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9" r:id="rId4"/>
    <p:sldMasterId id="214748369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Palatino Linotype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PalatinoLinotype-regular.fntdata"/><Relationship Id="rId25" Type="http://schemas.openxmlformats.org/officeDocument/2006/relationships/slide" Target="slides/slide19.xml"/><Relationship Id="rId28" Type="http://schemas.openxmlformats.org/officeDocument/2006/relationships/font" Target="fonts/PalatinoLinotype-italic.fntdata"/><Relationship Id="rId27" Type="http://schemas.openxmlformats.org/officeDocument/2006/relationships/font" Target="fonts/PalatinoLinotype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PalatinoLinotype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62023c1a41_2_1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4" name="Google Shape;214;g62023c1a41_2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62023c1a90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62023c1a90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Learned a lot about our interviewees by their actions, especially when those contradicted their words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Matt: Worked out when a friend brings it up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Pulkit: Drove an hour every day to the gym so he could work out with a friend.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62023c1a90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62023c1a90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Values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Pulkit told us that he thought being on time and not bailing is extremely important in a buddy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Lina told us that she thought working out should be about learning a new skill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62023c1a90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62023c1a90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 felt out of place at “uppity” Equinox gym.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203148055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6203148055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6492c319b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6492c319b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620314805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620314805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2: Authenticity matters to Lina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620314805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620314805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62023c1a90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62023c1a90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620073b3bf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9" name="Google Shape;509;g620073b3bf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62023c1a41_2_17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9" name="Google Shape;529;g62023c1a41_2_17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62023c1a41_2_1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1" name="Google Shape;221;g62023c1a41_2_1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2023c1a90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2" name="Google Shape;242;g62023c1a90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62023c1a41_2_1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7" name="Google Shape;257;g62023c1a41_2_1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2023c1a90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2023c1a90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Why chosen?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How recruit our subjects?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62023c1a90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6" name="Google Shape;276;g62023c1a90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62023c1a90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62023c1a90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62023c1a90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How does fitness fit in your life?</a:t>
            </a:r>
            <a:endParaRPr sz="12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How are others involved in your fitness routine?</a:t>
            </a:r>
            <a:endParaRPr sz="12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Do you socialize with other individuals at the gym? How?</a:t>
            </a:r>
            <a:endParaRPr sz="12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When did you start practicing personal fitness? Why?</a:t>
            </a:r>
            <a:endParaRPr sz="12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6" name="Google Shape;306;g62023c1a90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2023c1a90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62023c1a9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Interviewees told us a lot about their experiences by the words they chose to use and images they painted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Matt: “Swipe right on a trainer” -&gt; dating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Lina: “Authentic” -&gt; real people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layout">
  <p:cSld name="Cover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Contents slide layout">
  <p:cSld name="3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/>
          <p:nvPr/>
        </p:nvSpPr>
        <p:spPr>
          <a:xfrm>
            <a:off x="0" y="0"/>
            <a:ext cx="1157287" cy="5143500"/>
          </a:xfrm>
          <a:custGeom>
            <a:rect b="b" l="l" r="r" t="t"/>
            <a:pathLst>
              <a:path extrusionOk="0" h="6858000" w="1543050">
                <a:moveTo>
                  <a:pt x="0" y="0"/>
                </a:moveTo>
                <a:lnTo>
                  <a:pt x="1543050" y="0"/>
                </a:lnTo>
                <a:lnTo>
                  <a:pt x="177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7647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tyle slide layout">
  <p:cSld name="Style slide layou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Break Slide layout">
  <p:cSld name="Section Break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7"/>
          <p:cNvSpPr/>
          <p:nvPr/>
        </p:nvSpPr>
        <p:spPr>
          <a:xfrm>
            <a:off x="3412442" y="1883392"/>
            <a:ext cx="5731558" cy="1381830"/>
          </a:xfrm>
          <a:custGeom>
            <a:rect b="b" l="l" r="r" t="t"/>
            <a:pathLst>
              <a:path extrusionOk="0" h="1842440" w="7798495">
                <a:moveTo>
                  <a:pt x="774359" y="0"/>
                </a:moveTo>
                <a:lnTo>
                  <a:pt x="7798495" y="0"/>
                </a:lnTo>
                <a:lnTo>
                  <a:pt x="7798495" y="1842440"/>
                </a:lnTo>
                <a:lnTo>
                  <a:pt x="0" y="1842440"/>
                </a:lnTo>
                <a:close/>
              </a:path>
            </a:pathLst>
          </a:custGeom>
          <a:gradFill>
            <a:gsLst>
              <a:gs pos="0">
                <a:srgbClr val="F48E0C">
                  <a:alpha val="93333"/>
                </a:srgbClr>
              </a:gs>
              <a:gs pos="58999">
                <a:srgbClr val="F48E0C">
                  <a:alpha val="80000"/>
                </a:srgbClr>
              </a:gs>
              <a:gs pos="100000">
                <a:srgbClr val="F48E0C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7"/>
          <p:cNvSpPr/>
          <p:nvPr/>
        </p:nvSpPr>
        <p:spPr>
          <a:xfrm rot="10800000">
            <a:off x="0" y="1880835"/>
            <a:ext cx="578622" cy="1381830"/>
          </a:xfrm>
          <a:custGeom>
            <a:rect b="b" l="l" r="r" t="t"/>
            <a:pathLst>
              <a:path extrusionOk="0" h="1842440" w="771496">
                <a:moveTo>
                  <a:pt x="771496" y="1842440"/>
                </a:moveTo>
                <a:lnTo>
                  <a:pt x="0" y="1842440"/>
                </a:lnTo>
                <a:lnTo>
                  <a:pt x="758827" y="0"/>
                </a:lnTo>
                <a:lnTo>
                  <a:pt x="771496" y="0"/>
                </a:lnTo>
                <a:close/>
              </a:path>
            </a:pathLst>
          </a:custGeom>
          <a:solidFill>
            <a:schemeClr val="accent1">
              <a:alpha val="8745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" name="Google Shape;58;p17"/>
          <p:cNvGrpSpPr/>
          <p:nvPr/>
        </p:nvGrpSpPr>
        <p:grpSpPr>
          <a:xfrm rot="10800000">
            <a:off x="128290" y="0"/>
            <a:ext cx="1214990" cy="1101439"/>
            <a:chOff x="10248163" y="5404899"/>
            <a:chExt cx="1619986" cy="1468586"/>
          </a:xfrm>
        </p:grpSpPr>
        <p:sp>
          <p:nvSpPr>
            <p:cNvPr id="59" name="Google Shape;59;p17"/>
            <p:cNvSpPr/>
            <p:nvPr/>
          </p:nvSpPr>
          <p:spPr>
            <a:xfrm>
              <a:off x="10798323" y="5404899"/>
              <a:ext cx="1069827" cy="1468586"/>
            </a:xfrm>
            <a:custGeom>
              <a:rect b="b" l="l" r="r" t="t"/>
              <a:pathLst>
                <a:path extrusionOk="0" h="1842440" w="1342170">
                  <a:moveTo>
                    <a:pt x="758827" y="0"/>
                  </a:moveTo>
                  <a:lnTo>
                    <a:pt x="1342170" y="0"/>
                  </a:lnTo>
                  <a:lnTo>
                    <a:pt x="583342" y="1842440"/>
                  </a:lnTo>
                  <a:lnTo>
                    <a:pt x="0" y="1842440"/>
                  </a:lnTo>
                  <a:close/>
                </a:path>
              </a:pathLst>
            </a:custGeom>
            <a:solidFill>
              <a:schemeClr val="accent1">
                <a:alpha val="82352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7"/>
            <p:cNvSpPr/>
            <p:nvPr/>
          </p:nvSpPr>
          <p:spPr>
            <a:xfrm>
              <a:off x="10248163" y="5814881"/>
              <a:ext cx="900972" cy="1058604"/>
            </a:xfrm>
            <a:custGeom>
              <a:rect b="b" l="l" r="r" t="t"/>
              <a:pathLst>
                <a:path extrusionOk="0" h="1328090" w="1130330">
                  <a:moveTo>
                    <a:pt x="546987" y="0"/>
                  </a:moveTo>
                  <a:lnTo>
                    <a:pt x="1130330" y="0"/>
                  </a:lnTo>
                  <a:lnTo>
                    <a:pt x="583342" y="1328090"/>
                  </a:lnTo>
                  <a:lnTo>
                    <a:pt x="0" y="1328090"/>
                  </a:lnTo>
                  <a:close/>
                </a:path>
              </a:pathLst>
            </a:custGeom>
            <a:solidFill>
              <a:schemeClr val="accent1">
                <a:alpha val="82352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Contents slide layout">
  <p:cSld name="7_Contents slide layou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/>
          <p:nvPr/>
        </p:nvSpPr>
        <p:spPr>
          <a:xfrm>
            <a:off x="0" y="215441"/>
            <a:ext cx="221456" cy="543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8"/>
          <p:cNvSpPr/>
          <p:nvPr/>
        </p:nvSpPr>
        <p:spPr>
          <a:xfrm>
            <a:off x="-7382" y="215441"/>
            <a:ext cx="128346" cy="543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8"/>
          <p:cNvSpPr/>
          <p:nvPr/>
        </p:nvSpPr>
        <p:spPr>
          <a:xfrm>
            <a:off x="8526439" y="4831305"/>
            <a:ext cx="617561" cy="1586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8"/>
          <p:cNvSpPr/>
          <p:nvPr/>
        </p:nvSpPr>
        <p:spPr>
          <a:xfrm>
            <a:off x="-14765" y="4831305"/>
            <a:ext cx="8213657" cy="158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캡션 있는 콘텐츠">
  <p:cSld name="캡션 있는 콘텐츠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/>
          <p:nvPr>
            <p:ph idx="2" type="pic"/>
          </p:nvPr>
        </p:nvSpPr>
        <p:spPr>
          <a:xfrm>
            <a:off x="114997" y="149740"/>
            <a:ext cx="8914006" cy="484402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s slide layout">
  <p:cSld name="Contents slide layou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20"/>
          <p:cNvGrpSpPr/>
          <p:nvPr/>
        </p:nvGrpSpPr>
        <p:grpSpPr>
          <a:xfrm>
            <a:off x="7956905" y="-64443"/>
            <a:ext cx="1234304" cy="1024031"/>
            <a:chOff x="0" y="1266625"/>
            <a:chExt cx="5758732" cy="4777689"/>
          </a:xfrm>
        </p:grpSpPr>
        <p:sp>
          <p:nvSpPr>
            <p:cNvPr id="70" name="Google Shape;70;p20"/>
            <p:cNvSpPr/>
            <p:nvPr/>
          </p:nvSpPr>
          <p:spPr>
            <a:xfrm rot="8978259">
              <a:off x="268015" y="2416670"/>
              <a:ext cx="5222702" cy="2477599"/>
            </a:xfrm>
            <a:custGeom>
              <a:rect b="b" l="l" r="r" t="t"/>
              <a:pathLst>
                <a:path extrusionOk="0" h="10002" w="10201">
                  <a:moveTo>
                    <a:pt x="8262" y="423"/>
                  </a:moveTo>
                  <a:cubicBezTo>
                    <a:pt x="8283" y="442"/>
                    <a:pt x="8303" y="442"/>
                    <a:pt x="8324" y="442"/>
                  </a:cubicBezTo>
                  <a:cubicBezTo>
                    <a:pt x="8335" y="480"/>
                    <a:pt x="8335" y="480"/>
                    <a:pt x="8335" y="517"/>
                  </a:cubicBezTo>
                  <a:cubicBezTo>
                    <a:pt x="8303" y="537"/>
                    <a:pt x="8314" y="517"/>
                    <a:pt x="8303" y="592"/>
                  </a:cubicBezTo>
                  <a:lnTo>
                    <a:pt x="8345" y="592"/>
                  </a:lnTo>
                  <a:cubicBezTo>
                    <a:pt x="8355" y="630"/>
                    <a:pt x="8435" y="524"/>
                    <a:pt x="8414" y="543"/>
                  </a:cubicBezTo>
                  <a:cubicBezTo>
                    <a:pt x="8404" y="561"/>
                    <a:pt x="8312" y="750"/>
                    <a:pt x="8291" y="770"/>
                  </a:cubicBezTo>
                  <a:cubicBezTo>
                    <a:pt x="8312" y="825"/>
                    <a:pt x="8250" y="855"/>
                    <a:pt x="8230" y="930"/>
                  </a:cubicBezTo>
                  <a:cubicBezTo>
                    <a:pt x="8272" y="950"/>
                    <a:pt x="8283" y="987"/>
                    <a:pt x="8324" y="1005"/>
                  </a:cubicBezTo>
                  <a:cubicBezTo>
                    <a:pt x="8335" y="968"/>
                    <a:pt x="8335" y="930"/>
                    <a:pt x="8345" y="875"/>
                  </a:cubicBezTo>
                  <a:lnTo>
                    <a:pt x="8355" y="875"/>
                  </a:lnTo>
                  <a:lnTo>
                    <a:pt x="8355" y="893"/>
                  </a:lnTo>
                  <a:cubicBezTo>
                    <a:pt x="8386" y="987"/>
                    <a:pt x="8366" y="1119"/>
                    <a:pt x="8376" y="1212"/>
                  </a:cubicBezTo>
                  <a:lnTo>
                    <a:pt x="8355" y="1212"/>
                  </a:lnTo>
                  <a:cubicBezTo>
                    <a:pt x="8345" y="1212"/>
                    <a:pt x="8345" y="1212"/>
                    <a:pt x="8324" y="1231"/>
                  </a:cubicBezTo>
                  <a:lnTo>
                    <a:pt x="8324" y="1288"/>
                  </a:lnTo>
                  <a:cubicBezTo>
                    <a:pt x="8314" y="1306"/>
                    <a:pt x="8084" y="1607"/>
                    <a:pt x="8084" y="1607"/>
                  </a:cubicBezTo>
                  <a:lnTo>
                    <a:pt x="8126" y="1607"/>
                  </a:lnTo>
                  <a:cubicBezTo>
                    <a:pt x="8157" y="1532"/>
                    <a:pt x="8240" y="1569"/>
                    <a:pt x="8293" y="1589"/>
                  </a:cubicBezTo>
                  <a:cubicBezTo>
                    <a:pt x="8293" y="1644"/>
                    <a:pt x="8283" y="1663"/>
                    <a:pt x="8293" y="1682"/>
                  </a:cubicBezTo>
                  <a:cubicBezTo>
                    <a:pt x="8314" y="1738"/>
                    <a:pt x="8324" y="1776"/>
                    <a:pt x="8366" y="1776"/>
                  </a:cubicBezTo>
                  <a:cubicBezTo>
                    <a:pt x="8407" y="1738"/>
                    <a:pt x="8542" y="1813"/>
                    <a:pt x="8584" y="1682"/>
                  </a:cubicBezTo>
                  <a:cubicBezTo>
                    <a:pt x="8605" y="1626"/>
                    <a:pt x="8594" y="1589"/>
                    <a:pt x="8636" y="1569"/>
                  </a:cubicBezTo>
                  <a:cubicBezTo>
                    <a:pt x="8667" y="1532"/>
                    <a:pt x="8667" y="1569"/>
                    <a:pt x="8698" y="1589"/>
                  </a:cubicBezTo>
                  <a:cubicBezTo>
                    <a:pt x="8698" y="1532"/>
                    <a:pt x="8678" y="1550"/>
                    <a:pt x="8709" y="1532"/>
                  </a:cubicBezTo>
                  <a:cubicBezTo>
                    <a:pt x="8719" y="1569"/>
                    <a:pt x="8792" y="1589"/>
                    <a:pt x="8855" y="1607"/>
                  </a:cubicBezTo>
                  <a:cubicBezTo>
                    <a:pt x="8855" y="1776"/>
                    <a:pt x="8845" y="1870"/>
                    <a:pt x="8802" y="1982"/>
                  </a:cubicBezTo>
                  <a:cubicBezTo>
                    <a:pt x="8792" y="2020"/>
                    <a:pt x="8761" y="2020"/>
                    <a:pt x="8740" y="2077"/>
                  </a:cubicBezTo>
                  <a:lnTo>
                    <a:pt x="8740" y="2133"/>
                  </a:lnTo>
                  <a:cubicBezTo>
                    <a:pt x="8824" y="2208"/>
                    <a:pt x="8938" y="2189"/>
                    <a:pt x="9032" y="2208"/>
                  </a:cubicBezTo>
                  <a:cubicBezTo>
                    <a:pt x="9042" y="2433"/>
                    <a:pt x="9053" y="2565"/>
                    <a:pt x="9011" y="2771"/>
                  </a:cubicBezTo>
                  <a:cubicBezTo>
                    <a:pt x="9011" y="2828"/>
                    <a:pt x="9053" y="2865"/>
                    <a:pt x="9011" y="2940"/>
                  </a:cubicBezTo>
                  <a:cubicBezTo>
                    <a:pt x="9001" y="2940"/>
                    <a:pt x="8990" y="2940"/>
                    <a:pt x="8980" y="2959"/>
                  </a:cubicBezTo>
                  <a:cubicBezTo>
                    <a:pt x="8980" y="2978"/>
                    <a:pt x="9001" y="2959"/>
                    <a:pt x="8990" y="2997"/>
                  </a:cubicBezTo>
                  <a:cubicBezTo>
                    <a:pt x="8980" y="2997"/>
                    <a:pt x="8970" y="3016"/>
                    <a:pt x="8970" y="3034"/>
                  </a:cubicBezTo>
                  <a:cubicBezTo>
                    <a:pt x="9053" y="3034"/>
                    <a:pt x="9094" y="3072"/>
                    <a:pt x="9157" y="3016"/>
                  </a:cubicBezTo>
                  <a:cubicBezTo>
                    <a:pt x="9167" y="3109"/>
                    <a:pt x="9198" y="3166"/>
                    <a:pt x="9250" y="3166"/>
                  </a:cubicBezTo>
                  <a:cubicBezTo>
                    <a:pt x="9281" y="3223"/>
                    <a:pt x="9323" y="3166"/>
                    <a:pt x="9386" y="3147"/>
                  </a:cubicBezTo>
                  <a:lnTo>
                    <a:pt x="9386" y="3166"/>
                  </a:lnTo>
                  <a:lnTo>
                    <a:pt x="9397" y="3166"/>
                  </a:lnTo>
                  <a:cubicBezTo>
                    <a:pt x="9386" y="3260"/>
                    <a:pt x="9397" y="3260"/>
                    <a:pt x="9407" y="3316"/>
                  </a:cubicBezTo>
                  <a:cubicBezTo>
                    <a:pt x="9418" y="3316"/>
                    <a:pt x="9428" y="3298"/>
                    <a:pt x="9438" y="3298"/>
                  </a:cubicBezTo>
                  <a:cubicBezTo>
                    <a:pt x="9438" y="3185"/>
                    <a:pt x="9438" y="3091"/>
                    <a:pt x="9490" y="3072"/>
                  </a:cubicBezTo>
                  <a:cubicBezTo>
                    <a:pt x="9511" y="3109"/>
                    <a:pt x="9522" y="3128"/>
                    <a:pt x="9542" y="3128"/>
                  </a:cubicBezTo>
                  <a:cubicBezTo>
                    <a:pt x="9553" y="3072"/>
                    <a:pt x="9542" y="2964"/>
                    <a:pt x="9563" y="2927"/>
                  </a:cubicBezTo>
                  <a:cubicBezTo>
                    <a:pt x="9584" y="2945"/>
                    <a:pt x="9563" y="3072"/>
                    <a:pt x="9594" y="3054"/>
                  </a:cubicBezTo>
                  <a:cubicBezTo>
                    <a:pt x="9605" y="3147"/>
                    <a:pt x="9615" y="3091"/>
                    <a:pt x="9625" y="3128"/>
                  </a:cubicBezTo>
                  <a:cubicBezTo>
                    <a:pt x="9625" y="3166"/>
                    <a:pt x="9686" y="3182"/>
                    <a:pt x="9686" y="3220"/>
                  </a:cubicBezTo>
                  <a:cubicBezTo>
                    <a:pt x="9707" y="3239"/>
                    <a:pt x="9688" y="3281"/>
                    <a:pt x="9688" y="3316"/>
                  </a:cubicBezTo>
                  <a:lnTo>
                    <a:pt x="9688" y="3429"/>
                  </a:lnTo>
                  <a:cubicBezTo>
                    <a:pt x="9698" y="3447"/>
                    <a:pt x="9802" y="3489"/>
                    <a:pt x="9812" y="3527"/>
                  </a:cubicBezTo>
                  <a:cubicBezTo>
                    <a:pt x="9781" y="3564"/>
                    <a:pt x="9715" y="3586"/>
                    <a:pt x="9698" y="3598"/>
                  </a:cubicBezTo>
                  <a:cubicBezTo>
                    <a:pt x="9681" y="3610"/>
                    <a:pt x="9705" y="3598"/>
                    <a:pt x="9709" y="3598"/>
                  </a:cubicBezTo>
                  <a:cubicBezTo>
                    <a:pt x="9719" y="3579"/>
                    <a:pt x="9719" y="3579"/>
                    <a:pt x="9740" y="3579"/>
                  </a:cubicBezTo>
                  <a:lnTo>
                    <a:pt x="9740" y="3691"/>
                  </a:lnTo>
                  <a:cubicBezTo>
                    <a:pt x="9729" y="3711"/>
                    <a:pt x="9729" y="3711"/>
                    <a:pt x="9709" y="3730"/>
                  </a:cubicBezTo>
                  <a:cubicBezTo>
                    <a:pt x="9698" y="3711"/>
                    <a:pt x="9698" y="3711"/>
                    <a:pt x="9688" y="3691"/>
                  </a:cubicBezTo>
                  <a:cubicBezTo>
                    <a:pt x="9677" y="3730"/>
                    <a:pt x="9665" y="3815"/>
                    <a:pt x="9665" y="3833"/>
                  </a:cubicBezTo>
                  <a:cubicBezTo>
                    <a:pt x="9655" y="3815"/>
                    <a:pt x="9667" y="3730"/>
                    <a:pt x="9646" y="3730"/>
                  </a:cubicBezTo>
                  <a:cubicBezTo>
                    <a:pt x="9646" y="3805"/>
                    <a:pt x="9605" y="3917"/>
                    <a:pt x="9553" y="3955"/>
                  </a:cubicBezTo>
                  <a:cubicBezTo>
                    <a:pt x="9615" y="4105"/>
                    <a:pt x="9584" y="4143"/>
                    <a:pt x="9574" y="4349"/>
                  </a:cubicBezTo>
                  <a:cubicBezTo>
                    <a:pt x="9542" y="4330"/>
                    <a:pt x="9469" y="4295"/>
                    <a:pt x="9438" y="4312"/>
                  </a:cubicBezTo>
                  <a:cubicBezTo>
                    <a:pt x="9407" y="4329"/>
                    <a:pt x="9395" y="4413"/>
                    <a:pt x="9385" y="4451"/>
                  </a:cubicBezTo>
                  <a:cubicBezTo>
                    <a:pt x="9416" y="4508"/>
                    <a:pt x="9449" y="4481"/>
                    <a:pt x="9459" y="4574"/>
                  </a:cubicBezTo>
                  <a:cubicBezTo>
                    <a:pt x="9480" y="4556"/>
                    <a:pt x="9501" y="4556"/>
                    <a:pt x="9522" y="4574"/>
                  </a:cubicBezTo>
                  <a:lnTo>
                    <a:pt x="9522" y="4593"/>
                  </a:lnTo>
                  <a:cubicBezTo>
                    <a:pt x="9470" y="4593"/>
                    <a:pt x="9428" y="4613"/>
                    <a:pt x="9407" y="4688"/>
                  </a:cubicBezTo>
                  <a:cubicBezTo>
                    <a:pt x="9397" y="4706"/>
                    <a:pt x="9397" y="4706"/>
                    <a:pt x="9397" y="4743"/>
                  </a:cubicBezTo>
                  <a:cubicBezTo>
                    <a:pt x="9438" y="4800"/>
                    <a:pt x="9490" y="4857"/>
                    <a:pt x="9532" y="4912"/>
                  </a:cubicBezTo>
                  <a:cubicBezTo>
                    <a:pt x="9553" y="4988"/>
                    <a:pt x="9522" y="4969"/>
                    <a:pt x="9553" y="5007"/>
                  </a:cubicBezTo>
                  <a:cubicBezTo>
                    <a:pt x="9605" y="5063"/>
                    <a:pt x="9667" y="5026"/>
                    <a:pt x="9688" y="5138"/>
                  </a:cubicBezTo>
                  <a:cubicBezTo>
                    <a:pt x="9729" y="5251"/>
                    <a:pt x="9667" y="5364"/>
                    <a:pt x="9657" y="5496"/>
                  </a:cubicBezTo>
                  <a:cubicBezTo>
                    <a:pt x="9698" y="5496"/>
                    <a:pt x="9729" y="5457"/>
                    <a:pt x="9771" y="5439"/>
                  </a:cubicBezTo>
                  <a:lnTo>
                    <a:pt x="9771" y="5382"/>
                  </a:lnTo>
                  <a:cubicBezTo>
                    <a:pt x="9761" y="5364"/>
                    <a:pt x="9761" y="5364"/>
                    <a:pt x="9750" y="5326"/>
                  </a:cubicBezTo>
                  <a:lnTo>
                    <a:pt x="9781" y="5326"/>
                  </a:lnTo>
                  <a:cubicBezTo>
                    <a:pt x="9802" y="5382"/>
                    <a:pt x="9813" y="5401"/>
                    <a:pt x="9865" y="5401"/>
                  </a:cubicBezTo>
                  <a:lnTo>
                    <a:pt x="10042" y="5391"/>
                  </a:lnTo>
                  <a:cubicBezTo>
                    <a:pt x="10094" y="5414"/>
                    <a:pt x="10057" y="5619"/>
                    <a:pt x="10081" y="5686"/>
                  </a:cubicBezTo>
                  <a:cubicBezTo>
                    <a:pt x="10105" y="5753"/>
                    <a:pt x="10188" y="5693"/>
                    <a:pt x="10188" y="5795"/>
                  </a:cubicBezTo>
                  <a:cubicBezTo>
                    <a:pt x="10219" y="5889"/>
                    <a:pt x="10188" y="6078"/>
                    <a:pt x="10177" y="6153"/>
                  </a:cubicBezTo>
                  <a:cubicBezTo>
                    <a:pt x="10157" y="6115"/>
                    <a:pt x="10158" y="6036"/>
                    <a:pt x="10137" y="6016"/>
                  </a:cubicBezTo>
                  <a:cubicBezTo>
                    <a:pt x="10085" y="5998"/>
                    <a:pt x="10011" y="6096"/>
                    <a:pt x="9949" y="6096"/>
                  </a:cubicBezTo>
                  <a:cubicBezTo>
                    <a:pt x="9899" y="6112"/>
                    <a:pt x="9957" y="5988"/>
                    <a:pt x="9893" y="6004"/>
                  </a:cubicBezTo>
                  <a:cubicBezTo>
                    <a:pt x="9829" y="6020"/>
                    <a:pt x="9660" y="6120"/>
                    <a:pt x="9610" y="6190"/>
                  </a:cubicBezTo>
                  <a:cubicBezTo>
                    <a:pt x="9589" y="6247"/>
                    <a:pt x="9553" y="6453"/>
                    <a:pt x="9532" y="6528"/>
                  </a:cubicBezTo>
                  <a:cubicBezTo>
                    <a:pt x="9522" y="6528"/>
                    <a:pt x="9501" y="6548"/>
                    <a:pt x="9490" y="6566"/>
                  </a:cubicBezTo>
                  <a:cubicBezTo>
                    <a:pt x="9574" y="6660"/>
                    <a:pt x="9501" y="6866"/>
                    <a:pt x="9490" y="6979"/>
                  </a:cubicBezTo>
                  <a:cubicBezTo>
                    <a:pt x="9522" y="6979"/>
                    <a:pt x="9563" y="6998"/>
                    <a:pt x="9594" y="7016"/>
                  </a:cubicBezTo>
                  <a:cubicBezTo>
                    <a:pt x="9594" y="7016"/>
                    <a:pt x="9584" y="7036"/>
                    <a:pt x="9584" y="7054"/>
                  </a:cubicBezTo>
                  <a:cubicBezTo>
                    <a:pt x="9480" y="7110"/>
                    <a:pt x="9428" y="7130"/>
                    <a:pt x="9438" y="7411"/>
                  </a:cubicBezTo>
                  <a:cubicBezTo>
                    <a:pt x="9480" y="7468"/>
                    <a:pt x="9407" y="7598"/>
                    <a:pt x="9428" y="7674"/>
                  </a:cubicBezTo>
                  <a:cubicBezTo>
                    <a:pt x="9438" y="7730"/>
                    <a:pt x="9459" y="7749"/>
                    <a:pt x="9459" y="7862"/>
                  </a:cubicBezTo>
                  <a:cubicBezTo>
                    <a:pt x="9438" y="7881"/>
                    <a:pt x="9418" y="7899"/>
                    <a:pt x="9407" y="7918"/>
                  </a:cubicBezTo>
                  <a:cubicBezTo>
                    <a:pt x="9323" y="7881"/>
                    <a:pt x="9344" y="7843"/>
                    <a:pt x="9302" y="7730"/>
                  </a:cubicBezTo>
                  <a:cubicBezTo>
                    <a:pt x="9250" y="7787"/>
                    <a:pt x="9167" y="7655"/>
                    <a:pt x="9126" y="7580"/>
                  </a:cubicBezTo>
                  <a:lnTo>
                    <a:pt x="9126" y="7543"/>
                  </a:lnTo>
                  <a:lnTo>
                    <a:pt x="9167" y="7543"/>
                  </a:lnTo>
                  <a:lnTo>
                    <a:pt x="9167" y="7524"/>
                  </a:lnTo>
                  <a:lnTo>
                    <a:pt x="9146" y="7524"/>
                  </a:lnTo>
                  <a:cubicBezTo>
                    <a:pt x="9136" y="7524"/>
                    <a:pt x="9094" y="7543"/>
                    <a:pt x="9084" y="7543"/>
                  </a:cubicBezTo>
                  <a:cubicBezTo>
                    <a:pt x="9094" y="7598"/>
                    <a:pt x="9094" y="7598"/>
                    <a:pt x="9105" y="7618"/>
                  </a:cubicBezTo>
                  <a:cubicBezTo>
                    <a:pt x="9084" y="7637"/>
                    <a:pt x="9084" y="7637"/>
                    <a:pt x="9063" y="7637"/>
                  </a:cubicBezTo>
                  <a:cubicBezTo>
                    <a:pt x="9105" y="7749"/>
                    <a:pt x="9074" y="7824"/>
                    <a:pt x="9167" y="7918"/>
                  </a:cubicBezTo>
                  <a:cubicBezTo>
                    <a:pt x="9167" y="7956"/>
                    <a:pt x="9177" y="8087"/>
                    <a:pt x="9167" y="8125"/>
                  </a:cubicBezTo>
                  <a:cubicBezTo>
                    <a:pt x="9146" y="8182"/>
                    <a:pt x="9126" y="8200"/>
                    <a:pt x="9105" y="8237"/>
                  </a:cubicBezTo>
                  <a:cubicBezTo>
                    <a:pt x="9042" y="8237"/>
                    <a:pt x="8970" y="8275"/>
                    <a:pt x="8928" y="8219"/>
                  </a:cubicBezTo>
                  <a:cubicBezTo>
                    <a:pt x="8897" y="8200"/>
                    <a:pt x="8897" y="8162"/>
                    <a:pt x="8866" y="8125"/>
                  </a:cubicBezTo>
                  <a:cubicBezTo>
                    <a:pt x="8845" y="8144"/>
                    <a:pt x="8824" y="8162"/>
                    <a:pt x="8802" y="8182"/>
                  </a:cubicBezTo>
                  <a:cubicBezTo>
                    <a:pt x="8834" y="8219"/>
                    <a:pt x="8876" y="8481"/>
                    <a:pt x="8845" y="8575"/>
                  </a:cubicBezTo>
                  <a:cubicBezTo>
                    <a:pt x="8834" y="8632"/>
                    <a:pt x="8834" y="8632"/>
                    <a:pt x="8814" y="8650"/>
                  </a:cubicBezTo>
                  <a:cubicBezTo>
                    <a:pt x="8781" y="8707"/>
                    <a:pt x="8657" y="8726"/>
                    <a:pt x="8615" y="8670"/>
                  </a:cubicBezTo>
                  <a:cubicBezTo>
                    <a:pt x="8542" y="8632"/>
                    <a:pt x="8490" y="8369"/>
                    <a:pt x="8470" y="8237"/>
                  </a:cubicBezTo>
                  <a:cubicBezTo>
                    <a:pt x="8449" y="8162"/>
                    <a:pt x="8470" y="8050"/>
                    <a:pt x="8459" y="7993"/>
                  </a:cubicBezTo>
                  <a:lnTo>
                    <a:pt x="8418" y="7993"/>
                  </a:lnTo>
                  <a:cubicBezTo>
                    <a:pt x="8376" y="8031"/>
                    <a:pt x="8283" y="7993"/>
                    <a:pt x="8240" y="7993"/>
                  </a:cubicBezTo>
                  <a:cubicBezTo>
                    <a:pt x="8219" y="7881"/>
                    <a:pt x="8209" y="7768"/>
                    <a:pt x="8136" y="7768"/>
                  </a:cubicBezTo>
                  <a:cubicBezTo>
                    <a:pt x="8115" y="7730"/>
                    <a:pt x="8053" y="7712"/>
                    <a:pt x="8042" y="7712"/>
                  </a:cubicBezTo>
                  <a:cubicBezTo>
                    <a:pt x="8022" y="7730"/>
                    <a:pt x="8001" y="7768"/>
                    <a:pt x="7980" y="7787"/>
                  </a:cubicBezTo>
                  <a:cubicBezTo>
                    <a:pt x="7970" y="7937"/>
                    <a:pt x="7980" y="8013"/>
                    <a:pt x="7990" y="8106"/>
                  </a:cubicBezTo>
                  <a:cubicBezTo>
                    <a:pt x="7980" y="8200"/>
                    <a:pt x="7949" y="8294"/>
                    <a:pt x="7949" y="8406"/>
                  </a:cubicBezTo>
                  <a:cubicBezTo>
                    <a:pt x="7928" y="8406"/>
                    <a:pt x="7907" y="8406"/>
                    <a:pt x="7887" y="8426"/>
                  </a:cubicBezTo>
                  <a:cubicBezTo>
                    <a:pt x="7876" y="8463"/>
                    <a:pt x="7855" y="8501"/>
                    <a:pt x="7845" y="8538"/>
                  </a:cubicBezTo>
                  <a:lnTo>
                    <a:pt x="7835" y="8538"/>
                  </a:lnTo>
                  <a:lnTo>
                    <a:pt x="7835" y="8481"/>
                  </a:lnTo>
                  <a:cubicBezTo>
                    <a:pt x="7824" y="8463"/>
                    <a:pt x="7845" y="8444"/>
                    <a:pt x="7855" y="8426"/>
                  </a:cubicBezTo>
                  <a:cubicBezTo>
                    <a:pt x="7762" y="8388"/>
                    <a:pt x="7710" y="8351"/>
                    <a:pt x="7678" y="8182"/>
                  </a:cubicBezTo>
                  <a:cubicBezTo>
                    <a:pt x="7605" y="8182"/>
                    <a:pt x="7594" y="8182"/>
                    <a:pt x="7563" y="8087"/>
                  </a:cubicBezTo>
                  <a:cubicBezTo>
                    <a:pt x="7542" y="8125"/>
                    <a:pt x="7542" y="8125"/>
                    <a:pt x="7501" y="8144"/>
                  </a:cubicBezTo>
                  <a:cubicBezTo>
                    <a:pt x="7491" y="8125"/>
                    <a:pt x="7470" y="8068"/>
                    <a:pt x="7470" y="8087"/>
                  </a:cubicBezTo>
                  <a:cubicBezTo>
                    <a:pt x="7449" y="8125"/>
                    <a:pt x="7439" y="8144"/>
                    <a:pt x="7439" y="8219"/>
                  </a:cubicBezTo>
                  <a:cubicBezTo>
                    <a:pt x="7501" y="8275"/>
                    <a:pt x="7615" y="8463"/>
                    <a:pt x="7574" y="8595"/>
                  </a:cubicBezTo>
                  <a:cubicBezTo>
                    <a:pt x="7553" y="8650"/>
                    <a:pt x="7470" y="8764"/>
                    <a:pt x="7418" y="8782"/>
                  </a:cubicBezTo>
                  <a:cubicBezTo>
                    <a:pt x="7387" y="8670"/>
                    <a:pt x="7324" y="8689"/>
                    <a:pt x="7251" y="8707"/>
                  </a:cubicBezTo>
                  <a:cubicBezTo>
                    <a:pt x="7231" y="8764"/>
                    <a:pt x="7199" y="8819"/>
                    <a:pt x="7189" y="8858"/>
                  </a:cubicBezTo>
                  <a:cubicBezTo>
                    <a:pt x="7168" y="8876"/>
                    <a:pt x="7136" y="8895"/>
                    <a:pt x="7115" y="8914"/>
                  </a:cubicBezTo>
                  <a:lnTo>
                    <a:pt x="7115" y="8839"/>
                  </a:lnTo>
                  <a:cubicBezTo>
                    <a:pt x="7063" y="8819"/>
                    <a:pt x="7032" y="8764"/>
                    <a:pt x="6991" y="8801"/>
                  </a:cubicBezTo>
                  <a:cubicBezTo>
                    <a:pt x="6959" y="8801"/>
                    <a:pt x="6928" y="8876"/>
                    <a:pt x="6907" y="8895"/>
                  </a:cubicBezTo>
                  <a:cubicBezTo>
                    <a:pt x="6876" y="8895"/>
                    <a:pt x="6845" y="8914"/>
                    <a:pt x="6814" y="8914"/>
                  </a:cubicBezTo>
                  <a:lnTo>
                    <a:pt x="6814" y="8970"/>
                  </a:lnTo>
                  <a:cubicBezTo>
                    <a:pt x="6793" y="9008"/>
                    <a:pt x="6793" y="8895"/>
                    <a:pt x="6751" y="8989"/>
                  </a:cubicBezTo>
                  <a:cubicBezTo>
                    <a:pt x="6762" y="9008"/>
                    <a:pt x="6772" y="9008"/>
                    <a:pt x="6772" y="9026"/>
                  </a:cubicBezTo>
                  <a:cubicBezTo>
                    <a:pt x="6803" y="8989"/>
                    <a:pt x="6887" y="9008"/>
                    <a:pt x="6939" y="9008"/>
                  </a:cubicBezTo>
                  <a:lnTo>
                    <a:pt x="6939" y="8989"/>
                  </a:lnTo>
                  <a:cubicBezTo>
                    <a:pt x="6928" y="8970"/>
                    <a:pt x="6928" y="8970"/>
                    <a:pt x="6918" y="8951"/>
                  </a:cubicBezTo>
                  <a:lnTo>
                    <a:pt x="6939" y="8951"/>
                  </a:lnTo>
                  <a:cubicBezTo>
                    <a:pt x="6949" y="8951"/>
                    <a:pt x="6959" y="8951"/>
                    <a:pt x="6991" y="8933"/>
                  </a:cubicBezTo>
                  <a:cubicBezTo>
                    <a:pt x="7001" y="8989"/>
                    <a:pt x="7001" y="9045"/>
                    <a:pt x="7032" y="9064"/>
                  </a:cubicBezTo>
                  <a:cubicBezTo>
                    <a:pt x="7084" y="9139"/>
                    <a:pt x="7241" y="9102"/>
                    <a:pt x="7303" y="9139"/>
                  </a:cubicBezTo>
                  <a:lnTo>
                    <a:pt x="7303" y="9195"/>
                  </a:lnTo>
                  <a:cubicBezTo>
                    <a:pt x="7314" y="9234"/>
                    <a:pt x="7241" y="9496"/>
                    <a:pt x="7220" y="9590"/>
                  </a:cubicBezTo>
                  <a:lnTo>
                    <a:pt x="7199" y="9590"/>
                  </a:lnTo>
                  <a:cubicBezTo>
                    <a:pt x="7189" y="9533"/>
                    <a:pt x="7199" y="9552"/>
                    <a:pt x="7179" y="9533"/>
                  </a:cubicBezTo>
                  <a:cubicBezTo>
                    <a:pt x="7126" y="9609"/>
                    <a:pt x="7011" y="9533"/>
                    <a:pt x="6949" y="9496"/>
                  </a:cubicBezTo>
                  <a:lnTo>
                    <a:pt x="6876" y="9496"/>
                  </a:lnTo>
                  <a:cubicBezTo>
                    <a:pt x="6855" y="9478"/>
                    <a:pt x="6814" y="9421"/>
                    <a:pt x="6793" y="9403"/>
                  </a:cubicBezTo>
                  <a:cubicBezTo>
                    <a:pt x="6762" y="9403"/>
                    <a:pt x="6793" y="9458"/>
                    <a:pt x="6751" y="9440"/>
                  </a:cubicBezTo>
                  <a:cubicBezTo>
                    <a:pt x="6710" y="9421"/>
                    <a:pt x="6668" y="9327"/>
                    <a:pt x="6637" y="9289"/>
                  </a:cubicBezTo>
                  <a:lnTo>
                    <a:pt x="6627" y="9289"/>
                  </a:lnTo>
                  <a:cubicBezTo>
                    <a:pt x="6616" y="9289"/>
                    <a:pt x="6606" y="9271"/>
                    <a:pt x="6584" y="9289"/>
                  </a:cubicBezTo>
                  <a:cubicBezTo>
                    <a:pt x="6553" y="9234"/>
                    <a:pt x="6522" y="9214"/>
                    <a:pt x="6480" y="9177"/>
                  </a:cubicBezTo>
                  <a:cubicBezTo>
                    <a:pt x="6459" y="9252"/>
                    <a:pt x="6449" y="9195"/>
                    <a:pt x="6449" y="9346"/>
                  </a:cubicBezTo>
                  <a:cubicBezTo>
                    <a:pt x="6407" y="9383"/>
                    <a:pt x="6397" y="9478"/>
                    <a:pt x="6355" y="9515"/>
                  </a:cubicBezTo>
                  <a:cubicBezTo>
                    <a:pt x="6324" y="9552"/>
                    <a:pt x="6303" y="9552"/>
                    <a:pt x="6262" y="9552"/>
                  </a:cubicBezTo>
                  <a:lnTo>
                    <a:pt x="6262" y="9609"/>
                  </a:lnTo>
                  <a:cubicBezTo>
                    <a:pt x="6238" y="9653"/>
                    <a:pt x="6213" y="9696"/>
                    <a:pt x="6189" y="9740"/>
                  </a:cubicBezTo>
                  <a:cubicBezTo>
                    <a:pt x="6158" y="9759"/>
                    <a:pt x="6137" y="9778"/>
                    <a:pt x="6106" y="9796"/>
                  </a:cubicBezTo>
                  <a:cubicBezTo>
                    <a:pt x="6064" y="9834"/>
                    <a:pt x="6064" y="9909"/>
                    <a:pt x="6001" y="9947"/>
                  </a:cubicBezTo>
                  <a:cubicBezTo>
                    <a:pt x="5762" y="10097"/>
                    <a:pt x="5492" y="9909"/>
                    <a:pt x="5345" y="9796"/>
                  </a:cubicBezTo>
                  <a:lnTo>
                    <a:pt x="5220" y="9796"/>
                  </a:lnTo>
                  <a:cubicBezTo>
                    <a:pt x="5137" y="9740"/>
                    <a:pt x="5148" y="9647"/>
                    <a:pt x="4992" y="9647"/>
                  </a:cubicBezTo>
                  <a:cubicBezTo>
                    <a:pt x="4981" y="9590"/>
                    <a:pt x="4940" y="9552"/>
                    <a:pt x="4929" y="9515"/>
                  </a:cubicBezTo>
                  <a:lnTo>
                    <a:pt x="4929" y="9403"/>
                  </a:lnTo>
                  <a:cubicBezTo>
                    <a:pt x="4918" y="9383"/>
                    <a:pt x="4876" y="9364"/>
                    <a:pt x="4866" y="9346"/>
                  </a:cubicBezTo>
                  <a:cubicBezTo>
                    <a:pt x="5012" y="9364"/>
                    <a:pt x="5064" y="9252"/>
                    <a:pt x="5168" y="9214"/>
                  </a:cubicBezTo>
                  <a:cubicBezTo>
                    <a:pt x="5231" y="9177"/>
                    <a:pt x="5335" y="9214"/>
                    <a:pt x="5387" y="9234"/>
                  </a:cubicBezTo>
                  <a:cubicBezTo>
                    <a:pt x="5512" y="9271"/>
                    <a:pt x="5648" y="9234"/>
                    <a:pt x="5741" y="9195"/>
                  </a:cubicBezTo>
                  <a:cubicBezTo>
                    <a:pt x="5762" y="9158"/>
                    <a:pt x="5772" y="9139"/>
                    <a:pt x="5783" y="9102"/>
                  </a:cubicBezTo>
                  <a:cubicBezTo>
                    <a:pt x="5762" y="9064"/>
                    <a:pt x="5762" y="9026"/>
                    <a:pt x="5731" y="8989"/>
                  </a:cubicBezTo>
                  <a:cubicBezTo>
                    <a:pt x="5679" y="8933"/>
                    <a:pt x="5596" y="8970"/>
                    <a:pt x="5533" y="8933"/>
                  </a:cubicBezTo>
                  <a:cubicBezTo>
                    <a:pt x="5428" y="8876"/>
                    <a:pt x="5324" y="8782"/>
                    <a:pt x="5210" y="8745"/>
                  </a:cubicBezTo>
                  <a:cubicBezTo>
                    <a:pt x="5096" y="8689"/>
                    <a:pt x="4992" y="8764"/>
                    <a:pt x="4961" y="8595"/>
                  </a:cubicBezTo>
                  <a:cubicBezTo>
                    <a:pt x="4992" y="8575"/>
                    <a:pt x="5054" y="8538"/>
                    <a:pt x="5085" y="8481"/>
                  </a:cubicBezTo>
                  <a:cubicBezTo>
                    <a:pt x="4929" y="8501"/>
                    <a:pt x="4845" y="8331"/>
                    <a:pt x="4741" y="8275"/>
                  </a:cubicBezTo>
                  <a:cubicBezTo>
                    <a:pt x="4658" y="8219"/>
                    <a:pt x="4575" y="8257"/>
                    <a:pt x="4554" y="8087"/>
                  </a:cubicBezTo>
                  <a:cubicBezTo>
                    <a:pt x="4492" y="8087"/>
                    <a:pt x="4409" y="8068"/>
                    <a:pt x="4356" y="8031"/>
                  </a:cubicBezTo>
                  <a:cubicBezTo>
                    <a:pt x="4262" y="7993"/>
                    <a:pt x="4168" y="8068"/>
                    <a:pt x="4085" y="8013"/>
                  </a:cubicBezTo>
                  <a:cubicBezTo>
                    <a:pt x="4002" y="7956"/>
                    <a:pt x="4054" y="7843"/>
                    <a:pt x="3919" y="7843"/>
                  </a:cubicBezTo>
                  <a:cubicBezTo>
                    <a:pt x="3888" y="7806"/>
                    <a:pt x="3783" y="7806"/>
                    <a:pt x="3741" y="7806"/>
                  </a:cubicBezTo>
                  <a:cubicBezTo>
                    <a:pt x="3721" y="7730"/>
                    <a:pt x="3731" y="7618"/>
                    <a:pt x="3669" y="7598"/>
                  </a:cubicBezTo>
                  <a:cubicBezTo>
                    <a:pt x="3627" y="7655"/>
                    <a:pt x="3523" y="7618"/>
                    <a:pt x="3492" y="7637"/>
                  </a:cubicBezTo>
                  <a:cubicBezTo>
                    <a:pt x="3481" y="7655"/>
                    <a:pt x="3492" y="7674"/>
                    <a:pt x="3440" y="7674"/>
                  </a:cubicBezTo>
                  <a:cubicBezTo>
                    <a:pt x="3409" y="7655"/>
                    <a:pt x="3398" y="7674"/>
                    <a:pt x="3367" y="7674"/>
                  </a:cubicBezTo>
                  <a:lnTo>
                    <a:pt x="3367" y="7637"/>
                  </a:lnTo>
                  <a:cubicBezTo>
                    <a:pt x="3377" y="7618"/>
                    <a:pt x="3388" y="7580"/>
                    <a:pt x="3398" y="7543"/>
                  </a:cubicBezTo>
                  <a:cubicBezTo>
                    <a:pt x="3357" y="7505"/>
                    <a:pt x="3315" y="7486"/>
                    <a:pt x="3241" y="7505"/>
                  </a:cubicBezTo>
                  <a:cubicBezTo>
                    <a:pt x="3221" y="7468"/>
                    <a:pt x="3200" y="7411"/>
                    <a:pt x="3189" y="7411"/>
                  </a:cubicBezTo>
                  <a:cubicBezTo>
                    <a:pt x="3148" y="7392"/>
                    <a:pt x="3106" y="7449"/>
                    <a:pt x="3085" y="7468"/>
                  </a:cubicBezTo>
                  <a:cubicBezTo>
                    <a:pt x="3002" y="7449"/>
                    <a:pt x="2929" y="7449"/>
                    <a:pt x="2846" y="7449"/>
                  </a:cubicBezTo>
                  <a:cubicBezTo>
                    <a:pt x="2815" y="7449"/>
                    <a:pt x="2763" y="7429"/>
                    <a:pt x="2722" y="7486"/>
                  </a:cubicBezTo>
                  <a:cubicBezTo>
                    <a:pt x="2700" y="7524"/>
                    <a:pt x="2679" y="7561"/>
                    <a:pt x="2669" y="7598"/>
                  </a:cubicBezTo>
                  <a:cubicBezTo>
                    <a:pt x="2606" y="7655"/>
                    <a:pt x="2533" y="7598"/>
                    <a:pt x="2471" y="7637"/>
                  </a:cubicBezTo>
                  <a:cubicBezTo>
                    <a:pt x="2450" y="7655"/>
                    <a:pt x="2440" y="7712"/>
                    <a:pt x="2419" y="7712"/>
                  </a:cubicBezTo>
                  <a:cubicBezTo>
                    <a:pt x="2326" y="7712"/>
                    <a:pt x="2232" y="7693"/>
                    <a:pt x="2137" y="7693"/>
                  </a:cubicBezTo>
                  <a:cubicBezTo>
                    <a:pt x="2085" y="7674"/>
                    <a:pt x="2065" y="7598"/>
                    <a:pt x="2023" y="7561"/>
                  </a:cubicBezTo>
                  <a:cubicBezTo>
                    <a:pt x="1982" y="7524"/>
                    <a:pt x="1898" y="7580"/>
                    <a:pt x="1867" y="7524"/>
                  </a:cubicBezTo>
                  <a:cubicBezTo>
                    <a:pt x="1898" y="7505"/>
                    <a:pt x="1898" y="7505"/>
                    <a:pt x="1919" y="7505"/>
                  </a:cubicBezTo>
                  <a:lnTo>
                    <a:pt x="1919" y="7486"/>
                  </a:lnTo>
                  <a:lnTo>
                    <a:pt x="1867" y="7486"/>
                  </a:lnTo>
                  <a:cubicBezTo>
                    <a:pt x="1846" y="7468"/>
                    <a:pt x="1774" y="7486"/>
                    <a:pt x="1753" y="7505"/>
                  </a:cubicBezTo>
                  <a:cubicBezTo>
                    <a:pt x="1701" y="7392"/>
                    <a:pt x="1597" y="7468"/>
                    <a:pt x="1544" y="7429"/>
                  </a:cubicBezTo>
                  <a:lnTo>
                    <a:pt x="1544" y="7486"/>
                  </a:lnTo>
                  <a:cubicBezTo>
                    <a:pt x="1523" y="7468"/>
                    <a:pt x="1502" y="7468"/>
                    <a:pt x="1492" y="7468"/>
                  </a:cubicBezTo>
                  <a:lnTo>
                    <a:pt x="1492" y="7411"/>
                  </a:lnTo>
                  <a:cubicBezTo>
                    <a:pt x="1430" y="7411"/>
                    <a:pt x="1430" y="7429"/>
                    <a:pt x="1398" y="7468"/>
                  </a:cubicBezTo>
                  <a:cubicBezTo>
                    <a:pt x="1388" y="7429"/>
                    <a:pt x="1388" y="7429"/>
                    <a:pt x="1378" y="7411"/>
                  </a:cubicBezTo>
                  <a:cubicBezTo>
                    <a:pt x="1222" y="7505"/>
                    <a:pt x="1191" y="7505"/>
                    <a:pt x="1013" y="7429"/>
                  </a:cubicBezTo>
                  <a:cubicBezTo>
                    <a:pt x="961" y="7411"/>
                    <a:pt x="898" y="7411"/>
                    <a:pt x="836" y="7411"/>
                  </a:cubicBezTo>
                  <a:cubicBezTo>
                    <a:pt x="826" y="7392"/>
                    <a:pt x="805" y="7336"/>
                    <a:pt x="795" y="7336"/>
                  </a:cubicBezTo>
                  <a:cubicBezTo>
                    <a:pt x="774" y="7317"/>
                    <a:pt x="670" y="7374"/>
                    <a:pt x="628" y="7354"/>
                  </a:cubicBezTo>
                  <a:cubicBezTo>
                    <a:pt x="618" y="7354"/>
                    <a:pt x="607" y="7299"/>
                    <a:pt x="597" y="7299"/>
                  </a:cubicBezTo>
                  <a:cubicBezTo>
                    <a:pt x="566" y="7299"/>
                    <a:pt x="535" y="7317"/>
                    <a:pt x="493" y="7317"/>
                  </a:cubicBezTo>
                  <a:cubicBezTo>
                    <a:pt x="493" y="7299"/>
                    <a:pt x="483" y="7261"/>
                    <a:pt x="471" y="7242"/>
                  </a:cubicBezTo>
                  <a:lnTo>
                    <a:pt x="378" y="7242"/>
                  </a:lnTo>
                  <a:cubicBezTo>
                    <a:pt x="347" y="7223"/>
                    <a:pt x="306" y="7199"/>
                    <a:pt x="243" y="7167"/>
                  </a:cubicBezTo>
                  <a:cubicBezTo>
                    <a:pt x="180" y="7135"/>
                    <a:pt x="10" y="7088"/>
                    <a:pt x="0" y="7050"/>
                  </a:cubicBezTo>
                  <a:cubicBezTo>
                    <a:pt x="31" y="7012"/>
                    <a:pt x="295" y="7036"/>
                    <a:pt x="357" y="7054"/>
                  </a:cubicBezTo>
                  <a:cubicBezTo>
                    <a:pt x="409" y="7110"/>
                    <a:pt x="503" y="7073"/>
                    <a:pt x="576" y="7092"/>
                  </a:cubicBezTo>
                  <a:cubicBezTo>
                    <a:pt x="680" y="7148"/>
                    <a:pt x="836" y="7167"/>
                    <a:pt x="940" y="7167"/>
                  </a:cubicBezTo>
                  <a:cubicBezTo>
                    <a:pt x="940" y="7110"/>
                    <a:pt x="930" y="7148"/>
                    <a:pt x="950" y="7092"/>
                  </a:cubicBezTo>
                  <a:cubicBezTo>
                    <a:pt x="930" y="7054"/>
                    <a:pt x="898" y="7036"/>
                    <a:pt x="888" y="6998"/>
                  </a:cubicBezTo>
                  <a:lnTo>
                    <a:pt x="898" y="6998"/>
                  </a:lnTo>
                  <a:lnTo>
                    <a:pt x="898" y="6979"/>
                  </a:lnTo>
                  <a:cubicBezTo>
                    <a:pt x="940" y="6998"/>
                    <a:pt x="950" y="7016"/>
                    <a:pt x="1002" y="7016"/>
                  </a:cubicBezTo>
                  <a:lnTo>
                    <a:pt x="1002" y="6941"/>
                  </a:lnTo>
                  <a:cubicBezTo>
                    <a:pt x="982" y="6941"/>
                    <a:pt x="961" y="6923"/>
                    <a:pt x="940" y="6923"/>
                  </a:cubicBezTo>
                  <a:lnTo>
                    <a:pt x="940" y="6847"/>
                  </a:lnTo>
                  <a:lnTo>
                    <a:pt x="961" y="6847"/>
                  </a:lnTo>
                  <a:cubicBezTo>
                    <a:pt x="971" y="6866"/>
                    <a:pt x="992" y="6904"/>
                    <a:pt x="1013" y="6885"/>
                  </a:cubicBezTo>
                  <a:lnTo>
                    <a:pt x="1013" y="6847"/>
                  </a:lnTo>
                  <a:cubicBezTo>
                    <a:pt x="1055" y="6810"/>
                    <a:pt x="1107" y="6754"/>
                    <a:pt x="1149" y="6716"/>
                  </a:cubicBezTo>
                  <a:cubicBezTo>
                    <a:pt x="1211" y="6678"/>
                    <a:pt x="1243" y="6735"/>
                    <a:pt x="1305" y="6678"/>
                  </a:cubicBezTo>
                  <a:lnTo>
                    <a:pt x="1305" y="6660"/>
                  </a:lnTo>
                  <a:cubicBezTo>
                    <a:pt x="1253" y="6660"/>
                    <a:pt x="1180" y="6641"/>
                    <a:pt x="1128" y="6660"/>
                  </a:cubicBezTo>
                  <a:lnTo>
                    <a:pt x="1128" y="6641"/>
                  </a:lnTo>
                  <a:cubicBezTo>
                    <a:pt x="1139" y="6622"/>
                    <a:pt x="1149" y="6603"/>
                    <a:pt x="1159" y="6585"/>
                  </a:cubicBezTo>
                  <a:cubicBezTo>
                    <a:pt x="1191" y="6585"/>
                    <a:pt x="1191" y="6603"/>
                    <a:pt x="1211" y="6603"/>
                  </a:cubicBezTo>
                  <a:cubicBezTo>
                    <a:pt x="1222" y="6585"/>
                    <a:pt x="1232" y="6566"/>
                    <a:pt x="1243" y="6566"/>
                  </a:cubicBezTo>
                  <a:lnTo>
                    <a:pt x="1243" y="6548"/>
                  </a:lnTo>
                  <a:cubicBezTo>
                    <a:pt x="1201" y="6528"/>
                    <a:pt x="1201" y="6528"/>
                    <a:pt x="1191" y="6472"/>
                  </a:cubicBezTo>
                  <a:lnTo>
                    <a:pt x="1222" y="6472"/>
                  </a:lnTo>
                  <a:cubicBezTo>
                    <a:pt x="1232" y="6491"/>
                    <a:pt x="1232" y="6472"/>
                    <a:pt x="1243" y="6491"/>
                  </a:cubicBezTo>
                  <a:cubicBezTo>
                    <a:pt x="1253" y="6472"/>
                    <a:pt x="1253" y="6453"/>
                    <a:pt x="1253" y="6434"/>
                  </a:cubicBezTo>
                  <a:cubicBezTo>
                    <a:pt x="1232" y="6397"/>
                    <a:pt x="1232" y="6397"/>
                    <a:pt x="1201" y="6378"/>
                  </a:cubicBezTo>
                  <a:cubicBezTo>
                    <a:pt x="1201" y="6378"/>
                    <a:pt x="1191" y="6453"/>
                    <a:pt x="1191" y="6416"/>
                  </a:cubicBezTo>
                  <a:lnTo>
                    <a:pt x="1191" y="6378"/>
                  </a:lnTo>
                  <a:lnTo>
                    <a:pt x="1180" y="6378"/>
                  </a:lnTo>
                  <a:lnTo>
                    <a:pt x="1180" y="6359"/>
                  </a:lnTo>
                  <a:cubicBezTo>
                    <a:pt x="1211" y="6359"/>
                    <a:pt x="1222" y="6340"/>
                    <a:pt x="1253" y="6322"/>
                  </a:cubicBezTo>
                  <a:lnTo>
                    <a:pt x="1253" y="6302"/>
                  </a:lnTo>
                  <a:cubicBezTo>
                    <a:pt x="1201" y="6302"/>
                    <a:pt x="1191" y="6247"/>
                    <a:pt x="1139" y="6228"/>
                  </a:cubicBezTo>
                  <a:cubicBezTo>
                    <a:pt x="1128" y="6302"/>
                    <a:pt x="1139" y="6265"/>
                    <a:pt x="1118" y="6284"/>
                  </a:cubicBezTo>
                  <a:cubicBezTo>
                    <a:pt x="1097" y="6265"/>
                    <a:pt x="1066" y="6284"/>
                    <a:pt x="1045" y="6228"/>
                  </a:cubicBezTo>
                  <a:cubicBezTo>
                    <a:pt x="1066" y="6209"/>
                    <a:pt x="1066" y="6209"/>
                    <a:pt x="1076" y="6190"/>
                  </a:cubicBezTo>
                  <a:lnTo>
                    <a:pt x="1035" y="6190"/>
                  </a:lnTo>
                  <a:cubicBezTo>
                    <a:pt x="1013" y="6247"/>
                    <a:pt x="971" y="6247"/>
                    <a:pt x="909" y="6247"/>
                  </a:cubicBezTo>
                  <a:lnTo>
                    <a:pt x="909" y="6190"/>
                  </a:lnTo>
                  <a:cubicBezTo>
                    <a:pt x="950" y="6153"/>
                    <a:pt x="961" y="6133"/>
                    <a:pt x="961" y="6040"/>
                  </a:cubicBezTo>
                  <a:cubicBezTo>
                    <a:pt x="940" y="6021"/>
                    <a:pt x="950" y="6021"/>
                    <a:pt x="940" y="6002"/>
                  </a:cubicBezTo>
                  <a:lnTo>
                    <a:pt x="961" y="6002"/>
                  </a:lnTo>
                  <a:cubicBezTo>
                    <a:pt x="992" y="5964"/>
                    <a:pt x="1035" y="6002"/>
                    <a:pt x="1055" y="5964"/>
                  </a:cubicBezTo>
                  <a:cubicBezTo>
                    <a:pt x="1066" y="5946"/>
                    <a:pt x="1076" y="5927"/>
                    <a:pt x="1087" y="5909"/>
                  </a:cubicBezTo>
                  <a:cubicBezTo>
                    <a:pt x="1076" y="5889"/>
                    <a:pt x="1076" y="5871"/>
                    <a:pt x="1066" y="5852"/>
                  </a:cubicBezTo>
                  <a:cubicBezTo>
                    <a:pt x="1118" y="5852"/>
                    <a:pt x="1107" y="5871"/>
                    <a:pt x="1139" y="5833"/>
                  </a:cubicBezTo>
                  <a:lnTo>
                    <a:pt x="1139" y="5909"/>
                  </a:lnTo>
                  <a:lnTo>
                    <a:pt x="1263" y="5909"/>
                  </a:lnTo>
                  <a:cubicBezTo>
                    <a:pt x="1284" y="5814"/>
                    <a:pt x="1326" y="5702"/>
                    <a:pt x="1388" y="5683"/>
                  </a:cubicBezTo>
                  <a:cubicBezTo>
                    <a:pt x="1419" y="5740"/>
                    <a:pt x="1534" y="5720"/>
                    <a:pt x="1586" y="5740"/>
                  </a:cubicBezTo>
                  <a:lnTo>
                    <a:pt x="1586" y="5758"/>
                  </a:lnTo>
                  <a:cubicBezTo>
                    <a:pt x="1575" y="5795"/>
                    <a:pt x="1586" y="5795"/>
                    <a:pt x="1575" y="5814"/>
                  </a:cubicBezTo>
                  <a:cubicBezTo>
                    <a:pt x="1565" y="5871"/>
                    <a:pt x="1586" y="5833"/>
                    <a:pt x="1554" y="5852"/>
                  </a:cubicBezTo>
                  <a:cubicBezTo>
                    <a:pt x="1523" y="5909"/>
                    <a:pt x="1492" y="5909"/>
                    <a:pt x="1440" y="5889"/>
                  </a:cubicBezTo>
                  <a:cubicBezTo>
                    <a:pt x="1430" y="5946"/>
                    <a:pt x="1430" y="5984"/>
                    <a:pt x="1430" y="6040"/>
                  </a:cubicBezTo>
                  <a:cubicBezTo>
                    <a:pt x="1430" y="6040"/>
                    <a:pt x="1440" y="6040"/>
                    <a:pt x="1450" y="6058"/>
                  </a:cubicBezTo>
                  <a:cubicBezTo>
                    <a:pt x="1502" y="6096"/>
                    <a:pt x="1659" y="6115"/>
                    <a:pt x="1680" y="6265"/>
                  </a:cubicBezTo>
                  <a:lnTo>
                    <a:pt x="1711" y="6265"/>
                  </a:lnTo>
                  <a:cubicBezTo>
                    <a:pt x="1711" y="6416"/>
                    <a:pt x="1753" y="6754"/>
                    <a:pt x="1784" y="6792"/>
                  </a:cubicBezTo>
                  <a:cubicBezTo>
                    <a:pt x="1836" y="6847"/>
                    <a:pt x="1919" y="6622"/>
                    <a:pt x="1982" y="6585"/>
                  </a:cubicBezTo>
                  <a:lnTo>
                    <a:pt x="1982" y="6528"/>
                  </a:lnTo>
                  <a:lnTo>
                    <a:pt x="1909" y="6528"/>
                  </a:lnTo>
                  <a:cubicBezTo>
                    <a:pt x="1898" y="6491"/>
                    <a:pt x="1888" y="6472"/>
                    <a:pt x="1878" y="6453"/>
                  </a:cubicBezTo>
                  <a:lnTo>
                    <a:pt x="1878" y="6416"/>
                  </a:lnTo>
                  <a:lnTo>
                    <a:pt x="1888" y="6416"/>
                  </a:lnTo>
                  <a:lnTo>
                    <a:pt x="1888" y="6397"/>
                  </a:lnTo>
                  <a:cubicBezTo>
                    <a:pt x="1961" y="6397"/>
                    <a:pt x="1982" y="6378"/>
                    <a:pt x="2023" y="6322"/>
                  </a:cubicBezTo>
                  <a:cubicBezTo>
                    <a:pt x="2013" y="6302"/>
                    <a:pt x="2023" y="6322"/>
                    <a:pt x="2002" y="6302"/>
                  </a:cubicBezTo>
                  <a:cubicBezTo>
                    <a:pt x="1971" y="6247"/>
                    <a:pt x="1930" y="6265"/>
                    <a:pt x="1867" y="6265"/>
                  </a:cubicBezTo>
                  <a:lnTo>
                    <a:pt x="1867" y="6209"/>
                  </a:lnTo>
                  <a:cubicBezTo>
                    <a:pt x="1846" y="6209"/>
                    <a:pt x="1836" y="6209"/>
                    <a:pt x="1815" y="6190"/>
                  </a:cubicBezTo>
                  <a:lnTo>
                    <a:pt x="1815" y="6190"/>
                  </a:lnTo>
                  <a:cubicBezTo>
                    <a:pt x="1826" y="6171"/>
                    <a:pt x="1826" y="6153"/>
                    <a:pt x="1836" y="6133"/>
                  </a:cubicBezTo>
                  <a:cubicBezTo>
                    <a:pt x="1794" y="6115"/>
                    <a:pt x="1784" y="6058"/>
                    <a:pt x="1753" y="6040"/>
                  </a:cubicBezTo>
                  <a:cubicBezTo>
                    <a:pt x="1680" y="5984"/>
                    <a:pt x="1597" y="6058"/>
                    <a:pt x="1534" y="5984"/>
                  </a:cubicBezTo>
                  <a:cubicBezTo>
                    <a:pt x="1586" y="5984"/>
                    <a:pt x="1649" y="5964"/>
                    <a:pt x="1701" y="5964"/>
                  </a:cubicBezTo>
                  <a:cubicBezTo>
                    <a:pt x="1690" y="5889"/>
                    <a:pt x="1690" y="5927"/>
                    <a:pt x="1722" y="5871"/>
                  </a:cubicBezTo>
                  <a:cubicBezTo>
                    <a:pt x="1680" y="5852"/>
                    <a:pt x="1670" y="5833"/>
                    <a:pt x="1659" y="5740"/>
                  </a:cubicBezTo>
                  <a:lnTo>
                    <a:pt x="1680" y="5740"/>
                  </a:lnTo>
                  <a:cubicBezTo>
                    <a:pt x="1722" y="5814"/>
                    <a:pt x="1982" y="5814"/>
                    <a:pt x="2023" y="5777"/>
                  </a:cubicBezTo>
                  <a:cubicBezTo>
                    <a:pt x="2054" y="5758"/>
                    <a:pt x="2085" y="5683"/>
                    <a:pt x="2117" y="5665"/>
                  </a:cubicBezTo>
                  <a:cubicBezTo>
                    <a:pt x="2149" y="5645"/>
                    <a:pt x="2170" y="5665"/>
                    <a:pt x="2190" y="5645"/>
                  </a:cubicBezTo>
                  <a:cubicBezTo>
                    <a:pt x="2159" y="5626"/>
                    <a:pt x="2159" y="5608"/>
                    <a:pt x="2117" y="5608"/>
                  </a:cubicBezTo>
                  <a:cubicBezTo>
                    <a:pt x="2085" y="5645"/>
                    <a:pt x="1836" y="5720"/>
                    <a:pt x="1815" y="5720"/>
                  </a:cubicBezTo>
                  <a:cubicBezTo>
                    <a:pt x="1784" y="5683"/>
                    <a:pt x="1794" y="5702"/>
                    <a:pt x="1784" y="5665"/>
                  </a:cubicBezTo>
                  <a:cubicBezTo>
                    <a:pt x="1805" y="5626"/>
                    <a:pt x="1805" y="5626"/>
                    <a:pt x="1805" y="5608"/>
                  </a:cubicBezTo>
                  <a:cubicBezTo>
                    <a:pt x="1794" y="5551"/>
                    <a:pt x="1794" y="5551"/>
                    <a:pt x="1774" y="5514"/>
                  </a:cubicBezTo>
                  <a:cubicBezTo>
                    <a:pt x="1753" y="5514"/>
                    <a:pt x="1732" y="5533"/>
                    <a:pt x="1701" y="5533"/>
                  </a:cubicBezTo>
                  <a:cubicBezTo>
                    <a:pt x="1690" y="5457"/>
                    <a:pt x="1469" y="5396"/>
                    <a:pt x="1458" y="5302"/>
                  </a:cubicBezTo>
                  <a:cubicBezTo>
                    <a:pt x="1500" y="5302"/>
                    <a:pt x="1638" y="5290"/>
                    <a:pt x="1742" y="5288"/>
                  </a:cubicBezTo>
                  <a:cubicBezTo>
                    <a:pt x="1846" y="5286"/>
                    <a:pt x="1971" y="5288"/>
                    <a:pt x="2085" y="5288"/>
                  </a:cubicBezTo>
                  <a:cubicBezTo>
                    <a:pt x="2106" y="5213"/>
                    <a:pt x="2149" y="5157"/>
                    <a:pt x="2190" y="5119"/>
                  </a:cubicBezTo>
                  <a:lnTo>
                    <a:pt x="2190" y="5063"/>
                  </a:lnTo>
                  <a:cubicBezTo>
                    <a:pt x="2211" y="5063"/>
                    <a:pt x="2232" y="5044"/>
                    <a:pt x="2253" y="5044"/>
                  </a:cubicBezTo>
                  <a:cubicBezTo>
                    <a:pt x="2263" y="5101"/>
                    <a:pt x="2263" y="5138"/>
                    <a:pt x="2284" y="5176"/>
                  </a:cubicBezTo>
                  <a:cubicBezTo>
                    <a:pt x="2398" y="5326"/>
                    <a:pt x="2596" y="5213"/>
                    <a:pt x="2722" y="5195"/>
                  </a:cubicBezTo>
                  <a:cubicBezTo>
                    <a:pt x="2711" y="5251"/>
                    <a:pt x="2711" y="5251"/>
                    <a:pt x="2700" y="5288"/>
                  </a:cubicBezTo>
                  <a:lnTo>
                    <a:pt x="2732" y="5288"/>
                  </a:lnTo>
                  <a:cubicBezTo>
                    <a:pt x="2742" y="5270"/>
                    <a:pt x="2763" y="5251"/>
                    <a:pt x="2784" y="5251"/>
                  </a:cubicBezTo>
                  <a:lnTo>
                    <a:pt x="2784" y="5270"/>
                  </a:lnTo>
                  <a:cubicBezTo>
                    <a:pt x="2774" y="5270"/>
                    <a:pt x="2774" y="5270"/>
                    <a:pt x="2763" y="5288"/>
                  </a:cubicBezTo>
                  <a:lnTo>
                    <a:pt x="2826" y="5288"/>
                  </a:lnTo>
                  <a:cubicBezTo>
                    <a:pt x="2846" y="5307"/>
                    <a:pt x="2878" y="5307"/>
                    <a:pt x="2929" y="5288"/>
                  </a:cubicBezTo>
                  <a:lnTo>
                    <a:pt x="2929" y="5364"/>
                  </a:lnTo>
                  <a:lnTo>
                    <a:pt x="2950" y="5364"/>
                  </a:lnTo>
                  <a:cubicBezTo>
                    <a:pt x="2961" y="5326"/>
                    <a:pt x="3002" y="5326"/>
                    <a:pt x="3023" y="5288"/>
                  </a:cubicBezTo>
                  <a:lnTo>
                    <a:pt x="3023" y="5213"/>
                  </a:lnTo>
                  <a:lnTo>
                    <a:pt x="3085" y="5213"/>
                  </a:lnTo>
                  <a:cubicBezTo>
                    <a:pt x="3096" y="5232"/>
                    <a:pt x="3106" y="5251"/>
                    <a:pt x="3117" y="5270"/>
                  </a:cubicBezTo>
                  <a:cubicBezTo>
                    <a:pt x="3106" y="5326"/>
                    <a:pt x="3106" y="5345"/>
                    <a:pt x="3117" y="5401"/>
                  </a:cubicBezTo>
                  <a:lnTo>
                    <a:pt x="3231" y="5401"/>
                  </a:lnTo>
                  <a:cubicBezTo>
                    <a:pt x="3241" y="5364"/>
                    <a:pt x="3241" y="5364"/>
                    <a:pt x="3241" y="5307"/>
                  </a:cubicBezTo>
                  <a:lnTo>
                    <a:pt x="3241" y="5288"/>
                  </a:lnTo>
                  <a:lnTo>
                    <a:pt x="3241" y="5288"/>
                  </a:lnTo>
                  <a:cubicBezTo>
                    <a:pt x="3263" y="5326"/>
                    <a:pt x="3305" y="5326"/>
                    <a:pt x="3346" y="5307"/>
                  </a:cubicBezTo>
                  <a:cubicBezTo>
                    <a:pt x="3357" y="5270"/>
                    <a:pt x="3336" y="5232"/>
                    <a:pt x="3367" y="5213"/>
                  </a:cubicBezTo>
                  <a:cubicBezTo>
                    <a:pt x="3409" y="5176"/>
                    <a:pt x="3419" y="5232"/>
                    <a:pt x="3471" y="5251"/>
                  </a:cubicBezTo>
                  <a:lnTo>
                    <a:pt x="3471" y="5195"/>
                  </a:lnTo>
                  <a:cubicBezTo>
                    <a:pt x="3513" y="5195"/>
                    <a:pt x="3606" y="5232"/>
                    <a:pt x="3648" y="5270"/>
                  </a:cubicBezTo>
                  <a:lnTo>
                    <a:pt x="3648" y="5195"/>
                  </a:lnTo>
                  <a:lnTo>
                    <a:pt x="3689" y="5195"/>
                  </a:lnTo>
                  <a:lnTo>
                    <a:pt x="3689" y="5270"/>
                  </a:lnTo>
                  <a:lnTo>
                    <a:pt x="3710" y="5270"/>
                  </a:lnTo>
                  <a:lnTo>
                    <a:pt x="3710" y="5251"/>
                  </a:lnTo>
                  <a:cubicBezTo>
                    <a:pt x="3721" y="5213"/>
                    <a:pt x="3710" y="5176"/>
                    <a:pt x="3721" y="5119"/>
                  </a:cubicBezTo>
                  <a:lnTo>
                    <a:pt x="3731" y="5119"/>
                  </a:lnTo>
                  <a:cubicBezTo>
                    <a:pt x="3731" y="5176"/>
                    <a:pt x="3721" y="5157"/>
                    <a:pt x="3741" y="5195"/>
                  </a:cubicBezTo>
                  <a:cubicBezTo>
                    <a:pt x="3762" y="5157"/>
                    <a:pt x="3783" y="5081"/>
                    <a:pt x="3825" y="5119"/>
                  </a:cubicBezTo>
                  <a:lnTo>
                    <a:pt x="3825" y="5157"/>
                  </a:lnTo>
                  <a:cubicBezTo>
                    <a:pt x="3857" y="5176"/>
                    <a:pt x="3877" y="5119"/>
                    <a:pt x="3898" y="5119"/>
                  </a:cubicBezTo>
                  <a:lnTo>
                    <a:pt x="3898" y="5101"/>
                  </a:lnTo>
                  <a:cubicBezTo>
                    <a:pt x="3888" y="5081"/>
                    <a:pt x="3888" y="5081"/>
                    <a:pt x="3877" y="5063"/>
                  </a:cubicBezTo>
                  <a:lnTo>
                    <a:pt x="3909" y="5063"/>
                  </a:lnTo>
                  <a:cubicBezTo>
                    <a:pt x="3919" y="5081"/>
                    <a:pt x="3929" y="5081"/>
                    <a:pt x="3950" y="5101"/>
                  </a:cubicBezTo>
                  <a:lnTo>
                    <a:pt x="3950" y="5063"/>
                  </a:lnTo>
                  <a:cubicBezTo>
                    <a:pt x="3929" y="5044"/>
                    <a:pt x="3940" y="5044"/>
                    <a:pt x="3929" y="5007"/>
                  </a:cubicBezTo>
                  <a:cubicBezTo>
                    <a:pt x="3961" y="4988"/>
                    <a:pt x="4002" y="4969"/>
                    <a:pt x="4033" y="4951"/>
                  </a:cubicBezTo>
                  <a:lnTo>
                    <a:pt x="4033" y="4932"/>
                  </a:lnTo>
                  <a:cubicBezTo>
                    <a:pt x="3981" y="4932"/>
                    <a:pt x="3919" y="4932"/>
                    <a:pt x="3857" y="4912"/>
                  </a:cubicBezTo>
                  <a:cubicBezTo>
                    <a:pt x="3857" y="4951"/>
                    <a:pt x="3867" y="4988"/>
                    <a:pt x="3867" y="5026"/>
                  </a:cubicBezTo>
                  <a:lnTo>
                    <a:pt x="3857" y="5026"/>
                  </a:lnTo>
                  <a:cubicBezTo>
                    <a:pt x="3815" y="4912"/>
                    <a:pt x="3752" y="4894"/>
                    <a:pt x="3658" y="4912"/>
                  </a:cubicBezTo>
                  <a:lnTo>
                    <a:pt x="3658" y="4932"/>
                  </a:lnTo>
                  <a:lnTo>
                    <a:pt x="3669" y="4932"/>
                  </a:lnTo>
                  <a:cubicBezTo>
                    <a:pt x="3689" y="4951"/>
                    <a:pt x="3648" y="4951"/>
                    <a:pt x="3648" y="4951"/>
                  </a:cubicBezTo>
                  <a:cubicBezTo>
                    <a:pt x="3627" y="4932"/>
                    <a:pt x="3606" y="4932"/>
                    <a:pt x="3596" y="4875"/>
                  </a:cubicBezTo>
                  <a:cubicBezTo>
                    <a:pt x="3585" y="4857"/>
                    <a:pt x="3596" y="4857"/>
                    <a:pt x="3585" y="4837"/>
                  </a:cubicBezTo>
                  <a:cubicBezTo>
                    <a:pt x="3627" y="4819"/>
                    <a:pt x="3658" y="4819"/>
                    <a:pt x="3700" y="4819"/>
                  </a:cubicBezTo>
                  <a:cubicBezTo>
                    <a:pt x="3689" y="4743"/>
                    <a:pt x="3700" y="4743"/>
                    <a:pt x="3700" y="4668"/>
                  </a:cubicBezTo>
                  <a:lnTo>
                    <a:pt x="3679" y="4668"/>
                  </a:lnTo>
                  <a:cubicBezTo>
                    <a:pt x="3658" y="4743"/>
                    <a:pt x="3617" y="4782"/>
                    <a:pt x="3554" y="4800"/>
                  </a:cubicBezTo>
                  <a:cubicBezTo>
                    <a:pt x="3544" y="4782"/>
                    <a:pt x="3554" y="4782"/>
                    <a:pt x="3533" y="4782"/>
                  </a:cubicBezTo>
                  <a:lnTo>
                    <a:pt x="3533" y="4706"/>
                  </a:lnTo>
                  <a:cubicBezTo>
                    <a:pt x="3533" y="4688"/>
                    <a:pt x="3533" y="4688"/>
                    <a:pt x="3523" y="4650"/>
                  </a:cubicBezTo>
                  <a:lnTo>
                    <a:pt x="3450" y="4650"/>
                  </a:lnTo>
                  <a:cubicBezTo>
                    <a:pt x="3440" y="4631"/>
                    <a:pt x="3440" y="4613"/>
                    <a:pt x="3440" y="4593"/>
                  </a:cubicBezTo>
                  <a:lnTo>
                    <a:pt x="3450" y="4593"/>
                  </a:lnTo>
                  <a:lnTo>
                    <a:pt x="3450" y="4574"/>
                  </a:lnTo>
                  <a:cubicBezTo>
                    <a:pt x="3523" y="4574"/>
                    <a:pt x="3606" y="4574"/>
                    <a:pt x="3627" y="4481"/>
                  </a:cubicBezTo>
                  <a:lnTo>
                    <a:pt x="3565" y="4481"/>
                  </a:lnTo>
                  <a:cubicBezTo>
                    <a:pt x="3554" y="4499"/>
                    <a:pt x="3565" y="4499"/>
                    <a:pt x="3544" y="4481"/>
                  </a:cubicBezTo>
                  <a:lnTo>
                    <a:pt x="3533" y="4481"/>
                  </a:lnTo>
                  <a:lnTo>
                    <a:pt x="3533" y="4462"/>
                  </a:lnTo>
                  <a:cubicBezTo>
                    <a:pt x="3585" y="4444"/>
                    <a:pt x="3596" y="4444"/>
                    <a:pt x="3637" y="4387"/>
                  </a:cubicBezTo>
                  <a:lnTo>
                    <a:pt x="3637" y="4387"/>
                  </a:lnTo>
                  <a:lnTo>
                    <a:pt x="3606" y="4387"/>
                  </a:lnTo>
                  <a:cubicBezTo>
                    <a:pt x="3606" y="4387"/>
                    <a:pt x="3596" y="4424"/>
                    <a:pt x="3585" y="4405"/>
                  </a:cubicBezTo>
                  <a:cubicBezTo>
                    <a:pt x="3585" y="4387"/>
                    <a:pt x="3575" y="4387"/>
                    <a:pt x="3575" y="4368"/>
                  </a:cubicBezTo>
                  <a:cubicBezTo>
                    <a:pt x="3523" y="4312"/>
                    <a:pt x="3461" y="4349"/>
                    <a:pt x="3409" y="4312"/>
                  </a:cubicBezTo>
                  <a:cubicBezTo>
                    <a:pt x="3398" y="4293"/>
                    <a:pt x="3367" y="4218"/>
                    <a:pt x="3357" y="4199"/>
                  </a:cubicBezTo>
                  <a:cubicBezTo>
                    <a:pt x="3326" y="4218"/>
                    <a:pt x="3326" y="4255"/>
                    <a:pt x="3315" y="4255"/>
                  </a:cubicBezTo>
                  <a:cubicBezTo>
                    <a:pt x="3284" y="4237"/>
                    <a:pt x="3252" y="4237"/>
                    <a:pt x="3231" y="4218"/>
                  </a:cubicBezTo>
                  <a:cubicBezTo>
                    <a:pt x="3179" y="4218"/>
                    <a:pt x="3137" y="4199"/>
                    <a:pt x="3085" y="4199"/>
                  </a:cubicBezTo>
                  <a:cubicBezTo>
                    <a:pt x="3054" y="4218"/>
                    <a:pt x="3065" y="4255"/>
                    <a:pt x="3033" y="4237"/>
                  </a:cubicBezTo>
                  <a:cubicBezTo>
                    <a:pt x="3013" y="4180"/>
                    <a:pt x="3044" y="4180"/>
                    <a:pt x="2981" y="4180"/>
                  </a:cubicBezTo>
                  <a:cubicBezTo>
                    <a:pt x="2961" y="4237"/>
                    <a:pt x="2950" y="4237"/>
                    <a:pt x="2909" y="4237"/>
                  </a:cubicBezTo>
                  <a:cubicBezTo>
                    <a:pt x="2898" y="4199"/>
                    <a:pt x="2898" y="4199"/>
                    <a:pt x="2878" y="4180"/>
                  </a:cubicBezTo>
                  <a:cubicBezTo>
                    <a:pt x="2846" y="4255"/>
                    <a:pt x="2826" y="4255"/>
                    <a:pt x="2794" y="4330"/>
                  </a:cubicBezTo>
                  <a:cubicBezTo>
                    <a:pt x="2700" y="4312"/>
                    <a:pt x="2679" y="4199"/>
                    <a:pt x="2596" y="4255"/>
                  </a:cubicBezTo>
                  <a:lnTo>
                    <a:pt x="2596" y="4218"/>
                  </a:lnTo>
                  <a:cubicBezTo>
                    <a:pt x="2606" y="4199"/>
                    <a:pt x="2606" y="4199"/>
                    <a:pt x="2617" y="4180"/>
                  </a:cubicBezTo>
                  <a:lnTo>
                    <a:pt x="2544" y="4180"/>
                  </a:lnTo>
                  <a:cubicBezTo>
                    <a:pt x="2492" y="4105"/>
                    <a:pt x="2398" y="4237"/>
                    <a:pt x="2346" y="4275"/>
                  </a:cubicBezTo>
                  <a:lnTo>
                    <a:pt x="2346" y="4255"/>
                  </a:lnTo>
                  <a:cubicBezTo>
                    <a:pt x="2357" y="4237"/>
                    <a:pt x="2357" y="4237"/>
                    <a:pt x="2367" y="4218"/>
                  </a:cubicBezTo>
                  <a:lnTo>
                    <a:pt x="2253" y="4218"/>
                  </a:lnTo>
                  <a:cubicBezTo>
                    <a:pt x="2242" y="4237"/>
                    <a:pt x="2170" y="4143"/>
                    <a:pt x="2170" y="4143"/>
                  </a:cubicBezTo>
                  <a:cubicBezTo>
                    <a:pt x="2127" y="4124"/>
                    <a:pt x="2075" y="4161"/>
                    <a:pt x="2044" y="4124"/>
                  </a:cubicBezTo>
                  <a:lnTo>
                    <a:pt x="2065" y="4124"/>
                  </a:lnTo>
                  <a:cubicBezTo>
                    <a:pt x="2075" y="4105"/>
                    <a:pt x="2085" y="4105"/>
                    <a:pt x="2096" y="4086"/>
                  </a:cubicBezTo>
                  <a:cubicBezTo>
                    <a:pt x="2085" y="4068"/>
                    <a:pt x="2096" y="4086"/>
                    <a:pt x="2085" y="4049"/>
                  </a:cubicBezTo>
                  <a:cubicBezTo>
                    <a:pt x="2034" y="4049"/>
                    <a:pt x="2034" y="4011"/>
                    <a:pt x="2002" y="3992"/>
                  </a:cubicBezTo>
                  <a:cubicBezTo>
                    <a:pt x="1971" y="3974"/>
                    <a:pt x="1996" y="4033"/>
                    <a:pt x="1909" y="4030"/>
                  </a:cubicBezTo>
                  <a:cubicBezTo>
                    <a:pt x="1822" y="4027"/>
                    <a:pt x="1500" y="3995"/>
                    <a:pt x="1479" y="3976"/>
                  </a:cubicBezTo>
                  <a:lnTo>
                    <a:pt x="1680" y="3823"/>
                  </a:lnTo>
                  <a:cubicBezTo>
                    <a:pt x="1683" y="3817"/>
                    <a:pt x="1687" y="3811"/>
                    <a:pt x="1690" y="3805"/>
                  </a:cubicBezTo>
                  <a:cubicBezTo>
                    <a:pt x="1732" y="3805"/>
                    <a:pt x="1805" y="3748"/>
                    <a:pt x="1826" y="3767"/>
                  </a:cubicBezTo>
                  <a:lnTo>
                    <a:pt x="1826" y="3805"/>
                  </a:lnTo>
                  <a:cubicBezTo>
                    <a:pt x="1857" y="3823"/>
                    <a:pt x="1909" y="3860"/>
                    <a:pt x="1940" y="3880"/>
                  </a:cubicBezTo>
                  <a:cubicBezTo>
                    <a:pt x="1940" y="3860"/>
                    <a:pt x="1940" y="3842"/>
                    <a:pt x="1950" y="3842"/>
                  </a:cubicBezTo>
                  <a:cubicBezTo>
                    <a:pt x="1971" y="3823"/>
                    <a:pt x="1950" y="3860"/>
                    <a:pt x="1961" y="3880"/>
                  </a:cubicBezTo>
                  <a:cubicBezTo>
                    <a:pt x="2002" y="3880"/>
                    <a:pt x="2075" y="3767"/>
                    <a:pt x="2117" y="3748"/>
                  </a:cubicBezTo>
                  <a:cubicBezTo>
                    <a:pt x="2137" y="3730"/>
                    <a:pt x="2180" y="3805"/>
                    <a:pt x="2201" y="3823"/>
                  </a:cubicBezTo>
                  <a:cubicBezTo>
                    <a:pt x="2242" y="3842"/>
                    <a:pt x="2336" y="3805"/>
                    <a:pt x="2378" y="3786"/>
                  </a:cubicBezTo>
                  <a:cubicBezTo>
                    <a:pt x="2430" y="3786"/>
                    <a:pt x="2492" y="3786"/>
                    <a:pt x="2544" y="3805"/>
                  </a:cubicBezTo>
                  <a:lnTo>
                    <a:pt x="2544" y="3730"/>
                  </a:lnTo>
                  <a:lnTo>
                    <a:pt x="2658" y="3730"/>
                  </a:lnTo>
                  <a:cubicBezTo>
                    <a:pt x="2669" y="3711"/>
                    <a:pt x="2669" y="3691"/>
                    <a:pt x="2689" y="3673"/>
                  </a:cubicBezTo>
                  <a:lnTo>
                    <a:pt x="2689" y="3598"/>
                  </a:lnTo>
                  <a:lnTo>
                    <a:pt x="2658" y="3598"/>
                  </a:lnTo>
                  <a:lnTo>
                    <a:pt x="2658" y="3561"/>
                  </a:lnTo>
                  <a:cubicBezTo>
                    <a:pt x="2648" y="3542"/>
                    <a:pt x="2648" y="3542"/>
                    <a:pt x="2648" y="3504"/>
                  </a:cubicBezTo>
                  <a:cubicBezTo>
                    <a:pt x="2471" y="3542"/>
                    <a:pt x="2211" y="3579"/>
                    <a:pt x="2044" y="3504"/>
                  </a:cubicBezTo>
                  <a:cubicBezTo>
                    <a:pt x="1940" y="3467"/>
                    <a:pt x="1534" y="3561"/>
                    <a:pt x="1482" y="3485"/>
                  </a:cubicBezTo>
                  <a:cubicBezTo>
                    <a:pt x="1545" y="3467"/>
                    <a:pt x="1846" y="3429"/>
                    <a:pt x="1898" y="3410"/>
                  </a:cubicBezTo>
                  <a:cubicBezTo>
                    <a:pt x="1971" y="3372"/>
                    <a:pt x="2085" y="3410"/>
                    <a:pt x="2149" y="3429"/>
                  </a:cubicBezTo>
                  <a:cubicBezTo>
                    <a:pt x="2149" y="3392"/>
                    <a:pt x="2159" y="3354"/>
                    <a:pt x="2159" y="3316"/>
                  </a:cubicBezTo>
                  <a:cubicBezTo>
                    <a:pt x="2170" y="3298"/>
                    <a:pt x="2170" y="3298"/>
                    <a:pt x="2201" y="3298"/>
                  </a:cubicBezTo>
                  <a:cubicBezTo>
                    <a:pt x="2211" y="3335"/>
                    <a:pt x="2201" y="3335"/>
                    <a:pt x="2232" y="3354"/>
                  </a:cubicBezTo>
                  <a:cubicBezTo>
                    <a:pt x="2242" y="3316"/>
                    <a:pt x="2253" y="3298"/>
                    <a:pt x="2263" y="3278"/>
                  </a:cubicBezTo>
                  <a:lnTo>
                    <a:pt x="2263" y="3316"/>
                  </a:lnTo>
                  <a:cubicBezTo>
                    <a:pt x="2253" y="3335"/>
                    <a:pt x="2253" y="3335"/>
                    <a:pt x="2242" y="3354"/>
                  </a:cubicBezTo>
                  <a:cubicBezTo>
                    <a:pt x="2336" y="3354"/>
                    <a:pt x="2430" y="3410"/>
                    <a:pt x="2502" y="3298"/>
                  </a:cubicBezTo>
                  <a:cubicBezTo>
                    <a:pt x="2513" y="3278"/>
                    <a:pt x="2513" y="3278"/>
                    <a:pt x="2513" y="3241"/>
                  </a:cubicBezTo>
                  <a:cubicBezTo>
                    <a:pt x="2509" y="3235"/>
                    <a:pt x="2506" y="3229"/>
                    <a:pt x="2502" y="3223"/>
                  </a:cubicBezTo>
                  <a:cubicBezTo>
                    <a:pt x="2440" y="3203"/>
                    <a:pt x="2180" y="3278"/>
                    <a:pt x="2137" y="3241"/>
                  </a:cubicBezTo>
                  <a:cubicBezTo>
                    <a:pt x="2127" y="3223"/>
                    <a:pt x="2127" y="3223"/>
                    <a:pt x="2127" y="3185"/>
                  </a:cubicBezTo>
                  <a:cubicBezTo>
                    <a:pt x="2130" y="3179"/>
                    <a:pt x="2134" y="3172"/>
                    <a:pt x="2137" y="3166"/>
                  </a:cubicBezTo>
                  <a:cubicBezTo>
                    <a:pt x="2190" y="3166"/>
                    <a:pt x="2274" y="3185"/>
                    <a:pt x="2294" y="3128"/>
                  </a:cubicBezTo>
                  <a:cubicBezTo>
                    <a:pt x="2274" y="3128"/>
                    <a:pt x="2274" y="3128"/>
                    <a:pt x="2263" y="3109"/>
                  </a:cubicBezTo>
                  <a:cubicBezTo>
                    <a:pt x="2284" y="3109"/>
                    <a:pt x="2284" y="3109"/>
                    <a:pt x="2294" y="3091"/>
                  </a:cubicBezTo>
                  <a:cubicBezTo>
                    <a:pt x="2284" y="3072"/>
                    <a:pt x="2294" y="2997"/>
                    <a:pt x="2284" y="2997"/>
                  </a:cubicBezTo>
                  <a:cubicBezTo>
                    <a:pt x="2263" y="2940"/>
                    <a:pt x="2232" y="2922"/>
                    <a:pt x="2232" y="2903"/>
                  </a:cubicBezTo>
                  <a:cubicBezTo>
                    <a:pt x="2232" y="2884"/>
                    <a:pt x="2253" y="2884"/>
                    <a:pt x="2253" y="2865"/>
                  </a:cubicBezTo>
                  <a:cubicBezTo>
                    <a:pt x="2242" y="2847"/>
                    <a:pt x="2242" y="2828"/>
                    <a:pt x="2242" y="2790"/>
                  </a:cubicBezTo>
                  <a:cubicBezTo>
                    <a:pt x="2263" y="2771"/>
                    <a:pt x="2274" y="2753"/>
                    <a:pt x="2294" y="2715"/>
                  </a:cubicBezTo>
                  <a:lnTo>
                    <a:pt x="2294" y="2771"/>
                  </a:lnTo>
                  <a:cubicBezTo>
                    <a:pt x="2367" y="2771"/>
                    <a:pt x="2419" y="2753"/>
                    <a:pt x="2471" y="2809"/>
                  </a:cubicBezTo>
                  <a:cubicBezTo>
                    <a:pt x="2471" y="2828"/>
                    <a:pt x="2471" y="2847"/>
                    <a:pt x="2482" y="2903"/>
                  </a:cubicBezTo>
                  <a:cubicBezTo>
                    <a:pt x="2523" y="2884"/>
                    <a:pt x="2575" y="2884"/>
                    <a:pt x="2627" y="2884"/>
                  </a:cubicBezTo>
                  <a:cubicBezTo>
                    <a:pt x="2648" y="2828"/>
                    <a:pt x="2658" y="2790"/>
                    <a:pt x="2679" y="2715"/>
                  </a:cubicBezTo>
                  <a:cubicBezTo>
                    <a:pt x="2606" y="2715"/>
                    <a:pt x="2575" y="2696"/>
                    <a:pt x="2523" y="2659"/>
                  </a:cubicBezTo>
                  <a:lnTo>
                    <a:pt x="2523" y="2602"/>
                  </a:lnTo>
                  <a:cubicBezTo>
                    <a:pt x="2565" y="2602"/>
                    <a:pt x="2575" y="2602"/>
                    <a:pt x="2596" y="2584"/>
                  </a:cubicBezTo>
                  <a:lnTo>
                    <a:pt x="2596" y="2565"/>
                  </a:lnTo>
                  <a:cubicBezTo>
                    <a:pt x="2554" y="2509"/>
                    <a:pt x="2523" y="2471"/>
                    <a:pt x="2461" y="2452"/>
                  </a:cubicBezTo>
                  <a:cubicBezTo>
                    <a:pt x="2450" y="2471"/>
                    <a:pt x="2440" y="2509"/>
                    <a:pt x="2440" y="2527"/>
                  </a:cubicBezTo>
                  <a:lnTo>
                    <a:pt x="2440" y="2509"/>
                  </a:lnTo>
                  <a:cubicBezTo>
                    <a:pt x="2409" y="2452"/>
                    <a:pt x="2367" y="2377"/>
                    <a:pt x="2315" y="2358"/>
                  </a:cubicBezTo>
                  <a:cubicBezTo>
                    <a:pt x="2305" y="2377"/>
                    <a:pt x="2274" y="2377"/>
                    <a:pt x="2242" y="2377"/>
                  </a:cubicBezTo>
                  <a:lnTo>
                    <a:pt x="2242" y="2321"/>
                  </a:lnTo>
                  <a:cubicBezTo>
                    <a:pt x="2211" y="2321"/>
                    <a:pt x="2222" y="2340"/>
                    <a:pt x="2222" y="2283"/>
                  </a:cubicBezTo>
                  <a:cubicBezTo>
                    <a:pt x="2170" y="2283"/>
                    <a:pt x="2085" y="2302"/>
                    <a:pt x="2044" y="2246"/>
                  </a:cubicBezTo>
                  <a:cubicBezTo>
                    <a:pt x="2044" y="2226"/>
                    <a:pt x="2044" y="2226"/>
                    <a:pt x="2034" y="2189"/>
                  </a:cubicBezTo>
                  <a:cubicBezTo>
                    <a:pt x="2037" y="2183"/>
                    <a:pt x="2041" y="2177"/>
                    <a:pt x="2044" y="2171"/>
                  </a:cubicBezTo>
                  <a:cubicBezTo>
                    <a:pt x="2096" y="2171"/>
                    <a:pt x="2201" y="2189"/>
                    <a:pt x="2242" y="2171"/>
                  </a:cubicBezTo>
                  <a:cubicBezTo>
                    <a:pt x="2263" y="2171"/>
                    <a:pt x="2284" y="2133"/>
                    <a:pt x="2305" y="2133"/>
                  </a:cubicBezTo>
                  <a:cubicBezTo>
                    <a:pt x="2346" y="2151"/>
                    <a:pt x="2388" y="2226"/>
                    <a:pt x="2450" y="2171"/>
                  </a:cubicBezTo>
                  <a:cubicBezTo>
                    <a:pt x="2471" y="2151"/>
                    <a:pt x="2492" y="2095"/>
                    <a:pt x="2523" y="2077"/>
                  </a:cubicBezTo>
                  <a:cubicBezTo>
                    <a:pt x="2596" y="2020"/>
                    <a:pt x="2689" y="2077"/>
                    <a:pt x="2774" y="2020"/>
                  </a:cubicBezTo>
                  <a:cubicBezTo>
                    <a:pt x="2794" y="2133"/>
                    <a:pt x="2867" y="2133"/>
                    <a:pt x="2961" y="2133"/>
                  </a:cubicBezTo>
                  <a:cubicBezTo>
                    <a:pt x="3013" y="1982"/>
                    <a:pt x="3117" y="2039"/>
                    <a:pt x="3274" y="2057"/>
                  </a:cubicBezTo>
                  <a:lnTo>
                    <a:pt x="3274" y="2039"/>
                  </a:lnTo>
                  <a:cubicBezTo>
                    <a:pt x="3263" y="2002"/>
                    <a:pt x="3252" y="2020"/>
                    <a:pt x="3263" y="2002"/>
                  </a:cubicBezTo>
                  <a:cubicBezTo>
                    <a:pt x="3294" y="1964"/>
                    <a:pt x="3357" y="1982"/>
                    <a:pt x="3377" y="1964"/>
                  </a:cubicBezTo>
                  <a:cubicBezTo>
                    <a:pt x="3367" y="1945"/>
                    <a:pt x="3367" y="1926"/>
                    <a:pt x="3357" y="1907"/>
                  </a:cubicBezTo>
                  <a:lnTo>
                    <a:pt x="3419" y="1907"/>
                  </a:lnTo>
                  <a:cubicBezTo>
                    <a:pt x="3429" y="1926"/>
                    <a:pt x="3429" y="1926"/>
                    <a:pt x="3461" y="1926"/>
                  </a:cubicBezTo>
                  <a:cubicBezTo>
                    <a:pt x="3471" y="1907"/>
                    <a:pt x="3471" y="1888"/>
                    <a:pt x="3492" y="1870"/>
                  </a:cubicBezTo>
                  <a:lnTo>
                    <a:pt x="3492" y="1851"/>
                  </a:lnTo>
                  <a:cubicBezTo>
                    <a:pt x="3429" y="1851"/>
                    <a:pt x="3419" y="1851"/>
                    <a:pt x="3419" y="1738"/>
                  </a:cubicBezTo>
                  <a:cubicBezTo>
                    <a:pt x="3429" y="1719"/>
                    <a:pt x="3429" y="1701"/>
                    <a:pt x="3429" y="1663"/>
                  </a:cubicBezTo>
                  <a:cubicBezTo>
                    <a:pt x="3377" y="1607"/>
                    <a:pt x="3357" y="1589"/>
                    <a:pt x="3274" y="1589"/>
                  </a:cubicBezTo>
                  <a:lnTo>
                    <a:pt x="3274" y="1513"/>
                  </a:lnTo>
                  <a:cubicBezTo>
                    <a:pt x="3263" y="1494"/>
                    <a:pt x="3252" y="1494"/>
                    <a:pt x="3241" y="1475"/>
                  </a:cubicBezTo>
                  <a:cubicBezTo>
                    <a:pt x="3221" y="1494"/>
                    <a:pt x="3221" y="1494"/>
                    <a:pt x="3210" y="1513"/>
                  </a:cubicBezTo>
                  <a:cubicBezTo>
                    <a:pt x="3200" y="1475"/>
                    <a:pt x="3200" y="1475"/>
                    <a:pt x="3200" y="1438"/>
                  </a:cubicBezTo>
                  <a:cubicBezTo>
                    <a:pt x="3189" y="1438"/>
                    <a:pt x="3085" y="1494"/>
                    <a:pt x="3085" y="1494"/>
                  </a:cubicBezTo>
                  <a:cubicBezTo>
                    <a:pt x="3065" y="1494"/>
                    <a:pt x="3013" y="1381"/>
                    <a:pt x="2971" y="1419"/>
                  </a:cubicBezTo>
                  <a:cubicBezTo>
                    <a:pt x="2950" y="1438"/>
                    <a:pt x="2961" y="1457"/>
                    <a:pt x="2940" y="1475"/>
                  </a:cubicBezTo>
                  <a:cubicBezTo>
                    <a:pt x="2929" y="1419"/>
                    <a:pt x="2919" y="1438"/>
                    <a:pt x="2909" y="1400"/>
                  </a:cubicBezTo>
                  <a:cubicBezTo>
                    <a:pt x="2878" y="1419"/>
                    <a:pt x="2846" y="1419"/>
                    <a:pt x="2815" y="1438"/>
                  </a:cubicBezTo>
                  <a:lnTo>
                    <a:pt x="2815" y="1381"/>
                  </a:lnTo>
                  <a:cubicBezTo>
                    <a:pt x="2784" y="1344"/>
                    <a:pt x="2763" y="1344"/>
                    <a:pt x="2742" y="1288"/>
                  </a:cubicBezTo>
                  <a:cubicBezTo>
                    <a:pt x="2878" y="1269"/>
                    <a:pt x="2929" y="1081"/>
                    <a:pt x="3013" y="1062"/>
                  </a:cubicBezTo>
                  <a:cubicBezTo>
                    <a:pt x="3054" y="1044"/>
                    <a:pt x="3085" y="1099"/>
                    <a:pt x="3106" y="1119"/>
                  </a:cubicBezTo>
                  <a:cubicBezTo>
                    <a:pt x="3158" y="1137"/>
                    <a:pt x="3189" y="1005"/>
                    <a:pt x="3241" y="1062"/>
                  </a:cubicBezTo>
                  <a:lnTo>
                    <a:pt x="3241" y="1119"/>
                  </a:lnTo>
                  <a:cubicBezTo>
                    <a:pt x="3315" y="1174"/>
                    <a:pt x="3450" y="1119"/>
                    <a:pt x="3513" y="1119"/>
                  </a:cubicBezTo>
                  <a:lnTo>
                    <a:pt x="3513" y="1044"/>
                  </a:lnTo>
                  <a:cubicBezTo>
                    <a:pt x="3554" y="1044"/>
                    <a:pt x="3627" y="1005"/>
                    <a:pt x="3658" y="968"/>
                  </a:cubicBezTo>
                  <a:cubicBezTo>
                    <a:pt x="3669" y="930"/>
                    <a:pt x="3669" y="912"/>
                    <a:pt x="3700" y="875"/>
                  </a:cubicBezTo>
                  <a:cubicBezTo>
                    <a:pt x="3752" y="818"/>
                    <a:pt x="3867" y="893"/>
                    <a:pt x="3929" y="836"/>
                  </a:cubicBezTo>
                  <a:cubicBezTo>
                    <a:pt x="3929" y="818"/>
                    <a:pt x="3929" y="799"/>
                    <a:pt x="3940" y="781"/>
                  </a:cubicBezTo>
                  <a:lnTo>
                    <a:pt x="3971" y="781"/>
                  </a:lnTo>
                  <a:cubicBezTo>
                    <a:pt x="3971" y="799"/>
                    <a:pt x="4002" y="836"/>
                    <a:pt x="4002" y="836"/>
                  </a:cubicBezTo>
                  <a:cubicBezTo>
                    <a:pt x="4033" y="855"/>
                    <a:pt x="4033" y="781"/>
                    <a:pt x="4065" y="799"/>
                  </a:cubicBezTo>
                  <a:cubicBezTo>
                    <a:pt x="4065" y="799"/>
                    <a:pt x="4075" y="855"/>
                    <a:pt x="4127" y="836"/>
                  </a:cubicBezTo>
                  <a:cubicBezTo>
                    <a:pt x="4314" y="781"/>
                    <a:pt x="4565" y="761"/>
                    <a:pt x="4772" y="724"/>
                  </a:cubicBezTo>
                  <a:cubicBezTo>
                    <a:pt x="4783" y="743"/>
                    <a:pt x="4783" y="761"/>
                    <a:pt x="4783" y="781"/>
                  </a:cubicBezTo>
                  <a:cubicBezTo>
                    <a:pt x="4824" y="724"/>
                    <a:pt x="4856" y="724"/>
                    <a:pt x="4908" y="781"/>
                  </a:cubicBezTo>
                  <a:lnTo>
                    <a:pt x="4908" y="724"/>
                  </a:lnTo>
                  <a:cubicBezTo>
                    <a:pt x="4940" y="724"/>
                    <a:pt x="4961" y="761"/>
                    <a:pt x="4992" y="781"/>
                  </a:cubicBezTo>
                  <a:cubicBezTo>
                    <a:pt x="5033" y="799"/>
                    <a:pt x="5075" y="743"/>
                    <a:pt x="5096" y="743"/>
                  </a:cubicBezTo>
                  <a:cubicBezTo>
                    <a:pt x="5127" y="724"/>
                    <a:pt x="5127" y="761"/>
                    <a:pt x="5158" y="781"/>
                  </a:cubicBezTo>
                  <a:cubicBezTo>
                    <a:pt x="5168" y="724"/>
                    <a:pt x="5168" y="724"/>
                    <a:pt x="5200" y="706"/>
                  </a:cubicBezTo>
                  <a:cubicBezTo>
                    <a:pt x="5231" y="761"/>
                    <a:pt x="5262" y="724"/>
                    <a:pt x="5283" y="686"/>
                  </a:cubicBezTo>
                  <a:lnTo>
                    <a:pt x="5283" y="743"/>
                  </a:lnTo>
                  <a:cubicBezTo>
                    <a:pt x="5356" y="724"/>
                    <a:pt x="5428" y="706"/>
                    <a:pt x="5492" y="706"/>
                  </a:cubicBezTo>
                  <a:cubicBezTo>
                    <a:pt x="5523" y="799"/>
                    <a:pt x="5596" y="781"/>
                    <a:pt x="5679" y="781"/>
                  </a:cubicBezTo>
                  <a:cubicBezTo>
                    <a:pt x="5710" y="724"/>
                    <a:pt x="5783" y="781"/>
                    <a:pt x="5824" y="761"/>
                  </a:cubicBezTo>
                  <a:cubicBezTo>
                    <a:pt x="5897" y="724"/>
                    <a:pt x="6032" y="724"/>
                    <a:pt x="6148" y="686"/>
                  </a:cubicBezTo>
                  <a:cubicBezTo>
                    <a:pt x="6200" y="649"/>
                    <a:pt x="6293" y="630"/>
                    <a:pt x="6345" y="611"/>
                  </a:cubicBezTo>
                  <a:cubicBezTo>
                    <a:pt x="6418" y="574"/>
                    <a:pt x="6459" y="686"/>
                    <a:pt x="6522" y="649"/>
                  </a:cubicBezTo>
                  <a:cubicBezTo>
                    <a:pt x="6543" y="630"/>
                    <a:pt x="6563" y="574"/>
                    <a:pt x="6574" y="555"/>
                  </a:cubicBezTo>
                  <a:cubicBezTo>
                    <a:pt x="6606" y="555"/>
                    <a:pt x="6637" y="574"/>
                    <a:pt x="6668" y="574"/>
                  </a:cubicBezTo>
                  <a:cubicBezTo>
                    <a:pt x="6689" y="574"/>
                    <a:pt x="6720" y="498"/>
                    <a:pt x="6741" y="498"/>
                  </a:cubicBezTo>
                  <a:cubicBezTo>
                    <a:pt x="6783" y="498"/>
                    <a:pt x="6772" y="555"/>
                    <a:pt x="6814" y="555"/>
                  </a:cubicBezTo>
                  <a:cubicBezTo>
                    <a:pt x="6907" y="537"/>
                    <a:pt x="7001" y="537"/>
                    <a:pt x="7105" y="574"/>
                  </a:cubicBezTo>
                  <a:lnTo>
                    <a:pt x="7251" y="574"/>
                  </a:lnTo>
                  <a:cubicBezTo>
                    <a:pt x="7262" y="592"/>
                    <a:pt x="7262" y="611"/>
                    <a:pt x="7262" y="630"/>
                  </a:cubicBezTo>
                  <a:cubicBezTo>
                    <a:pt x="7283" y="649"/>
                    <a:pt x="7397" y="592"/>
                    <a:pt x="7459" y="592"/>
                  </a:cubicBezTo>
                  <a:cubicBezTo>
                    <a:pt x="7459" y="574"/>
                    <a:pt x="7459" y="537"/>
                    <a:pt x="7470" y="517"/>
                  </a:cubicBezTo>
                  <a:cubicBezTo>
                    <a:pt x="7439" y="517"/>
                    <a:pt x="7407" y="517"/>
                    <a:pt x="7387" y="498"/>
                  </a:cubicBezTo>
                  <a:cubicBezTo>
                    <a:pt x="7407" y="480"/>
                    <a:pt x="7407" y="442"/>
                    <a:pt x="7428" y="405"/>
                  </a:cubicBezTo>
                  <a:cubicBezTo>
                    <a:pt x="7449" y="386"/>
                    <a:pt x="7491" y="386"/>
                    <a:pt x="7501" y="348"/>
                  </a:cubicBezTo>
                  <a:cubicBezTo>
                    <a:pt x="7491" y="330"/>
                    <a:pt x="7491" y="330"/>
                    <a:pt x="7470" y="311"/>
                  </a:cubicBezTo>
                  <a:cubicBezTo>
                    <a:pt x="7449" y="330"/>
                    <a:pt x="7439" y="348"/>
                    <a:pt x="7407" y="348"/>
                  </a:cubicBezTo>
                  <a:cubicBezTo>
                    <a:pt x="7397" y="311"/>
                    <a:pt x="7407" y="330"/>
                    <a:pt x="7376" y="311"/>
                  </a:cubicBezTo>
                  <a:cubicBezTo>
                    <a:pt x="7345" y="367"/>
                    <a:pt x="7262" y="367"/>
                    <a:pt x="7210" y="367"/>
                  </a:cubicBezTo>
                  <a:lnTo>
                    <a:pt x="7210" y="311"/>
                  </a:lnTo>
                  <a:lnTo>
                    <a:pt x="7199" y="311"/>
                  </a:lnTo>
                  <a:cubicBezTo>
                    <a:pt x="7115" y="423"/>
                    <a:pt x="6648" y="423"/>
                    <a:pt x="6543" y="330"/>
                  </a:cubicBezTo>
                  <a:cubicBezTo>
                    <a:pt x="6543" y="292"/>
                    <a:pt x="6236" y="311"/>
                    <a:pt x="6225" y="273"/>
                  </a:cubicBezTo>
                  <a:cubicBezTo>
                    <a:pt x="6267" y="236"/>
                    <a:pt x="6574" y="198"/>
                    <a:pt x="6637" y="198"/>
                  </a:cubicBezTo>
                  <a:cubicBezTo>
                    <a:pt x="6668" y="236"/>
                    <a:pt x="6918" y="179"/>
                    <a:pt x="6980" y="161"/>
                  </a:cubicBezTo>
                  <a:cubicBezTo>
                    <a:pt x="7084" y="122"/>
                    <a:pt x="7288" y="156"/>
                    <a:pt x="7433" y="80"/>
                  </a:cubicBezTo>
                  <a:cubicBezTo>
                    <a:pt x="7495" y="43"/>
                    <a:pt x="7574" y="-27"/>
                    <a:pt x="7698" y="10"/>
                  </a:cubicBezTo>
                  <a:cubicBezTo>
                    <a:pt x="7751" y="29"/>
                    <a:pt x="7897" y="161"/>
                    <a:pt x="7949" y="142"/>
                  </a:cubicBezTo>
                  <a:cubicBezTo>
                    <a:pt x="7970" y="122"/>
                    <a:pt x="7990" y="67"/>
                    <a:pt x="8011" y="48"/>
                  </a:cubicBezTo>
                  <a:cubicBezTo>
                    <a:pt x="8074" y="29"/>
                    <a:pt x="8074" y="67"/>
                    <a:pt x="8136" y="29"/>
                  </a:cubicBezTo>
                  <a:cubicBezTo>
                    <a:pt x="8146" y="85"/>
                    <a:pt x="8188" y="142"/>
                    <a:pt x="8240" y="142"/>
                  </a:cubicBezTo>
                  <a:cubicBezTo>
                    <a:pt x="8240" y="122"/>
                    <a:pt x="8250" y="122"/>
                    <a:pt x="8262" y="104"/>
                  </a:cubicBezTo>
                  <a:cubicBezTo>
                    <a:pt x="8262" y="217"/>
                    <a:pt x="8283" y="161"/>
                    <a:pt x="8293" y="254"/>
                  </a:cubicBezTo>
                  <a:cubicBezTo>
                    <a:pt x="8303" y="273"/>
                    <a:pt x="8272" y="311"/>
                    <a:pt x="8262" y="330"/>
                  </a:cubicBezTo>
                  <a:cubicBezTo>
                    <a:pt x="8262" y="348"/>
                    <a:pt x="8272" y="367"/>
                    <a:pt x="8262" y="4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baseline="-2500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0"/>
            <p:cNvSpPr/>
            <p:nvPr/>
          </p:nvSpPr>
          <p:spPr>
            <a:xfrm>
              <a:off x="574323" y="1999362"/>
              <a:ext cx="3781425" cy="4044951"/>
            </a:xfrm>
            <a:custGeom>
              <a:rect b="b" l="l" r="r" t="t"/>
              <a:pathLst>
                <a:path extrusionOk="0" h="1077" w="1005">
                  <a:moveTo>
                    <a:pt x="998" y="173"/>
                  </a:moveTo>
                  <a:cubicBezTo>
                    <a:pt x="998" y="173"/>
                    <a:pt x="973" y="173"/>
                    <a:pt x="930" y="173"/>
                  </a:cubicBezTo>
                  <a:cubicBezTo>
                    <a:pt x="930" y="142"/>
                    <a:pt x="930" y="142"/>
                    <a:pt x="930" y="142"/>
                  </a:cubicBezTo>
                  <a:cubicBezTo>
                    <a:pt x="930" y="131"/>
                    <a:pt x="921" y="122"/>
                    <a:pt x="910" y="122"/>
                  </a:cubicBezTo>
                  <a:cubicBezTo>
                    <a:pt x="903" y="122"/>
                    <a:pt x="896" y="126"/>
                    <a:pt x="893" y="132"/>
                  </a:cubicBezTo>
                  <a:cubicBezTo>
                    <a:pt x="893" y="121"/>
                    <a:pt x="893" y="121"/>
                    <a:pt x="893" y="121"/>
                  </a:cubicBezTo>
                  <a:cubicBezTo>
                    <a:pt x="893" y="117"/>
                    <a:pt x="889" y="113"/>
                    <a:pt x="884" y="113"/>
                  </a:cubicBezTo>
                  <a:cubicBezTo>
                    <a:pt x="871" y="113"/>
                    <a:pt x="871" y="113"/>
                    <a:pt x="871" y="113"/>
                  </a:cubicBezTo>
                  <a:cubicBezTo>
                    <a:pt x="866" y="113"/>
                    <a:pt x="863" y="117"/>
                    <a:pt x="863" y="121"/>
                  </a:cubicBezTo>
                  <a:cubicBezTo>
                    <a:pt x="863" y="173"/>
                    <a:pt x="863" y="173"/>
                    <a:pt x="863" y="173"/>
                  </a:cubicBezTo>
                  <a:cubicBezTo>
                    <a:pt x="862" y="173"/>
                    <a:pt x="862" y="173"/>
                    <a:pt x="862" y="173"/>
                  </a:cubicBezTo>
                  <a:cubicBezTo>
                    <a:pt x="862" y="110"/>
                    <a:pt x="862" y="110"/>
                    <a:pt x="862" y="110"/>
                  </a:cubicBezTo>
                  <a:cubicBezTo>
                    <a:pt x="862" y="104"/>
                    <a:pt x="858" y="100"/>
                    <a:pt x="852" y="100"/>
                  </a:cubicBezTo>
                  <a:cubicBezTo>
                    <a:pt x="836" y="100"/>
                    <a:pt x="836" y="100"/>
                    <a:pt x="836" y="100"/>
                  </a:cubicBezTo>
                  <a:cubicBezTo>
                    <a:pt x="831" y="100"/>
                    <a:pt x="826" y="104"/>
                    <a:pt x="826" y="110"/>
                  </a:cubicBezTo>
                  <a:cubicBezTo>
                    <a:pt x="826" y="173"/>
                    <a:pt x="826" y="173"/>
                    <a:pt x="826" y="173"/>
                  </a:cubicBezTo>
                  <a:cubicBezTo>
                    <a:pt x="808" y="173"/>
                    <a:pt x="789" y="173"/>
                    <a:pt x="770" y="173"/>
                  </a:cubicBezTo>
                  <a:cubicBezTo>
                    <a:pt x="769" y="172"/>
                    <a:pt x="769" y="171"/>
                    <a:pt x="769" y="171"/>
                  </a:cubicBezTo>
                  <a:cubicBezTo>
                    <a:pt x="768" y="167"/>
                    <a:pt x="763" y="166"/>
                    <a:pt x="761" y="166"/>
                  </a:cubicBezTo>
                  <a:cubicBezTo>
                    <a:pt x="758" y="166"/>
                    <a:pt x="756" y="167"/>
                    <a:pt x="756" y="167"/>
                  </a:cubicBezTo>
                  <a:cubicBezTo>
                    <a:pt x="756" y="167"/>
                    <a:pt x="753" y="161"/>
                    <a:pt x="750" y="160"/>
                  </a:cubicBezTo>
                  <a:cubicBezTo>
                    <a:pt x="746" y="159"/>
                    <a:pt x="743" y="162"/>
                    <a:pt x="743" y="162"/>
                  </a:cubicBezTo>
                  <a:cubicBezTo>
                    <a:pt x="743" y="162"/>
                    <a:pt x="742" y="159"/>
                    <a:pt x="737" y="159"/>
                  </a:cubicBezTo>
                  <a:cubicBezTo>
                    <a:pt x="731" y="159"/>
                    <a:pt x="731" y="162"/>
                    <a:pt x="731" y="162"/>
                  </a:cubicBezTo>
                  <a:cubicBezTo>
                    <a:pt x="731" y="162"/>
                    <a:pt x="727" y="160"/>
                    <a:pt x="723" y="162"/>
                  </a:cubicBezTo>
                  <a:cubicBezTo>
                    <a:pt x="720" y="164"/>
                    <a:pt x="719" y="166"/>
                    <a:pt x="718" y="167"/>
                  </a:cubicBezTo>
                  <a:cubicBezTo>
                    <a:pt x="718" y="169"/>
                    <a:pt x="717" y="172"/>
                    <a:pt x="717" y="172"/>
                  </a:cubicBezTo>
                  <a:cubicBezTo>
                    <a:pt x="717" y="172"/>
                    <a:pt x="715" y="171"/>
                    <a:pt x="712" y="173"/>
                  </a:cubicBezTo>
                  <a:cubicBezTo>
                    <a:pt x="676" y="173"/>
                    <a:pt x="637" y="173"/>
                    <a:pt x="598" y="173"/>
                  </a:cubicBezTo>
                  <a:cubicBezTo>
                    <a:pt x="596" y="173"/>
                    <a:pt x="594" y="173"/>
                    <a:pt x="592" y="173"/>
                  </a:cubicBezTo>
                  <a:cubicBezTo>
                    <a:pt x="590" y="173"/>
                    <a:pt x="588" y="174"/>
                    <a:pt x="585" y="174"/>
                  </a:cubicBezTo>
                  <a:cubicBezTo>
                    <a:pt x="584" y="174"/>
                    <a:pt x="583" y="174"/>
                    <a:pt x="583" y="174"/>
                  </a:cubicBezTo>
                  <a:cubicBezTo>
                    <a:pt x="581" y="174"/>
                    <a:pt x="580" y="173"/>
                    <a:pt x="578" y="173"/>
                  </a:cubicBezTo>
                  <a:cubicBezTo>
                    <a:pt x="555" y="167"/>
                    <a:pt x="540" y="143"/>
                    <a:pt x="552" y="119"/>
                  </a:cubicBezTo>
                  <a:cubicBezTo>
                    <a:pt x="552" y="118"/>
                    <a:pt x="552" y="118"/>
                    <a:pt x="552" y="117"/>
                  </a:cubicBezTo>
                  <a:cubicBezTo>
                    <a:pt x="553" y="108"/>
                    <a:pt x="569" y="104"/>
                    <a:pt x="567" y="92"/>
                  </a:cubicBezTo>
                  <a:cubicBezTo>
                    <a:pt x="567" y="92"/>
                    <a:pt x="567" y="91"/>
                    <a:pt x="567" y="91"/>
                  </a:cubicBezTo>
                  <a:cubicBezTo>
                    <a:pt x="567" y="90"/>
                    <a:pt x="568" y="88"/>
                    <a:pt x="569" y="87"/>
                  </a:cubicBezTo>
                  <a:cubicBezTo>
                    <a:pt x="573" y="80"/>
                    <a:pt x="573" y="72"/>
                    <a:pt x="565" y="70"/>
                  </a:cubicBezTo>
                  <a:cubicBezTo>
                    <a:pt x="565" y="69"/>
                    <a:pt x="565" y="68"/>
                    <a:pt x="565" y="67"/>
                  </a:cubicBezTo>
                  <a:cubicBezTo>
                    <a:pt x="565" y="66"/>
                    <a:pt x="565" y="65"/>
                    <a:pt x="564" y="64"/>
                  </a:cubicBezTo>
                  <a:cubicBezTo>
                    <a:pt x="564" y="61"/>
                    <a:pt x="563" y="55"/>
                    <a:pt x="562" y="48"/>
                  </a:cubicBezTo>
                  <a:cubicBezTo>
                    <a:pt x="562" y="41"/>
                    <a:pt x="561" y="40"/>
                    <a:pt x="559" y="36"/>
                  </a:cubicBezTo>
                  <a:cubicBezTo>
                    <a:pt x="558" y="34"/>
                    <a:pt x="556" y="32"/>
                    <a:pt x="554" y="29"/>
                  </a:cubicBezTo>
                  <a:cubicBezTo>
                    <a:pt x="553" y="25"/>
                    <a:pt x="551" y="21"/>
                    <a:pt x="550" y="24"/>
                  </a:cubicBezTo>
                  <a:cubicBezTo>
                    <a:pt x="548" y="17"/>
                    <a:pt x="547" y="23"/>
                    <a:pt x="545" y="20"/>
                  </a:cubicBezTo>
                  <a:cubicBezTo>
                    <a:pt x="543" y="20"/>
                    <a:pt x="541" y="28"/>
                    <a:pt x="540" y="16"/>
                  </a:cubicBezTo>
                  <a:cubicBezTo>
                    <a:pt x="538" y="13"/>
                    <a:pt x="536" y="8"/>
                    <a:pt x="534" y="14"/>
                  </a:cubicBezTo>
                  <a:cubicBezTo>
                    <a:pt x="533" y="8"/>
                    <a:pt x="531" y="8"/>
                    <a:pt x="530" y="9"/>
                  </a:cubicBezTo>
                  <a:cubicBezTo>
                    <a:pt x="528" y="5"/>
                    <a:pt x="527" y="8"/>
                    <a:pt x="525" y="11"/>
                  </a:cubicBezTo>
                  <a:cubicBezTo>
                    <a:pt x="524" y="2"/>
                    <a:pt x="522" y="10"/>
                    <a:pt x="521" y="7"/>
                  </a:cubicBezTo>
                  <a:cubicBezTo>
                    <a:pt x="519" y="0"/>
                    <a:pt x="518" y="4"/>
                    <a:pt x="516" y="10"/>
                  </a:cubicBezTo>
                  <a:cubicBezTo>
                    <a:pt x="516" y="15"/>
                    <a:pt x="516" y="18"/>
                    <a:pt x="516" y="10"/>
                  </a:cubicBezTo>
                  <a:cubicBezTo>
                    <a:pt x="516" y="10"/>
                    <a:pt x="516" y="14"/>
                    <a:pt x="516" y="16"/>
                  </a:cubicBezTo>
                  <a:cubicBezTo>
                    <a:pt x="516" y="11"/>
                    <a:pt x="516" y="14"/>
                    <a:pt x="516" y="10"/>
                  </a:cubicBezTo>
                  <a:cubicBezTo>
                    <a:pt x="514" y="14"/>
                    <a:pt x="513" y="12"/>
                    <a:pt x="511" y="14"/>
                  </a:cubicBezTo>
                  <a:cubicBezTo>
                    <a:pt x="510" y="13"/>
                    <a:pt x="508" y="23"/>
                    <a:pt x="507" y="11"/>
                  </a:cubicBezTo>
                  <a:cubicBezTo>
                    <a:pt x="505" y="4"/>
                    <a:pt x="504" y="9"/>
                    <a:pt x="502" y="9"/>
                  </a:cubicBezTo>
                  <a:cubicBezTo>
                    <a:pt x="501" y="11"/>
                    <a:pt x="499" y="15"/>
                    <a:pt x="498" y="14"/>
                  </a:cubicBezTo>
                  <a:cubicBezTo>
                    <a:pt x="496" y="16"/>
                    <a:pt x="494" y="14"/>
                    <a:pt x="492" y="17"/>
                  </a:cubicBezTo>
                  <a:cubicBezTo>
                    <a:pt x="490" y="20"/>
                    <a:pt x="489" y="23"/>
                    <a:pt x="487" y="20"/>
                  </a:cubicBezTo>
                  <a:cubicBezTo>
                    <a:pt x="485" y="15"/>
                    <a:pt x="484" y="16"/>
                    <a:pt x="482" y="24"/>
                  </a:cubicBezTo>
                  <a:cubicBezTo>
                    <a:pt x="481" y="29"/>
                    <a:pt x="481" y="27"/>
                    <a:pt x="480" y="31"/>
                  </a:cubicBezTo>
                  <a:cubicBezTo>
                    <a:pt x="479" y="33"/>
                    <a:pt x="479" y="29"/>
                    <a:pt x="478" y="29"/>
                  </a:cubicBezTo>
                  <a:cubicBezTo>
                    <a:pt x="477" y="24"/>
                    <a:pt x="476" y="28"/>
                    <a:pt x="475" y="30"/>
                  </a:cubicBezTo>
                  <a:cubicBezTo>
                    <a:pt x="474" y="29"/>
                    <a:pt x="473" y="31"/>
                    <a:pt x="472" y="36"/>
                  </a:cubicBezTo>
                  <a:cubicBezTo>
                    <a:pt x="472" y="38"/>
                    <a:pt x="471" y="33"/>
                    <a:pt x="471" y="41"/>
                  </a:cubicBezTo>
                  <a:cubicBezTo>
                    <a:pt x="470" y="39"/>
                    <a:pt x="470" y="46"/>
                    <a:pt x="469" y="48"/>
                  </a:cubicBezTo>
                  <a:cubicBezTo>
                    <a:pt x="469" y="52"/>
                    <a:pt x="469" y="56"/>
                    <a:pt x="468" y="56"/>
                  </a:cubicBezTo>
                  <a:cubicBezTo>
                    <a:pt x="468" y="52"/>
                    <a:pt x="468" y="62"/>
                    <a:pt x="467" y="64"/>
                  </a:cubicBezTo>
                  <a:cubicBezTo>
                    <a:pt x="467" y="69"/>
                    <a:pt x="466" y="73"/>
                    <a:pt x="466" y="73"/>
                  </a:cubicBezTo>
                  <a:cubicBezTo>
                    <a:pt x="467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4" y="74"/>
                  </a:cubicBezTo>
                  <a:cubicBezTo>
                    <a:pt x="464" y="74"/>
                    <a:pt x="463" y="75"/>
                    <a:pt x="462" y="75"/>
                  </a:cubicBezTo>
                  <a:cubicBezTo>
                    <a:pt x="461" y="84"/>
                    <a:pt x="461" y="88"/>
                    <a:pt x="465" y="94"/>
                  </a:cubicBezTo>
                  <a:cubicBezTo>
                    <a:pt x="466" y="95"/>
                    <a:pt x="466" y="96"/>
                    <a:pt x="467" y="97"/>
                  </a:cubicBezTo>
                  <a:cubicBezTo>
                    <a:pt x="470" y="101"/>
                    <a:pt x="473" y="105"/>
                    <a:pt x="475" y="108"/>
                  </a:cubicBezTo>
                  <a:cubicBezTo>
                    <a:pt x="476" y="109"/>
                    <a:pt x="476" y="111"/>
                    <a:pt x="476" y="113"/>
                  </a:cubicBezTo>
                  <a:cubicBezTo>
                    <a:pt x="477" y="115"/>
                    <a:pt x="477" y="116"/>
                    <a:pt x="478" y="118"/>
                  </a:cubicBezTo>
                  <a:cubicBezTo>
                    <a:pt x="489" y="138"/>
                    <a:pt x="477" y="166"/>
                    <a:pt x="452" y="172"/>
                  </a:cubicBezTo>
                  <a:cubicBezTo>
                    <a:pt x="450" y="173"/>
                    <a:pt x="447" y="173"/>
                    <a:pt x="445" y="173"/>
                  </a:cubicBezTo>
                  <a:cubicBezTo>
                    <a:pt x="445" y="173"/>
                    <a:pt x="444" y="173"/>
                    <a:pt x="444" y="173"/>
                  </a:cubicBezTo>
                  <a:cubicBezTo>
                    <a:pt x="442" y="173"/>
                    <a:pt x="441" y="173"/>
                    <a:pt x="440" y="173"/>
                  </a:cubicBezTo>
                  <a:cubicBezTo>
                    <a:pt x="438" y="173"/>
                    <a:pt x="436" y="173"/>
                    <a:pt x="435" y="173"/>
                  </a:cubicBezTo>
                  <a:cubicBezTo>
                    <a:pt x="396" y="173"/>
                    <a:pt x="359" y="173"/>
                    <a:pt x="323" y="173"/>
                  </a:cubicBezTo>
                  <a:cubicBezTo>
                    <a:pt x="309" y="158"/>
                    <a:pt x="293" y="154"/>
                    <a:pt x="271" y="166"/>
                  </a:cubicBezTo>
                  <a:cubicBezTo>
                    <a:pt x="270" y="166"/>
                    <a:pt x="268" y="166"/>
                    <a:pt x="267" y="167"/>
                  </a:cubicBezTo>
                  <a:cubicBezTo>
                    <a:pt x="265" y="168"/>
                    <a:pt x="263" y="169"/>
                    <a:pt x="263" y="171"/>
                  </a:cubicBezTo>
                  <a:cubicBezTo>
                    <a:pt x="263" y="171"/>
                    <a:pt x="262" y="172"/>
                    <a:pt x="262" y="173"/>
                  </a:cubicBezTo>
                  <a:cubicBezTo>
                    <a:pt x="243" y="173"/>
                    <a:pt x="225" y="173"/>
                    <a:pt x="207" y="173"/>
                  </a:cubicBezTo>
                  <a:cubicBezTo>
                    <a:pt x="207" y="110"/>
                    <a:pt x="207" y="110"/>
                    <a:pt x="207" y="110"/>
                  </a:cubicBezTo>
                  <a:cubicBezTo>
                    <a:pt x="207" y="104"/>
                    <a:pt x="202" y="100"/>
                    <a:pt x="197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75" y="100"/>
                    <a:pt x="171" y="104"/>
                    <a:pt x="171" y="110"/>
                  </a:cubicBezTo>
                  <a:cubicBezTo>
                    <a:pt x="171" y="173"/>
                    <a:pt x="171" y="173"/>
                    <a:pt x="171" y="173"/>
                  </a:cubicBezTo>
                  <a:cubicBezTo>
                    <a:pt x="171" y="173"/>
                    <a:pt x="170" y="173"/>
                    <a:pt x="170" y="173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70" y="117"/>
                    <a:pt x="166" y="113"/>
                    <a:pt x="162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4" y="113"/>
                    <a:pt x="140" y="117"/>
                    <a:pt x="140" y="121"/>
                  </a:cubicBezTo>
                  <a:cubicBezTo>
                    <a:pt x="140" y="137"/>
                    <a:pt x="140" y="137"/>
                    <a:pt x="140" y="137"/>
                  </a:cubicBezTo>
                  <a:cubicBezTo>
                    <a:pt x="137" y="130"/>
                    <a:pt x="130" y="126"/>
                    <a:pt x="122" y="126"/>
                  </a:cubicBezTo>
                  <a:cubicBezTo>
                    <a:pt x="111" y="126"/>
                    <a:pt x="102" y="135"/>
                    <a:pt x="102" y="146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43" y="173"/>
                    <a:pt x="7" y="173"/>
                    <a:pt x="7" y="173"/>
                  </a:cubicBezTo>
                  <a:cubicBezTo>
                    <a:pt x="3" y="173"/>
                    <a:pt x="0" y="176"/>
                    <a:pt x="0" y="180"/>
                  </a:cubicBezTo>
                  <a:cubicBezTo>
                    <a:pt x="0" y="184"/>
                    <a:pt x="3" y="187"/>
                    <a:pt x="7" y="187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102" y="187"/>
                    <a:pt x="102" y="187"/>
                    <a:pt x="102" y="187"/>
                  </a:cubicBezTo>
                  <a:cubicBezTo>
                    <a:pt x="102" y="220"/>
                    <a:pt x="102" y="220"/>
                    <a:pt x="102" y="220"/>
                  </a:cubicBezTo>
                  <a:cubicBezTo>
                    <a:pt x="102" y="231"/>
                    <a:pt x="111" y="240"/>
                    <a:pt x="122" y="240"/>
                  </a:cubicBezTo>
                  <a:cubicBezTo>
                    <a:pt x="130" y="240"/>
                    <a:pt x="137" y="236"/>
                    <a:pt x="140" y="230"/>
                  </a:cubicBezTo>
                  <a:cubicBezTo>
                    <a:pt x="140" y="239"/>
                    <a:pt x="140" y="239"/>
                    <a:pt x="140" y="239"/>
                  </a:cubicBezTo>
                  <a:cubicBezTo>
                    <a:pt x="140" y="243"/>
                    <a:pt x="144" y="247"/>
                    <a:pt x="149" y="247"/>
                  </a:cubicBezTo>
                  <a:cubicBezTo>
                    <a:pt x="162" y="247"/>
                    <a:pt x="162" y="247"/>
                    <a:pt x="162" y="247"/>
                  </a:cubicBezTo>
                  <a:cubicBezTo>
                    <a:pt x="166" y="247"/>
                    <a:pt x="170" y="243"/>
                    <a:pt x="170" y="239"/>
                  </a:cubicBezTo>
                  <a:cubicBezTo>
                    <a:pt x="170" y="187"/>
                    <a:pt x="170" y="187"/>
                    <a:pt x="170" y="187"/>
                  </a:cubicBezTo>
                  <a:cubicBezTo>
                    <a:pt x="171" y="187"/>
                    <a:pt x="171" y="187"/>
                    <a:pt x="171" y="187"/>
                  </a:cubicBezTo>
                  <a:cubicBezTo>
                    <a:pt x="171" y="250"/>
                    <a:pt x="171" y="250"/>
                    <a:pt x="171" y="250"/>
                  </a:cubicBezTo>
                  <a:cubicBezTo>
                    <a:pt x="171" y="256"/>
                    <a:pt x="175" y="260"/>
                    <a:pt x="181" y="260"/>
                  </a:cubicBezTo>
                  <a:cubicBezTo>
                    <a:pt x="197" y="260"/>
                    <a:pt x="197" y="260"/>
                    <a:pt x="197" y="260"/>
                  </a:cubicBezTo>
                  <a:cubicBezTo>
                    <a:pt x="202" y="260"/>
                    <a:pt x="207" y="256"/>
                    <a:pt x="207" y="250"/>
                  </a:cubicBezTo>
                  <a:cubicBezTo>
                    <a:pt x="207" y="187"/>
                    <a:pt x="207" y="187"/>
                    <a:pt x="207" y="187"/>
                  </a:cubicBezTo>
                  <a:cubicBezTo>
                    <a:pt x="259" y="187"/>
                    <a:pt x="259" y="187"/>
                    <a:pt x="259" y="187"/>
                  </a:cubicBezTo>
                  <a:cubicBezTo>
                    <a:pt x="258" y="190"/>
                    <a:pt x="258" y="193"/>
                    <a:pt x="259" y="195"/>
                  </a:cubicBezTo>
                  <a:cubicBezTo>
                    <a:pt x="260" y="198"/>
                    <a:pt x="261" y="202"/>
                    <a:pt x="263" y="211"/>
                  </a:cubicBezTo>
                  <a:cubicBezTo>
                    <a:pt x="264" y="213"/>
                    <a:pt x="265" y="216"/>
                    <a:pt x="266" y="219"/>
                  </a:cubicBezTo>
                  <a:cubicBezTo>
                    <a:pt x="273" y="234"/>
                    <a:pt x="269" y="258"/>
                    <a:pt x="275" y="275"/>
                  </a:cubicBezTo>
                  <a:cubicBezTo>
                    <a:pt x="276" y="278"/>
                    <a:pt x="276" y="281"/>
                    <a:pt x="276" y="283"/>
                  </a:cubicBezTo>
                  <a:cubicBezTo>
                    <a:pt x="278" y="299"/>
                    <a:pt x="280" y="313"/>
                    <a:pt x="284" y="322"/>
                  </a:cubicBezTo>
                  <a:cubicBezTo>
                    <a:pt x="292" y="343"/>
                    <a:pt x="302" y="366"/>
                    <a:pt x="308" y="369"/>
                  </a:cubicBezTo>
                  <a:cubicBezTo>
                    <a:pt x="314" y="372"/>
                    <a:pt x="324" y="369"/>
                    <a:pt x="329" y="368"/>
                  </a:cubicBezTo>
                  <a:cubicBezTo>
                    <a:pt x="335" y="368"/>
                    <a:pt x="342" y="362"/>
                    <a:pt x="354" y="355"/>
                  </a:cubicBezTo>
                  <a:cubicBezTo>
                    <a:pt x="365" y="348"/>
                    <a:pt x="387" y="328"/>
                    <a:pt x="395" y="318"/>
                  </a:cubicBezTo>
                  <a:cubicBezTo>
                    <a:pt x="403" y="307"/>
                    <a:pt x="405" y="293"/>
                    <a:pt x="405" y="293"/>
                  </a:cubicBezTo>
                  <a:cubicBezTo>
                    <a:pt x="407" y="297"/>
                    <a:pt x="407" y="297"/>
                    <a:pt x="407" y="297"/>
                  </a:cubicBezTo>
                  <a:cubicBezTo>
                    <a:pt x="407" y="297"/>
                    <a:pt x="407" y="300"/>
                    <a:pt x="407" y="301"/>
                  </a:cubicBezTo>
                  <a:cubicBezTo>
                    <a:pt x="407" y="301"/>
                    <a:pt x="412" y="308"/>
                    <a:pt x="412" y="312"/>
                  </a:cubicBezTo>
                  <a:cubicBezTo>
                    <a:pt x="413" y="317"/>
                    <a:pt x="413" y="318"/>
                    <a:pt x="415" y="321"/>
                  </a:cubicBezTo>
                  <a:cubicBezTo>
                    <a:pt x="416" y="323"/>
                    <a:pt x="417" y="323"/>
                    <a:pt x="419" y="330"/>
                  </a:cubicBezTo>
                  <a:cubicBezTo>
                    <a:pt x="421" y="337"/>
                    <a:pt x="423" y="349"/>
                    <a:pt x="423" y="350"/>
                  </a:cubicBezTo>
                  <a:cubicBezTo>
                    <a:pt x="423" y="352"/>
                    <a:pt x="424" y="356"/>
                    <a:pt x="425" y="363"/>
                  </a:cubicBezTo>
                  <a:cubicBezTo>
                    <a:pt x="427" y="370"/>
                    <a:pt x="425" y="369"/>
                    <a:pt x="425" y="373"/>
                  </a:cubicBezTo>
                  <a:cubicBezTo>
                    <a:pt x="424" y="377"/>
                    <a:pt x="425" y="380"/>
                    <a:pt x="425" y="387"/>
                  </a:cubicBezTo>
                  <a:cubicBezTo>
                    <a:pt x="425" y="389"/>
                    <a:pt x="425" y="390"/>
                    <a:pt x="425" y="392"/>
                  </a:cubicBezTo>
                  <a:cubicBezTo>
                    <a:pt x="425" y="394"/>
                    <a:pt x="425" y="396"/>
                    <a:pt x="425" y="397"/>
                  </a:cubicBezTo>
                  <a:cubicBezTo>
                    <a:pt x="425" y="399"/>
                    <a:pt x="423" y="402"/>
                    <a:pt x="424" y="402"/>
                  </a:cubicBezTo>
                  <a:cubicBezTo>
                    <a:pt x="423" y="407"/>
                    <a:pt x="418" y="412"/>
                    <a:pt x="425" y="414"/>
                  </a:cubicBezTo>
                  <a:cubicBezTo>
                    <a:pt x="423" y="415"/>
                    <a:pt x="422" y="416"/>
                    <a:pt x="421" y="417"/>
                  </a:cubicBezTo>
                  <a:cubicBezTo>
                    <a:pt x="420" y="417"/>
                    <a:pt x="420" y="418"/>
                    <a:pt x="420" y="419"/>
                  </a:cubicBezTo>
                  <a:cubicBezTo>
                    <a:pt x="421" y="428"/>
                    <a:pt x="413" y="436"/>
                    <a:pt x="417" y="444"/>
                  </a:cubicBezTo>
                  <a:cubicBezTo>
                    <a:pt x="417" y="440"/>
                    <a:pt x="417" y="440"/>
                    <a:pt x="417" y="440"/>
                  </a:cubicBezTo>
                  <a:cubicBezTo>
                    <a:pt x="417" y="444"/>
                    <a:pt x="417" y="448"/>
                    <a:pt x="417" y="453"/>
                  </a:cubicBezTo>
                  <a:cubicBezTo>
                    <a:pt x="417" y="454"/>
                    <a:pt x="416" y="455"/>
                    <a:pt x="416" y="456"/>
                  </a:cubicBezTo>
                  <a:cubicBezTo>
                    <a:pt x="416" y="457"/>
                    <a:pt x="416" y="459"/>
                    <a:pt x="416" y="461"/>
                  </a:cubicBezTo>
                  <a:cubicBezTo>
                    <a:pt x="415" y="463"/>
                    <a:pt x="415" y="465"/>
                    <a:pt x="414" y="466"/>
                  </a:cubicBezTo>
                  <a:cubicBezTo>
                    <a:pt x="413" y="470"/>
                    <a:pt x="412" y="473"/>
                    <a:pt x="411" y="476"/>
                  </a:cubicBezTo>
                  <a:cubicBezTo>
                    <a:pt x="410" y="477"/>
                    <a:pt x="410" y="478"/>
                    <a:pt x="409" y="480"/>
                  </a:cubicBezTo>
                  <a:cubicBezTo>
                    <a:pt x="408" y="482"/>
                    <a:pt x="407" y="484"/>
                    <a:pt x="406" y="487"/>
                  </a:cubicBezTo>
                  <a:cubicBezTo>
                    <a:pt x="409" y="479"/>
                    <a:pt x="407" y="483"/>
                    <a:pt x="404" y="490"/>
                  </a:cubicBezTo>
                  <a:cubicBezTo>
                    <a:pt x="406" y="485"/>
                    <a:pt x="403" y="490"/>
                    <a:pt x="401" y="494"/>
                  </a:cubicBezTo>
                  <a:cubicBezTo>
                    <a:pt x="402" y="493"/>
                    <a:pt x="399" y="497"/>
                    <a:pt x="398" y="498"/>
                  </a:cubicBezTo>
                  <a:cubicBezTo>
                    <a:pt x="397" y="502"/>
                    <a:pt x="396" y="506"/>
                    <a:pt x="395" y="510"/>
                  </a:cubicBezTo>
                  <a:cubicBezTo>
                    <a:pt x="392" y="521"/>
                    <a:pt x="392" y="542"/>
                    <a:pt x="390" y="554"/>
                  </a:cubicBezTo>
                  <a:cubicBezTo>
                    <a:pt x="390" y="555"/>
                    <a:pt x="390" y="556"/>
                    <a:pt x="390" y="557"/>
                  </a:cubicBezTo>
                  <a:cubicBezTo>
                    <a:pt x="393" y="568"/>
                    <a:pt x="381" y="576"/>
                    <a:pt x="382" y="582"/>
                  </a:cubicBezTo>
                  <a:cubicBezTo>
                    <a:pt x="383" y="583"/>
                    <a:pt x="384" y="583"/>
                    <a:pt x="385" y="584"/>
                  </a:cubicBezTo>
                  <a:cubicBezTo>
                    <a:pt x="380" y="586"/>
                    <a:pt x="382" y="590"/>
                    <a:pt x="384" y="594"/>
                  </a:cubicBezTo>
                  <a:cubicBezTo>
                    <a:pt x="382" y="596"/>
                    <a:pt x="383" y="600"/>
                    <a:pt x="383" y="604"/>
                  </a:cubicBezTo>
                  <a:cubicBezTo>
                    <a:pt x="383" y="607"/>
                    <a:pt x="383" y="610"/>
                    <a:pt x="383" y="614"/>
                  </a:cubicBezTo>
                  <a:cubicBezTo>
                    <a:pt x="382" y="616"/>
                    <a:pt x="382" y="618"/>
                    <a:pt x="382" y="620"/>
                  </a:cubicBezTo>
                  <a:cubicBezTo>
                    <a:pt x="381" y="624"/>
                    <a:pt x="380" y="628"/>
                    <a:pt x="379" y="632"/>
                  </a:cubicBezTo>
                  <a:cubicBezTo>
                    <a:pt x="378" y="635"/>
                    <a:pt x="371" y="643"/>
                    <a:pt x="377" y="643"/>
                  </a:cubicBezTo>
                  <a:cubicBezTo>
                    <a:pt x="370" y="648"/>
                    <a:pt x="366" y="651"/>
                    <a:pt x="374" y="653"/>
                  </a:cubicBezTo>
                  <a:cubicBezTo>
                    <a:pt x="371" y="654"/>
                    <a:pt x="370" y="654"/>
                    <a:pt x="369" y="655"/>
                  </a:cubicBezTo>
                  <a:cubicBezTo>
                    <a:pt x="368" y="656"/>
                    <a:pt x="368" y="657"/>
                    <a:pt x="369" y="658"/>
                  </a:cubicBezTo>
                  <a:cubicBezTo>
                    <a:pt x="373" y="668"/>
                    <a:pt x="369" y="680"/>
                    <a:pt x="374" y="688"/>
                  </a:cubicBezTo>
                  <a:cubicBezTo>
                    <a:pt x="374" y="689"/>
                    <a:pt x="375" y="689"/>
                    <a:pt x="375" y="690"/>
                  </a:cubicBezTo>
                  <a:cubicBezTo>
                    <a:pt x="381" y="697"/>
                    <a:pt x="386" y="697"/>
                    <a:pt x="386" y="697"/>
                  </a:cubicBezTo>
                  <a:cubicBezTo>
                    <a:pt x="386" y="697"/>
                    <a:pt x="386" y="700"/>
                    <a:pt x="387" y="710"/>
                  </a:cubicBezTo>
                  <a:cubicBezTo>
                    <a:pt x="388" y="720"/>
                    <a:pt x="387" y="756"/>
                    <a:pt x="382" y="774"/>
                  </a:cubicBezTo>
                  <a:cubicBezTo>
                    <a:pt x="377" y="792"/>
                    <a:pt x="364" y="818"/>
                    <a:pt x="361" y="848"/>
                  </a:cubicBezTo>
                  <a:cubicBezTo>
                    <a:pt x="358" y="878"/>
                    <a:pt x="364" y="956"/>
                    <a:pt x="364" y="956"/>
                  </a:cubicBezTo>
                  <a:cubicBezTo>
                    <a:pt x="364" y="956"/>
                    <a:pt x="363" y="956"/>
                    <a:pt x="362" y="956"/>
                  </a:cubicBezTo>
                  <a:cubicBezTo>
                    <a:pt x="362" y="957"/>
                    <a:pt x="362" y="957"/>
                    <a:pt x="362" y="959"/>
                  </a:cubicBezTo>
                  <a:cubicBezTo>
                    <a:pt x="361" y="961"/>
                    <a:pt x="360" y="973"/>
                    <a:pt x="360" y="973"/>
                  </a:cubicBezTo>
                  <a:cubicBezTo>
                    <a:pt x="360" y="973"/>
                    <a:pt x="355" y="972"/>
                    <a:pt x="351" y="976"/>
                  </a:cubicBezTo>
                  <a:cubicBezTo>
                    <a:pt x="348" y="980"/>
                    <a:pt x="349" y="982"/>
                    <a:pt x="347" y="983"/>
                  </a:cubicBezTo>
                  <a:cubicBezTo>
                    <a:pt x="345" y="985"/>
                    <a:pt x="342" y="987"/>
                    <a:pt x="340" y="992"/>
                  </a:cubicBezTo>
                  <a:cubicBezTo>
                    <a:pt x="339" y="994"/>
                    <a:pt x="337" y="1000"/>
                    <a:pt x="335" y="1005"/>
                  </a:cubicBezTo>
                  <a:cubicBezTo>
                    <a:pt x="334" y="1007"/>
                    <a:pt x="334" y="1009"/>
                    <a:pt x="333" y="1010"/>
                  </a:cubicBezTo>
                  <a:cubicBezTo>
                    <a:pt x="332" y="1012"/>
                    <a:pt x="332" y="1014"/>
                    <a:pt x="331" y="1016"/>
                  </a:cubicBezTo>
                  <a:cubicBezTo>
                    <a:pt x="330" y="1018"/>
                    <a:pt x="328" y="1020"/>
                    <a:pt x="327" y="1021"/>
                  </a:cubicBezTo>
                  <a:cubicBezTo>
                    <a:pt x="325" y="1023"/>
                    <a:pt x="323" y="1024"/>
                    <a:pt x="321" y="1025"/>
                  </a:cubicBezTo>
                  <a:cubicBezTo>
                    <a:pt x="315" y="1028"/>
                    <a:pt x="310" y="1032"/>
                    <a:pt x="306" y="1037"/>
                  </a:cubicBezTo>
                  <a:cubicBezTo>
                    <a:pt x="305" y="1038"/>
                    <a:pt x="304" y="1040"/>
                    <a:pt x="303" y="1042"/>
                  </a:cubicBezTo>
                  <a:cubicBezTo>
                    <a:pt x="301" y="1044"/>
                    <a:pt x="300" y="1046"/>
                    <a:pt x="300" y="1048"/>
                  </a:cubicBezTo>
                  <a:cubicBezTo>
                    <a:pt x="299" y="1050"/>
                    <a:pt x="299" y="1052"/>
                    <a:pt x="299" y="1054"/>
                  </a:cubicBezTo>
                  <a:cubicBezTo>
                    <a:pt x="299" y="1077"/>
                    <a:pt x="327" y="1073"/>
                    <a:pt x="341" y="1068"/>
                  </a:cubicBezTo>
                  <a:cubicBezTo>
                    <a:pt x="343" y="1068"/>
                    <a:pt x="345" y="1067"/>
                    <a:pt x="347" y="1066"/>
                  </a:cubicBezTo>
                  <a:cubicBezTo>
                    <a:pt x="349" y="1065"/>
                    <a:pt x="351" y="1064"/>
                    <a:pt x="353" y="1063"/>
                  </a:cubicBezTo>
                  <a:cubicBezTo>
                    <a:pt x="358" y="1059"/>
                    <a:pt x="363" y="1055"/>
                    <a:pt x="368" y="1050"/>
                  </a:cubicBezTo>
                  <a:cubicBezTo>
                    <a:pt x="370" y="1050"/>
                    <a:pt x="371" y="1049"/>
                    <a:pt x="373" y="1048"/>
                  </a:cubicBezTo>
                  <a:cubicBezTo>
                    <a:pt x="380" y="1045"/>
                    <a:pt x="387" y="1042"/>
                    <a:pt x="395" y="1038"/>
                  </a:cubicBezTo>
                  <a:cubicBezTo>
                    <a:pt x="397" y="1038"/>
                    <a:pt x="399" y="1037"/>
                    <a:pt x="400" y="1036"/>
                  </a:cubicBezTo>
                  <a:cubicBezTo>
                    <a:pt x="412" y="1024"/>
                    <a:pt x="397" y="1011"/>
                    <a:pt x="397" y="997"/>
                  </a:cubicBezTo>
                  <a:cubicBezTo>
                    <a:pt x="397" y="995"/>
                    <a:pt x="396" y="994"/>
                    <a:pt x="396" y="992"/>
                  </a:cubicBezTo>
                  <a:cubicBezTo>
                    <a:pt x="396" y="990"/>
                    <a:pt x="396" y="988"/>
                    <a:pt x="396" y="986"/>
                  </a:cubicBezTo>
                  <a:cubicBezTo>
                    <a:pt x="396" y="984"/>
                    <a:pt x="396" y="982"/>
                    <a:pt x="395" y="980"/>
                  </a:cubicBezTo>
                  <a:cubicBezTo>
                    <a:pt x="395" y="978"/>
                    <a:pt x="396" y="977"/>
                    <a:pt x="396" y="975"/>
                  </a:cubicBezTo>
                  <a:cubicBezTo>
                    <a:pt x="396" y="973"/>
                    <a:pt x="396" y="971"/>
                    <a:pt x="396" y="969"/>
                  </a:cubicBezTo>
                  <a:cubicBezTo>
                    <a:pt x="397" y="966"/>
                    <a:pt x="397" y="963"/>
                    <a:pt x="397" y="962"/>
                  </a:cubicBezTo>
                  <a:cubicBezTo>
                    <a:pt x="396" y="961"/>
                    <a:pt x="396" y="961"/>
                    <a:pt x="396" y="961"/>
                  </a:cubicBezTo>
                  <a:cubicBezTo>
                    <a:pt x="396" y="961"/>
                    <a:pt x="399" y="944"/>
                    <a:pt x="403" y="928"/>
                  </a:cubicBezTo>
                  <a:cubicBezTo>
                    <a:pt x="403" y="926"/>
                    <a:pt x="403" y="925"/>
                    <a:pt x="404" y="924"/>
                  </a:cubicBezTo>
                  <a:cubicBezTo>
                    <a:pt x="416" y="900"/>
                    <a:pt x="428" y="880"/>
                    <a:pt x="429" y="852"/>
                  </a:cubicBezTo>
                  <a:cubicBezTo>
                    <a:pt x="429" y="850"/>
                    <a:pt x="430" y="848"/>
                    <a:pt x="430" y="845"/>
                  </a:cubicBezTo>
                  <a:cubicBezTo>
                    <a:pt x="431" y="826"/>
                    <a:pt x="430" y="802"/>
                    <a:pt x="432" y="797"/>
                  </a:cubicBezTo>
                  <a:cubicBezTo>
                    <a:pt x="434" y="790"/>
                    <a:pt x="437" y="788"/>
                    <a:pt x="444" y="776"/>
                  </a:cubicBezTo>
                  <a:cubicBezTo>
                    <a:pt x="448" y="768"/>
                    <a:pt x="452" y="746"/>
                    <a:pt x="455" y="730"/>
                  </a:cubicBezTo>
                  <a:cubicBezTo>
                    <a:pt x="455" y="730"/>
                    <a:pt x="455" y="729"/>
                    <a:pt x="455" y="728"/>
                  </a:cubicBezTo>
                  <a:cubicBezTo>
                    <a:pt x="457" y="720"/>
                    <a:pt x="457" y="712"/>
                    <a:pt x="468" y="710"/>
                  </a:cubicBezTo>
                  <a:cubicBezTo>
                    <a:pt x="468" y="710"/>
                    <a:pt x="469" y="710"/>
                    <a:pt x="470" y="710"/>
                  </a:cubicBezTo>
                  <a:cubicBezTo>
                    <a:pt x="484" y="708"/>
                    <a:pt x="478" y="688"/>
                    <a:pt x="485" y="682"/>
                  </a:cubicBezTo>
                  <a:cubicBezTo>
                    <a:pt x="486" y="680"/>
                    <a:pt x="486" y="679"/>
                    <a:pt x="487" y="677"/>
                  </a:cubicBezTo>
                  <a:cubicBezTo>
                    <a:pt x="488" y="675"/>
                    <a:pt x="489" y="674"/>
                    <a:pt x="490" y="672"/>
                  </a:cubicBezTo>
                  <a:cubicBezTo>
                    <a:pt x="502" y="653"/>
                    <a:pt x="509" y="632"/>
                    <a:pt x="517" y="612"/>
                  </a:cubicBezTo>
                  <a:cubicBezTo>
                    <a:pt x="533" y="624"/>
                    <a:pt x="528" y="644"/>
                    <a:pt x="536" y="657"/>
                  </a:cubicBezTo>
                  <a:cubicBezTo>
                    <a:pt x="537" y="659"/>
                    <a:pt x="537" y="661"/>
                    <a:pt x="538" y="663"/>
                  </a:cubicBezTo>
                  <a:cubicBezTo>
                    <a:pt x="539" y="664"/>
                    <a:pt x="540" y="666"/>
                    <a:pt x="541" y="668"/>
                  </a:cubicBezTo>
                  <a:cubicBezTo>
                    <a:pt x="541" y="669"/>
                    <a:pt x="542" y="671"/>
                    <a:pt x="543" y="672"/>
                  </a:cubicBezTo>
                  <a:cubicBezTo>
                    <a:pt x="546" y="675"/>
                    <a:pt x="548" y="679"/>
                    <a:pt x="549" y="683"/>
                  </a:cubicBezTo>
                  <a:cubicBezTo>
                    <a:pt x="550" y="685"/>
                    <a:pt x="550" y="686"/>
                    <a:pt x="551" y="687"/>
                  </a:cubicBezTo>
                  <a:cubicBezTo>
                    <a:pt x="550" y="692"/>
                    <a:pt x="551" y="695"/>
                    <a:pt x="553" y="698"/>
                  </a:cubicBezTo>
                  <a:cubicBezTo>
                    <a:pt x="553" y="699"/>
                    <a:pt x="554" y="700"/>
                    <a:pt x="554" y="701"/>
                  </a:cubicBezTo>
                  <a:cubicBezTo>
                    <a:pt x="557" y="703"/>
                    <a:pt x="561" y="705"/>
                    <a:pt x="564" y="707"/>
                  </a:cubicBezTo>
                  <a:cubicBezTo>
                    <a:pt x="565" y="707"/>
                    <a:pt x="566" y="708"/>
                    <a:pt x="567" y="708"/>
                  </a:cubicBezTo>
                  <a:cubicBezTo>
                    <a:pt x="581" y="712"/>
                    <a:pt x="577" y="728"/>
                    <a:pt x="582" y="740"/>
                  </a:cubicBezTo>
                  <a:cubicBezTo>
                    <a:pt x="582" y="740"/>
                    <a:pt x="582" y="741"/>
                    <a:pt x="582" y="741"/>
                  </a:cubicBezTo>
                  <a:cubicBezTo>
                    <a:pt x="584" y="754"/>
                    <a:pt x="587" y="771"/>
                    <a:pt x="589" y="775"/>
                  </a:cubicBezTo>
                  <a:cubicBezTo>
                    <a:pt x="596" y="788"/>
                    <a:pt x="599" y="789"/>
                    <a:pt x="601" y="796"/>
                  </a:cubicBezTo>
                  <a:cubicBezTo>
                    <a:pt x="603" y="802"/>
                    <a:pt x="601" y="832"/>
                    <a:pt x="604" y="852"/>
                  </a:cubicBezTo>
                  <a:cubicBezTo>
                    <a:pt x="604" y="854"/>
                    <a:pt x="605" y="856"/>
                    <a:pt x="605" y="858"/>
                  </a:cubicBezTo>
                  <a:cubicBezTo>
                    <a:pt x="606" y="864"/>
                    <a:pt x="607" y="870"/>
                    <a:pt x="609" y="875"/>
                  </a:cubicBezTo>
                  <a:cubicBezTo>
                    <a:pt x="610" y="877"/>
                    <a:pt x="611" y="879"/>
                    <a:pt x="612" y="881"/>
                  </a:cubicBezTo>
                  <a:cubicBezTo>
                    <a:pt x="616" y="895"/>
                    <a:pt x="632" y="907"/>
                    <a:pt x="630" y="927"/>
                  </a:cubicBezTo>
                  <a:cubicBezTo>
                    <a:pt x="631" y="928"/>
                    <a:pt x="631" y="930"/>
                    <a:pt x="631" y="931"/>
                  </a:cubicBezTo>
                  <a:cubicBezTo>
                    <a:pt x="635" y="946"/>
                    <a:pt x="637" y="960"/>
                    <a:pt x="637" y="960"/>
                  </a:cubicBezTo>
                  <a:cubicBezTo>
                    <a:pt x="637" y="960"/>
                    <a:pt x="637" y="960"/>
                    <a:pt x="636" y="962"/>
                  </a:cubicBezTo>
                  <a:cubicBezTo>
                    <a:pt x="636" y="962"/>
                    <a:pt x="636" y="965"/>
                    <a:pt x="637" y="969"/>
                  </a:cubicBezTo>
                  <a:cubicBezTo>
                    <a:pt x="642" y="990"/>
                    <a:pt x="635" y="1011"/>
                    <a:pt x="636" y="1030"/>
                  </a:cubicBezTo>
                  <a:cubicBezTo>
                    <a:pt x="637" y="1034"/>
                    <a:pt x="638" y="1037"/>
                    <a:pt x="642" y="1039"/>
                  </a:cubicBezTo>
                  <a:cubicBezTo>
                    <a:pt x="645" y="1041"/>
                    <a:pt x="649" y="1042"/>
                    <a:pt x="655" y="1042"/>
                  </a:cubicBezTo>
                  <a:cubicBezTo>
                    <a:pt x="657" y="1042"/>
                    <a:pt x="659" y="1043"/>
                    <a:pt x="659" y="1044"/>
                  </a:cubicBezTo>
                  <a:cubicBezTo>
                    <a:pt x="660" y="1045"/>
                    <a:pt x="661" y="1048"/>
                    <a:pt x="664" y="1051"/>
                  </a:cubicBezTo>
                  <a:cubicBezTo>
                    <a:pt x="665" y="1052"/>
                    <a:pt x="668" y="1053"/>
                    <a:pt x="670" y="1054"/>
                  </a:cubicBezTo>
                  <a:cubicBezTo>
                    <a:pt x="675" y="1056"/>
                    <a:pt x="680" y="1057"/>
                    <a:pt x="684" y="1059"/>
                  </a:cubicBezTo>
                  <a:cubicBezTo>
                    <a:pt x="686" y="1060"/>
                    <a:pt x="689" y="1060"/>
                    <a:pt x="691" y="1061"/>
                  </a:cubicBezTo>
                  <a:cubicBezTo>
                    <a:pt x="693" y="1062"/>
                    <a:pt x="695" y="1063"/>
                    <a:pt x="697" y="1063"/>
                  </a:cubicBezTo>
                  <a:cubicBezTo>
                    <a:pt x="699" y="1064"/>
                    <a:pt x="701" y="1064"/>
                    <a:pt x="704" y="1064"/>
                  </a:cubicBezTo>
                  <a:cubicBezTo>
                    <a:pt x="716" y="1064"/>
                    <a:pt x="732" y="1064"/>
                    <a:pt x="736" y="1052"/>
                  </a:cubicBezTo>
                  <a:cubicBezTo>
                    <a:pt x="736" y="1036"/>
                    <a:pt x="719" y="1028"/>
                    <a:pt x="709" y="1021"/>
                  </a:cubicBezTo>
                  <a:cubicBezTo>
                    <a:pt x="708" y="1020"/>
                    <a:pt x="706" y="1018"/>
                    <a:pt x="705" y="1017"/>
                  </a:cubicBezTo>
                  <a:cubicBezTo>
                    <a:pt x="704" y="1016"/>
                    <a:pt x="704" y="1014"/>
                    <a:pt x="703" y="1013"/>
                  </a:cubicBezTo>
                  <a:cubicBezTo>
                    <a:pt x="702" y="1011"/>
                    <a:pt x="702" y="1010"/>
                    <a:pt x="701" y="1008"/>
                  </a:cubicBezTo>
                  <a:cubicBezTo>
                    <a:pt x="699" y="1006"/>
                    <a:pt x="698" y="1003"/>
                    <a:pt x="696" y="1000"/>
                  </a:cubicBezTo>
                  <a:cubicBezTo>
                    <a:pt x="696" y="999"/>
                    <a:pt x="695" y="998"/>
                    <a:pt x="695" y="996"/>
                  </a:cubicBezTo>
                  <a:cubicBezTo>
                    <a:pt x="694" y="994"/>
                    <a:pt x="693" y="992"/>
                    <a:pt x="693" y="991"/>
                  </a:cubicBezTo>
                  <a:cubicBezTo>
                    <a:pt x="691" y="986"/>
                    <a:pt x="688" y="984"/>
                    <a:pt x="686" y="982"/>
                  </a:cubicBezTo>
                  <a:cubicBezTo>
                    <a:pt x="684" y="981"/>
                    <a:pt x="685" y="980"/>
                    <a:pt x="682" y="975"/>
                  </a:cubicBezTo>
                  <a:cubicBezTo>
                    <a:pt x="679" y="971"/>
                    <a:pt x="673" y="972"/>
                    <a:pt x="673" y="972"/>
                  </a:cubicBezTo>
                  <a:cubicBezTo>
                    <a:pt x="673" y="972"/>
                    <a:pt x="672" y="960"/>
                    <a:pt x="672" y="958"/>
                  </a:cubicBezTo>
                  <a:cubicBezTo>
                    <a:pt x="671" y="956"/>
                    <a:pt x="671" y="956"/>
                    <a:pt x="671" y="956"/>
                  </a:cubicBezTo>
                  <a:cubicBezTo>
                    <a:pt x="671" y="955"/>
                    <a:pt x="670" y="956"/>
                    <a:pt x="670" y="956"/>
                  </a:cubicBezTo>
                  <a:cubicBezTo>
                    <a:pt x="670" y="956"/>
                    <a:pt x="672" y="925"/>
                    <a:pt x="673" y="895"/>
                  </a:cubicBezTo>
                  <a:cubicBezTo>
                    <a:pt x="673" y="893"/>
                    <a:pt x="673" y="891"/>
                    <a:pt x="673" y="890"/>
                  </a:cubicBezTo>
                  <a:cubicBezTo>
                    <a:pt x="671" y="885"/>
                    <a:pt x="671" y="881"/>
                    <a:pt x="673" y="877"/>
                  </a:cubicBezTo>
                  <a:cubicBezTo>
                    <a:pt x="673" y="875"/>
                    <a:pt x="673" y="874"/>
                    <a:pt x="673" y="872"/>
                  </a:cubicBezTo>
                  <a:cubicBezTo>
                    <a:pt x="673" y="862"/>
                    <a:pt x="673" y="854"/>
                    <a:pt x="672" y="847"/>
                  </a:cubicBezTo>
                  <a:cubicBezTo>
                    <a:pt x="669" y="817"/>
                    <a:pt x="655" y="791"/>
                    <a:pt x="651" y="773"/>
                  </a:cubicBezTo>
                  <a:cubicBezTo>
                    <a:pt x="646" y="755"/>
                    <a:pt x="645" y="720"/>
                    <a:pt x="646" y="709"/>
                  </a:cubicBezTo>
                  <a:cubicBezTo>
                    <a:pt x="647" y="699"/>
                    <a:pt x="646" y="697"/>
                    <a:pt x="646" y="697"/>
                  </a:cubicBezTo>
                  <a:cubicBezTo>
                    <a:pt x="646" y="697"/>
                    <a:pt x="653" y="697"/>
                    <a:pt x="659" y="687"/>
                  </a:cubicBezTo>
                  <a:cubicBezTo>
                    <a:pt x="660" y="685"/>
                    <a:pt x="661" y="683"/>
                    <a:pt x="662" y="681"/>
                  </a:cubicBezTo>
                  <a:cubicBezTo>
                    <a:pt x="663" y="679"/>
                    <a:pt x="664" y="677"/>
                    <a:pt x="664" y="675"/>
                  </a:cubicBezTo>
                  <a:cubicBezTo>
                    <a:pt x="665" y="672"/>
                    <a:pt x="665" y="668"/>
                    <a:pt x="664" y="664"/>
                  </a:cubicBezTo>
                  <a:cubicBezTo>
                    <a:pt x="663" y="661"/>
                    <a:pt x="662" y="657"/>
                    <a:pt x="661" y="654"/>
                  </a:cubicBezTo>
                  <a:cubicBezTo>
                    <a:pt x="659" y="650"/>
                    <a:pt x="661" y="642"/>
                    <a:pt x="656" y="643"/>
                  </a:cubicBezTo>
                  <a:cubicBezTo>
                    <a:pt x="658" y="637"/>
                    <a:pt x="659" y="633"/>
                    <a:pt x="651" y="632"/>
                  </a:cubicBezTo>
                  <a:cubicBezTo>
                    <a:pt x="653" y="631"/>
                    <a:pt x="655" y="629"/>
                    <a:pt x="655" y="628"/>
                  </a:cubicBezTo>
                  <a:cubicBezTo>
                    <a:pt x="655" y="628"/>
                    <a:pt x="655" y="627"/>
                    <a:pt x="655" y="626"/>
                  </a:cubicBezTo>
                  <a:cubicBezTo>
                    <a:pt x="649" y="620"/>
                    <a:pt x="649" y="608"/>
                    <a:pt x="648" y="601"/>
                  </a:cubicBezTo>
                  <a:cubicBezTo>
                    <a:pt x="648" y="600"/>
                    <a:pt x="648" y="600"/>
                    <a:pt x="648" y="599"/>
                  </a:cubicBezTo>
                  <a:cubicBezTo>
                    <a:pt x="648" y="598"/>
                    <a:pt x="648" y="597"/>
                    <a:pt x="648" y="597"/>
                  </a:cubicBezTo>
                  <a:cubicBezTo>
                    <a:pt x="648" y="595"/>
                    <a:pt x="648" y="593"/>
                    <a:pt x="648" y="591"/>
                  </a:cubicBezTo>
                  <a:cubicBezTo>
                    <a:pt x="648" y="587"/>
                    <a:pt x="647" y="584"/>
                    <a:pt x="646" y="580"/>
                  </a:cubicBezTo>
                  <a:cubicBezTo>
                    <a:pt x="646" y="577"/>
                    <a:pt x="647" y="571"/>
                    <a:pt x="644" y="570"/>
                  </a:cubicBezTo>
                  <a:cubicBezTo>
                    <a:pt x="644" y="568"/>
                    <a:pt x="645" y="566"/>
                    <a:pt x="645" y="565"/>
                  </a:cubicBezTo>
                  <a:cubicBezTo>
                    <a:pt x="645" y="556"/>
                    <a:pt x="641" y="548"/>
                    <a:pt x="641" y="540"/>
                  </a:cubicBezTo>
                  <a:cubicBezTo>
                    <a:pt x="641" y="537"/>
                    <a:pt x="641" y="535"/>
                    <a:pt x="641" y="533"/>
                  </a:cubicBezTo>
                  <a:cubicBezTo>
                    <a:pt x="640" y="528"/>
                    <a:pt x="639" y="524"/>
                    <a:pt x="639" y="522"/>
                  </a:cubicBezTo>
                  <a:cubicBezTo>
                    <a:pt x="640" y="521"/>
                    <a:pt x="639" y="519"/>
                    <a:pt x="638" y="517"/>
                  </a:cubicBezTo>
                  <a:cubicBezTo>
                    <a:pt x="638" y="514"/>
                    <a:pt x="638" y="512"/>
                    <a:pt x="637" y="509"/>
                  </a:cubicBezTo>
                  <a:cubicBezTo>
                    <a:pt x="637" y="506"/>
                    <a:pt x="637" y="504"/>
                    <a:pt x="636" y="501"/>
                  </a:cubicBezTo>
                  <a:cubicBezTo>
                    <a:pt x="635" y="499"/>
                    <a:pt x="634" y="498"/>
                    <a:pt x="633" y="496"/>
                  </a:cubicBezTo>
                  <a:cubicBezTo>
                    <a:pt x="609" y="488"/>
                    <a:pt x="625" y="460"/>
                    <a:pt x="612" y="443"/>
                  </a:cubicBezTo>
                  <a:cubicBezTo>
                    <a:pt x="611" y="441"/>
                    <a:pt x="610" y="439"/>
                    <a:pt x="609" y="437"/>
                  </a:cubicBezTo>
                  <a:cubicBezTo>
                    <a:pt x="607" y="431"/>
                    <a:pt x="606" y="426"/>
                    <a:pt x="609" y="420"/>
                  </a:cubicBezTo>
                  <a:cubicBezTo>
                    <a:pt x="608" y="418"/>
                    <a:pt x="607" y="416"/>
                    <a:pt x="606" y="414"/>
                  </a:cubicBezTo>
                  <a:cubicBezTo>
                    <a:pt x="606" y="413"/>
                    <a:pt x="606" y="411"/>
                    <a:pt x="606" y="409"/>
                  </a:cubicBezTo>
                  <a:cubicBezTo>
                    <a:pt x="606" y="407"/>
                    <a:pt x="605" y="404"/>
                    <a:pt x="605" y="402"/>
                  </a:cubicBezTo>
                  <a:cubicBezTo>
                    <a:pt x="605" y="394"/>
                    <a:pt x="605" y="387"/>
                    <a:pt x="607" y="379"/>
                  </a:cubicBezTo>
                  <a:cubicBezTo>
                    <a:pt x="607" y="377"/>
                    <a:pt x="607" y="375"/>
                    <a:pt x="607" y="373"/>
                  </a:cubicBezTo>
                  <a:cubicBezTo>
                    <a:pt x="607" y="369"/>
                    <a:pt x="605" y="370"/>
                    <a:pt x="607" y="363"/>
                  </a:cubicBezTo>
                  <a:cubicBezTo>
                    <a:pt x="608" y="356"/>
                    <a:pt x="609" y="352"/>
                    <a:pt x="608" y="350"/>
                  </a:cubicBezTo>
                  <a:cubicBezTo>
                    <a:pt x="608" y="349"/>
                    <a:pt x="611" y="337"/>
                    <a:pt x="613" y="330"/>
                  </a:cubicBezTo>
                  <a:cubicBezTo>
                    <a:pt x="615" y="323"/>
                    <a:pt x="615" y="323"/>
                    <a:pt x="617" y="321"/>
                  </a:cubicBezTo>
                  <a:cubicBezTo>
                    <a:pt x="618" y="318"/>
                    <a:pt x="619" y="317"/>
                    <a:pt x="619" y="312"/>
                  </a:cubicBezTo>
                  <a:cubicBezTo>
                    <a:pt x="620" y="308"/>
                    <a:pt x="625" y="301"/>
                    <a:pt x="625" y="301"/>
                  </a:cubicBezTo>
                  <a:cubicBezTo>
                    <a:pt x="625" y="300"/>
                    <a:pt x="624" y="297"/>
                    <a:pt x="624" y="297"/>
                  </a:cubicBezTo>
                  <a:cubicBezTo>
                    <a:pt x="627" y="293"/>
                    <a:pt x="627" y="293"/>
                    <a:pt x="627" y="293"/>
                  </a:cubicBezTo>
                  <a:cubicBezTo>
                    <a:pt x="627" y="293"/>
                    <a:pt x="629" y="307"/>
                    <a:pt x="637" y="318"/>
                  </a:cubicBezTo>
                  <a:cubicBezTo>
                    <a:pt x="645" y="328"/>
                    <a:pt x="672" y="349"/>
                    <a:pt x="684" y="356"/>
                  </a:cubicBezTo>
                  <a:cubicBezTo>
                    <a:pt x="695" y="364"/>
                    <a:pt x="702" y="369"/>
                    <a:pt x="708" y="370"/>
                  </a:cubicBezTo>
                  <a:cubicBezTo>
                    <a:pt x="714" y="370"/>
                    <a:pt x="724" y="374"/>
                    <a:pt x="730" y="370"/>
                  </a:cubicBezTo>
                  <a:cubicBezTo>
                    <a:pt x="736" y="367"/>
                    <a:pt x="746" y="344"/>
                    <a:pt x="754" y="323"/>
                  </a:cubicBezTo>
                  <a:cubicBezTo>
                    <a:pt x="762" y="303"/>
                    <a:pt x="757" y="249"/>
                    <a:pt x="763" y="228"/>
                  </a:cubicBezTo>
                  <a:cubicBezTo>
                    <a:pt x="769" y="207"/>
                    <a:pt x="772" y="200"/>
                    <a:pt x="773" y="195"/>
                  </a:cubicBezTo>
                  <a:cubicBezTo>
                    <a:pt x="774" y="193"/>
                    <a:pt x="773" y="190"/>
                    <a:pt x="773" y="187"/>
                  </a:cubicBezTo>
                  <a:cubicBezTo>
                    <a:pt x="826" y="187"/>
                    <a:pt x="826" y="187"/>
                    <a:pt x="826" y="187"/>
                  </a:cubicBezTo>
                  <a:cubicBezTo>
                    <a:pt x="826" y="250"/>
                    <a:pt x="826" y="250"/>
                    <a:pt x="826" y="250"/>
                  </a:cubicBezTo>
                  <a:cubicBezTo>
                    <a:pt x="826" y="256"/>
                    <a:pt x="831" y="260"/>
                    <a:pt x="836" y="260"/>
                  </a:cubicBezTo>
                  <a:cubicBezTo>
                    <a:pt x="852" y="260"/>
                    <a:pt x="852" y="260"/>
                    <a:pt x="852" y="260"/>
                  </a:cubicBezTo>
                  <a:cubicBezTo>
                    <a:pt x="858" y="260"/>
                    <a:pt x="862" y="256"/>
                    <a:pt x="862" y="250"/>
                  </a:cubicBezTo>
                  <a:cubicBezTo>
                    <a:pt x="862" y="187"/>
                    <a:pt x="862" y="187"/>
                    <a:pt x="862" y="187"/>
                  </a:cubicBezTo>
                  <a:cubicBezTo>
                    <a:pt x="863" y="187"/>
                    <a:pt x="863" y="187"/>
                    <a:pt x="863" y="187"/>
                  </a:cubicBezTo>
                  <a:cubicBezTo>
                    <a:pt x="863" y="239"/>
                    <a:pt x="863" y="239"/>
                    <a:pt x="863" y="239"/>
                  </a:cubicBezTo>
                  <a:cubicBezTo>
                    <a:pt x="863" y="243"/>
                    <a:pt x="866" y="247"/>
                    <a:pt x="871" y="247"/>
                  </a:cubicBezTo>
                  <a:cubicBezTo>
                    <a:pt x="884" y="247"/>
                    <a:pt x="884" y="247"/>
                    <a:pt x="884" y="247"/>
                  </a:cubicBezTo>
                  <a:cubicBezTo>
                    <a:pt x="889" y="247"/>
                    <a:pt x="893" y="243"/>
                    <a:pt x="893" y="239"/>
                  </a:cubicBezTo>
                  <a:cubicBezTo>
                    <a:pt x="893" y="226"/>
                    <a:pt x="893" y="226"/>
                    <a:pt x="893" y="226"/>
                  </a:cubicBezTo>
                  <a:cubicBezTo>
                    <a:pt x="896" y="232"/>
                    <a:pt x="903" y="236"/>
                    <a:pt x="910" y="236"/>
                  </a:cubicBezTo>
                  <a:cubicBezTo>
                    <a:pt x="921" y="236"/>
                    <a:pt x="930" y="227"/>
                    <a:pt x="930" y="216"/>
                  </a:cubicBezTo>
                  <a:cubicBezTo>
                    <a:pt x="930" y="187"/>
                    <a:pt x="930" y="187"/>
                    <a:pt x="930" y="187"/>
                  </a:cubicBezTo>
                  <a:cubicBezTo>
                    <a:pt x="961" y="187"/>
                    <a:pt x="961" y="187"/>
                    <a:pt x="961" y="187"/>
                  </a:cubicBezTo>
                  <a:cubicBezTo>
                    <a:pt x="998" y="187"/>
                    <a:pt x="998" y="187"/>
                    <a:pt x="998" y="187"/>
                  </a:cubicBezTo>
                  <a:cubicBezTo>
                    <a:pt x="1002" y="187"/>
                    <a:pt x="1005" y="184"/>
                    <a:pt x="1005" y="180"/>
                  </a:cubicBezTo>
                  <a:cubicBezTo>
                    <a:pt x="1005" y="176"/>
                    <a:pt x="1002" y="173"/>
                    <a:pt x="998" y="173"/>
                  </a:cubicBezTo>
                  <a:close/>
                  <a:moveTo>
                    <a:pt x="390" y="192"/>
                  </a:moveTo>
                  <a:cubicBezTo>
                    <a:pt x="378" y="203"/>
                    <a:pt x="367" y="229"/>
                    <a:pt x="365" y="232"/>
                  </a:cubicBezTo>
                  <a:cubicBezTo>
                    <a:pt x="363" y="234"/>
                    <a:pt x="346" y="243"/>
                    <a:pt x="340" y="253"/>
                  </a:cubicBezTo>
                  <a:cubicBezTo>
                    <a:pt x="334" y="262"/>
                    <a:pt x="330" y="281"/>
                    <a:pt x="330" y="281"/>
                  </a:cubicBezTo>
                  <a:cubicBezTo>
                    <a:pt x="330" y="281"/>
                    <a:pt x="330" y="282"/>
                    <a:pt x="324" y="270"/>
                  </a:cubicBezTo>
                  <a:cubicBezTo>
                    <a:pt x="320" y="265"/>
                    <a:pt x="317" y="262"/>
                    <a:pt x="314" y="258"/>
                  </a:cubicBezTo>
                  <a:cubicBezTo>
                    <a:pt x="313" y="256"/>
                    <a:pt x="311" y="253"/>
                    <a:pt x="310" y="250"/>
                  </a:cubicBezTo>
                  <a:cubicBezTo>
                    <a:pt x="309" y="238"/>
                    <a:pt x="301" y="230"/>
                    <a:pt x="301" y="219"/>
                  </a:cubicBezTo>
                  <a:cubicBezTo>
                    <a:pt x="300" y="215"/>
                    <a:pt x="300" y="213"/>
                    <a:pt x="300" y="211"/>
                  </a:cubicBezTo>
                  <a:cubicBezTo>
                    <a:pt x="309" y="206"/>
                    <a:pt x="313" y="202"/>
                    <a:pt x="318" y="200"/>
                  </a:cubicBezTo>
                  <a:cubicBezTo>
                    <a:pt x="322" y="198"/>
                    <a:pt x="324" y="196"/>
                    <a:pt x="325" y="194"/>
                  </a:cubicBezTo>
                  <a:cubicBezTo>
                    <a:pt x="326" y="192"/>
                    <a:pt x="327" y="189"/>
                    <a:pt x="328" y="187"/>
                  </a:cubicBezTo>
                  <a:cubicBezTo>
                    <a:pt x="328" y="187"/>
                    <a:pt x="328" y="187"/>
                    <a:pt x="328" y="187"/>
                  </a:cubicBezTo>
                  <a:cubicBezTo>
                    <a:pt x="396" y="187"/>
                    <a:pt x="396" y="187"/>
                    <a:pt x="396" y="187"/>
                  </a:cubicBezTo>
                  <a:cubicBezTo>
                    <a:pt x="394" y="188"/>
                    <a:pt x="392" y="190"/>
                    <a:pt x="390" y="192"/>
                  </a:cubicBezTo>
                  <a:close/>
                  <a:moveTo>
                    <a:pt x="704" y="187"/>
                  </a:moveTo>
                  <a:cubicBezTo>
                    <a:pt x="705" y="191"/>
                    <a:pt x="707" y="197"/>
                    <a:pt x="713" y="200"/>
                  </a:cubicBezTo>
                  <a:cubicBezTo>
                    <a:pt x="720" y="203"/>
                    <a:pt x="730" y="207"/>
                    <a:pt x="731" y="209"/>
                  </a:cubicBezTo>
                  <a:cubicBezTo>
                    <a:pt x="732" y="211"/>
                    <a:pt x="733" y="212"/>
                    <a:pt x="726" y="236"/>
                  </a:cubicBezTo>
                  <a:cubicBezTo>
                    <a:pt x="720" y="260"/>
                    <a:pt x="715" y="259"/>
                    <a:pt x="708" y="270"/>
                  </a:cubicBezTo>
                  <a:cubicBezTo>
                    <a:pt x="702" y="282"/>
                    <a:pt x="702" y="281"/>
                    <a:pt x="702" y="281"/>
                  </a:cubicBezTo>
                  <a:cubicBezTo>
                    <a:pt x="702" y="281"/>
                    <a:pt x="698" y="262"/>
                    <a:pt x="692" y="253"/>
                  </a:cubicBezTo>
                  <a:cubicBezTo>
                    <a:pt x="686" y="243"/>
                    <a:pt x="669" y="234"/>
                    <a:pt x="667" y="232"/>
                  </a:cubicBezTo>
                  <a:cubicBezTo>
                    <a:pt x="665" y="229"/>
                    <a:pt x="654" y="203"/>
                    <a:pt x="642" y="192"/>
                  </a:cubicBezTo>
                  <a:cubicBezTo>
                    <a:pt x="640" y="190"/>
                    <a:pt x="638" y="188"/>
                    <a:pt x="636" y="187"/>
                  </a:cubicBezTo>
                  <a:cubicBezTo>
                    <a:pt x="704" y="187"/>
                    <a:pt x="704" y="187"/>
                    <a:pt x="704" y="187"/>
                  </a:cubicBezTo>
                  <a:cubicBezTo>
                    <a:pt x="704" y="187"/>
                    <a:pt x="704" y="187"/>
                    <a:pt x="704" y="1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" name="Google Shape;72;p20"/>
          <p:cNvSpPr/>
          <p:nvPr/>
        </p:nvSpPr>
        <p:spPr>
          <a:xfrm>
            <a:off x="0" y="215441"/>
            <a:ext cx="221456" cy="543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0"/>
          <p:cNvSpPr/>
          <p:nvPr/>
        </p:nvSpPr>
        <p:spPr>
          <a:xfrm>
            <a:off x="-7382" y="215441"/>
            <a:ext cx="128346" cy="543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Contents slide layout">
  <p:cSld name="5_Contents slide layou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/>
          <p:nvPr/>
        </p:nvSpPr>
        <p:spPr>
          <a:xfrm>
            <a:off x="0" y="4995080"/>
            <a:ext cx="9144000" cy="1484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1"/>
          <p:cNvSpPr/>
          <p:nvPr/>
        </p:nvSpPr>
        <p:spPr>
          <a:xfrm>
            <a:off x="0" y="215441"/>
            <a:ext cx="221456" cy="543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1"/>
          <p:cNvSpPr/>
          <p:nvPr/>
        </p:nvSpPr>
        <p:spPr>
          <a:xfrm>
            <a:off x="8014648" y="4015160"/>
            <a:ext cx="1129352" cy="1033658"/>
          </a:xfrm>
          <a:custGeom>
            <a:rect b="b" l="l" r="r" t="t"/>
            <a:pathLst>
              <a:path extrusionOk="0" h="6584660" w="7194254">
                <a:moveTo>
                  <a:pt x="4416071" y="1477703"/>
                </a:moveTo>
                <a:cubicBezTo>
                  <a:pt x="4407184" y="1480047"/>
                  <a:pt x="4399700" y="1488485"/>
                  <a:pt x="4390345" y="1503486"/>
                </a:cubicBezTo>
                <a:cubicBezTo>
                  <a:pt x="4386603" y="1514736"/>
                  <a:pt x="4375377" y="1518487"/>
                  <a:pt x="4371635" y="1529737"/>
                </a:cubicBezTo>
                <a:cubicBezTo>
                  <a:pt x="4367893" y="1570989"/>
                  <a:pt x="4352925" y="1612241"/>
                  <a:pt x="4352925" y="1653493"/>
                </a:cubicBezTo>
                <a:cubicBezTo>
                  <a:pt x="4352925" y="1668494"/>
                  <a:pt x="4364151" y="1675994"/>
                  <a:pt x="4364151" y="1690995"/>
                </a:cubicBezTo>
                <a:cubicBezTo>
                  <a:pt x="4364151" y="1720997"/>
                  <a:pt x="4367893" y="1724747"/>
                  <a:pt x="4397829" y="1724747"/>
                </a:cubicBezTo>
                <a:cubicBezTo>
                  <a:pt x="4412797" y="1728497"/>
                  <a:pt x="4424023" y="1717247"/>
                  <a:pt x="4438990" y="1717247"/>
                </a:cubicBezTo>
                <a:cubicBezTo>
                  <a:pt x="4480152" y="1713496"/>
                  <a:pt x="4521314" y="1698496"/>
                  <a:pt x="4562475" y="1687245"/>
                </a:cubicBezTo>
                <a:cubicBezTo>
                  <a:pt x="4592411" y="1675994"/>
                  <a:pt x="4626089" y="1668494"/>
                  <a:pt x="4656024" y="1653493"/>
                </a:cubicBezTo>
                <a:cubicBezTo>
                  <a:pt x="4667250" y="1645993"/>
                  <a:pt x="4667250" y="1642243"/>
                  <a:pt x="4659766" y="1634742"/>
                </a:cubicBezTo>
                <a:cubicBezTo>
                  <a:pt x="4659766" y="1630992"/>
                  <a:pt x="4656024" y="1627242"/>
                  <a:pt x="4652282" y="1623492"/>
                </a:cubicBezTo>
                <a:cubicBezTo>
                  <a:pt x="4633573" y="1604741"/>
                  <a:pt x="4607379" y="1593490"/>
                  <a:pt x="4588669" y="1578490"/>
                </a:cubicBezTo>
                <a:cubicBezTo>
                  <a:pt x="4543765" y="1544738"/>
                  <a:pt x="4498862" y="1514736"/>
                  <a:pt x="4450216" y="1488485"/>
                </a:cubicBezTo>
                <a:cubicBezTo>
                  <a:pt x="4435249" y="1479110"/>
                  <a:pt x="4424958" y="1475359"/>
                  <a:pt x="4416071" y="1477703"/>
                </a:cubicBezTo>
                <a:close/>
                <a:moveTo>
                  <a:pt x="3631579" y="0"/>
                </a:moveTo>
                <a:cubicBezTo>
                  <a:pt x="3642845" y="0"/>
                  <a:pt x="3654112" y="1877"/>
                  <a:pt x="3665378" y="5632"/>
                </a:cubicBezTo>
                <a:cubicBezTo>
                  <a:pt x="3710444" y="5632"/>
                  <a:pt x="3755510" y="20653"/>
                  <a:pt x="3793065" y="46939"/>
                </a:cubicBezTo>
                <a:cubicBezTo>
                  <a:pt x="3800576" y="54449"/>
                  <a:pt x="3830621" y="58204"/>
                  <a:pt x="3853154" y="58204"/>
                </a:cubicBezTo>
                <a:cubicBezTo>
                  <a:pt x="3864420" y="61960"/>
                  <a:pt x="3868176" y="65715"/>
                  <a:pt x="3871931" y="69470"/>
                </a:cubicBezTo>
                <a:cubicBezTo>
                  <a:pt x="3886953" y="76980"/>
                  <a:pt x="3894464" y="95756"/>
                  <a:pt x="3916997" y="88246"/>
                </a:cubicBezTo>
                <a:cubicBezTo>
                  <a:pt x="3924508" y="88246"/>
                  <a:pt x="3916997" y="103266"/>
                  <a:pt x="3924508" y="107022"/>
                </a:cubicBezTo>
                <a:cubicBezTo>
                  <a:pt x="3932019" y="99511"/>
                  <a:pt x="3939530" y="95756"/>
                  <a:pt x="3943286" y="88246"/>
                </a:cubicBezTo>
                <a:cubicBezTo>
                  <a:pt x="3947041" y="92001"/>
                  <a:pt x="3947041" y="92001"/>
                  <a:pt x="3950797" y="95756"/>
                </a:cubicBezTo>
                <a:cubicBezTo>
                  <a:pt x="3950797" y="103266"/>
                  <a:pt x="3943286" y="114532"/>
                  <a:pt x="3954552" y="114532"/>
                </a:cubicBezTo>
                <a:cubicBezTo>
                  <a:pt x="3965819" y="118287"/>
                  <a:pt x="3977085" y="114532"/>
                  <a:pt x="3984596" y="103266"/>
                </a:cubicBezTo>
                <a:cubicBezTo>
                  <a:pt x="3988352" y="95756"/>
                  <a:pt x="3984596" y="92001"/>
                  <a:pt x="3977085" y="84491"/>
                </a:cubicBezTo>
                <a:cubicBezTo>
                  <a:pt x="3969574" y="80735"/>
                  <a:pt x="3973330" y="73225"/>
                  <a:pt x="3973330" y="61960"/>
                </a:cubicBezTo>
                <a:cubicBezTo>
                  <a:pt x="3973330" y="54449"/>
                  <a:pt x="3965819" y="46939"/>
                  <a:pt x="3962063" y="39429"/>
                </a:cubicBezTo>
                <a:cubicBezTo>
                  <a:pt x="3958308" y="31918"/>
                  <a:pt x="3977085" y="5632"/>
                  <a:pt x="3984596" y="5632"/>
                </a:cubicBezTo>
                <a:cubicBezTo>
                  <a:pt x="3995863" y="5632"/>
                  <a:pt x="3999618" y="13143"/>
                  <a:pt x="4003374" y="16898"/>
                </a:cubicBezTo>
                <a:cubicBezTo>
                  <a:pt x="4007129" y="35674"/>
                  <a:pt x="4010885" y="35674"/>
                  <a:pt x="4025907" y="24408"/>
                </a:cubicBezTo>
                <a:cubicBezTo>
                  <a:pt x="4048440" y="5632"/>
                  <a:pt x="4063462" y="9388"/>
                  <a:pt x="4082240" y="31918"/>
                </a:cubicBezTo>
                <a:cubicBezTo>
                  <a:pt x="4093506" y="46939"/>
                  <a:pt x="4089751" y="69470"/>
                  <a:pt x="4104773" y="84491"/>
                </a:cubicBezTo>
                <a:cubicBezTo>
                  <a:pt x="4112284" y="137063"/>
                  <a:pt x="4131061" y="185880"/>
                  <a:pt x="4123550" y="242207"/>
                </a:cubicBezTo>
                <a:cubicBezTo>
                  <a:pt x="4119795" y="264738"/>
                  <a:pt x="4112284" y="283514"/>
                  <a:pt x="4108528" y="306045"/>
                </a:cubicBezTo>
                <a:cubicBezTo>
                  <a:pt x="4112284" y="309800"/>
                  <a:pt x="4123550" y="309800"/>
                  <a:pt x="4127306" y="309800"/>
                </a:cubicBezTo>
                <a:cubicBezTo>
                  <a:pt x="4138572" y="309800"/>
                  <a:pt x="4138572" y="309800"/>
                  <a:pt x="4153594" y="332331"/>
                </a:cubicBezTo>
                <a:cubicBezTo>
                  <a:pt x="4157350" y="343596"/>
                  <a:pt x="4168616" y="332331"/>
                  <a:pt x="4179883" y="339841"/>
                </a:cubicBezTo>
                <a:cubicBezTo>
                  <a:pt x="4172372" y="351106"/>
                  <a:pt x="4164861" y="358617"/>
                  <a:pt x="4161105" y="369882"/>
                </a:cubicBezTo>
                <a:cubicBezTo>
                  <a:pt x="4161105" y="377393"/>
                  <a:pt x="4153594" y="388658"/>
                  <a:pt x="4172372" y="392413"/>
                </a:cubicBezTo>
                <a:cubicBezTo>
                  <a:pt x="4183638" y="392413"/>
                  <a:pt x="4179883" y="399923"/>
                  <a:pt x="4176127" y="407434"/>
                </a:cubicBezTo>
                <a:cubicBezTo>
                  <a:pt x="4161105" y="433720"/>
                  <a:pt x="4168616" y="463761"/>
                  <a:pt x="4179883" y="490047"/>
                </a:cubicBezTo>
                <a:cubicBezTo>
                  <a:pt x="4179883" y="493802"/>
                  <a:pt x="4191149" y="493802"/>
                  <a:pt x="4183638" y="501313"/>
                </a:cubicBezTo>
                <a:cubicBezTo>
                  <a:pt x="4179883" y="505068"/>
                  <a:pt x="4172372" y="505068"/>
                  <a:pt x="4164861" y="501313"/>
                </a:cubicBezTo>
                <a:cubicBezTo>
                  <a:pt x="4161105" y="501313"/>
                  <a:pt x="4157350" y="493802"/>
                  <a:pt x="4153594" y="490047"/>
                </a:cubicBezTo>
                <a:cubicBezTo>
                  <a:pt x="4142328" y="478782"/>
                  <a:pt x="4131061" y="482537"/>
                  <a:pt x="4119795" y="486292"/>
                </a:cubicBezTo>
                <a:cubicBezTo>
                  <a:pt x="4112284" y="486292"/>
                  <a:pt x="4097262" y="497557"/>
                  <a:pt x="4108528" y="508823"/>
                </a:cubicBezTo>
                <a:cubicBezTo>
                  <a:pt x="4119795" y="520088"/>
                  <a:pt x="4112284" y="531354"/>
                  <a:pt x="4116039" y="546374"/>
                </a:cubicBezTo>
                <a:cubicBezTo>
                  <a:pt x="4089751" y="546374"/>
                  <a:pt x="4063462" y="546374"/>
                  <a:pt x="4037174" y="546374"/>
                </a:cubicBezTo>
                <a:cubicBezTo>
                  <a:pt x="4018396" y="550130"/>
                  <a:pt x="3995863" y="565150"/>
                  <a:pt x="3977085" y="576416"/>
                </a:cubicBezTo>
                <a:cubicBezTo>
                  <a:pt x="3947041" y="595191"/>
                  <a:pt x="3932019" y="625233"/>
                  <a:pt x="3913242" y="651519"/>
                </a:cubicBezTo>
                <a:cubicBezTo>
                  <a:pt x="3901975" y="666539"/>
                  <a:pt x="3901975" y="689070"/>
                  <a:pt x="3886953" y="700336"/>
                </a:cubicBezTo>
                <a:cubicBezTo>
                  <a:pt x="3875687" y="707846"/>
                  <a:pt x="3894464" y="741642"/>
                  <a:pt x="3905731" y="741642"/>
                </a:cubicBezTo>
                <a:cubicBezTo>
                  <a:pt x="3947041" y="734132"/>
                  <a:pt x="3962063" y="764173"/>
                  <a:pt x="3977085" y="794215"/>
                </a:cubicBezTo>
                <a:cubicBezTo>
                  <a:pt x="3980841" y="801725"/>
                  <a:pt x="3984596" y="812990"/>
                  <a:pt x="3984596" y="824256"/>
                </a:cubicBezTo>
                <a:cubicBezTo>
                  <a:pt x="3984596" y="839276"/>
                  <a:pt x="3988352" y="843032"/>
                  <a:pt x="4003374" y="843032"/>
                </a:cubicBezTo>
                <a:cubicBezTo>
                  <a:pt x="4018396" y="846787"/>
                  <a:pt x="4029663" y="865562"/>
                  <a:pt x="4048440" y="865562"/>
                </a:cubicBezTo>
                <a:cubicBezTo>
                  <a:pt x="4067218" y="884338"/>
                  <a:pt x="4093506" y="884338"/>
                  <a:pt x="4116039" y="891849"/>
                </a:cubicBezTo>
                <a:cubicBezTo>
                  <a:pt x="4134817" y="903114"/>
                  <a:pt x="4161105" y="906869"/>
                  <a:pt x="4183638" y="906869"/>
                </a:cubicBezTo>
                <a:cubicBezTo>
                  <a:pt x="4224949" y="910624"/>
                  <a:pt x="4270015" y="921890"/>
                  <a:pt x="4307570" y="940666"/>
                </a:cubicBezTo>
                <a:cubicBezTo>
                  <a:pt x="4367659" y="966952"/>
                  <a:pt x="4423991" y="1004503"/>
                  <a:pt x="4476568" y="1042055"/>
                </a:cubicBezTo>
                <a:cubicBezTo>
                  <a:pt x="4532901" y="1083361"/>
                  <a:pt x="4574212" y="1135933"/>
                  <a:pt x="4615522" y="1192261"/>
                </a:cubicBezTo>
                <a:cubicBezTo>
                  <a:pt x="4649322" y="1229812"/>
                  <a:pt x="4675610" y="1271119"/>
                  <a:pt x="4716921" y="1301160"/>
                </a:cubicBezTo>
                <a:cubicBezTo>
                  <a:pt x="4777009" y="1342467"/>
                  <a:pt x="4825831" y="1398794"/>
                  <a:pt x="4893430" y="1432591"/>
                </a:cubicBezTo>
                <a:cubicBezTo>
                  <a:pt x="4900941" y="1436346"/>
                  <a:pt x="4908452" y="1447611"/>
                  <a:pt x="4915963" y="1455121"/>
                </a:cubicBezTo>
                <a:cubicBezTo>
                  <a:pt x="4957274" y="1503938"/>
                  <a:pt x="4998584" y="1552755"/>
                  <a:pt x="5024873" y="1609083"/>
                </a:cubicBezTo>
                <a:cubicBezTo>
                  <a:pt x="5028628" y="1616593"/>
                  <a:pt x="5032384" y="1627858"/>
                  <a:pt x="5036139" y="1627858"/>
                </a:cubicBezTo>
                <a:cubicBezTo>
                  <a:pt x="5066183" y="1650389"/>
                  <a:pt x="5062428" y="1680431"/>
                  <a:pt x="5062428" y="1710472"/>
                </a:cubicBezTo>
                <a:cubicBezTo>
                  <a:pt x="5062428" y="1717982"/>
                  <a:pt x="5062428" y="1725492"/>
                  <a:pt x="5062428" y="1733003"/>
                </a:cubicBezTo>
                <a:cubicBezTo>
                  <a:pt x="5062428" y="1781820"/>
                  <a:pt x="5039895" y="1819371"/>
                  <a:pt x="4991073" y="1826882"/>
                </a:cubicBezTo>
                <a:cubicBezTo>
                  <a:pt x="4961029" y="1830637"/>
                  <a:pt x="4930985" y="1841902"/>
                  <a:pt x="4900941" y="1845657"/>
                </a:cubicBezTo>
                <a:cubicBezTo>
                  <a:pt x="4870897" y="1853168"/>
                  <a:pt x="4837097" y="1856923"/>
                  <a:pt x="4807053" y="1871943"/>
                </a:cubicBezTo>
                <a:cubicBezTo>
                  <a:pt x="4792031" y="1879454"/>
                  <a:pt x="4765743" y="1868188"/>
                  <a:pt x="4746965" y="1883209"/>
                </a:cubicBezTo>
                <a:cubicBezTo>
                  <a:pt x="4716921" y="1875699"/>
                  <a:pt x="4683121" y="1898230"/>
                  <a:pt x="4649322" y="1890719"/>
                </a:cubicBezTo>
                <a:cubicBezTo>
                  <a:pt x="4634300" y="1886964"/>
                  <a:pt x="4623033" y="1901985"/>
                  <a:pt x="4608011" y="1901985"/>
                </a:cubicBezTo>
                <a:cubicBezTo>
                  <a:pt x="4596745" y="1901985"/>
                  <a:pt x="4581723" y="1894474"/>
                  <a:pt x="4570456" y="1909495"/>
                </a:cubicBezTo>
                <a:cubicBezTo>
                  <a:pt x="4570456" y="1909495"/>
                  <a:pt x="4562945" y="1909495"/>
                  <a:pt x="4559190" y="1909495"/>
                </a:cubicBezTo>
                <a:cubicBezTo>
                  <a:pt x="4499101" y="1905740"/>
                  <a:pt x="4442769" y="1928271"/>
                  <a:pt x="4386436" y="1917005"/>
                </a:cubicBezTo>
                <a:cubicBezTo>
                  <a:pt x="4371414" y="1950802"/>
                  <a:pt x="4386436" y="1984598"/>
                  <a:pt x="4393947" y="2014639"/>
                </a:cubicBezTo>
                <a:cubicBezTo>
                  <a:pt x="4397703" y="2037170"/>
                  <a:pt x="4401458" y="2059701"/>
                  <a:pt x="4408969" y="2082232"/>
                </a:cubicBezTo>
                <a:cubicBezTo>
                  <a:pt x="4420236" y="2119783"/>
                  <a:pt x="4427747" y="2164845"/>
                  <a:pt x="4442769" y="2206152"/>
                </a:cubicBezTo>
                <a:cubicBezTo>
                  <a:pt x="4454035" y="2247459"/>
                  <a:pt x="4465302" y="2292520"/>
                  <a:pt x="4484079" y="2333827"/>
                </a:cubicBezTo>
                <a:cubicBezTo>
                  <a:pt x="4491590" y="2356358"/>
                  <a:pt x="4499101" y="2378889"/>
                  <a:pt x="4506612" y="2397665"/>
                </a:cubicBezTo>
                <a:cubicBezTo>
                  <a:pt x="4525390" y="2438972"/>
                  <a:pt x="4544168" y="2476523"/>
                  <a:pt x="4559190" y="2514075"/>
                </a:cubicBezTo>
                <a:cubicBezTo>
                  <a:pt x="4577967" y="2559136"/>
                  <a:pt x="4596745" y="2604198"/>
                  <a:pt x="4611767" y="2649260"/>
                </a:cubicBezTo>
                <a:cubicBezTo>
                  <a:pt x="4615522" y="2668036"/>
                  <a:pt x="4615522" y="2686812"/>
                  <a:pt x="4619278" y="2705587"/>
                </a:cubicBezTo>
                <a:cubicBezTo>
                  <a:pt x="4623033" y="2720608"/>
                  <a:pt x="4638055" y="2728118"/>
                  <a:pt x="4641811" y="2743139"/>
                </a:cubicBezTo>
                <a:cubicBezTo>
                  <a:pt x="4645566" y="2773180"/>
                  <a:pt x="4649322" y="2803221"/>
                  <a:pt x="4660588" y="2833262"/>
                </a:cubicBezTo>
                <a:cubicBezTo>
                  <a:pt x="4671855" y="2867059"/>
                  <a:pt x="4664344" y="2904610"/>
                  <a:pt x="4675610" y="2942162"/>
                </a:cubicBezTo>
                <a:cubicBezTo>
                  <a:pt x="4686877" y="2975958"/>
                  <a:pt x="4698143" y="3013510"/>
                  <a:pt x="4705654" y="3051061"/>
                </a:cubicBezTo>
                <a:cubicBezTo>
                  <a:pt x="4713166" y="3084858"/>
                  <a:pt x="4720677" y="3114899"/>
                  <a:pt x="4731943" y="3148695"/>
                </a:cubicBezTo>
                <a:cubicBezTo>
                  <a:pt x="4739454" y="3171226"/>
                  <a:pt x="4739454" y="3201267"/>
                  <a:pt x="4746965" y="3227554"/>
                </a:cubicBezTo>
                <a:cubicBezTo>
                  <a:pt x="4758232" y="3253840"/>
                  <a:pt x="4758232" y="3280126"/>
                  <a:pt x="4765743" y="3306412"/>
                </a:cubicBezTo>
                <a:cubicBezTo>
                  <a:pt x="4773254" y="3321432"/>
                  <a:pt x="4761987" y="3336453"/>
                  <a:pt x="4743210" y="3336453"/>
                </a:cubicBezTo>
                <a:cubicBezTo>
                  <a:pt x="4705654" y="3336453"/>
                  <a:pt x="4671855" y="3351474"/>
                  <a:pt x="4638055" y="3343963"/>
                </a:cubicBezTo>
                <a:cubicBezTo>
                  <a:pt x="4611767" y="3362739"/>
                  <a:pt x="4581723" y="3351474"/>
                  <a:pt x="4551679" y="3355229"/>
                </a:cubicBezTo>
                <a:cubicBezTo>
                  <a:pt x="4544168" y="3355229"/>
                  <a:pt x="4472813" y="3358984"/>
                  <a:pt x="4469057" y="3362739"/>
                </a:cubicBezTo>
                <a:cubicBezTo>
                  <a:pt x="4461546" y="3374004"/>
                  <a:pt x="4450280" y="3377760"/>
                  <a:pt x="4446524" y="3392780"/>
                </a:cubicBezTo>
                <a:cubicBezTo>
                  <a:pt x="4439013" y="3434087"/>
                  <a:pt x="4412725" y="3471638"/>
                  <a:pt x="4405214" y="3512945"/>
                </a:cubicBezTo>
                <a:cubicBezTo>
                  <a:pt x="4390192" y="3576783"/>
                  <a:pt x="4363903" y="3636865"/>
                  <a:pt x="4345126" y="3700703"/>
                </a:cubicBezTo>
                <a:cubicBezTo>
                  <a:pt x="4333859" y="3742009"/>
                  <a:pt x="4315081" y="3779561"/>
                  <a:pt x="4318837" y="3824623"/>
                </a:cubicBezTo>
                <a:cubicBezTo>
                  <a:pt x="4303815" y="3835888"/>
                  <a:pt x="4307570" y="3850909"/>
                  <a:pt x="4307570" y="3862174"/>
                </a:cubicBezTo>
                <a:cubicBezTo>
                  <a:pt x="4307570" y="3880950"/>
                  <a:pt x="4307570" y="3899726"/>
                  <a:pt x="4315081" y="3918502"/>
                </a:cubicBezTo>
                <a:cubicBezTo>
                  <a:pt x="4330103" y="3952298"/>
                  <a:pt x="4333859" y="3989850"/>
                  <a:pt x="4345126" y="4023646"/>
                </a:cubicBezTo>
                <a:cubicBezTo>
                  <a:pt x="4352637" y="4057442"/>
                  <a:pt x="4375170" y="4087484"/>
                  <a:pt x="4371414" y="4121280"/>
                </a:cubicBezTo>
                <a:cubicBezTo>
                  <a:pt x="4393947" y="4166342"/>
                  <a:pt x="4405214" y="4218914"/>
                  <a:pt x="4450280" y="4256466"/>
                </a:cubicBezTo>
                <a:cubicBezTo>
                  <a:pt x="4472813" y="4275241"/>
                  <a:pt x="4499101" y="4290262"/>
                  <a:pt x="4532901" y="4294017"/>
                </a:cubicBezTo>
                <a:cubicBezTo>
                  <a:pt x="4559190" y="4294017"/>
                  <a:pt x="4585478" y="4305283"/>
                  <a:pt x="4611767" y="4312793"/>
                </a:cubicBezTo>
                <a:cubicBezTo>
                  <a:pt x="4641811" y="4320303"/>
                  <a:pt x="4675610" y="4327813"/>
                  <a:pt x="4705654" y="4339079"/>
                </a:cubicBezTo>
                <a:cubicBezTo>
                  <a:pt x="4761987" y="4357855"/>
                  <a:pt x="4814564" y="4384141"/>
                  <a:pt x="4863386" y="4414182"/>
                </a:cubicBezTo>
                <a:cubicBezTo>
                  <a:pt x="4870897" y="4417937"/>
                  <a:pt x="4878408" y="4425447"/>
                  <a:pt x="4885919" y="4432958"/>
                </a:cubicBezTo>
                <a:cubicBezTo>
                  <a:pt x="4919719" y="4466754"/>
                  <a:pt x="4949763" y="4496795"/>
                  <a:pt x="4979807" y="4526837"/>
                </a:cubicBezTo>
                <a:cubicBezTo>
                  <a:pt x="5017362" y="4564388"/>
                  <a:pt x="5058672" y="4594429"/>
                  <a:pt x="5103739" y="4624470"/>
                </a:cubicBezTo>
                <a:cubicBezTo>
                  <a:pt x="5133783" y="4647001"/>
                  <a:pt x="5163827" y="4669532"/>
                  <a:pt x="5193871" y="4695818"/>
                </a:cubicBezTo>
                <a:cubicBezTo>
                  <a:pt x="5238937" y="4729615"/>
                  <a:pt x="5284003" y="4763411"/>
                  <a:pt x="5329069" y="4793452"/>
                </a:cubicBezTo>
                <a:cubicBezTo>
                  <a:pt x="5332825" y="4797208"/>
                  <a:pt x="5336580" y="4800963"/>
                  <a:pt x="5336580" y="4797208"/>
                </a:cubicBezTo>
                <a:cubicBezTo>
                  <a:pt x="5359113" y="4782187"/>
                  <a:pt x="5374135" y="4800963"/>
                  <a:pt x="5392913" y="4808473"/>
                </a:cubicBezTo>
                <a:cubicBezTo>
                  <a:pt x="5400424" y="4812228"/>
                  <a:pt x="5407935" y="4808473"/>
                  <a:pt x="5415446" y="4800963"/>
                </a:cubicBezTo>
                <a:cubicBezTo>
                  <a:pt x="5430468" y="4789697"/>
                  <a:pt x="5449246" y="4789697"/>
                  <a:pt x="5468023" y="4789697"/>
                </a:cubicBezTo>
                <a:cubicBezTo>
                  <a:pt x="5498067" y="4789697"/>
                  <a:pt x="5531867" y="4793452"/>
                  <a:pt x="5561911" y="4782187"/>
                </a:cubicBezTo>
                <a:cubicBezTo>
                  <a:pt x="5569422" y="4778432"/>
                  <a:pt x="5580688" y="4778432"/>
                  <a:pt x="5580688" y="4782187"/>
                </a:cubicBezTo>
                <a:cubicBezTo>
                  <a:pt x="5591955" y="4793452"/>
                  <a:pt x="5599466" y="4789697"/>
                  <a:pt x="5610732" y="4782187"/>
                </a:cubicBezTo>
                <a:cubicBezTo>
                  <a:pt x="5614488" y="4778432"/>
                  <a:pt x="5618243" y="4782187"/>
                  <a:pt x="5621999" y="4778432"/>
                </a:cubicBezTo>
                <a:cubicBezTo>
                  <a:pt x="5637021" y="4774677"/>
                  <a:pt x="5648288" y="4797208"/>
                  <a:pt x="5663310" y="4789697"/>
                </a:cubicBezTo>
                <a:cubicBezTo>
                  <a:pt x="5674576" y="4778432"/>
                  <a:pt x="5689598" y="4778432"/>
                  <a:pt x="5704620" y="4782187"/>
                </a:cubicBezTo>
                <a:cubicBezTo>
                  <a:pt x="5723398" y="4782187"/>
                  <a:pt x="5757197" y="4804718"/>
                  <a:pt x="5760953" y="4823494"/>
                </a:cubicBezTo>
                <a:cubicBezTo>
                  <a:pt x="5764708" y="4831004"/>
                  <a:pt x="5764708" y="4838514"/>
                  <a:pt x="5757197" y="4846025"/>
                </a:cubicBezTo>
                <a:cubicBezTo>
                  <a:pt x="5749686" y="4849780"/>
                  <a:pt x="5749686" y="4857290"/>
                  <a:pt x="5757197" y="4861045"/>
                </a:cubicBezTo>
                <a:cubicBezTo>
                  <a:pt x="5775975" y="4872311"/>
                  <a:pt x="5772219" y="4891086"/>
                  <a:pt x="5772219" y="4909862"/>
                </a:cubicBezTo>
                <a:cubicBezTo>
                  <a:pt x="5772219" y="4939903"/>
                  <a:pt x="5768464" y="4969945"/>
                  <a:pt x="5772219" y="5003741"/>
                </a:cubicBezTo>
                <a:cubicBezTo>
                  <a:pt x="5772219" y="5030027"/>
                  <a:pt x="5757197" y="5056313"/>
                  <a:pt x="5760953" y="5086354"/>
                </a:cubicBezTo>
                <a:cubicBezTo>
                  <a:pt x="5760953" y="5101375"/>
                  <a:pt x="5745931" y="5116396"/>
                  <a:pt x="5738420" y="5131416"/>
                </a:cubicBezTo>
                <a:cubicBezTo>
                  <a:pt x="5730909" y="5138926"/>
                  <a:pt x="5727153" y="5146437"/>
                  <a:pt x="5723398" y="5157702"/>
                </a:cubicBezTo>
                <a:cubicBezTo>
                  <a:pt x="5712131" y="5172723"/>
                  <a:pt x="5697109" y="5191499"/>
                  <a:pt x="5708376" y="5210274"/>
                </a:cubicBezTo>
                <a:cubicBezTo>
                  <a:pt x="5719642" y="5225295"/>
                  <a:pt x="5704620" y="5247826"/>
                  <a:pt x="5727153" y="5255336"/>
                </a:cubicBezTo>
                <a:cubicBezTo>
                  <a:pt x="5730909" y="5259091"/>
                  <a:pt x="5734664" y="5262846"/>
                  <a:pt x="5734664" y="5266602"/>
                </a:cubicBezTo>
                <a:cubicBezTo>
                  <a:pt x="5734664" y="5300398"/>
                  <a:pt x="5749686" y="5334194"/>
                  <a:pt x="5742175" y="5367991"/>
                </a:cubicBezTo>
                <a:cubicBezTo>
                  <a:pt x="5742175" y="5375501"/>
                  <a:pt x="5745931" y="5383011"/>
                  <a:pt x="5742175" y="5383011"/>
                </a:cubicBezTo>
                <a:cubicBezTo>
                  <a:pt x="5715887" y="5394277"/>
                  <a:pt x="5738420" y="5416808"/>
                  <a:pt x="5734664" y="5431828"/>
                </a:cubicBezTo>
                <a:cubicBezTo>
                  <a:pt x="5723398" y="5461870"/>
                  <a:pt x="5734664" y="5491911"/>
                  <a:pt x="5712131" y="5518197"/>
                </a:cubicBezTo>
                <a:cubicBezTo>
                  <a:pt x="5700865" y="5529462"/>
                  <a:pt x="5700865" y="5551993"/>
                  <a:pt x="5697109" y="5567014"/>
                </a:cubicBezTo>
                <a:cubicBezTo>
                  <a:pt x="5697109" y="5582034"/>
                  <a:pt x="5689598" y="5597055"/>
                  <a:pt x="5682087" y="5608321"/>
                </a:cubicBezTo>
                <a:cubicBezTo>
                  <a:pt x="5674576" y="5619586"/>
                  <a:pt x="5667065" y="5630851"/>
                  <a:pt x="5659554" y="5645872"/>
                </a:cubicBezTo>
                <a:cubicBezTo>
                  <a:pt x="5644532" y="5675913"/>
                  <a:pt x="5614488" y="5690934"/>
                  <a:pt x="5588199" y="5709710"/>
                </a:cubicBezTo>
                <a:cubicBezTo>
                  <a:pt x="5573177" y="5720975"/>
                  <a:pt x="5550644" y="5720975"/>
                  <a:pt x="5531867" y="5717220"/>
                </a:cubicBezTo>
                <a:cubicBezTo>
                  <a:pt x="5498067" y="5713465"/>
                  <a:pt x="5464268" y="5702199"/>
                  <a:pt x="5441734" y="5672158"/>
                </a:cubicBezTo>
                <a:cubicBezTo>
                  <a:pt x="5426712" y="5649627"/>
                  <a:pt x="5426712" y="5623341"/>
                  <a:pt x="5434223" y="5600810"/>
                </a:cubicBezTo>
                <a:cubicBezTo>
                  <a:pt x="5441734" y="5574524"/>
                  <a:pt x="5453001" y="5551993"/>
                  <a:pt x="5460512" y="5529462"/>
                </a:cubicBezTo>
                <a:cubicBezTo>
                  <a:pt x="5468023" y="5506931"/>
                  <a:pt x="5468023" y="5491911"/>
                  <a:pt x="5460512" y="5473135"/>
                </a:cubicBezTo>
                <a:cubicBezTo>
                  <a:pt x="5441734" y="5443094"/>
                  <a:pt x="5430468" y="5409297"/>
                  <a:pt x="5422957" y="5375501"/>
                </a:cubicBezTo>
                <a:cubicBezTo>
                  <a:pt x="5415446" y="5352970"/>
                  <a:pt x="5404179" y="5337950"/>
                  <a:pt x="5389157" y="5322929"/>
                </a:cubicBezTo>
                <a:cubicBezTo>
                  <a:pt x="5381646" y="5311663"/>
                  <a:pt x="5377891" y="5319174"/>
                  <a:pt x="5370380" y="5322929"/>
                </a:cubicBezTo>
                <a:cubicBezTo>
                  <a:pt x="5359113" y="5326684"/>
                  <a:pt x="5347847" y="5322929"/>
                  <a:pt x="5340336" y="5311663"/>
                </a:cubicBezTo>
                <a:cubicBezTo>
                  <a:pt x="5332825" y="5296643"/>
                  <a:pt x="5317803" y="5277867"/>
                  <a:pt x="5310292" y="5259091"/>
                </a:cubicBezTo>
                <a:cubicBezTo>
                  <a:pt x="5306536" y="5247826"/>
                  <a:pt x="5302781" y="5247826"/>
                  <a:pt x="5295270" y="5251581"/>
                </a:cubicBezTo>
                <a:cubicBezTo>
                  <a:pt x="5280248" y="5262846"/>
                  <a:pt x="5268981" y="5262846"/>
                  <a:pt x="5257714" y="5255336"/>
                </a:cubicBezTo>
                <a:cubicBezTo>
                  <a:pt x="5242692" y="5247826"/>
                  <a:pt x="5223915" y="5244071"/>
                  <a:pt x="5227670" y="5225295"/>
                </a:cubicBezTo>
                <a:cubicBezTo>
                  <a:pt x="5231426" y="5206519"/>
                  <a:pt x="5242692" y="5199009"/>
                  <a:pt x="5261470" y="5195254"/>
                </a:cubicBezTo>
                <a:cubicBezTo>
                  <a:pt x="5265226" y="5191499"/>
                  <a:pt x="5276492" y="5199009"/>
                  <a:pt x="5268981" y="5183988"/>
                </a:cubicBezTo>
                <a:cubicBezTo>
                  <a:pt x="5257714" y="5161457"/>
                  <a:pt x="5242692" y="5138926"/>
                  <a:pt x="5272737" y="5116396"/>
                </a:cubicBezTo>
                <a:cubicBezTo>
                  <a:pt x="5276492" y="5112640"/>
                  <a:pt x="5276492" y="5101375"/>
                  <a:pt x="5268981" y="5093865"/>
                </a:cubicBezTo>
                <a:cubicBezTo>
                  <a:pt x="5257714" y="5082599"/>
                  <a:pt x="5250203" y="5071334"/>
                  <a:pt x="5235181" y="5060068"/>
                </a:cubicBezTo>
                <a:cubicBezTo>
                  <a:pt x="5182604" y="5026272"/>
                  <a:pt x="5133783" y="4984965"/>
                  <a:pt x="5081206" y="4951169"/>
                </a:cubicBezTo>
                <a:cubicBezTo>
                  <a:pt x="5032384" y="4917372"/>
                  <a:pt x="4979807" y="4891086"/>
                  <a:pt x="4923474" y="4872311"/>
                </a:cubicBezTo>
                <a:cubicBezTo>
                  <a:pt x="4889674" y="4861045"/>
                  <a:pt x="4855875" y="4842269"/>
                  <a:pt x="4822075" y="4831004"/>
                </a:cubicBezTo>
                <a:cubicBezTo>
                  <a:pt x="4799542" y="4819738"/>
                  <a:pt x="4777009" y="4812228"/>
                  <a:pt x="4754476" y="4804718"/>
                </a:cubicBezTo>
                <a:cubicBezTo>
                  <a:pt x="4731943" y="4800963"/>
                  <a:pt x="4713166" y="4785942"/>
                  <a:pt x="4690632" y="4778432"/>
                </a:cubicBezTo>
                <a:cubicBezTo>
                  <a:pt x="4660588" y="4770921"/>
                  <a:pt x="4634300" y="4748391"/>
                  <a:pt x="4604256" y="4733370"/>
                </a:cubicBezTo>
                <a:cubicBezTo>
                  <a:pt x="4592989" y="4725860"/>
                  <a:pt x="4577967" y="4722104"/>
                  <a:pt x="4566701" y="4733370"/>
                </a:cubicBezTo>
                <a:cubicBezTo>
                  <a:pt x="4551679" y="4744635"/>
                  <a:pt x="4536657" y="4748391"/>
                  <a:pt x="4521634" y="4733370"/>
                </a:cubicBezTo>
                <a:cubicBezTo>
                  <a:pt x="4454035" y="4718349"/>
                  <a:pt x="4386436" y="4688308"/>
                  <a:pt x="4318837" y="4669532"/>
                </a:cubicBezTo>
                <a:cubicBezTo>
                  <a:pt x="4300059" y="4662022"/>
                  <a:pt x="4281282" y="4654512"/>
                  <a:pt x="4258749" y="4647001"/>
                </a:cubicBezTo>
                <a:cubicBezTo>
                  <a:pt x="4232460" y="4635736"/>
                  <a:pt x="4209927" y="4616960"/>
                  <a:pt x="4176127" y="4613205"/>
                </a:cubicBezTo>
                <a:cubicBezTo>
                  <a:pt x="4149839" y="4613205"/>
                  <a:pt x="4142328" y="4583164"/>
                  <a:pt x="4119795" y="4575654"/>
                </a:cubicBezTo>
                <a:cubicBezTo>
                  <a:pt x="4093506" y="4549367"/>
                  <a:pt x="4063462" y="4526837"/>
                  <a:pt x="4048440" y="4489285"/>
                </a:cubicBezTo>
                <a:cubicBezTo>
                  <a:pt x="4033418" y="4451733"/>
                  <a:pt x="4010885" y="4417937"/>
                  <a:pt x="3995863" y="4380386"/>
                </a:cubicBezTo>
                <a:cubicBezTo>
                  <a:pt x="3988352" y="4365365"/>
                  <a:pt x="3977085" y="4350344"/>
                  <a:pt x="3969574" y="4335324"/>
                </a:cubicBezTo>
                <a:cubicBezTo>
                  <a:pt x="3947041" y="4294017"/>
                  <a:pt x="3932019" y="4248955"/>
                  <a:pt x="3909486" y="4207649"/>
                </a:cubicBezTo>
                <a:cubicBezTo>
                  <a:pt x="3883198" y="4147566"/>
                  <a:pt x="3856909" y="4087484"/>
                  <a:pt x="3815598" y="4034911"/>
                </a:cubicBezTo>
                <a:cubicBezTo>
                  <a:pt x="3774288" y="4076218"/>
                  <a:pt x="3744244" y="4125035"/>
                  <a:pt x="3710444" y="4170097"/>
                </a:cubicBezTo>
                <a:cubicBezTo>
                  <a:pt x="3691667" y="4196383"/>
                  <a:pt x="3672889" y="4222669"/>
                  <a:pt x="3657867" y="4256466"/>
                </a:cubicBezTo>
                <a:cubicBezTo>
                  <a:pt x="3650356" y="4278996"/>
                  <a:pt x="3642845" y="4305283"/>
                  <a:pt x="3635334" y="4331569"/>
                </a:cubicBezTo>
                <a:cubicBezTo>
                  <a:pt x="3627823" y="4365365"/>
                  <a:pt x="3631578" y="4399161"/>
                  <a:pt x="3627823" y="4432958"/>
                </a:cubicBezTo>
                <a:cubicBezTo>
                  <a:pt x="3624067" y="4459244"/>
                  <a:pt x="3639089" y="4478020"/>
                  <a:pt x="3639089" y="4500550"/>
                </a:cubicBezTo>
                <a:cubicBezTo>
                  <a:pt x="3635334" y="4523081"/>
                  <a:pt x="3627823" y="4545612"/>
                  <a:pt x="3646601" y="4564388"/>
                </a:cubicBezTo>
                <a:cubicBezTo>
                  <a:pt x="3650356" y="4571898"/>
                  <a:pt x="3646601" y="4583164"/>
                  <a:pt x="3646601" y="4594429"/>
                </a:cubicBezTo>
                <a:cubicBezTo>
                  <a:pt x="3646601" y="4673287"/>
                  <a:pt x="3646601" y="4755901"/>
                  <a:pt x="3646601" y="4834759"/>
                </a:cubicBezTo>
                <a:cubicBezTo>
                  <a:pt x="3646601" y="4868555"/>
                  <a:pt x="3635334" y="4894841"/>
                  <a:pt x="3627823" y="4924883"/>
                </a:cubicBezTo>
                <a:cubicBezTo>
                  <a:pt x="3612801" y="4984965"/>
                  <a:pt x="3594023" y="5045048"/>
                  <a:pt x="3571490" y="5105130"/>
                </a:cubicBezTo>
                <a:cubicBezTo>
                  <a:pt x="3552713" y="5150192"/>
                  <a:pt x="3533935" y="5199009"/>
                  <a:pt x="3518913" y="5244071"/>
                </a:cubicBezTo>
                <a:cubicBezTo>
                  <a:pt x="3500136" y="5300398"/>
                  <a:pt x="3470092" y="5356725"/>
                  <a:pt x="3462581" y="5416808"/>
                </a:cubicBezTo>
                <a:cubicBezTo>
                  <a:pt x="3436292" y="5446849"/>
                  <a:pt x="3451314" y="5491911"/>
                  <a:pt x="3425025" y="5521952"/>
                </a:cubicBezTo>
                <a:cubicBezTo>
                  <a:pt x="3421270" y="5525707"/>
                  <a:pt x="3421270" y="5536973"/>
                  <a:pt x="3425025" y="5540728"/>
                </a:cubicBezTo>
                <a:cubicBezTo>
                  <a:pt x="3440047" y="5555748"/>
                  <a:pt x="3436292" y="5570769"/>
                  <a:pt x="3425025" y="5589545"/>
                </a:cubicBezTo>
                <a:cubicBezTo>
                  <a:pt x="3421270" y="5593300"/>
                  <a:pt x="3421270" y="5608321"/>
                  <a:pt x="3428781" y="5608321"/>
                </a:cubicBezTo>
                <a:cubicBezTo>
                  <a:pt x="3447558" y="5604565"/>
                  <a:pt x="3443803" y="5623341"/>
                  <a:pt x="3447558" y="5627096"/>
                </a:cubicBezTo>
                <a:cubicBezTo>
                  <a:pt x="3466336" y="5668403"/>
                  <a:pt x="3485114" y="5709710"/>
                  <a:pt x="3496380" y="5751016"/>
                </a:cubicBezTo>
                <a:cubicBezTo>
                  <a:pt x="3503891" y="5769792"/>
                  <a:pt x="3507647" y="5792323"/>
                  <a:pt x="3515158" y="5811099"/>
                </a:cubicBezTo>
                <a:cubicBezTo>
                  <a:pt x="3522669" y="5829875"/>
                  <a:pt x="3526424" y="5848650"/>
                  <a:pt x="3530180" y="5871181"/>
                </a:cubicBezTo>
                <a:cubicBezTo>
                  <a:pt x="3541446" y="5889957"/>
                  <a:pt x="3541446" y="5916243"/>
                  <a:pt x="3526424" y="5938774"/>
                </a:cubicBezTo>
                <a:cubicBezTo>
                  <a:pt x="4746965" y="5938774"/>
                  <a:pt x="5967505" y="5938774"/>
                  <a:pt x="7188047" y="5938774"/>
                </a:cubicBezTo>
                <a:cubicBezTo>
                  <a:pt x="7199313" y="5995101"/>
                  <a:pt x="7191802" y="6055184"/>
                  <a:pt x="7191802" y="6111511"/>
                </a:cubicBezTo>
                <a:cubicBezTo>
                  <a:pt x="7191802" y="6194124"/>
                  <a:pt x="7195557" y="6272983"/>
                  <a:pt x="7191802" y="6351841"/>
                </a:cubicBezTo>
                <a:cubicBezTo>
                  <a:pt x="7169269" y="6370617"/>
                  <a:pt x="7142981" y="6366861"/>
                  <a:pt x="7120447" y="6366861"/>
                </a:cubicBezTo>
                <a:cubicBezTo>
                  <a:pt x="6958961" y="6366861"/>
                  <a:pt x="6797473" y="6366861"/>
                  <a:pt x="6635987" y="6366861"/>
                </a:cubicBezTo>
                <a:cubicBezTo>
                  <a:pt x="6572143" y="6366861"/>
                  <a:pt x="6568387" y="6370617"/>
                  <a:pt x="6568387" y="6434454"/>
                </a:cubicBezTo>
                <a:cubicBezTo>
                  <a:pt x="6564632" y="6483271"/>
                  <a:pt x="6579654" y="6535843"/>
                  <a:pt x="6553365" y="6584660"/>
                </a:cubicBezTo>
                <a:cubicBezTo>
                  <a:pt x="6350567" y="6584660"/>
                  <a:pt x="6147770" y="6584660"/>
                  <a:pt x="5944973" y="6584660"/>
                </a:cubicBezTo>
                <a:cubicBezTo>
                  <a:pt x="5922439" y="6554619"/>
                  <a:pt x="5929951" y="6520823"/>
                  <a:pt x="5929951" y="6490781"/>
                </a:cubicBezTo>
                <a:cubicBezTo>
                  <a:pt x="5929951" y="6355596"/>
                  <a:pt x="5948728" y="6370617"/>
                  <a:pt x="5806019" y="6370617"/>
                </a:cubicBezTo>
                <a:cubicBezTo>
                  <a:pt x="4442769" y="6366861"/>
                  <a:pt x="3079518" y="6366861"/>
                  <a:pt x="1712513" y="6370617"/>
                </a:cubicBezTo>
                <a:cubicBezTo>
                  <a:pt x="1573559" y="6370617"/>
                  <a:pt x="1592337" y="6355596"/>
                  <a:pt x="1588581" y="6490781"/>
                </a:cubicBezTo>
                <a:cubicBezTo>
                  <a:pt x="1588581" y="6520823"/>
                  <a:pt x="1596092" y="6554619"/>
                  <a:pt x="1573559" y="6584660"/>
                </a:cubicBezTo>
                <a:cubicBezTo>
                  <a:pt x="1175475" y="6584660"/>
                  <a:pt x="777391" y="6584660"/>
                  <a:pt x="379307" y="6584660"/>
                </a:cubicBezTo>
                <a:cubicBezTo>
                  <a:pt x="353018" y="6547109"/>
                  <a:pt x="364285" y="6502047"/>
                  <a:pt x="364285" y="6464495"/>
                </a:cubicBezTo>
                <a:cubicBezTo>
                  <a:pt x="364285" y="6359351"/>
                  <a:pt x="375551" y="6366861"/>
                  <a:pt x="266642" y="6366861"/>
                </a:cubicBezTo>
                <a:cubicBezTo>
                  <a:pt x="199042" y="6366861"/>
                  <a:pt x="131443" y="6366861"/>
                  <a:pt x="63844" y="6366861"/>
                </a:cubicBezTo>
                <a:cubicBezTo>
                  <a:pt x="41311" y="6366861"/>
                  <a:pt x="18778" y="6370617"/>
                  <a:pt x="0" y="6351841"/>
                </a:cubicBezTo>
                <a:cubicBezTo>
                  <a:pt x="0" y="6348086"/>
                  <a:pt x="0" y="6340575"/>
                  <a:pt x="0" y="6336820"/>
                </a:cubicBezTo>
                <a:cubicBezTo>
                  <a:pt x="26289" y="6318044"/>
                  <a:pt x="18778" y="6284248"/>
                  <a:pt x="37555" y="6265472"/>
                </a:cubicBezTo>
                <a:cubicBezTo>
                  <a:pt x="33800" y="6239186"/>
                  <a:pt x="63844" y="6224166"/>
                  <a:pt x="56333" y="6194124"/>
                </a:cubicBezTo>
                <a:cubicBezTo>
                  <a:pt x="71355" y="6175349"/>
                  <a:pt x="67599" y="6149063"/>
                  <a:pt x="82621" y="6130287"/>
                </a:cubicBezTo>
                <a:cubicBezTo>
                  <a:pt x="90133" y="6066449"/>
                  <a:pt x="116421" y="6013877"/>
                  <a:pt x="131443" y="5953795"/>
                </a:cubicBezTo>
                <a:cubicBezTo>
                  <a:pt x="150221" y="5893712"/>
                  <a:pt x="165243" y="5826119"/>
                  <a:pt x="195287" y="5769792"/>
                </a:cubicBezTo>
                <a:cubicBezTo>
                  <a:pt x="191531" y="5739751"/>
                  <a:pt x="206553" y="5713465"/>
                  <a:pt x="217820" y="5687179"/>
                </a:cubicBezTo>
                <a:cubicBezTo>
                  <a:pt x="225331" y="5660893"/>
                  <a:pt x="229086" y="5634607"/>
                  <a:pt x="240353" y="5608321"/>
                </a:cubicBezTo>
                <a:cubicBezTo>
                  <a:pt x="259130" y="5551993"/>
                  <a:pt x="277908" y="5495666"/>
                  <a:pt x="292930" y="5439339"/>
                </a:cubicBezTo>
                <a:cubicBezTo>
                  <a:pt x="307952" y="5383011"/>
                  <a:pt x="326730" y="5326684"/>
                  <a:pt x="345507" y="5270357"/>
                </a:cubicBezTo>
                <a:cubicBezTo>
                  <a:pt x="360529" y="5214029"/>
                  <a:pt x="375551" y="5161457"/>
                  <a:pt x="394329" y="5108885"/>
                </a:cubicBezTo>
                <a:cubicBezTo>
                  <a:pt x="405595" y="5067579"/>
                  <a:pt x="420617" y="5030027"/>
                  <a:pt x="431884" y="4988720"/>
                </a:cubicBezTo>
                <a:cubicBezTo>
                  <a:pt x="439395" y="4947414"/>
                  <a:pt x="458173" y="4909862"/>
                  <a:pt x="465683" y="4872311"/>
                </a:cubicBezTo>
                <a:cubicBezTo>
                  <a:pt x="480705" y="4812228"/>
                  <a:pt x="503239" y="4759656"/>
                  <a:pt x="518261" y="4703329"/>
                </a:cubicBezTo>
                <a:cubicBezTo>
                  <a:pt x="533283" y="4647001"/>
                  <a:pt x="555816" y="4594429"/>
                  <a:pt x="567082" y="4538102"/>
                </a:cubicBezTo>
                <a:cubicBezTo>
                  <a:pt x="582104" y="4481775"/>
                  <a:pt x="604637" y="4429203"/>
                  <a:pt x="619660" y="4372875"/>
                </a:cubicBezTo>
                <a:cubicBezTo>
                  <a:pt x="638437" y="4309038"/>
                  <a:pt x="660970" y="4245200"/>
                  <a:pt x="679748" y="4181362"/>
                </a:cubicBezTo>
                <a:cubicBezTo>
                  <a:pt x="687259" y="4158831"/>
                  <a:pt x="687259" y="4136301"/>
                  <a:pt x="698525" y="4113770"/>
                </a:cubicBezTo>
                <a:cubicBezTo>
                  <a:pt x="709792" y="4094994"/>
                  <a:pt x="709792" y="4072463"/>
                  <a:pt x="717303" y="4049932"/>
                </a:cubicBezTo>
                <a:cubicBezTo>
                  <a:pt x="739836" y="3982339"/>
                  <a:pt x="762369" y="3914746"/>
                  <a:pt x="781146" y="3847154"/>
                </a:cubicBezTo>
                <a:cubicBezTo>
                  <a:pt x="796168" y="3790826"/>
                  <a:pt x="814946" y="3734499"/>
                  <a:pt x="829968" y="3678172"/>
                </a:cubicBezTo>
                <a:cubicBezTo>
                  <a:pt x="848745" y="3621845"/>
                  <a:pt x="860012" y="3565517"/>
                  <a:pt x="882545" y="3516700"/>
                </a:cubicBezTo>
                <a:cubicBezTo>
                  <a:pt x="882545" y="3486659"/>
                  <a:pt x="897567" y="3460373"/>
                  <a:pt x="905078" y="3434087"/>
                </a:cubicBezTo>
                <a:cubicBezTo>
                  <a:pt x="916345" y="3407801"/>
                  <a:pt x="920100" y="3381515"/>
                  <a:pt x="931367" y="3355229"/>
                </a:cubicBezTo>
                <a:cubicBezTo>
                  <a:pt x="953900" y="3291391"/>
                  <a:pt x="972677" y="3223799"/>
                  <a:pt x="991455" y="3156206"/>
                </a:cubicBezTo>
                <a:cubicBezTo>
                  <a:pt x="1010232" y="3103633"/>
                  <a:pt x="1025254" y="3047306"/>
                  <a:pt x="1040276" y="2990979"/>
                </a:cubicBezTo>
                <a:cubicBezTo>
                  <a:pt x="1055299" y="2938407"/>
                  <a:pt x="1074076" y="2882079"/>
                  <a:pt x="1092854" y="2829507"/>
                </a:cubicBezTo>
                <a:cubicBezTo>
                  <a:pt x="1104120" y="2788201"/>
                  <a:pt x="1119142" y="2746894"/>
                  <a:pt x="1130409" y="2705587"/>
                </a:cubicBezTo>
                <a:cubicBezTo>
                  <a:pt x="1141675" y="2664281"/>
                  <a:pt x="1156697" y="2626729"/>
                  <a:pt x="1167964" y="2585422"/>
                </a:cubicBezTo>
                <a:cubicBezTo>
                  <a:pt x="1175475" y="2562892"/>
                  <a:pt x="1179230" y="2540361"/>
                  <a:pt x="1186741" y="2517830"/>
                </a:cubicBezTo>
                <a:cubicBezTo>
                  <a:pt x="1198008" y="2499054"/>
                  <a:pt x="1198008" y="2476523"/>
                  <a:pt x="1205519" y="2457747"/>
                </a:cubicBezTo>
                <a:cubicBezTo>
                  <a:pt x="1228052" y="2390154"/>
                  <a:pt x="1243074" y="2318807"/>
                  <a:pt x="1273118" y="2254969"/>
                </a:cubicBezTo>
                <a:cubicBezTo>
                  <a:pt x="1276874" y="2194887"/>
                  <a:pt x="1306918" y="2142314"/>
                  <a:pt x="1318184" y="2085987"/>
                </a:cubicBezTo>
                <a:cubicBezTo>
                  <a:pt x="1321940" y="2059701"/>
                  <a:pt x="1321940" y="2052191"/>
                  <a:pt x="1306918" y="2040925"/>
                </a:cubicBezTo>
                <a:cubicBezTo>
                  <a:pt x="1254341" y="2007129"/>
                  <a:pt x="1201763" y="1973333"/>
                  <a:pt x="1152942" y="1935781"/>
                </a:cubicBezTo>
                <a:cubicBezTo>
                  <a:pt x="1096609" y="1894474"/>
                  <a:pt x="1032765" y="1860678"/>
                  <a:pt x="976433" y="1815616"/>
                </a:cubicBezTo>
                <a:cubicBezTo>
                  <a:pt x="931367" y="1781820"/>
                  <a:pt x="882545" y="1751779"/>
                  <a:pt x="833723" y="1717982"/>
                </a:cubicBezTo>
                <a:cubicBezTo>
                  <a:pt x="784902" y="1680431"/>
                  <a:pt x="728569" y="1646634"/>
                  <a:pt x="675992" y="1612838"/>
                </a:cubicBezTo>
                <a:cubicBezTo>
                  <a:pt x="660970" y="1601572"/>
                  <a:pt x="645948" y="1586552"/>
                  <a:pt x="634682" y="1571531"/>
                </a:cubicBezTo>
                <a:cubicBezTo>
                  <a:pt x="630926" y="1567776"/>
                  <a:pt x="627170" y="1567776"/>
                  <a:pt x="627170" y="1564021"/>
                </a:cubicBezTo>
                <a:cubicBezTo>
                  <a:pt x="627170" y="1537735"/>
                  <a:pt x="619660" y="1507694"/>
                  <a:pt x="638437" y="1481408"/>
                </a:cubicBezTo>
                <a:cubicBezTo>
                  <a:pt x="653459" y="1458876"/>
                  <a:pt x="675992" y="1440101"/>
                  <a:pt x="702281" y="1440101"/>
                </a:cubicBezTo>
                <a:cubicBezTo>
                  <a:pt x="724814" y="1443856"/>
                  <a:pt x="747347" y="1451366"/>
                  <a:pt x="762369" y="1462632"/>
                </a:cubicBezTo>
                <a:cubicBezTo>
                  <a:pt x="833723" y="1507694"/>
                  <a:pt x="901323" y="1556511"/>
                  <a:pt x="972677" y="1605328"/>
                </a:cubicBezTo>
                <a:cubicBezTo>
                  <a:pt x="1044032" y="1654145"/>
                  <a:pt x="1119142" y="1702962"/>
                  <a:pt x="1190497" y="1755534"/>
                </a:cubicBezTo>
                <a:cubicBezTo>
                  <a:pt x="1246830" y="1796840"/>
                  <a:pt x="1310673" y="1834392"/>
                  <a:pt x="1363250" y="1875699"/>
                </a:cubicBezTo>
                <a:cubicBezTo>
                  <a:pt x="1408317" y="1913250"/>
                  <a:pt x="1460894" y="1939536"/>
                  <a:pt x="1505960" y="1973333"/>
                </a:cubicBezTo>
                <a:cubicBezTo>
                  <a:pt x="1566048" y="2014639"/>
                  <a:pt x="1629892" y="2052191"/>
                  <a:pt x="1686224" y="2097253"/>
                </a:cubicBezTo>
                <a:cubicBezTo>
                  <a:pt x="1731290" y="2134804"/>
                  <a:pt x="1783868" y="2164845"/>
                  <a:pt x="1832689" y="2194887"/>
                </a:cubicBezTo>
                <a:cubicBezTo>
                  <a:pt x="1836445" y="2198642"/>
                  <a:pt x="1843956" y="2202397"/>
                  <a:pt x="1847711" y="2206152"/>
                </a:cubicBezTo>
                <a:cubicBezTo>
                  <a:pt x="1877755" y="2239948"/>
                  <a:pt x="1919066" y="2251214"/>
                  <a:pt x="1956621" y="2247459"/>
                </a:cubicBezTo>
                <a:cubicBezTo>
                  <a:pt x="2050509" y="2247459"/>
                  <a:pt x="2144396" y="2262480"/>
                  <a:pt x="2238284" y="2258724"/>
                </a:cubicBezTo>
                <a:cubicBezTo>
                  <a:pt x="2264573" y="2258724"/>
                  <a:pt x="2290861" y="2273745"/>
                  <a:pt x="2320905" y="2269990"/>
                </a:cubicBezTo>
                <a:cubicBezTo>
                  <a:pt x="2350949" y="2266234"/>
                  <a:pt x="2380994" y="2262480"/>
                  <a:pt x="2407282" y="2269990"/>
                </a:cubicBezTo>
                <a:cubicBezTo>
                  <a:pt x="2452348" y="2281255"/>
                  <a:pt x="2501170" y="2277500"/>
                  <a:pt x="2546236" y="2277500"/>
                </a:cubicBezTo>
                <a:cubicBezTo>
                  <a:pt x="2576280" y="2277500"/>
                  <a:pt x="2602569" y="2292520"/>
                  <a:pt x="2636368" y="2288765"/>
                </a:cubicBezTo>
                <a:cubicBezTo>
                  <a:pt x="2666412" y="2285010"/>
                  <a:pt x="2696456" y="2281255"/>
                  <a:pt x="2726501" y="2288765"/>
                </a:cubicBezTo>
                <a:cubicBezTo>
                  <a:pt x="2756545" y="2296276"/>
                  <a:pt x="2782833" y="2292520"/>
                  <a:pt x="2809122" y="2296276"/>
                </a:cubicBezTo>
                <a:cubicBezTo>
                  <a:pt x="2842921" y="2300031"/>
                  <a:pt x="2865454" y="2322562"/>
                  <a:pt x="2876721" y="2352603"/>
                </a:cubicBezTo>
                <a:cubicBezTo>
                  <a:pt x="2887987" y="2378889"/>
                  <a:pt x="2884232" y="2405175"/>
                  <a:pt x="2865454" y="2427706"/>
                </a:cubicBezTo>
                <a:cubicBezTo>
                  <a:pt x="2857943" y="2435217"/>
                  <a:pt x="2850432" y="2442727"/>
                  <a:pt x="2842921" y="2450237"/>
                </a:cubicBezTo>
                <a:cubicBezTo>
                  <a:pt x="2835410" y="2457747"/>
                  <a:pt x="2827899" y="2461503"/>
                  <a:pt x="2816633" y="2461503"/>
                </a:cubicBezTo>
                <a:cubicBezTo>
                  <a:pt x="2760300" y="2461503"/>
                  <a:pt x="2707723" y="2469013"/>
                  <a:pt x="2655146" y="2461503"/>
                </a:cubicBezTo>
                <a:cubicBezTo>
                  <a:pt x="2598813" y="2450237"/>
                  <a:pt x="2542481" y="2461503"/>
                  <a:pt x="2489903" y="2450237"/>
                </a:cubicBezTo>
                <a:cubicBezTo>
                  <a:pt x="2437326" y="2442727"/>
                  <a:pt x="2380994" y="2450237"/>
                  <a:pt x="2332172" y="2442727"/>
                </a:cubicBezTo>
                <a:cubicBezTo>
                  <a:pt x="2279595" y="2431461"/>
                  <a:pt x="2227018" y="2442727"/>
                  <a:pt x="2174441" y="2431461"/>
                </a:cubicBezTo>
                <a:cubicBezTo>
                  <a:pt x="2118108" y="2423951"/>
                  <a:pt x="2065531" y="2431461"/>
                  <a:pt x="2012954" y="2423951"/>
                </a:cubicBezTo>
                <a:cubicBezTo>
                  <a:pt x="1964132" y="2416441"/>
                  <a:pt x="1915310" y="2416441"/>
                  <a:pt x="1870244" y="2416441"/>
                </a:cubicBezTo>
                <a:cubicBezTo>
                  <a:pt x="1862733" y="2416441"/>
                  <a:pt x="1855222" y="2412686"/>
                  <a:pt x="1847711" y="2408930"/>
                </a:cubicBezTo>
                <a:cubicBezTo>
                  <a:pt x="1798890" y="2386400"/>
                  <a:pt x="1761334" y="2352603"/>
                  <a:pt x="1716268" y="2326317"/>
                </a:cubicBezTo>
                <a:cubicBezTo>
                  <a:pt x="1697491" y="2348848"/>
                  <a:pt x="1697491" y="2382644"/>
                  <a:pt x="1686224" y="2412686"/>
                </a:cubicBezTo>
                <a:cubicBezTo>
                  <a:pt x="1671202" y="2446482"/>
                  <a:pt x="1671202" y="2484033"/>
                  <a:pt x="1656180" y="2517830"/>
                </a:cubicBezTo>
                <a:cubicBezTo>
                  <a:pt x="1644914" y="2555381"/>
                  <a:pt x="1641158" y="2592933"/>
                  <a:pt x="1622381" y="2622974"/>
                </a:cubicBezTo>
                <a:cubicBezTo>
                  <a:pt x="1626136" y="2653015"/>
                  <a:pt x="1607359" y="2679301"/>
                  <a:pt x="1599848" y="2701832"/>
                </a:cubicBezTo>
                <a:cubicBezTo>
                  <a:pt x="1592337" y="2728118"/>
                  <a:pt x="1596092" y="2758159"/>
                  <a:pt x="1573559" y="2780690"/>
                </a:cubicBezTo>
                <a:cubicBezTo>
                  <a:pt x="1569803" y="2844528"/>
                  <a:pt x="1532248" y="2897100"/>
                  <a:pt x="1528493" y="2960938"/>
                </a:cubicBezTo>
                <a:cubicBezTo>
                  <a:pt x="1505960" y="3009755"/>
                  <a:pt x="1498449" y="3058572"/>
                  <a:pt x="1483427" y="3111144"/>
                </a:cubicBezTo>
                <a:cubicBezTo>
                  <a:pt x="1468405" y="3118654"/>
                  <a:pt x="1479671" y="3137430"/>
                  <a:pt x="1472160" y="3148695"/>
                </a:cubicBezTo>
                <a:cubicBezTo>
                  <a:pt x="1464649" y="3163716"/>
                  <a:pt x="1457138" y="3178737"/>
                  <a:pt x="1457138" y="3193757"/>
                </a:cubicBezTo>
                <a:cubicBezTo>
                  <a:pt x="1457138" y="3208778"/>
                  <a:pt x="1449627" y="3223799"/>
                  <a:pt x="1445872" y="3235064"/>
                </a:cubicBezTo>
                <a:cubicBezTo>
                  <a:pt x="1419583" y="3302657"/>
                  <a:pt x="1404561" y="3370249"/>
                  <a:pt x="1382028" y="3434087"/>
                </a:cubicBezTo>
                <a:cubicBezTo>
                  <a:pt x="1363250" y="3501680"/>
                  <a:pt x="1344473" y="3569272"/>
                  <a:pt x="1325695" y="3636865"/>
                </a:cubicBezTo>
                <a:cubicBezTo>
                  <a:pt x="1306918" y="3704458"/>
                  <a:pt x="1291896" y="3772051"/>
                  <a:pt x="1261852" y="3835888"/>
                </a:cubicBezTo>
                <a:cubicBezTo>
                  <a:pt x="1261852" y="3880950"/>
                  <a:pt x="1239319" y="3918502"/>
                  <a:pt x="1228052" y="3959808"/>
                </a:cubicBezTo>
                <a:cubicBezTo>
                  <a:pt x="1216785" y="4001115"/>
                  <a:pt x="1205519" y="4042422"/>
                  <a:pt x="1194252" y="4083728"/>
                </a:cubicBezTo>
                <a:cubicBezTo>
                  <a:pt x="1182986" y="4110014"/>
                  <a:pt x="1179230" y="4140056"/>
                  <a:pt x="1167964" y="4166342"/>
                </a:cubicBezTo>
                <a:cubicBezTo>
                  <a:pt x="1160453" y="4192628"/>
                  <a:pt x="1164208" y="4222669"/>
                  <a:pt x="1141675" y="4241445"/>
                </a:cubicBezTo>
                <a:cubicBezTo>
                  <a:pt x="1137920" y="4305283"/>
                  <a:pt x="1100365" y="4361610"/>
                  <a:pt x="1096609" y="4425447"/>
                </a:cubicBezTo>
                <a:cubicBezTo>
                  <a:pt x="1074076" y="4470509"/>
                  <a:pt x="1062810" y="4523081"/>
                  <a:pt x="1051543" y="4571898"/>
                </a:cubicBezTo>
                <a:cubicBezTo>
                  <a:pt x="1032765" y="4583164"/>
                  <a:pt x="1044032" y="4601940"/>
                  <a:pt x="1040276" y="4613205"/>
                </a:cubicBezTo>
                <a:cubicBezTo>
                  <a:pt x="1032765" y="4628226"/>
                  <a:pt x="1025254" y="4643246"/>
                  <a:pt x="1025254" y="4658267"/>
                </a:cubicBezTo>
                <a:cubicBezTo>
                  <a:pt x="1025254" y="4673287"/>
                  <a:pt x="1017743" y="4688308"/>
                  <a:pt x="1013988" y="4699574"/>
                </a:cubicBezTo>
                <a:cubicBezTo>
                  <a:pt x="987699" y="4763411"/>
                  <a:pt x="980188" y="4834759"/>
                  <a:pt x="950144" y="4898597"/>
                </a:cubicBezTo>
                <a:cubicBezTo>
                  <a:pt x="950144" y="4932393"/>
                  <a:pt x="931367" y="4962434"/>
                  <a:pt x="920100" y="4996231"/>
                </a:cubicBezTo>
                <a:cubicBezTo>
                  <a:pt x="912589" y="5030027"/>
                  <a:pt x="905078" y="5063823"/>
                  <a:pt x="893812" y="5097620"/>
                </a:cubicBezTo>
                <a:cubicBezTo>
                  <a:pt x="871279" y="5165212"/>
                  <a:pt x="860012" y="5232805"/>
                  <a:pt x="829968" y="5300398"/>
                </a:cubicBezTo>
                <a:cubicBezTo>
                  <a:pt x="826213" y="5311663"/>
                  <a:pt x="833723" y="5311663"/>
                  <a:pt x="844990" y="5315419"/>
                </a:cubicBezTo>
                <a:cubicBezTo>
                  <a:pt x="882545" y="5319174"/>
                  <a:pt x="920100" y="5300398"/>
                  <a:pt x="957655" y="5304153"/>
                </a:cubicBezTo>
                <a:cubicBezTo>
                  <a:pt x="1017743" y="5289133"/>
                  <a:pt x="1077832" y="5296643"/>
                  <a:pt x="1137920" y="5296643"/>
                </a:cubicBezTo>
                <a:cubicBezTo>
                  <a:pt x="1198008" y="5292888"/>
                  <a:pt x="1258096" y="5296643"/>
                  <a:pt x="1318184" y="5296643"/>
                </a:cubicBezTo>
                <a:cubicBezTo>
                  <a:pt x="1336962" y="5292888"/>
                  <a:pt x="1351984" y="5307908"/>
                  <a:pt x="1374517" y="5304153"/>
                </a:cubicBezTo>
                <a:cubicBezTo>
                  <a:pt x="1389539" y="5304153"/>
                  <a:pt x="1408317" y="5296643"/>
                  <a:pt x="1423339" y="5315419"/>
                </a:cubicBezTo>
                <a:cubicBezTo>
                  <a:pt x="1453383" y="5311663"/>
                  <a:pt x="1475916" y="5319174"/>
                  <a:pt x="1502204" y="5322929"/>
                </a:cubicBezTo>
                <a:cubicBezTo>
                  <a:pt x="1562292" y="5334194"/>
                  <a:pt x="1618625" y="5349215"/>
                  <a:pt x="1674958" y="5364236"/>
                </a:cubicBezTo>
                <a:cubicBezTo>
                  <a:pt x="1735046" y="5379256"/>
                  <a:pt x="1795134" y="5401787"/>
                  <a:pt x="1851467" y="5424318"/>
                </a:cubicBezTo>
                <a:cubicBezTo>
                  <a:pt x="1900288" y="5446849"/>
                  <a:pt x="1949110" y="5469380"/>
                  <a:pt x="1997932" y="5499421"/>
                </a:cubicBezTo>
                <a:cubicBezTo>
                  <a:pt x="2024220" y="5518197"/>
                  <a:pt x="2054264" y="5533217"/>
                  <a:pt x="2080553" y="5551993"/>
                </a:cubicBezTo>
                <a:cubicBezTo>
                  <a:pt x="2114352" y="5578279"/>
                  <a:pt x="2155663" y="5600810"/>
                  <a:pt x="2185707" y="5634607"/>
                </a:cubicBezTo>
                <a:cubicBezTo>
                  <a:pt x="2219507" y="5672158"/>
                  <a:pt x="2257062" y="5705954"/>
                  <a:pt x="2290861" y="5747261"/>
                </a:cubicBezTo>
                <a:cubicBezTo>
                  <a:pt x="2328416" y="5796078"/>
                  <a:pt x="2354705" y="5848650"/>
                  <a:pt x="2384749" y="5901222"/>
                </a:cubicBezTo>
                <a:cubicBezTo>
                  <a:pt x="2388505" y="5904978"/>
                  <a:pt x="2392260" y="5912488"/>
                  <a:pt x="2392260" y="5919998"/>
                </a:cubicBezTo>
                <a:cubicBezTo>
                  <a:pt x="2396016" y="5935019"/>
                  <a:pt x="2407282" y="5938774"/>
                  <a:pt x="2422304" y="5938774"/>
                </a:cubicBezTo>
                <a:cubicBezTo>
                  <a:pt x="2478637" y="5938774"/>
                  <a:pt x="2531214" y="5938774"/>
                  <a:pt x="2583791" y="5938774"/>
                </a:cubicBezTo>
                <a:cubicBezTo>
                  <a:pt x="2591302" y="5927509"/>
                  <a:pt x="2583791" y="5916243"/>
                  <a:pt x="2587547" y="5908733"/>
                </a:cubicBezTo>
                <a:cubicBezTo>
                  <a:pt x="2591302" y="5901222"/>
                  <a:pt x="2595058" y="5889957"/>
                  <a:pt x="2598813" y="5886202"/>
                </a:cubicBezTo>
                <a:cubicBezTo>
                  <a:pt x="2606324" y="5859916"/>
                  <a:pt x="2628857" y="5848650"/>
                  <a:pt x="2651390" y="5848650"/>
                </a:cubicBezTo>
                <a:cubicBezTo>
                  <a:pt x="2688945" y="5848650"/>
                  <a:pt x="2726501" y="5848650"/>
                  <a:pt x="2764056" y="5848650"/>
                </a:cubicBezTo>
                <a:cubicBezTo>
                  <a:pt x="2775322" y="5848650"/>
                  <a:pt x="2786589" y="5848650"/>
                  <a:pt x="2797855" y="5837385"/>
                </a:cubicBezTo>
                <a:cubicBezTo>
                  <a:pt x="2820388" y="5818609"/>
                  <a:pt x="2850432" y="5803588"/>
                  <a:pt x="2876721" y="5784813"/>
                </a:cubicBezTo>
                <a:cubicBezTo>
                  <a:pt x="2884232" y="5777302"/>
                  <a:pt x="2891743" y="5769792"/>
                  <a:pt x="2903009" y="5762282"/>
                </a:cubicBezTo>
                <a:cubicBezTo>
                  <a:pt x="2929298" y="5751016"/>
                  <a:pt x="2933054" y="5724730"/>
                  <a:pt x="2929298" y="5694689"/>
                </a:cubicBezTo>
                <a:cubicBezTo>
                  <a:pt x="2925543" y="5683424"/>
                  <a:pt x="2921787" y="5683424"/>
                  <a:pt x="2910521" y="5683424"/>
                </a:cubicBezTo>
                <a:cubicBezTo>
                  <a:pt x="2887987" y="5679668"/>
                  <a:pt x="2887987" y="5675913"/>
                  <a:pt x="2895498" y="5653382"/>
                </a:cubicBezTo>
                <a:cubicBezTo>
                  <a:pt x="2906765" y="5630851"/>
                  <a:pt x="2921787" y="5612076"/>
                  <a:pt x="2948076" y="5604565"/>
                </a:cubicBezTo>
                <a:cubicBezTo>
                  <a:pt x="2963098" y="5597055"/>
                  <a:pt x="2966853" y="5589545"/>
                  <a:pt x="2963098" y="5574524"/>
                </a:cubicBezTo>
                <a:cubicBezTo>
                  <a:pt x="2959342" y="5555748"/>
                  <a:pt x="2974364" y="5555748"/>
                  <a:pt x="2985631" y="5548238"/>
                </a:cubicBezTo>
                <a:cubicBezTo>
                  <a:pt x="2993142" y="5540728"/>
                  <a:pt x="2996897" y="5544483"/>
                  <a:pt x="3004408" y="5551993"/>
                </a:cubicBezTo>
                <a:cubicBezTo>
                  <a:pt x="3008164" y="5559504"/>
                  <a:pt x="3015675" y="5567014"/>
                  <a:pt x="3023186" y="5574524"/>
                </a:cubicBezTo>
                <a:cubicBezTo>
                  <a:pt x="3045719" y="5563259"/>
                  <a:pt x="3064496" y="5548238"/>
                  <a:pt x="3087029" y="5551993"/>
                </a:cubicBezTo>
                <a:cubicBezTo>
                  <a:pt x="3109563" y="5559504"/>
                  <a:pt x="3120829" y="5544483"/>
                  <a:pt x="3132096" y="5529462"/>
                </a:cubicBezTo>
                <a:cubicBezTo>
                  <a:pt x="3158384" y="5491911"/>
                  <a:pt x="3169651" y="5446849"/>
                  <a:pt x="3184673" y="5409297"/>
                </a:cubicBezTo>
                <a:cubicBezTo>
                  <a:pt x="3192184" y="5386767"/>
                  <a:pt x="3195939" y="5367991"/>
                  <a:pt x="3199695" y="5345460"/>
                </a:cubicBezTo>
                <a:cubicBezTo>
                  <a:pt x="3207206" y="5326684"/>
                  <a:pt x="3210961" y="5304153"/>
                  <a:pt x="3214717" y="5281622"/>
                </a:cubicBezTo>
                <a:cubicBezTo>
                  <a:pt x="3222228" y="5229050"/>
                  <a:pt x="3225983" y="5180233"/>
                  <a:pt x="3233494" y="5127661"/>
                </a:cubicBezTo>
                <a:cubicBezTo>
                  <a:pt x="3241005" y="5086354"/>
                  <a:pt x="3233494" y="5041292"/>
                  <a:pt x="3241005" y="4999986"/>
                </a:cubicBezTo>
                <a:cubicBezTo>
                  <a:pt x="3248516" y="4954924"/>
                  <a:pt x="3244761" y="4909862"/>
                  <a:pt x="3252272" y="4868555"/>
                </a:cubicBezTo>
                <a:cubicBezTo>
                  <a:pt x="3259783" y="4831004"/>
                  <a:pt x="3252272" y="4789697"/>
                  <a:pt x="3259783" y="4752146"/>
                </a:cubicBezTo>
                <a:cubicBezTo>
                  <a:pt x="3271049" y="4707084"/>
                  <a:pt x="3267294" y="4662022"/>
                  <a:pt x="3267294" y="4613205"/>
                </a:cubicBezTo>
                <a:cubicBezTo>
                  <a:pt x="3267294" y="4605695"/>
                  <a:pt x="3271049" y="4601940"/>
                  <a:pt x="3274805" y="4594429"/>
                </a:cubicBezTo>
                <a:cubicBezTo>
                  <a:pt x="3282316" y="4571898"/>
                  <a:pt x="3274805" y="4553123"/>
                  <a:pt x="3256027" y="4553123"/>
                </a:cubicBezTo>
                <a:cubicBezTo>
                  <a:pt x="3233494" y="4549367"/>
                  <a:pt x="3229739" y="4541857"/>
                  <a:pt x="3229739" y="4523081"/>
                </a:cubicBezTo>
                <a:cubicBezTo>
                  <a:pt x="3233494" y="4504306"/>
                  <a:pt x="3229739" y="4481775"/>
                  <a:pt x="3229739" y="4459244"/>
                </a:cubicBezTo>
                <a:cubicBezTo>
                  <a:pt x="3233494" y="4421692"/>
                  <a:pt x="3218472" y="4384141"/>
                  <a:pt x="3214717" y="4342834"/>
                </a:cubicBezTo>
                <a:cubicBezTo>
                  <a:pt x="3199695" y="4335324"/>
                  <a:pt x="3210961" y="4316548"/>
                  <a:pt x="3203450" y="4305283"/>
                </a:cubicBezTo>
                <a:cubicBezTo>
                  <a:pt x="3192184" y="4294017"/>
                  <a:pt x="3195939" y="4282752"/>
                  <a:pt x="3195939" y="4267731"/>
                </a:cubicBezTo>
                <a:cubicBezTo>
                  <a:pt x="3195939" y="4256466"/>
                  <a:pt x="3188428" y="4248955"/>
                  <a:pt x="3184673" y="4241445"/>
                </a:cubicBezTo>
                <a:cubicBezTo>
                  <a:pt x="3180917" y="4203893"/>
                  <a:pt x="3184673" y="4170097"/>
                  <a:pt x="3199695" y="4136301"/>
                </a:cubicBezTo>
                <a:cubicBezTo>
                  <a:pt x="3229739" y="4072463"/>
                  <a:pt x="3259783" y="4004870"/>
                  <a:pt x="3282316" y="3941033"/>
                </a:cubicBezTo>
                <a:cubicBezTo>
                  <a:pt x="3323627" y="3835888"/>
                  <a:pt x="3368693" y="3734499"/>
                  <a:pt x="3421270" y="3640620"/>
                </a:cubicBezTo>
                <a:cubicBezTo>
                  <a:pt x="3473847" y="3546742"/>
                  <a:pt x="3518913" y="3449108"/>
                  <a:pt x="3567735" y="3355229"/>
                </a:cubicBezTo>
                <a:cubicBezTo>
                  <a:pt x="3571490" y="3347718"/>
                  <a:pt x="3571490" y="3340208"/>
                  <a:pt x="3579001" y="3336453"/>
                </a:cubicBezTo>
                <a:cubicBezTo>
                  <a:pt x="3594023" y="3328943"/>
                  <a:pt x="3586512" y="3310167"/>
                  <a:pt x="3594023" y="3295146"/>
                </a:cubicBezTo>
                <a:cubicBezTo>
                  <a:pt x="3597779" y="3291391"/>
                  <a:pt x="3594023" y="3272616"/>
                  <a:pt x="3586512" y="3265105"/>
                </a:cubicBezTo>
                <a:cubicBezTo>
                  <a:pt x="3582757" y="3253840"/>
                  <a:pt x="3582757" y="3250084"/>
                  <a:pt x="3586512" y="3238819"/>
                </a:cubicBezTo>
                <a:cubicBezTo>
                  <a:pt x="3605290" y="3212533"/>
                  <a:pt x="3609045" y="3178737"/>
                  <a:pt x="3616556" y="3144940"/>
                </a:cubicBezTo>
                <a:cubicBezTo>
                  <a:pt x="3627823" y="3103633"/>
                  <a:pt x="3642845" y="3058572"/>
                  <a:pt x="3635334" y="3009755"/>
                </a:cubicBezTo>
                <a:cubicBezTo>
                  <a:pt x="3654112" y="2949672"/>
                  <a:pt x="3639089" y="2889590"/>
                  <a:pt x="3646601" y="2825752"/>
                </a:cubicBezTo>
                <a:cubicBezTo>
                  <a:pt x="3646601" y="2803221"/>
                  <a:pt x="3631578" y="2784445"/>
                  <a:pt x="3635334" y="2761915"/>
                </a:cubicBezTo>
                <a:cubicBezTo>
                  <a:pt x="3639089" y="2739384"/>
                  <a:pt x="3642845" y="2713098"/>
                  <a:pt x="3635334" y="2694322"/>
                </a:cubicBezTo>
                <a:cubicBezTo>
                  <a:pt x="3624067" y="2668036"/>
                  <a:pt x="3627823" y="2641750"/>
                  <a:pt x="3627823" y="2615464"/>
                </a:cubicBezTo>
                <a:cubicBezTo>
                  <a:pt x="3627823" y="2589178"/>
                  <a:pt x="3612801" y="2570402"/>
                  <a:pt x="3616556" y="2547871"/>
                </a:cubicBezTo>
                <a:cubicBezTo>
                  <a:pt x="3620312" y="2529095"/>
                  <a:pt x="3624067" y="2502809"/>
                  <a:pt x="3616556" y="2484033"/>
                </a:cubicBezTo>
                <a:cubicBezTo>
                  <a:pt x="3601534" y="2453992"/>
                  <a:pt x="3612801" y="2423951"/>
                  <a:pt x="3601534" y="2393910"/>
                </a:cubicBezTo>
                <a:cubicBezTo>
                  <a:pt x="3586512" y="2352603"/>
                  <a:pt x="3571490" y="2311296"/>
                  <a:pt x="3537691" y="2277500"/>
                </a:cubicBezTo>
                <a:cubicBezTo>
                  <a:pt x="3530180" y="2269990"/>
                  <a:pt x="3522669" y="2258724"/>
                  <a:pt x="3511402" y="2251214"/>
                </a:cubicBezTo>
                <a:cubicBezTo>
                  <a:pt x="3500136" y="2239948"/>
                  <a:pt x="3496380" y="2228683"/>
                  <a:pt x="3496380" y="2209907"/>
                </a:cubicBezTo>
                <a:cubicBezTo>
                  <a:pt x="3500136" y="2194887"/>
                  <a:pt x="3496380" y="2194887"/>
                  <a:pt x="3477603" y="2194887"/>
                </a:cubicBezTo>
                <a:cubicBezTo>
                  <a:pt x="3470092" y="2194887"/>
                  <a:pt x="3458825" y="2194887"/>
                  <a:pt x="3447558" y="2187376"/>
                </a:cubicBezTo>
                <a:cubicBezTo>
                  <a:pt x="3432536" y="2179866"/>
                  <a:pt x="3417514" y="2164845"/>
                  <a:pt x="3398737" y="2168600"/>
                </a:cubicBezTo>
                <a:cubicBezTo>
                  <a:pt x="3394981" y="2168600"/>
                  <a:pt x="3391226" y="2164845"/>
                  <a:pt x="3391226" y="2164845"/>
                </a:cubicBezTo>
                <a:cubicBezTo>
                  <a:pt x="3387470" y="2138559"/>
                  <a:pt x="3357426" y="2138559"/>
                  <a:pt x="3342404" y="2127294"/>
                </a:cubicBezTo>
                <a:cubicBezTo>
                  <a:pt x="3308605" y="2093497"/>
                  <a:pt x="3271049" y="2070967"/>
                  <a:pt x="3241005" y="2033415"/>
                </a:cubicBezTo>
                <a:cubicBezTo>
                  <a:pt x="3222228" y="2010884"/>
                  <a:pt x="3207206" y="1984598"/>
                  <a:pt x="3188428" y="1962067"/>
                </a:cubicBezTo>
                <a:cubicBezTo>
                  <a:pt x="3177162" y="1950802"/>
                  <a:pt x="3169651" y="1935781"/>
                  <a:pt x="3158384" y="1928271"/>
                </a:cubicBezTo>
                <a:cubicBezTo>
                  <a:pt x="3147118" y="1917005"/>
                  <a:pt x="3147118" y="1898230"/>
                  <a:pt x="3135851" y="1890719"/>
                </a:cubicBezTo>
                <a:cubicBezTo>
                  <a:pt x="3132096" y="1886964"/>
                  <a:pt x="3124585" y="1886964"/>
                  <a:pt x="3124585" y="1879454"/>
                </a:cubicBezTo>
                <a:cubicBezTo>
                  <a:pt x="3117074" y="1849413"/>
                  <a:pt x="3090785" y="1838147"/>
                  <a:pt x="3064496" y="1819371"/>
                </a:cubicBezTo>
                <a:cubicBezTo>
                  <a:pt x="3038208" y="1804351"/>
                  <a:pt x="3015675" y="1785575"/>
                  <a:pt x="2989386" y="1766799"/>
                </a:cubicBezTo>
                <a:cubicBezTo>
                  <a:pt x="2985631" y="1759289"/>
                  <a:pt x="2978120" y="1755534"/>
                  <a:pt x="2974364" y="1744268"/>
                </a:cubicBezTo>
                <a:cubicBezTo>
                  <a:pt x="2970609" y="1733003"/>
                  <a:pt x="2959342" y="1725492"/>
                  <a:pt x="2974364" y="1710472"/>
                </a:cubicBezTo>
                <a:cubicBezTo>
                  <a:pt x="2981875" y="1702962"/>
                  <a:pt x="2985631" y="1684186"/>
                  <a:pt x="2981875" y="1669165"/>
                </a:cubicBezTo>
                <a:cubicBezTo>
                  <a:pt x="2981875" y="1616593"/>
                  <a:pt x="2993142" y="1567776"/>
                  <a:pt x="3030697" y="1526469"/>
                </a:cubicBezTo>
                <a:cubicBezTo>
                  <a:pt x="3026941" y="1507694"/>
                  <a:pt x="3049474" y="1503938"/>
                  <a:pt x="3049474" y="1485163"/>
                </a:cubicBezTo>
                <a:cubicBezTo>
                  <a:pt x="3049474" y="1466387"/>
                  <a:pt x="3072007" y="1451366"/>
                  <a:pt x="3090785" y="1458876"/>
                </a:cubicBezTo>
                <a:cubicBezTo>
                  <a:pt x="3109563" y="1466387"/>
                  <a:pt x="3113318" y="1455121"/>
                  <a:pt x="3120829" y="1447611"/>
                </a:cubicBezTo>
                <a:cubicBezTo>
                  <a:pt x="3120829" y="1443856"/>
                  <a:pt x="3124585" y="1436346"/>
                  <a:pt x="3124585" y="1432591"/>
                </a:cubicBezTo>
                <a:cubicBezTo>
                  <a:pt x="3132096" y="1417570"/>
                  <a:pt x="3143362" y="1417570"/>
                  <a:pt x="3150873" y="1428835"/>
                </a:cubicBezTo>
                <a:cubicBezTo>
                  <a:pt x="3165895" y="1451366"/>
                  <a:pt x="3184673" y="1470142"/>
                  <a:pt x="3195939" y="1492673"/>
                </a:cubicBezTo>
                <a:cubicBezTo>
                  <a:pt x="3218472" y="1533980"/>
                  <a:pt x="3237250" y="1575286"/>
                  <a:pt x="3252272" y="1616593"/>
                </a:cubicBezTo>
                <a:cubicBezTo>
                  <a:pt x="3259783" y="1650389"/>
                  <a:pt x="3256027" y="1680431"/>
                  <a:pt x="3259783" y="1710472"/>
                </a:cubicBezTo>
                <a:cubicBezTo>
                  <a:pt x="3259783" y="1725492"/>
                  <a:pt x="3259783" y="1740513"/>
                  <a:pt x="3267294" y="1755534"/>
                </a:cubicBezTo>
                <a:cubicBezTo>
                  <a:pt x="3271049" y="1759289"/>
                  <a:pt x="3274805" y="1763044"/>
                  <a:pt x="3278561" y="1763044"/>
                </a:cubicBezTo>
                <a:cubicBezTo>
                  <a:pt x="3286072" y="1763044"/>
                  <a:pt x="3286072" y="1759289"/>
                  <a:pt x="3286072" y="1751779"/>
                </a:cubicBezTo>
                <a:cubicBezTo>
                  <a:pt x="3286072" y="1748023"/>
                  <a:pt x="3286072" y="1740513"/>
                  <a:pt x="3286072" y="1733003"/>
                </a:cubicBezTo>
                <a:cubicBezTo>
                  <a:pt x="3278561" y="1672920"/>
                  <a:pt x="3301094" y="1612838"/>
                  <a:pt x="3297338" y="1549000"/>
                </a:cubicBezTo>
                <a:cubicBezTo>
                  <a:pt x="3312360" y="1503938"/>
                  <a:pt x="3304849" y="1458876"/>
                  <a:pt x="3304849" y="1413815"/>
                </a:cubicBezTo>
                <a:cubicBezTo>
                  <a:pt x="3304849" y="1387529"/>
                  <a:pt x="3293583" y="1361243"/>
                  <a:pt x="3293583" y="1331201"/>
                </a:cubicBezTo>
                <a:cubicBezTo>
                  <a:pt x="3297338" y="1304915"/>
                  <a:pt x="3308605" y="1282384"/>
                  <a:pt x="3304849" y="1256098"/>
                </a:cubicBezTo>
                <a:cubicBezTo>
                  <a:pt x="3301094" y="1229812"/>
                  <a:pt x="3301094" y="1203526"/>
                  <a:pt x="3304849" y="1180995"/>
                </a:cubicBezTo>
                <a:cubicBezTo>
                  <a:pt x="3316116" y="1150954"/>
                  <a:pt x="3308605" y="1113403"/>
                  <a:pt x="3338649" y="1090872"/>
                </a:cubicBezTo>
                <a:cubicBezTo>
                  <a:pt x="3342404" y="1087116"/>
                  <a:pt x="3342404" y="1079606"/>
                  <a:pt x="3342404" y="1075851"/>
                </a:cubicBezTo>
                <a:cubicBezTo>
                  <a:pt x="3342404" y="1068341"/>
                  <a:pt x="3342404" y="1060830"/>
                  <a:pt x="3342404" y="1057075"/>
                </a:cubicBezTo>
                <a:cubicBezTo>
                  <a:pt x="3349915" y="1045810"/>
                  <a:pt x="3372448" y="1038299"/>
                  <a:pt x="3368693" y="1027034"/>
                </a:cubicBezTo>
                <a:cubicBezTo>
                  <a:pt x="3364937" y="1015769"/>
                  <a:pt x="3361182" y="1000748"/>
                  <a:pt x="3361182" y="989482"/>
                </a:cubicBezTo>
                <a:cubicBezTo>
                  <a:pt x="3361182" y="978217"/>
                  <a:pt x="3361182" y="963196"/>
                  <a:pt x="3361182" y="951931"/>
                </a:cubicBezTo>
                <a:cubicBezTo>
                  <a:pt x="3357426" y="933155"/>
                  <a:pt x="3364937" y="914379"/>
                  <a:pt x="3379959" y="899359"/>
                </a:cubicBezTo>
                <a:cubicBezTo>
                  <a:pt x="3383715" y="895604"/>
                  <a:pt x="3391226" y="891849"/>
                  <a:pt x="3394981" y="888093"/>
                </a:cubicBezTo>
                <a:cubicBezTo>
                  <a:pt x="3398737" y="876828"/>
                  <a:pt x="3417514" y="873073"/>
                  <a:pt x="3413759" y="858052"/>
                </a:cubicBezTo>
                <a:cubicBezTo>
                  <a:pt x="3413759" y="843032"/>
                  <a:pt x="3410003" y="828011"/>
                  <a:pt x="3402492" y="816745"/>
                </a:cubicBezTo>
                <a:cubicBezTo>
                  <a:pt x="3394981" y="805480"/>
                  <a:pt x="3391226" y="797970"/>
                  <a:pt x="3383715" y="790459"/>
                </a:cubicBezTo>
                <a:cubicBezTo>
                  <a:pt x="3376204" y="775439"/>
                  <a:pt x="3361182" y="767928"/>
                  <a:pt x="3376204" y="749153"/>
                </a:cubicBezTo>
                <a:cubicBezTo>
                  <a:pt x="3376204" y="745398"/>
                  <a:pt x="3372448" y="730377"/>
                  <a:pt x="3368693" y="726622"/>
                </a:cubicBezTo>
                <a:cubicBezTo>
                  <a:pt x="3349915" y="715356"/>
                  <a:pt x="3349915" y="700336"/>
                  <a:pt x="3349915" y="681560"/>
                </a:cubicBezTo>
                <a:cubicBezTo>
                  <a:pt x="3353671" y="662784"/>
                  <a:pt x="3346160" y="655274"/>
                  <a:pt x="3327382" y="647764"/>
                </a:cubicBezTo>
                <a:cubicBezTo>
                  <a:pt x="3286072" y="628988"/>
                  <a:pt x="3286072" y="610212"/>
                  <a:pt x="3308605" y="568905"/>
                </a:cubicBezTo>
                <a:cubicBezTo>
                  <a:pt x="3316116" y="553885"/>
                  <a:pt x="3308605" y="535109"/>
                  <a:pt x="3323627" y="520088"/>
                </a:cubicBezTo>
                <a:cubicBezTo>
                  <a:pt x="3323627" y="520088"/>
                  <a:pt x="3319871" y="512578"/>
                  <a:pt x="3319871" y="512578"/>
                </a:cubicBezTo>
                <a:cubicBezTo>
                  <a:pt x="3304849" y="512578"/>
                  <a:pt x="3304849" y="505068"/>
                  <a:pt x="3304849" y="493802"/>
                </a:cubicBezTo>
                <a:cubicBezTo>
                  <a:pt x="3304849" y="490047"/>
                  <a:pt x="3304849" y="486292"/>
                  <a:pt x="3301094" y="486292"/>
                </a:cubicBezTo>
                <a:cubicBezTo>
                  <a:pt x="3271049" y="467516"/>
                  <a:pt x="3278561" y="441230"/>
                  <a:pt x="3278561" y="414944"/>
                </a:cubicBezTo>
                <a:cubicBezTo>
                  <a:pt x="3274805" y="396168"/>
                  <a:pt x="3286072" y="369882"/>
                  <a:pt x="3267294" y="351106"/>
                </a:cubicBezTo>
                <a:cubicBezTo>
                  <a:pt x="3282316" y="321065"/>
                  <a:pt x="3274805" y="287269"/>
                  <a:pt x="3293583" y="260983"/>
                </a:cubicBezTo>
                <a:cubicBezTo>
                  <a:pt x="3308605" y="242207"/>
                  <a:pt x="3327382" y="219676"/>
                  <a:pt x="3304849" y="193390"/>
                </a:cubicBezTo>
                <a:cubicBezTo>
                  <a:pt x="3312360" y="174614"/>
                  <a:pt x="3316116" y="152083"/>
                  <a:pt x="3327382" y="133308"/>
                </a:cubicBezTo>
                <a:cubicBezTo>
                  <a:pt x="3361182" y="73225"/>
                  <a:pt x="3425025" y="46939"/>
                  <a:pt x="3488869" y="24408"/>
                </a:cubicBezTo>
                <a:cubicBezTo>
                  <a:pt x="3522669" y="13143"/>
                  <a:pt x="3560224" y="-1878"/>
                  <a:pt x="3597779" y="5632"/>
                </a:cubicBezTo>
                <a:cubicBezTo>
                  <a:pt x="3609046" y="1877"/>
                  <a:pt x="3620312" y="0"/>
                  <a:pt x="36315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1"/>
          <p:cNvSpPr/>
          <p:nvPr/>
        </p:nvSpPr>
        <p:spPr>
          <a:xfrm>
            <a:off x="7265194" y="4561285"/>
            <a:ext cx="4763" cy="310754"/>
          </a:xfrm>
          <a:custGeom>
            <a:rect b="b" l="l" r="r" t="t"/>
            <a:pathLst>
              <a:path extrusionOk="0" h="110" w="2">
                <a:moveTo>
                  <a:pt x="2" y="110"/>
                </a:moveTo>
                <a:cubicBezTo>
                  <a:pt x="2" y="110"/>
                  <a:pt x="1" y="110"/>
                  <a:pt x="0" y="110"/>
                </a:cubicBezTo>
                <a:cubicBezTo>
                  <a:pt x="0" y="74"/>
                  <a:pt x="0" y="37"/>
                  <a:pt x="0" y="0"/>
                </a:cubicBezTo>
                <a:cubicBezTo>
                  <a:pt x="1" y="0"/>
                  <a:pt x="2" y="0"/>
                  <a:pt x="2" y="0"/>
                </a:cubicBezTo>
                <a:cubicBezTo>
                  <a:pt x="2" y="37"/>
                  <a:pt x="2" y="74"/>
                  <a:pt x="2" y="110"/>
                </a:cubicBezTo>
                <a:close/>
              </a:path>
            </a:pathLst>
          </a:custGeom>
          <a:solidFill>
            <a:srgbClr val="CACAC9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1"/>
          <p:cNvSpPr/>
          <p:nvPr/>
        </p:nvSpPr>
        <p:spPr>
          <a:xfrm>
            <a:off x="4572000" y="102394"/>
            <a:ext cx="51197" cy="8335"/>
          </a:xfrm>
          <a:custGeom>
            <a:rect b="b" l="l" r="r" t="t"/>
            <a:pathLst>
              <a:path extrusionOk="0" h="3" w="18">
                <a:moveTo>
                  <a:pt x="18" y="3"/>
                </a:moveTo>
                <a:cubicBezTo>
                  <a:pt x="12" y="3"/>
                  <a:pt x="6" y="3"/>
                  <a:pt x="0" y="3"/>
                </a:cubicBezTo>
                <a:cubicBezTo>
                  <a:pt x="0" y="2"/>
                  <a:pt x="0" y="1"/>
                  <a:pt x="0" y="0"/>
                </a:cubicBezTo>
                <a:cubicBezTo>
                  <a:pt x="6" y="0"/>
                  <a:pt x="12" y="0"/>
                  <a:pt x="18" y="0"/>
                </a:cubicBezTo>
                <a:cubicBezTo>
                  <a:pt x="18" y="1"/>
                  <a:pt x="18" y="2"/>
                  <a:pt x="18" y="3"/>
                </a:cubicBezTo>
                <a:close/>
              </a:path>
            </a:pathLst>
          </a:custGeom>
          <a:solidFill>
            <a:srgbClr val="9F9E9E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1"/>
          <p:cNvSpPr/>
          <p:nvPr/>
        </p:nvSpPr>
        <p:spPr>
          <a:xfrm>
            <a:off x="5817394" y="4012406"/>
            <a:ext cx="33338" cy="16669"/>
          </a:xfrm>
          <a:custGeom>
            <a:rect b="b" l="l" r="r" t="t"/>
            <a:pathLst>
              <a:path extrusionOk="0" h="6" w="12">
                <a:moveTo>
                  <a:pt x="12" y="6"/>
                </a:moveTo>
                <a:cubicBezTo>
                  <a:pt x="7" y="6"/>
                  <a:pt x="4" y="6"/>
                  <a:pt x="0" y="6"/>
                </a:cubicBezTo>
                <a:cubicBezTo>
                  <a:pt x="6" y="0"/>
                  <a:pt x="6" y="0"/>
                  <a:pt x="12" y="6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_Images &amp; Contents Layout">
  <p:cSld name="10_Images &amp; Contents Layou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/>
          <p:nvPr>
            <p:ph idx="2" type="pic"/>
          </p:nvPr>
        </p:nvSpPr>
        <p:spPr>
          <a:xfrm>
            <a:off x="1259632" y="422171"/>
            <a:ext cx="2483976" cy="135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22"/>
          <p:cNvSpPr/>
          <p:nvPr/>
        </p:nvSpPr>
        <p:spPr>
          <a:xfrm>
            <a:off x="0" y="0"/>
            <a:ext cx="1115616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2"/>
          <p:cNvSpPr/>
          <p:nvPr>
            <p:ph idx="3" type="pic"/>
          </p:nvPr>
        </p:nvSpPr>
        <p:spPr>
          <a:xfrm>
            <a:off x="1259632" y="1898434"/>
            <a:ext cx="2483976" cy="135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22"/>
          <p:cNvSpPr/>
          <p:nvPr>
            <p:ph idx="4" type="pic"/>
          </p:nvPr>
        </p:nvSpPr>
        <p:spPr>
          <a:xfrm>
            <a:off x="1259632" y="3374696"/>
            <a:ext cx="2483976" cy="135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1_IMAGES LAYOUT">
  <p:cSld name="11_IMAGES LAYOU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/>
          <p:nvPr/>
        </p:nvSpPr>
        <p:spPr>
          <a:xfrm>
            <a:off x="0" y="1223725"/>
            <a:ext cx="9144000" cy="2143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>
            <p:ph idx="2" type="pic"/>
          </p:nvPr>
        </p:nvSpPr>
        <p:spPr>
          <a:xfrm>
            <a:off x="4114973" y="1340882"/>
            <a:ext cx="1412726" cy="89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23"/>
          <p:cNvSpPr/>
          <p:nvPr>
            <p:ph idx="3" type="pic"/>
          </p:nvPr>
        </p:nvSpPr>
        <p:spPr>
          <a:xfrm>
            <a:off x="5656693" y="1340882"/>
            <a:ext cx="1412726" cy="89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23"/>
          <p:cNvSpPr/>
          <p:nvPr>
            <p:ph idx="4" type="pic"/>
          </p:nvPr>
        </p:nvSpPr>
        <p:spPr>
          <a:xfrm>
            <a:off x="7198412" y="1340882"/>
            <a:ext cx="1412726" cy="89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23"/>
          <p:cNvSpPr/>
          <p:nvPr>
            <p:ph idx="5" type="pic"/>
          </p:nvPr>
        </p:nvSpPr>
        <p:spPr>
          <a:xfrm>
            <a:off x="4114973" y="2358185"/>
            <a:ext cx="1412726" cy="89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23"/>
          <p:cNvSpPr/>
          <p:nvPr>
            <p:ph idx="6" type="pic"/>
          </p:nvPr>
        </p:nvSpPr>
        <p:spPr>
          <a:xfrm>
            <a:off x="5656693" y="2358185"/>
            <a:ext cx="1412726" cy="89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23"/>
          <p:cNvSpPr/>
          <p:nvPr>
            <p:ph idx="7" type="pic"/>
          </p:nvPr>
        </p:nvSpPr>
        <p:spPr>
          <a:xfrm>
            <a:off x="7198412" y="2358185"/>
            <a:ext cx="1412726" cy="89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23"/>
          <p:cNvSpPr/>
          <p:nvPr/>
        </p:nvSpPr>
        <p:spPr>
          <a:xfrm>
            <a:off x="0" y="3406751"/>
            <a:ext cx="9144000" cy="124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0" y="215441"/>
            <a:ext cx="221456" cy="543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-7382" y="215441"/>
            <a:ext cx="128346" cy="543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8526439" y="4831305"/>
            <a:ext cx="617561" cy="1586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-14765" y="4831305"/>
            <a:ext cx="8213657" cy="158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9_Images &amp; Contents Layout">
  <p:cSld name="19_Images &amp; Contents Layou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/>
          <p:nvPr>
            <p:ph idx="2" type="pic"/>
          </p:nvPr>
        </p:nvSpPr>
        <p:spPr>
          <a:xfrm>
            <a:off x="4355976" y="0"/>
            <a:ext cx="4788024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0_Images &amp; Contents Layout">
  <p:cSld name="30_Images &amp; Contents Layou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/>
          <p:nvPr>
            <p:ph idx="2" type="pic"/>
          </p:nvPr>
        </p:nvSpPr>
        <p:spPr>
          <a:xfrm>
            <a:off x="4254136" y="0"/>
            <a:ext cx="2295000" cy="251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25"/>
          <p:cNvSpPr/>
          <p:nvPr>
            <p:ph idx="3" type="pic"/>
          </p:nvPr>
        </p:nvSpPr>
        <p:spPr>
          <a:xfrm>
            <a:off x="6700353" y="3982500"/>
            <a:ext cx="2295000" cy="116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25"/>
          <p:cNvSpPr/>
          <p:nvPr>
            <p:ph idx="4" type="pic"/>
          </p:nvPr>
        </p:nvSpPr>
        <p:spPr>
          <a:xfrm>
            <a:off x="4254136" y="2632500"/>
            <a:ext cx="2295000" cy="251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p25"/>
          <p:cNvSpPr/>
          <p:nvPr>
            <p:ph idx="5" type="pic"/>
          </p:nvPr>
        </p:nvSpPr>
        <p:spPr>
          <a:xfrm>
            <a:off x="6698443" y="1322299"/>
            <a:ext cx="2295000" cy="251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Google Shape;106;p25"/>
          <p:cNvSpPr/>
          <p:nvPr/>
        </p:nvSpPr>
        <p:spPr>
          <a:xfrm>
            <a:off x="0" y="0"/>
            <a:ext cx="4102919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 &amp; Contents Layout-05">
  <p:cSld name="Image &amp; Contents Layout-05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1270" y="1245408"/>
            <a:ext cx="2683507" cy="340636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6"/>
          <p:cNvSpPr/>
          <p:nvPr>
            <p:ph idx="2" type="pic"/>
          </p:nvPr>
        </p:nvSpPr>
        <p:spPr>
          <a:xfrm>
            <a:off x="709134" y="1486694"/>
            <a:ext cx="2075278" cy="247307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p26"/>
          <p:cNvSpPr/>
          <p:nvPr/>
        </p:nvSpPr>
        <p:spPr>
          <a:xfrm>
            <a:off x="0" y="215441"/>
            <a:ext cx="221456" cy="543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6"/>
          <p:cNvSpPr/>
          <p:nvPr/>
        </p:nvSpPr>
        <p:spPr>
          <a:xfrm>
            <a:off x="-7382" y="215441"/>
            <a:ext cx="128346" cy="543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6"/>
          <p:cNvSpPr/>
          <p:nvPr/>
        </p:nvSpPr>
        <p:spPr>
          <a:xfrm>
            <a:off x="8526439" y="4831305"/>
            <a:ext cx="617561" cy="1586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6"/>
          <p:cNvSpPr/>
          <p:nvPr/>
        </p:nvSpPr>
        <p:spPr>
          <a:xfrm>
            <a:off x="-14765" y="4831305"/>
            <a:ext cx="8213657" cy="158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제목 슬라이드">
  <p:cSld name="3_제목 슬라이드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/>
          <p:nvPr>
            <p:ph idx="2" type="pic"/>
          </p:nvPr>
        </p:nvSpPr>
        <p:spPr>
          <a:xfrm>
            <a:off x="4418950" y="302007"/>
            <a:ext cx="4462046" cy="4463013"/>
          </a:xfrm>
          <a:prstGeom prst="donut">
            <a:avLst>
              <a:gd fmla="val 25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b" bIns="27432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4_Images &amp; Contents Layout">
  <p:cSld name="24_Images &amp; Contents Layou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/>
          <p:nvPr>
            <p:ph idx="2" type="pic"/>
          </p:nvPr>
        </p:nvSpPr>
        <p:spPr>
          <a:xfrm>
            <a:off x="554383" y="1241043"/>
            <a:ext cx="1917000" cy="3213000"/>
          </a:xfrm>
          <a:prstGeom prst="rect">
            <a:avLst/>
          </a:prstGeom>
          <a:solidFill>
            <a:srgbClr val="BEBFBF">
              <a:alpha val="29411"/>
            </a:srgbClr>
          </a:solidFill>
          <a:ln>
            <a:noFill/>
          </a:ln>
        </p:spPr>
        <p:txBody>
          <a:bodyPr anchorCtr="0" anchor="ctr" bIns="34275" lIns="68575" spcFirstLastPara="1" rIns="68575" wrap="square" tIns="135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28"/>
          <p:cNvSpPr/>
          <p:nvPr>
            <p:ph idx="3" type="pic"/>
          </p:nvPr>
        </p:nvSpPr>
        <p:spPr>
          <a:xfrm>
            <a:off x="2594147" y="1241043"/>
            <a:ext cx="1917000" cy="1539000"/>
          </a:xfrm>
          <a:prstGeom prst="rect">
            <a:avLst/>
          </a:prstGeom>
          <a:solidFill>
            <a:srgbClr val="BEBFBF">
              <a:alpha val="29411"/>
            </a:srgbClr>
          </a:solidFill>
          <a:ln>
            <a:noFill/>
          </a:ln>
        </p:spPr>
        <p:txBody>
          <a:bodyPr anchorCtr="0" anchor="ctr" bIns="34275" lIns="68575" spcFirstLastPara="1" rIns="68575" wrap="square" tIns="135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p28"/>
          <p:cNvSpPr/>
          <p:nvPr>
            <p:ph idx="4" type="pic"/>
          </p:nvPr>
        </p:nvSpPr>
        <p:spPr>
          <a:xfrm>
            <a:off x="4633911" y="2915043"/>
            <a:ext cx="1917000" cy="1539000"/>
          </a:xfrm>
          <a:prstGeom prst="rect">
            <a:avLst/>
          </a:prstGeom>
          <a:solidFill>
            <a:srgbClr val="BEBFBF">
              <a:alpha val="29411"/>
            </a:srgbClr>
          </a:solidFill>
          <a:ln>
            <a:noFill/>
          </a:ln>
        </p:spPr>
        <p:txBody>
          <a:bodyPr anchorCtr="0" anchor="ctr" bIns="34275" lIns="68575" spcFirstLastPara="1" rIns="68575" wrap="square" tIns="135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Google Shape;120;p28"/>
          <p:cNvSpPr/>
          <p:nvPr>
            <p:ph idx="5" type="pic"/>
          </p:nvPr>
        </p:nvSpPr>
        <p:spPr>
          <a:xfrm>
            <a:off x="6673674" y="1241043"/>
            <a:ext cx="1917000" cy="3213000"/>
          </a:xfrm>
          <a:prstGeom prst="rect">
            <a:avLst/>
          </a:prstGeom>
          <a:solidFill>
            <a:srgbClr val="BEBFBF">
              <a:alpha val="29411"/>
            </a:srgbClr>
          </a:solidFill>
          <a:ln>
            <a:noFill/>
          </a:ln>
        </p:spPr>
        <p:txBody>
          <a:bodyPr anchorCtr="0" anchor="ctr" bIns="34275" lIns="68575" spcFirstLastPara="1" rIns="68575" wrap="square" tIns="135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28"/>
          <p:cNvSpPr/>
          <p:nvPr/>
        </p:nvSpPr>
        <p:spPr>
          <a:xfrm>
            <a:off x="4633911" y="1241043"/>
            <a:ext cx="1917000" cy="15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8"/>
          <p:cNvSpPr/>
          <p:nvPr/>
        </p:nvSpPr>
        <p:spPr>
          <a:xfrm>
            <a:off x="2594147" y="2915043"/>
            <a:ext cx="1917000" cy="153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8"/>
          <p:cNvSpPr/>
          <p:nvPr/>
        </p:nvSpPr>
        <p:spPr>
          <a:xfrm>
            <a:off x="0" y="215441"/>
            <a:ext cx="221456" cy="543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8"/>
          <p:cNvSpPr/>
          <p:nvPr/>
        </p:nvSpPr>
        <p:spPr>
          <a:xfrm>
            <a:off x="-7382" y="215441"/>
            <a:ext cx="128346" cy="543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8"/>
          <p:cNvSpPr/>
          <p:nvPr/>
        </p:nvSpPr>
        <p:spPr>
          <a:xfrm>
            <a:off x="8526439" y="4831305"/>
            <a:ext cx="617561" cy="1586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8"/>
          <p:cNvSpPr/>
          <p:nvPr/>
        </p:nvSpPr>
        <p:spPr>
          <a:xfrm>
            <a:off x="-14765" y="4831305"/>
            <a:ext cx="8213657" cy="158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Images &amp; Contents Layout">
  <p:cSld name="7_Images &amp; Contents Layout"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/>
          <p:nvPr/>
        </p:nvSpPr>
        <p:spPr>
          <a:xfrm>
            <a:off x="559345" y="4143032"/>
            <a:ext cx="2342243" cy="3240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9"/>
          <p:cNvSpPr/>
          <p:nvPr/>
        </p:nvSpPr>
        <p:spPr>
          <a:xfrm>
            <a:off x="3389660" y="4143032"/>
            <a:ext cx="2342243" cy="3240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9"/>
          <p:cNvSpPr/>
          <p:nvPr/>
        </p:nvSpPr>
        <p:spPr>
          <a:xfrm>
            <a:off x="6241864" y="4143032"/>
            <a:ext cx="2342243" cy="3240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9"/>
          <p:cNvSpPr/>
          <p:nvPr>
            <p:ph idx="2" type="pic"/>
          </p:nvPr>
        </p:nvSpPr>
        <p:spPr>
          <a:xfrm>
            <a:off x="6267621" y="1247779"/>
            <a:ext cx="2290731" cy="2759830"/>
          </a:xfrm>
          <a:prstGeom prst="rect">
            <a:avLst/>
          </a:prstGeom>
          <a:solidFill>
            <a:srgbClr val="F2F2F2"/>
          </a:solidFill>
          <a:ln cap="flat" cmpd="sng" w="762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5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29"/>
          <p:cNvSpPr/>
          <p:nvPr>
            <p:ph idx="3" type="pic"/>
          </p:nvPr>
        </p:nvSpPr>
        <p:spPr>
          <a:xfrm>
            <a:off x="585100" y="1247779"/>
            <a:ext cx="2290731" cy="2759830"/>
          </a:xfrm>
          <a:prstGeom prst="rect">
            <a:avLst/>
          </a:prstGeom>
          <a:solidFill>
            <a:srgbClr val="F2F2F2"/>
          </a:solidFill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5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9"/>
          <p:cNvSpPr/>
          <p:nvPr>
            <p:ph idx="4" type="pic"/>
          </p:nvPr>
        </p:nvSpPr>
        <p:spPr>
          <a:xfrm>
            <a:off x="3415416" y="1247779"/>
            <a:ext cx="2290731" cy="2759830"/>
          </a:xfrm>
          <a:prstGeom prst="rect">
            <a:avLst/>
          </a:prstGeom>
          <a:solidFill>
            <a:srgbClr val="F2F2F2"/>
          </a:solidFill>
          <a:ln cap="flat" cmpd="sng" w="762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5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9"/>
          <p:cNvSpPr/>
          <p:nvPr/>
        </p:nvSpPr>
        <p:spPr>
          <a:xfrm>
            <a:off x="0" y="215441"/>
            <a:ext cx="221456" cy="543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9"/>
          <p:cNvSpPr/>
          <p:nvPr/>
        </p:nvSpPr>
        <p:spPr>
          <a:xfrm>
            <a:off x="-7382" y="215441"/>
            <a:ext cx="128346" cy="543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9"/>
          <p:cNvSpPr/>
          <p:nvPr/>
        </p:nvSpPr>
        <p:spPr>
          <a:xfrm>
            <a:off x="8526439" y="4831305"/>
            <a:ext cx="617561" cy="1586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9"/>
          <p:cNvSpPr/>
          <p:nvPr/>
        </p:nvSpPr>
        <p:spPr>
          <a:xfrm>
            <a:off x="-14765" y="4831305"/>
            <a:ext cx="8213657" cy="158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8_Images &amp; Contents Layout">
  <p:cSld name="28_Images &amp; Contents Layou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/>
          <p:nvPr>
            <p:ph idx="2" type="pic"/>
          </p:nvPr>
        </p:nvSpPr>
        <p:spPr>
          <a:xfrm>
            <a:off x="543207" y="1186141"/>
            <a:ext cx="2678086" cy="3235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0" spcFirstLastPara="1" rIns="68575" wrap="square" tIns="8100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30"/>
          <p:cNvSpPr/>
          <p:nvPr/>
        </p:nvSpPr>
        <p:spPr>
          <a:xfrm>
            <a:off x="0" y="215441"/>
            <a:ext cx="221456" cy="543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0"/>
          <p:cNvSpPr/>
          <p:nvPr/>
        </p:nvSpPr>
        <p:spPr>
          <a:xfrm>
            <a:off x="-7382" y="215441"/>
            <a:ext cx="128346" cy="543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0"/>
          <p:cNvSpPr/>
          <p:nvPr/>
        </p:nvSpPr>
        <p:spPr>
          <a:xfrm>
            <a:off x="8526439" y="4831305"/>
            <a:ext cx="617561" cy="1586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0"/>
          <p:cNvSpPr/>
          <p:nvPr/>
        </p:nvSpPr>
        <p:spPr>
          <a:xfrm>
            <a:off x="-14765" y="4831305"/>
            <a:ext cx="8213657" cy="158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0_Images &amp; Contents Layout">
  <p:cSld name="20_Images &amp; Contents Layou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/>
          <p:nvPr>
            <p:ph idx="2" type="pic"/>
          </p:nvPr>
        </p:nvSpPr>
        <p:spPr>
          <a:xfrm>
            <a:off x="188935" y="142456"/>
            <a:ext cx="8766129" cy="485858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Contents slide layout">
  <p:cSld name="6_Contents slide layou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"/>
          <p:cNvSpPr/>
          <p:nvPr/>
        </p:nvSpPr>
        <p:spPr>
          <a:xfrm>
            <a:off x="7754513" y="3261910"/>
            <a:ext cx="1260154" cy="1816156"/>
          </a:xfrm>
          <a:custGeom>
            <a:rect b="b" l="l" r="r" t="t"/>
            <a:pathLst>
              <a:path extrusionOk="0" h="860" w="596">
                <a:moveTo>
                  <a:pt x="579" y="763"/>
                </a:moveTo>
                <a:cubicBezTo>
                  <a:pt x="577" y="762"/>
                  <a:pt x="576" y="762"/>
                  <a:pt x="574" y="762"/>
                </a:cubicBezTo>
                <a:cubicBezTo>
                  <a:pt x="569" y="761"/>
                  <a:pt x="564" y="761"/>
                  <a:pt x="559" y="761"/>
                </a:cubicBezTo>
                <a:cubicBezTo>
                  <a:pt x="557" y="761"/>
                  <a:pt x="555" y="760"/>
                  <a:pt x="553" y="760"/>
                </a:cubicBezTo>
                <a:cubicBezTo>
                  <a:pt x="548" y="758"/>
                  <a:pt x="542" y="757"/>
                  <a:pt x="536" y="756"/>
                </a:cubicBezTo>
                <a:cubicBezTo>
                  <a:pt x="534" y="755"/>
                  <a:pt x="533" y="755"/>
                  <a:pt x="531" y="755"/>
                </a:cubicBezTo>
                <a:cubicBezTo>
                  <a:pt x="529" y="754"/>
                  <a:pt x="528" y="754"/>
                  <a:pt x="526" y="753"/>
                </a:cubicBezTo>
                <a:cubicBezTo>
                  <a:pt x="524" y="753"/>
                  <a:pt x="523" y="753"/>
                  <a:pt x="521" y="752"/>
                </a:cubicBezTo>
                <a:cubicBezTo>
                  <a:pt x="505" y="751"/>
                  <a:pt x="497" y="746"/>
                  <a:pt x="466" y="741"/>
                </a:cubicBezTo>
                <a:cubicBezTo>
                  <a:pt x="411" y="733"/>
                  <a:pt x="379" y="741"/>
                  <a:pt x="365" y="744"/>
                </a:cubicBezTo>
                <a:cubicBezTo>
                  <a:pt x="351" y="746"/>
                  <a:pt x="359" y="727"/>
                  <a:pt x="351" y="693"/>
                </a:cubicBezTo>
                <a:cubicBezTo>
                  <a:pt x="346" y="668"/>
                  <a:pt x="340" y="648"/>
                  <a:pt x="337" y="635"/>
                </a:cubicBezTo>
                <a:cubicBezTo>
                  <a:pt x="336" y="634"/>
                  <a:pt x="336" y="633"/>
                  <a:pt x="336" y="632"/>
                </a:cubicBezTo>
                <a:cubicBezTo>
                  <a:pt x="352" y="595"/>
                  <a:pt x="344" y="551"/>
                  <a:pt x="308" y="533"/>
                </a:cubicBezTo>
                <a:cubicBezTo>
                  <a:pt x="306" y="531"/>
                  <a:pt x="305" y="530"/>
                  <a:pt x="304" y="529"/>
                </a:cubicBezTo>
                <a:cubicBezTo>
                  <a:pt x="303" y="528"/>
                  <a:pt x="302" y="527"/>
                  <a:pt x="301" y="526"/>
                </a:cubicBezTo>
                <a:cubicBezTo>
                  <a:pt x="298" y="524"/>
                  <a:pt x="297" y="522"/>
                  <a:pt x="297" y="522"/>
                </a:cubicBezTo>
                <a:cubicBezTo>
                  <a:pt x="297" y="522"/>
                  <a:pt x="301" y="516"/>
                  <a:pt x="306" y="507"/>
                </a:cubicBezTo>
                <a:cubicBezTo>
                  <a:pt x="308" y="505"/>
                  <a:pt x="309" y="503"/>
                  <a:pt x="310" y="500"/>
                </a:cubicBezTo>
                <a:cubicBezTo>
                  <a:pt x="311" y="498"/>
                  <a:pt x="312" y="496"/>
                  <a:pt x="313" y="494"/>
                </a:cubicBezTo>
                <a:cubicBezTo>
                  <a:pt x="316" y="479"/>
                  <a:pt x="328" y="463"/>
                  <a:pt x="329" y="443"/>
                </a:cubicBezTo>
                <a:cubicBezTo>
                  <a:pt x="329" y="441"/>
                  <a:pt x="329" y="439"/>
                  <a:pt x="328" y="437"/>
                </a:cubicBezTo>
                <a:cubicBezTo>
                  <a:pt x="325" y="425"/>
                  <a:pt x="314" y="416"/>
                  <a:pt x="309" y="407"/>
                </a:cubicBezTo>
                <a:cubicBezTo>
                  <a:pt x="309" y="406"/>
                  <a:pt x="308" y="404"/>
                  <a:pt x="307" y="403"/>
                </a:cubicBezTo>
                <a:cubicBezTo>
                  <a:pt x="304" y="398"/>
                  <a:pt x="301" y="393"/>
                  <a:pt x="298" y="389"/>
                </a:cubicBezTo>
                <a:cubicBezTo>
                  <a:pt x="296" y="387"/>
                  <a:pt x="295" y="385"/>
                  <a:pt x="294" y="383"/>
                </a:cubicBezTo>
                <a:cubicBezTo>
                  <a:pt x="293" y="381"/>
                  <a:pt x="293" y="378"/>
                  <a:pt x="292" y="376"/>
                </a:cubicBezTo>
                <a:cubicBezTo>
                  <a:pt x="291" y="374"/>
                  <a:pt x="290" y="372"/>
                  <a:pt x="290" y="370"/>
                </a:cubicBezTo>
                <a:cubicBezTo>
                  <a:pt x="287" y="365"/>
                  <a:pt x="284" y="359"/>
                  <a:pt x="280" y="353"/>
                </a:cubicBezTo>
                <a:cubicBezTo>
                  <a:pt x="279" y="351"/>
                  <a:pt x="278" y="350"/>
                  <a:pt x="276" y="348"/>
                </a:cubicBezTo>
                <a:cubicBezTo>
                  <a:pt x="274" y="344"/>
                  <a:pt x="272" y="341"/>
                  <a:pt x="270" y="337"/>
                </a:cubicBezTo>
                <a:cubicBezTo>
                  <a:pt x="269" y="335"/>
                  <a:pt x="269" y="334"/>
                  <a:pt x="268" y="332"/>
                </a:cubicBezTo>
                <a:cubicBezTo>
                  <a:pt x="267" y="331"/>
                  <a:pt x="266" y="329"/>
                  <a:pt x="265" y="328"/>
                </a:cubicBezTo>
                <a:cubicBezTo>
                  <a:pt x="264" y="326"/>
                  <a:pt x="263" y="324"/>
                  <a:pt x="262" y="323"/>
                </a:cubicBezTo>
                <a:cubicBezTo>
                  <a:pt x="261" y="321"/>
                  <a:pt x="260" y="320"/>
                  <a:pt x="260" y="318"/>
                </a:cubicBezTo>
                <a:cubicBezTo>
                  <a:pt x="259" y="316"/>
                  <a:pt x="258" y="314"/>
                  <a:pt x="258" y="312"/>
                </a:cubicBezTo>
                <a:cubicBezTo>
                  <a:pt x="259" y="305"/>
                  <a:pt x="274" y="293"/>
                  <a:pt x="274" y="293"/>
                </a:cubicBezTo>
                <a:cubicBezTo>
                  <a:pt x="274" y="293"/>
                  <a:pt x="282" y="282"/>
                  <a:pt x="287" y="283"/>
                </a:cubicBezTo>
                <a:cubicBezTo>
                  <a:pt x="288" y="283"/>
                  <a:pt x="291" y="282"/>
                  <a:pt x="293" y="281"/>
                </a:cubicBezTo>
                <a:cubicBezTo>
                  <a:pt x="293" y="281"/>
                  <a:pt x="293" y="281"/>
                  <a:pt x="293" y="281"/>
                </a:cubicBezTo>
                <a:cubicBezTo>
                  <a:pt x="294" y="282"/>
                  <a:pt x="294" y="282"/>
                  <a:pt x="294" y="282"/>
                </a:cubicBezTo>
                <a:cubicBezTo>
                  <a:pt x="294" y="283"/>
                  <a:pt x="294" y="283"/>
                  <a:pt x="294" y="284"/>
                </a:cubicBezTo>
                <a:cubicBezTo>
                  <a:pt x="294" y="284"/>
                  <a:pt x="294" y="285"/>
                  <a:pt x="294" y="286"/>
                </a:cubicBezTo>
                <a:cubicBezTo>
                  <a:pt x="304" y="303"/>
                  <a:pt x="288" y="327"/>
                  <a:pt x="312" y="335"/>
                </a:cubicBezTo>
                <a:cubicBezTo>
                  <a:pt x="312" y="331"/>
                  <a:pt x="304" y="327"/>
                  <a:pt x="308" y="323"/>
                </a:cubicBezTo>
                <a:cubicBezTo>
                  <a:pt x="311" y="323"/>
                  <a:pt x="313" y="323"/>
                  <a:pt x="316" y="323"/>
                </a:cubicBezTo>
                <a:cubicBezTo>
                  <a:pt x="317" y="323"/>
                  <a:pt x="319" y="323"/>
                  <a:pt x="320" y="324"/>
                </a:cubicBezTo>
                <a:cubicBezTo>
                  <a:pt x="321" y="324"/>
                  <a:pt x="322" y="324"/>
                  <a:pt x="322" y="325"/>
                </a:cubicBezTo>
                <a:cubicBezTo>
                  <a:pt x="323" y="325"/>
                  <a:pt x="324" y="326"/>
                  <a:pt x="325" y="328"/>
                </a:cubicBezTo>
                <a:cubicBezTo>
                  <a:pt x="326" y="327"/>
                  <a:pt x="327" y="328"/>
                  <a:pt x="328" y="330"/>
                </a:cubicBezTo>
                <a:cubicBezTo>
                  <a:pt x="329" y="330"/>
                  <a:pt x="330" y="330"/>
                  <a:pt x="330" y="331"/>
                </a:cubicBezTo>
                <a:cubicBezTo>
                  <a:pt x="340" y="347"/>
                  <a:pt x="352" y="335"/>
                  <a:pt x="360" y="331"/>
                </a:cubicBezTo>
                <a:cubicBezTo>
                  <a:pt x="354" y="334"/>
                  <a:pt x="351" y="331"/>
                  <a:pt x="346" y="329"/>
                </a:cubicBezTo>
                <a:cubicBezTo>
                  <a:pt x="346" y="328"/>
                  <a:pt x="345" y="328"/>
                  <a:pt x="344" y="328"/>
                </a:cubicBezTo>
                <a:cubicBezTo>
                  <a:pt x="344" y="322"/>
                  <a:pt x="347" y="317"/>
                  <a:pt x="350" y="312"/>
                </a:cubicBezTo>
                <a:cubicBezTo>
                  <a:pt x="351" y="311"/>
                  <a:pt x="351" y="311"/>
                  <a:pt x="351" y="310"/>
                </a:cubicBezTo>
                <a:cubicBezTo>
                  <a:pt x="356" y="307"/>
                  <a:pt x="356" y="303"/>
                  <a:pt x="356" y="295"/>
                </a:cubicBezTo>
                <a:cubicBezTo>
                  <a:pt x="352" y="299"/>
                  <a:pt x="352" y="307"/>
                  <a:pt x="344" y="308"/>
                </a:cubicBezTo>
                <a:cubicBezTo>
                  <a:pt x="343" y="308"/>
                  <a:pt x="342" y="309"/>
                  <a:pt x="341" y="309"/>
                </a:cubicBezTo>
                <a:cubicBezTo>
                  <a:pt x="340" y="309"/>
                  <a:pt x="339" y="309"/>
                  <a:pt x="338" y="308"/>
                </a:cubicBezTo>
                <a:cubicBezTo>
                  <a:pt x="337" y="308"/>
                  <a:pt x="337" y="308"/>
                  <a:pt x="336" y="308"/>
                </a:cubicBezTo>
                <a:cubicBezTo>
                  <a:pt x="334" y="307"/>
                  <a:pt x="332" y="306"/>
                  <a:pt x="331" y="304"/>
                </a:cubicBezTo>
                <a:cubicBezTo>
                  <a:pt x="330" y="303"/>
                  <a:pt x="329" y="303"/>
                  <a:pt x="329" y="302"/>
                </a:cubicBezTo>
                <a:cubicBezTo>
                  <a:pt x="327" y="300"/>
                  <a:pt x="326" y="298"/>
                  <a:pt x="327" y="295"/>
                </a:cubicBezTo>
                <a:cubicBezTo>
                  <a:pt x="326" y="295"/>
                  <a:pt x="326" y="294"/>
                  <a:pt x="326" y="293"/>
                </a:cubicBezTo>
                <a:cubicBezTo>
                  <a:pt x="326" y="293"/>
                  <a:pt x="325" y="292"/>
                  <a:pt x="325" y="291"/>
                </a:cubicBezTo>
                <a:cubicBezTo>
                  <a:pt x="325" y="290"/>
                  <a:pt x="324" y="290"/>
                  <a:pt x="324" y="289"/>
                </a:cubicBezTo>
                <a:cubicBezTo>
                  <a:pt x="323" y="288"/>
                  <a:pt x="323" y="287"/>
                  <a:pt x="322" y="285"/>
                </a:cubicBezTo>
                <a:cubicBezTo>
                  <a:pt x="322" y="285"/>
                  <a:pt x="321" y="284"/>
                  <a:pt x="321" y="284"/>
                </a:cubicBezTo>
                <a:cubicBezTo>
                  <a:pt x="317" y="280"/>
                  <a:pt x="314" y="277"/>
                  <a:pt x="313" y="273"/>
                </a:cubicBezTo>
                <a:cubicBezTo>
                  <a:pt x="312" y="272"/>
                  <a:pt x="312" y="271"/>
                  <a:pt x="312" y="270"/>
                </a:cubicBezTo>
                <a:cubicBezTo>
                  <a:pt x="315" y="268"/>
                  <a:pt x="312" y="265"/>
                  <a:pt x="310" y="263"/>
                </a:cubicBezTo>
                <a:cubicBezTo>
                  <a:pt x="310" y="262"/>
                  <a:pt x="310" y="261"/>
                  <a:pt x="310" y="260"/>
                </a:cubicBezTo>
                <a:cubicBezTo>
                  <a:pt x="312" y="251"/>
                  <a:pt x="300" y="250"/>
                  <a:pt x="295" y="250"/>
                </a:cubicBezTo>
                <a:cubicBezTo>
                  <a:pt x="295" y="250"/>
                  <a:pt x="295" y="249"/>
                  <a:pt x="295" y="249"/>
                </a:cubicBezTo>
                <a:cubicBezTo>
                  <a:pt x="295" y="247"/>
                  <a:pt x="294" y="246"/>
                  <a:pt x="294" y="245"/>
                </a:cubicBezTo>
                <a:cubicBezTo>
                  <a:pt x="293" y="244"/>
                  <a:pt x="292" y="244"/>
                  <a:pt x="291" y="244"/>
                </a:cubicBezTo>
                <a:cubicBezTo>
                  <a:pt x="284" y="230"/>
                  <a:pt x="280" y="219"/>
                  <a:pt x="269" y="208"/>
                </a:cubicBezTo>
                <a:cubicBezTo>
                  <a:pt x="267" y="207"/>
                  <a:pt x="265" y="206"/>
                  <a:pt x="263" y="205"/>
                </a:cubicBezTo>
                <a:cubicBezTo>
                  <a:pt x="262" y="204"/>
                  <a:pt x="260" y="204"/>
                  <a:pt x="259" y="204"/>
                </a:cubicBezTo>
                <a:cubicBezTo>
                  <a:pt x="256" y="203"/>
                  <a:pt x="253" y="203"/>
                  <a:pt x="253" y="203"/>
                </a:cubicBezTo>
                <a:cubicBezTo>
                  <a:pt x="258" y="86"/>
                  <a:pt x="258" y="86"/>
                  <a:pt x="258" y="86"/>
                </a:cubicBezTo>
                <a:cubicBezTo>
                  <a:pt x="285" y="61"/>
                  <a:pt x="285" y="61"/>
                  <a:pt x="285" y="61"/>
                </a:cubicBezTo>
                <a:cubicBezTo>
                  <a:pt x="285" y="61"/>
                  <a:pt x="287" y="63"/>
                  <a:pt x="289" y="66"/>
                </a:cubicBezTo>
                <a:cubicBezTo>
                  <a:pt x="301" y="76"/>
                  <a:pt x="311" y="76"/>
                  <a:pt x="320" y="72"/>
                </a:cubicBezTo>
                <a:cubicBezTo>
                  <a:pt x="322" y="72"/>
                  <a:pt x="324" y="71"/>
                  <a:pt x="325" y="70"/>
                </a:cubicBezTo>
                <a:cubicBezTo>
                  <a:pt x="329" y="68"/>
                  <a:pt x="331" y="66"/>
                  <a:pt x="333" y="63"/>
                </a:cubicBezTo>
                <a:cubicBezTo>
                  <a:pt x="334" y="61"/>
                  <a:pt x="334" y="60"/>
                  <a:pt x="335" y="58"/>
                </a:cubicBezTo>
                <a:cubicBezTo>
                  <a:pt x="334" y="54"/>
                  <a:pt x="333" y="49"/>
                  <a:pt x="331" y="44"/>
                </a:cubicBezTo>
                <a:cubicBezTo>
                  <a:pt x="331" y="42"/>
                  <a:pt x="330" y="41"/>
                  <a:pt x="330" y="39"/>
                </a:cubicBezTo>
                <a:cubicBezTo>
                  <a:pt x="324" y="27"/>
                  <a:pt x="320" y="15"/>
                  <a:pt x="312" y="6"/>
                </a:cubicBezTo>
                <a:cubicBezTo>
                  <a:pt x="311" y="5"/>
                  <a:pt x="310" y="5"/>
                  <a:pt x="309" y="4"/>
                </a:cubicBezTo>
                <a:cubicBezTo>
                  <a:pt x="307" y="2"/>
                  <a:pt x="305" y="1"/>
                  <a:pt x="302" y="0"/>
                </a:cubicBezTo>
                <a:cubicBezTo>
                  <a:pt x="300" y="0"/>
                  <a:pt x="299" y="1"/>
                  <a:pt x="297" y="1"/>
                </a:cubicBezTo>
                <a:cubicBezTo>
                  <a:pt x="291" y="3"/>
                  <a:pt x="291" y="3"/>
                  <a:pt x="291" y="3"/>
                </a:cubicBezTo>
                <a:cubicBezTo>
                  <a:pt x="279" y="8"/>
                  <a:pt x="273" y="21"/>
                  <a:pt x="277" y="33"/>
                </a:cubicBezTo>
                <a:cubicBezTo>
                  <a:pt x="280" y="40"/>
                  <a:pt x="280" y="40"/>
                  <a:pt x="280" y="40"/>
                </a:cubicBezTo>
                <a:cubicBezTo>
                  <a:pt x="279" y="40"/>
                  <a:pt x="279" y="40"/>
                  <a:pt x="279" y="40"/>
                </a:cubicBezTo>
                <a:cubicBezTo>
                  <a:pt x="276" y="41"/>
                  <a:pt x="272" y="36"/>
                  <a:pt x="269" y="35"/>
                </a:cubicBezTo>
                <a:cubicBezTo>
                  <a:pt x="267" y="33"/>
                  <a:pt x="266" y="35"/>
                  <a:pt x="263" y="36"/>
                </a:cubicBezTo>
                <a:cubicBezTo>
                  <a:pt x="260" y="38"/>
                  <a:pt x="260" y="40"/>
                  <a:pt x="253" y="39"/>
                </a:cubicBezTo>
                <a:cubicBezTo>
                  <a:pt x="246" y="39"/>
                  <a:pt x="250" y="43"/>
                  <a:pt x="249" y="46"/>
                </a:cubicBezTo>
                <a:cubicBezTo>
                  <a:pt x="247" y="49"/>
                  <a:pt x="245" y="47"/>
                  <a:pt x="239" y="49"/>
                </a:cubicBezTo>
                <a:cubicBezTo>
                  <a:pt x="234" y="51"/>
                  <a:pt x="231" y="55"/>
                  <a:pt x="231" y="55"/>
                </a:cubicBezTo>
                <a:cubicBezTo>
                  <a:pt x="231" y="55"/>
                  <a:pt x="223" y="51"/>
                  <a:pt x="219" y="43"/>
                </a:cubicBezTo>
                <a:cubicBezTo>
                  <a:pt x="218" y="42"/>
                  <a:pt x="217" y="41"/>
                  <a:pt x="216" y="41"/>
                </a:cubicBezTo>
                <a:cubicBezTo>
                  <a:pt x="215" y="40"/>
                  <a:pt x="213" y="40"/>
                  <a:pt x="212" y="39"/>
                </a:cubicBezTo>
                <a:cubicBezTo>
                  <a:pt x="196" y="39"/>
                  <a:pt x="180" y="47"/>
                  <a:pt x="184" y="61"/>
                </a:cubicBezTo>
                <a:cubicBezTo>
                  <a:pt x="184" y="63"/>
                  <a:pt x="184" y="64"/>
                  <a:pt x="184" y="66"/>
                </a:cubicBezTo>
                <a:cubicBezTo>
                  <a:pt x="184" y="67"/>
                  <a:pt x="184" y="68"/>
                  <a:pt x="184" y="69"/>
                </a:cubicBezTo>
                <a:cubicBezTo>
                  <a:pt x="184" y="71"/>
                  <a:pt x="184" y="72"/>
                  <a:pt x="185" y="74"/>
                </a:cubicBezTo>
                <a:cubicBezTo>
                  <a:pt x="186" y="76"/>
                  <a:pt x="187" y="77"/>
                  <a:pt x="188" y="79"/>
                </a:cubicBezTo>
                <a:cubicBezTo>
                  <a:pt x="189" y="81"/>
                  <a:pt x="190" y="83"/>
                  <a:pt x="191" y="85"/>
                </a:cubicBezTo>
                <a:cubicBezTo>
                  <a:pt x="192" y="99"/>
                  <a:pt x="200" y="107"/>
                  <a:pt x="217" y="108"/>
                </a:cubicBezTo>
                <a:cubicBezTo>
                  <a:pt x="219" y="107"/>
                  <a:pt x="221" y="107"/>
                  <a:pt x="223" y="106"/>
                </a:cubicBezTo>
                <a:cubicBezTo>
                  <a:pt x="225" y="105"/>
                  <a:pt x="227" y="104"/>
                  <a:pt x="228" y="103"/>
                </a:cubicBezTo>
                <a:cubicBezTo>
                  <a:pt x="230" y="102"/>
                  <a:pt x="231" y="100"/>
                  <a:pt x="232" y="99"/>
                </a:cubicBezTo>
                <a:cubicBezTo>
                  <a:pt x="231" y="103"/>
                  <a:pt x="230" y="108"/>
                  <a:pt x="229" y="113"/>
                </a:cubicBezTo>
                <a:cubicBezTo>
                  <a:pt x="228" y="115"/>
                  <a:pt x="228" y="117"/>
                  <a:pt x="227" y="119"/>
                </a:cubicBezTo>
                <a:cubicBezTo>
                  <a:pt x="227" y="121"/>
                  <a:pt x="227" y="122"/>
                  <a:pt x="226" y="124"/>
                </a:cubicBezTo>
                <a:cubicBezTo>
                  <a:pt x="226" y="126"/>
                  <a:pt x="225" y="128"/>
                  <a:pt x="225" y="129"/>
                </a:cubicBezTo>
                <a:cubicBezTo>
                  <a:pt x="224" y="133"/>
                  <a:pt x="223" y="136"/>
                  <a:pt x="221" y="138"/>
                </a:cubicBezTo>
                <a:cubicBezTo>
                  <a:pt x="216" y="153"/>
                  <a:pt x="213" y="204"/>
                  <a:pt x="213" y="204"/>
                </a:cubicBezTo>
                <a:cubicBezTo>
                  <a:pt x="213" y="204"/>
                  <a:pt x="210" y="205"/>
                  <a:pt x="206" y="207"/>
                </a:cubicBezTo>
                <a:cubicBezTo>
                  <a:pt x="205" y="208"/>
                  <a:pt x="203" y="209"/>
                  <a:pt x="202" y="210"/>
                </a:cubicBezTo>
                <a:cubicBezTo>
                  <a:pt x="188" y="219"/>
                  <a:pt x="184" y="227"/>
                  <a:pt x="187" y="237"/>
                </a:cubicBezTo>
                <a:cubicBezTo>
                  <a:pt x="186" y="239"/>
                  <a:pt x="186" y="241"/>
                  <a:pt x="186" y="242"/>
                </a:cubicBezTo>
                <a:cubicBezTo>
                  <a:pt x="186" y="247"/>
                  <a:pt x="186" y="251"/>
                  <a:pt x="186" y="253"/>
                </a:cubicBezTo>
                <a:cubicBezTo>
                  <a:pt x="186" y="254"/>
                  <a:pt x="185" y="256"/>
                  <a:pt x="184" y="258"/>
                </a:cubicBezTo>
                <a:cubicBezTo>
                  <a:pt x="180" y="263"/>
                  <a:pt x="172" y="263"/>
                  <a:pt x="182" y="273"/>
                </a:cubicBezTo>
                <a:cubicBezTo>
                  <a:pt x="182" y="273"/>
                  <a:pt x="181" y="274"/>
                  <a:pt x="181" y="276"/>
                </a:cubicBezTo>
                <a:cubicBezTo>
                  <a:pt x="181" y="278"/>
                  <a:pt x="181" y="280"/>
                  <a:pt x="182" y="281"/>
                </a:cubicBezTo>
                <a:cubicBezTo>
                  <a:pt x="182" y="284"/>
                  <a:pt x="185" y="284"/>
                  <a:pt x="185" y="286"/>
                </a:cubicBezTo>
                <a:cubicBezTo>
                  <a:pt x="185" y="287"/>
                  <a:pt x="183" y="288"/>
                  <a:pt x="184" y="290"/>
                </a:cubicBezTo>
                <a:cubicBezTo>
                  <a:pt x="184" y="292"/>
                  <a:pt x="183" y="293"/>
                  <a:pt x="183" y="295"/>
                </a:cubicBezTo>
                <a:cubicBezTo>
                  <a:pt x="184" y="315"/>
                  <a:pt x="196" y="307"/>
                  <a:pt x="205" y="306"/>
                </a:cubicBezTo>
                <a:cubicBezTo>
                  <a:pt x="206" y="307"/>
                  <a:pt x="207" y="307"/>
                  <a:pt x="208" y="308"/>
                </a:cubicBezTo>
                <a:cubicBezTo>
                  <a:pt x="212" y="312"/>
                  <a:pt x="212" y="319"/>
                  <a:pt x="213" y="326"/>
                </a:cubicBezTo>
                <a:cubicBezTo>
                  <a:pt x="215" y="334"/>
                  <a:pt x="207" y="346"/>
                  <a:pt x="195" y="358"/>
                </a:cubicBezTo>
                <a:cubicBezTo>
                  <a:pt x="189" y="364"/>
                  <a:pt x="182" y="367"/>
                  <a:pt x="176" y="372"/>
                </a:cubicBezTo>
                <a:cubicBezTo>
                  <a:pt x="175" y="373"/>
                  <a:pt x="173" y="374"/>
                  <a:pt x="172" y="376"/>
                </a:cubicBezTo>
                <a:cubicBezTo>
                  <a:pt x="159" y="388"/>
                  <a:pt x="154" y="404"/>
                  <a:pt x="161" y="420"/>
                </a:cubicBezTo>
                <a:cubicBezTo>
                  <a:pt x="161" y="422"/>
                  <a:pt x="162" y="423"/>
                  <a:pt x="163" y="425"/>
                </a:cubicBezTo>
                <a:cubicBezTo>
                  <a:pt x="169" y="433"/>
                  <a:pt x="172" y="441"/>
                  <a:pt x="173" y="450"/>
                </a:cubicBezTo>
                <a:cubicBezTo>
                  <a:pt x="173" y="452"/>
                  <a:pt x="174" y="453"/>
                  <a:pt x="174" y="455"/>
                </a:cubicBezTo>
                <a:cubicBezTo>
                  <a:pt x="180" y="475"/>
                  <a:pt x="192" y="491"/>
                  <a:pt x="197" y="513"/>
                </a:cubicBezTo>
                <a:cubicBezTo>
                  <a:pt x="197" y="514"/>
                  <a:pt x="198" y="516"/>
                  <a:pt x="198" y="517"/>
                </a:cubicBezTo>
                <a:cubicBezTo>
                  <a:pt x="198" y="518"/>
                  <a:pt x="199" y="519"/>
                  <a:pt x="199" y="520"/>
                </a:cubicBezTo>
                <a:cubicBezTo>
                  <a:pt x="199" y="521"/>
                  <a:pt x="199" y="523"/>
                  <a:pt x="200" y="524"/>
                </a:cubicBezTo>
                <a:cubicBezTo>
                  <a:pt x="200" y="535"/>
                  <a:pt x="204" y="543"/>
                  <a:pt x="208" y="555"/>
                </a:cubicBezTo>
                <a:cubicBezTo>
                  <a:pt x="196" y="555"/>
                  <a:pt x="180" y="555"/>
                  <a:pt x="166" y="562"/>
                </a:cubicBezTo>
                <a:cubicBezTo>
                  <a:pt x="165" y="562"/>
                  <a:pt x="164" y="563"/>
                  <a:pt x="163" y="563"/>
                </a:cubicBezTo>
                <a:cubicBezTo>
                  <a:pt x="157" y="565"/>
                  <a:pt x="143" y="571"/>
                  <a:pt x="137" y="572"/>
                </a:cubicBezTo>
                <a:cubicBezTo>
                  <a:pt x="110" y="581"/>
                  <a:pt x="80" y="593"/>
                  <a:pt x="66" y="599"/>
                </a:cubicBezTo>
                <a:cubicBezTo>
                  <a:pt x="52" y="605"/>
                  <a:pt x="60" y="635"/>
                  <a:pt x="63" y="649"/>
                </a:cubicBezTo>
                <a:cubicBezTo>
                  <a:pt x="66" y="662"/>
                  <a:pt x="75" y="744"/>
                  <a:pt x="76" y="764"/>
                </a:cubicBezTo>
                <a:cubicBezTo>
                  <a:pt x="77" y="783"/>
                  <a:pt x="66" y="794"/>
                  <a:pt x="56" y="801"/>
                </a:cubicBezTo>
                <a:cubicBezTo>
                  <a:pt x="47" y="809"/>
                  <a:pt x="27" y="820"/>
                  <a:pt x="21" y="820"/>
                </a:cubicBezTo>
                <a:cubicBezTo>
                  <a:pt x="20" y="820"/>
                  <a:pt x="18" y="820"/>
                  <a:pt x="16" y="820"/>
                </a:cubicBezTo>
                <a:cubicBezTo>
                  <a:pt x="8" y="820"/>
                  <a:pt x="3" y="825"/>
                  <a:pt x="1" y="829"/>
                </a:cubicBezTo>
                <a:cubicBezTo>
                  <a:pt x="0" y="832"/>
                  <a:pt x="0" y="834"/>
                  <a:pt x="0" y="835"/>
                </a:cubicBezTo>
                <a:cubicBezTo>
                  <a:pt x="16" y="843"/>
                  <a:pt x="32" y="843"/>
                  <a:pt x="47" y="842"/>
                </a:cubicBezTo>
                <a:cubicBezTo>
                  <a:pt x="48" y="842"/>
                  <a:pt x="50" y="842"/>
                  <a:pt x="51" y="842"/>
                </a:cubicBezTo>
                <a:cubicBezTo>
                  <a:pt x="61" y="840"/>
                  <a:pt x="72" y="838"/>
                  <a:pt x="83" y="838"/>
                </a:cubicBezTo>
                <a:cubicBezTo>
                  <a:pt x="85" y="838"/>
                  <a:pt x="86" y="838"/>
                  <a:pt x="88" y="838"/>
                </a:cubicBezTo>
                <a:cubicBezTo>
                  <a:pt x="89" y="838"/>
                  <a:pt x="91" y="839"/>
                  <a:pt x="92" y="839"/>
                </a:cubicBezTo>
                <a:cubicBezTo>
                  <a:pt x="104" y="839"/>
                  <a:pt x="128" y="843"/>
                  <a:pt x="129" y="824"/>
                </a:cubicBezTo>
                <a:cubicBezTo>
                  <a:pt x="129" y="822"/>
                  <a:pt x="129" y="820"/>
                  <a:pt x="129" y="818"/>
                </a:cubicBezTo>
                <a:cubicBezTo>
                  <a:pt x="129" y="817"/>
                  <a:pt x="129" y="815"/>
                  <a:pt x="128" y="814"/>
                </a:cubicBezTo>
                <a:cubicBezTo>
                  <a:pt x="127" y="812"/>
                  <a:pt x="126" y="810"/>
                  <a:pt x="125" y="809"/>
                </a:cubicBezTo>
                <a:cubicBezTo>
                  <a:pt x="125" y="808"/>
                  <a:pt x="124" y="807"/>
                  <a:pt x="123" y="806"/>
                </a:cubicBezTo>
                <a:cubicBezTo>
                  <a:pt x="112" y="795"/>
                  <a:pt x="108" y="775"/>
                  <a:pt x="114" y="760"/>
                </a:cubicBezTo>
                <a:cubicBezTo>
                  <a:pt x="115" y="759"/>
                  <a:pt x="115" y="757"/>
                  <a:pt x="115" y="755"/>
                </a:cubicBezTo>
                <a:cubicBezTo>
                  <a:pt x="116" y="754"/>
                  <a:pt x="116" y="752"/>
                  <a:pt x="116" y="750"/>
                </a:cubicBezTo>
                <a:cubicBezTo>
                  <a:pt x="116" y="749"/>
                  <a:pt x="117" y="747"/>
                  <a:pt x="117" y="745"/>
                </a:cubicBezTo>
                <a:cubicBezTo>
                  <a:pt x="119" y="732"/>
                  <a:pt x="122" y="719"/>
                  <a:pt x="123" y="703"/>
                </a:cubicBezTo>
                <a:cubicBezTo>
                  <a:pt x="127" y="666"/>
                  <a:pt x="110" y="649"/>
                  <a:pt x="110" y="649"/>
                </a:cubicBezTo>
                <a:cubicBezTo>
                  <a:pt x="110" y="649"/>
                  <a:pt x="138" y="642"/>
                  <a:pt x="162" y="643"/>
                </a:cubicBezTo>
                <a:cubicBezTo>
                  <a:pt x="185" y="644"/>
                  <a:pt x="242" y="637"/>
                  <a:pt x="242" y="637"/>
                </a:cubicBezTo>
                <a:cubicBezTo>
                  <a:pt x="242" y="637"/>
                  <a:pt x="244" y="647"/>
                  <a:pt x="252" y="673"/>
                </a:cubicBezTo>
                <a:cubicBezTo>
                  <a:pt x="261" y="700"/>
                  <a:pt x="306" y="764"/>
                  <a:pt x="317" y="779"/>
                </a:cubicBezTo>
                <a:cubicBezTo>
                  <a:pt x="327" y="793"/>
                  <a:pt x="337" y="793"/>
                  <a:pt x="347" y="795"/>
                </a:cubicBezTo>
                <a:cubicBezTo>
                  <a:pt x="358" y="797"/>
                  <a:pt x="488" y="786"/>
                  <a:pt x="504" y="787"/>
                </a:cubicBezTo>
                <a:cubicBezTo>
                  <a:pt x="520" y="787"/>
                  <a:pt x="524" y="802"/>
                  <a:pt x="524" y="806"/>
                </a:cubicBezTo>
                <a:cubicBezTo>
                  <a:pt x="524" y="810"/>
                  <a:pt x="522" y="818"/>
                  <a:pt x="518" y="824"/>
                </a:cubicBezTo>
                <a:cubicBezTo>
                  <a:pt x="516" y="827"/>
                  <a:pt x="515" y="829"/>
                  <a:pt x="513" y="831"/>
                </a:cubicBezTo>
                <a:cubicBezTo>
                  <a:pt x="512" y="832"/>
                  <a:pt x="511" y="833"/>
                  <a:pt x="510" y="834"/>
                </a:cubicBezTo>
                <a:cubicBezTo>
                  <a:pt x="506" y="834"/>
                  <a:pt x="502" y="835"/>
                  <a:pt x="498" y="836"/>
                </a:cubicBezTo>
                <a:cubicBezTo>
                  <a:pt x="497" y="836"/>
                  <a:pt x="496" y="837"/>
                  <a:pt x="494" y="837"/>
                </a:cubicBezTo>
                <a:cubicBezTo>
                  <a:pt x="485" y="845"/>
                  <a:pt x="482" y="857"/>
                  <a:pt x="496" y="858"/>
                </a:cubicBezTo>
                <a:cubicBezTo>
                  <a:pt x="498" y="859"/>
                  <a:pt x="500" y="859"/>
                  <a:pt x="501" y="859"/>
                </a:cubicBezTo>
                <a:cubicBezTo>
                  <a:pt x="510" y="860"/>
                  <a:pt x="519" y="858"/>
                  <a:pt x="528" y="858"/>
                </a:cubicBezTo>
                <a:cubicBezTo>
                  <a:pt x="530" y="857"/>
                  <a:pt x="532" y="857"/>
                  <a:pt x="534" y="857"/>
                </a:cubicBezTo>
                <a:cubicBezTo>
                  <a:pt x="553" y="855"/>
                  <a:pt x="559" y="841"/>
                  <a:pt x="562" y="827"/>
                </a:cubicBezTo>
                <a:cubicBezTo>
                  <a:pt x="562" y="825"/>
                  <a:pt x="563" y="824"/>
                  <a:pt x="563" y="823"/>
                </a:cubicBezTo>
                <a:cubicBezTo>
                  <a:pt x="564" y="822"/>
                  <a:pt x="564" y="820"/>
                  <a:pt x="565" y="819"/>
                </a:cubicBezTo>
                <a:cubicBezTo>
                  <a:pt x="570" y="812"/>
                  <a:pt x="579" y="807"/>
                  <a:pt x="586" y="801"/>
                </a:cubicBezTo>
                <a:cubicBezTo>
                  <a:pt x="587" y="799"/>
                  <a:pt x="588" y="798"/>
                  <a:pt x="589" y="797"/>
                </a:cubicBezTo>
                <a:cubicBezTo>
                  <a:pt x="590" y="796"/>
                  <a:pt x="591" y="795"/>
                  <a:pt x="592" y="793"/>
                </a:cubicBezTo>
                <a:cubicBezTo>
                  <a:pt x="593" y="791"/>
                  <a:pt x="594" y="790"/>
                  <a:pt x="594" y="788"/>
                </a:cubicBezTo>
                <a:cubicBezTo>
                  <a:pt x="596" y="776"/>
                  <a:pt x="591" y="764"/>
                  <a:pt x="579" y="763"/>
                </a:cubicBezTo>
                <a:close/>
              </a:path>
            </a:pathLst>
          </a:custGeom>
          <a:solidFill>
            <a:srgbClr val="FCE8CD">
              <a:alpha val="77254"/>
            </a:srgb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2"/>
          <p:cNvSpPr/>
          <p:nvPr/>
        </p:nvSpPr>
        <p:spPr>
          <a:xfrm flipH="1" rot="10644320">
            <a:off x="-19557" y="4232771"/>
            <a:ext cx="7545003" cy="829154"/>
          </a:xfrm>
          <a:custGeom>
            <a:rect b="b" l="l" r="r" t="t"/>
            <a:pathLst>
              <a:path extrusionOk="0" h="1105539" w="10060004">
                <a:moveTo>
                  <a:pt x="10019887" y="1103622"/>
                </a:moveTo>
                <a:cubicBezTo>
                  <a:pt x="9806964" y="1106775"/>
                  <a:pt x="9594042" y="1091009"/>
                  <a:pt x="9381119" y="1065784"/>
                </a:cubicBezTo>
                <a:cubicBezTo>
                  <a:pt x="9171328" y="1040558"/>
                  <a:pt x="8961536" y="1002720"/>
                  <a:pt x="8751745" y="955423"/>
                </a:cubicBezTo>
                <a:cubicBezTo>
                  <a:pt x="8645284" y="933351"/>
                  <a:pt x="8541954" y="908125"/>
                  <a:pt x="8438624" y="879747"/>
                </a:cubicBezTo>
                <a:cubicBezTo>
                  <a:pt x="8335294" y="851368"/>
                  <a:pt x="8231964" y="822990"/>
                  <a:pt x="8128634" y="788305"/>
                </a:cubicBezTo>
                <a:cubicBezTo>
                  <a:pt x="7925105" y="718935"/>
                  <a:pt x="7721576" y="649566"/>
                  <a:pt x="7514915" y="583349"/>
                </a:cubicBezTo>
                <a:cubicBezTo>
                  <a:pt x="6694537" y="312177"/>
                  <a:pt x="5852241" y="116681"/>
                  <a:pt x="4997419" y="72536"/>
                </a:cubicBezTo>
                <a:cubicBezTo>
                  <a:pt x="4943797" y="69777"/>
                  <a:pt x="4890175" y="68693"/>
                  <a:pt x="4836559" y="69026"/>
                </a:cubicBezTo>
                <a:lnTo>
                  <a:pt x="4788007" y="70532"/>
                </a:lnTo>
                <a:lnTo>
                  <a:pt x="4836158" y="66117"/>
                </a:lnTo>
                <a:cubicBezTo>
                  <a:pt x="4889186" y="62592"/>
                  <a:pt x="4942326" y="60480"/>
                  <a:pt x="4995592" y="60039"/>
                </a:cubicBezTo>
                <a:cubicBezTo>
                  <a:pt x="5844565" y="49974"/>
                  <a:pt x="6695277" y="216589"/>
                  <a:pt x="7526376" y="434595"/>
                </a:cubicBezTo>
                <a:cubicBezTo>
                  <a:pt x="7735823" y="491388"/>
                  <a:pt x="7942140" y="548323"/>
                  <a:pt x="8151586" y="605116"/>
                </a:cubicBezTo>
                <a:cubicBezTo>
                  <a:pt x="8256238" y="631938"/>
                  <a:pt x="8360747" y="655610"/>
                  <a:pt x="8468240" y="675989"/>
                </a:cubicBezTo>
                <a:cubicBezTo>
                  <a:pt x="8572606" y="696511"/>
                  <a:pt x="8676973" y="717033"/>
                  <a:pt x="8784324" y="734263"/>
                </a:cubicBezTo>
                <a:cubicBezTo>
                  <a:pt x="8995898" y="768865"/>
                  <a:pt x="9206903" y="790867"/>
                  <a:pt x="9420749" y="806427"/>
                </a:cubicBezTo>
                <a:cubicBezTo>
                  <a:pt x="9634452" y="818838"/>
                  <a:pt x="9847584" y="818648"/>
                  <a:pt x="10060004" y="802709"/>
                </a:cubicBezTo>
                <a:cubicBezTo>
                  <a:pt x="9847442" y="815499"/>
                  <a:pt x="9634024" y="809388"/>
                  <a:pt x="9420178" y="793827"/>
                </a:cubicBezTo>
                <a:cubicBezTo>
                  <a:pt x="9209460" y="778125"/>
                  <a:pt x="8998170" y="749823"/>
                  <a:pt x="8786453" y="712072"/>
                </a:cubicBezTo>
                <a:cubicBezTo>
                  <a:pt x="8679102" y="694841"/>
                  <a:pt x="8574736" y="674320"/>
                  <a:pt x="8470227" y="650648"/>
                </a:cubicBezTo>
                <a:cubicBezTo>
                  <a:pt x="8365718" y="626977"/>
                  <a:pt x="8261209" y="603305"/>
                  <a:pt x="8156415" y="573333"/>
                </a:cubicBezTo>
                <a:cubicBezTo>
                  <a:pt x="7949954" y="513249"/>
                  <a:pt x="7743493" y="453163"/>
                  <a:pt x="7534047" y="396370"/>
                </a:cubicBezTo>
                <a:cubicBezTo>
                  <a:pt x="6702234" y="162615"/>
                  <a:pt x="5851951" y="5450"/>
                  <a:pt x="4996007" y="48"/>
                </a:cubicBezTo>
                <a:cubicBezTo>
                  <a:pt x="4566471" y="-2581"/>
                  <a:pt x="4141789" y="101887"/>
                  <a:pt x="3719092" y="181013"/>
                </a:cubicBezTo>
                <a:lnTo>
                  <a:pt x="3430963" y="244295"/>
                </a:lnTo>
                <a:lnTo>
                  <a:pt x="3396194" y="250296"/>
                </a:lnTo>
                <a:cubicBezTo>
                  <a:pt x="3290907" y="271186"/>
                  <a:pt x="3186011" y="294834"/>
                  <a:pt x="3081116" y="321636"/>
                </a:cubicBezTo>
                <a:cubicBezTo>
                  <a:pt x="2871324" y="372087"/>
                  <a:pt x="2664664" y="416231"/>
                  <a:pt x="2454873" y="454069"/>
                </a:cubicBezTo>
                <a:cubicBezTo>
                  <a:pt x="2035290" y="529745"/>
                  <a:pt x="1612576" y="570737"/>
                  <a:pt x="1192993" y="561277"/>
                </a:cubicBezTo>
                <a:cubicBezTo>
                  <a:pt x="980070" y="558124"/>
                  <a:pt x="770279" y="539205"/>
                  <a:pt x="566750" y="498214"/>
                </a:cubicBezTo>
                <a:cubicBezTo>
                  <a:pt x="463420" y="479295"/>
                  <a:pt x="360090" y="454070"/>
                  <a:pt x="259891" y="422538"/>
                </a:cubicBezTo>
                <a:cubicBezTo>
                  <a:pt x="209791" y="403619"/>
                  <a:pt x="162823" y="387853"/>
                  <a:pt x="112724" y="365781"/>
                </a:cubicBezTo>
                <a:cubicBezTo>
                  <a:pt x="90805" y="356321"/>
                  <a:pt x="65756" y="346862"/>
                  <a:pt x="43837" y="334249"/>
                </a:cubicBezTo>
                <a:cubicBezTo>
                  <a:pt x="28181" y="327943"/>
                  <a:pt x="12525" y="318483"/>
                  <a:pt x="0" y="312177"/>
                </a:cubicBezTo>
                <a:cubicBezTo>
                  <a:pt x="0" y="469835"/>
                  <a:pt x="0" y="469835"/>
                  <a:pt x="0" y="469835"/>
                </a:cubicBezTo>
                <a:lnTo>
                  <a:pt x="15043" y="476327"/>
                </a:lnTo>
                <a:lnTo>
                  <a:pt x="16916" y="517663"/>
                </a:lnTo>
                <a:cubicBezTo>
                  <a:pt x="21698" y="623173"/>
                  <a:pt x="21698" y="623173"/>
                  <a:pt x="21698" y="623173"/>
                </a:cubicBezTo>
                <a:cubicBezTo>
                  <a:pt x="44022" y="631631"/>
                  <a:pt x="66346" y="640088"/>
                  <a:pt x="88670" y="648546"/>
                </a:cubicBezTo>
                <a:cubicBezTo>
                  <a:pt x="142846" y="668186"/>
                  <a:pt x="196878" y="684676"/>
                  <a:pt x="250768" y="698015"/>
                </a:cubicBezTo>
                <a:cubicBezTo>
                  <a:pt x="355420" y="724837"/>
                  <a:pt x="466042" y="745075"/>
                  <a:pt x="573251" y="759155"/>
                </a:cubicBezTo>
                <a:cubicBezTo>
                  <a:pt x="787668" y="787315"/>
                  <a:pt x="1004214" y="793284"/>
                  <a:pt x="1220046" y="783504"/>
                </a:cubicBezTo>
                <a:cubicBezTo>
                  <a:pt x="1651853" y="767092"/>
                  <a:pt x="2076120" y="722615"/>
                  <a:pt x="2494690" y="621580"/>
                </a:cubicBezTo>
                <a:cubicBezTo>
                  <a:pt x="2705538" y="570992"/>
                  <a:pt x="2911688" y="485896"/>
                  <a:pt x="3118838" y="422850"/>
                </a:cubicBezTo>
                <a:cubicBezTo>
                  <a:pt x="3219214" y="389894"/>
                  <a:pt x="3321296" y="360016"/>
                  <a:pt x="3424285" y="332860"/>
                </a:cubicBezTo>
                <a:lnTo>
                  <a:pt x="3451498" y="326412"/>
                </a:lnTo>
                <a:lnTo>
                  <a:pt x="3726146" y="274339"/>
                </a:lnTo>
                <a:cubicBezTo>
                  <a:pt x="4145729" y="208123"/>
                  <a:pt x="4568442" y="116681"/>
                  <a:pt x="4994288" y="132446"/>
                </a:cubicBezTo>
                <a:cubicBezTo>
                  <a:pt x="5842847" y="160825"/>
                  <a:pt x="6685144" y="365781"/>
                  <a:pt x="7505522" y="621187"/>
                </a:cubicBezTo>
                <a:cubicBezTo>
                  <a:pt x="7712182" y="687404"/>
                  <a:pt x="7915711" y="753620"/>
                  <a:pt x="8122371" y="819837"/>
                </a:cubicBezTo>
                <a:cubicBezTo>
                  <a:pt x="8225701" y="851368"/>
                  <a:pt x="8329031" y="879747"/>
                  <a:pt x="8435492" y="904972"/>
                </a:cubicBezTo>
                <a:cubicBezTo>
                  <a:pt x="8538822" y="930198"/>
                  <a:pt x="8642153" y="955423"/>
                  <a:pt x="8748614" y="977495"/>
                </a:cubicBezTo>
                <a:cubicBezTo>
                  <a:pt x="8958405" y="1021639"/>
                  <a:pt x="9168197" y="1053171"/>
                  <a:pt x="9381119" y="1078396"/>
                </a:cubicBezTo>
                <a:cubicBezTo>
                  <a:pt x="9594042" y="1100468"/>
                  <a:pt x="9806964" y="1109928"/>
                  <a:pt x="10019887" y="1103622"/>
                </a:cubicBezTo>
                <a:close/>
              </a:path>
            </a:pathLst>
          </a:custGeom>
          <a:solidFill>
            <a:srgbClr val="FCE8CD">
              <a:alpha val="53333"/>
            </a:srgb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3_Images and Contents Layout">
  <p:cSld name="13_Images and Contents Layout">
    <p:bg>
      <p:bgPr>
        <a:solidFill>
          <a:schemeClr val="lt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3"/>
          <p:cNvSpPr/>
          <p:nvPr>
            <p:ph idx="2" type="pic"/>
          </p:nvPr>
        </p:nvSpPr>
        <p:spPr>
          <a:xfrm>
            <a:off x="545925" y="1167594"/>
            <a:ext cx="2376000" cy="17821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p33"/>
          <p:cNvSpPr/>
          <p:nvPr>
            <p:ph idx="3" type="pic"/>
          </p:nvPr>
        </p:nvSpPr>
        <p:spPr>
          <a:xfrm>
            <a:off x="2921925" y="2949792"/>
            <a:ext cx="2376000" cy="17821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3"/>
          <p:cNvSpPr/>
          <p:nvPr/>
        </p:nvSpPr>
        <p:spPr>
          <a:xfrm>
            <a:off x="545925" y="2949792"/>
            <a:ext cx="2376000" cy="1782198"/>
          </a:xfrm>
          <a:prstGeom prst="rect">
            <a:avLst/>
          </a:prstGeom>
          <a:solidFill>
            <a:schemeClr val="accent3">
              <a:alpha val="69411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2921926" y="1167594"/>
            <a:ext cx="5676150" cy="1782198"/>
          </a:xfrm>
          <a:prstGeom prst="rect">
            <a:avLst/>
          </a:prstGeom>
          <a:solidFill>
            <a:schemeClr val="accent4">
              <a:alpha val="69411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3"/>
          <p:cNvSpPr/>
          <p:nvPr/>
        </p:nvSpPr>
        <p:spPr>
          <a:xfrm>
            <a:off x="0" y="215441"/>
            <a:ext cx="221456" cy="543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3"/>
          <p:cNvSpPr/>
          <p:nvPr/>
        </p:nvSpPr>
        <p:spPr>
          <a:xfrm>
            <a:off x="-7382" y="215441"/>
            <a:ext cx="128346" cy="543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" name="Google Shape;156;p33"/>
          <p:cNvGrpSpPr/>
          <p:nvPr/>
        </p:nvGrpSpPr>
        <p:grpSpPr>
          <a:xfrm>
            <a:off x="7956905" y="-64443"/>
            <a:ext cx="1234304" cy="1024031"/>
            <a:chOff x="0" y="1266625"/>
            <a:chExt cx="5758732" cy="4777689"/>
          </a:xfrm>
        </p:grpSpPr>
        <p:sp>
          <p:nvSpPr>
            <p:cNvPr id="157" name="Google Shape;157;p33"/>
            <p:cNvSpPr/>
            <p:nvPr/>
          </p:nvSpPr>
          <p:spPr>
            <a:xfrm rot="8978259">
              <a:off x="268015" y="2416670"/>
              <a:ext cx="5222702" cy="2477599"/>
            </a:xfrm>
            <a:custGeom>
              <a:rect b="b" l="l" r="r" t="t"/>
              <a:pathLst>
                <a:path extrusionOk="0" h="10002" w="10201">
                  <a:moveTo>
                    <a:pt x="8262" y="423"/>
                  </a:moveTo>
                  <a:cubicBezTo>
                    <a:pt x="8283" y="442"/>
                    <a:pt x="8303" y="442"/>
                    <a:pt x="8324" y="442"/>
                  </a:cubicBezTo>
                  <a:cubicBezTo>
                    <a:pt x="8335" y="480"/>
                    <a:pt x="8335" y="480"/>
                    <a:pt x="8335" y="517"/>
                  </a:cubicBezTo>
                  <a:cubicBezTo>
                    <a:pt x="8303" y="537"/>
                    <a:pt x="8314" y="517"/>
                    <a:pt x="8303" y="592"/>
                  </a:cubicBezTo>
                  <a:lnTo>
                    <a:pt x="8345" y="592"/>
                  </a:lnTo>
                  <a:cubicBezTo>
                    <a:pt x="8355" y="630"/>
                    <a:pt x="8435" y="524"/>
                    <a:pt x="8414" y="543"/>
                  </a:cubicBezTo>
                  <a:cubicBezTo>
                    <a:pt x="8404" y="561"/>
                    <a:pt x="8312" y="750"/>
                    <a:pt x="8291" y="770"/>
                  </a:cubicBezTo>
                  <a:cubicBezTo>
                    <a:pt x="8312" y="825"/>
                    <a:pt x="8250" y="855"/>
                    <a:pt x="8230" y="930"/>
                  </a:cubicBezTo>
                  <a:cubicBezTo>
                    <a:pt x="8272" y="950"/>
                    <a:pt x="8283" y="987"/>
                    <a:pt x="8324" y="1005"/>
                  </a:cubicBezTo>
                  <a:cubicBezTo>
                    <a:pt x="8335" y="968"/>
                    <a:pt x="8335" y="930"/>
                    <a:pt x="8345" y="875"/>
                  </a:cubicBezTo>
                  <a:lnTo>
                    <a:pt x="8355" y="875"/>
                  </a:lnTo>
                  <a:lnTo>
                    <a:pt x="8355" y="893"/>
                  </a:lnTo>
                  <a:cubicBezTo>
                    <a:pt x="8386" y="987"/>
                    <a:pt x="8366" y="1119"/>
                    <a:pt x="8376" y="1212"/>
                  </a:cubicBezTo>
                  <a:lnTo>
                    <a:pt x="8355" y="1212"/>
                  </a:lnTo>
                  <a:cubicBezTo>
                    <a:pt x="8345" y="1212"/>
                    <a:pt x="8345" y="1212"/>
                    <a:pt x="8324" y="1231"/>
                  </a:cubicBezTo>
                  <a:lnTo>
                    <a:pt x="8324" y="1288"/>
                  </a:lnTo>
                  <a:cubicBezTo>
                    <a:pt x="8314" y="1306"/>
                    <a:pt x="8084" y="1607"/>
                    <a:pt x="8084" y="1607"/>
                  </a:cubicBezTo>
                  <a:lnTo>
                    <a:pt x="8126" y="1607"/>
                  </a:lnTo>
                  <a:cubicBezTo>
                    <a:pt x="8157" y="1532"/>
                    <a:pt x="8240" y="1569"/>
                    <a:pt x="8293" y="1589"/>
                  </a:cubicBezTo>
                  <a:cubicBezTo>
                    <a:pt x="8293" y="1644"/>
                    <a:pt x="8283" y="1663"/>
                    <a:pt x="8293" y="1682"/>
                  </a:cubicBezTo>
                  <a:cubicBezTo>
                    <a:pt x="8314" y="1738"/>
                    <a:pt x="8324" y="1776"/>
                    <a:pt x="8366" y="1776"/>
                  </a:cubicBezTo>
                  <a:cubicBezTo>
                    <a:pt x="8407" y="1738"/>
                    <a:pt x="8542" y="1813"/>
                    <a:pt x="8584" y="1682"/>
                  </a:cubicBezTo>
                  <a:cubicBezTo>
                    <a:pt x="8605" y="1626"/>
                    <a:pt x="8594" y="1589"/>
                    <a:pt x="8636" y="1569"/>
                  </a:cubicBezTo>
                  <a:cubicBezTo>
                    <a:pt x="8667" y="1532"/>
                    <a:pt x="8667" y="1569"/>
                    <a:pt x="8698" y="1589"/>
                  </a:cubicBezTo>
                  <a:cubicBezTo>
                    <a:pt x="8698" y="1532"/>
                    <a:pt x="8678" y="1550"/>
                    <a:pt x="8709" y="1532"/>
                  </a:cubicBezTo>
                  <a:cubicBezTo>
                    <a:pt x="8719" y="1569"/>
                    <a:pt x="8792" y="1589"/>
                    <a:pt x="8855" y="1607"/>
                  </a:cubicBezTo>
                  <a:cubicBezTo>
                    <a:pt x="8855" y="1776"/>
                    <a:pt x="8845" y="1870"/>
                    <a:pt x="8802" y="1982"/>
                  </a:cubicBezTo>
                  <a:cubicBezTo>
                    <a:pt x="8792" y="2020"/>
                    <a:pt x="8761" y="2020"/>
                    <a:pt x="8740" y="2077"/>
                  </a:cubicBezTo>
                  <a:lnTo>
                    <a:pt x="8740" y="2133"/>
                  </a:lnTo>
                  <a:cubicBezTo>
                    <a:pt x="8824" y="2208"/>
                    <a:pt x="8938" y="2189"/>
                    <a:pt x="9032" y="2208"/>
                  </a:cubicBezTo>
                  <a:cubicBezTo>
                    <a:pt x="9042" y="2433"/>
                    <a:pt x="9053" y="2565"/>
                    <a:pt x="9011" y="2771"/>
                  </a:cubicBezTo>
                  <a:cubicBezTo>
                    <a:pt x="9011" y="2828"/>
                    <a:pt x="9053" y="2865"/>
                    <a:pt x="9011" y="2940"/>
                  </a:cubicBezTo>
                  <a:cubicBezTo>
                    <a:pt x="9001" y="2940"/>
                    <a:pt x="8990" y="2940"/>
                    <a:pt x="8980" y="2959"/>
                  </a:cubicBezTo>
                  <a:cubicBezTo>
                    <a:pt x="8980" y="2978"/>
                    <a:pt x="9001" y="2959"/>
                    <a:pt x="8990" y="2997"/>
                  </a:cubicBezTo>
                  <a:cubicBezTo>
                    <a:pt x="8980" y="2997"/>
                    <a:pt x="8970" y="3016"/>
                    <a:pt x="8970" y="3034"/>
                  </a:cubicBezTo>
                  <a:cubicBezTo>
                    <a:pt x="9053" y="3034"/>
                    <a:pt x="9094" y="3072"/>
                    <a:pt x="9157" y="3016"/>
                  </a:cubicBezTo>
                  <a:cubicBezTo>
                    <a:pt x="9167" y="3109"/>
                    <a:pt x="9198" y="3166"/>
                    <a:pt x="9250" y="3166"/>
                  </a:cubicBezTo>
                  <a:cubicBezTo>
                    <a:pt x="9281" y="3223"/>
                    <a:pt x="9323" y="3166"/>
                    <a:pt x="9386" y="3147"/>
                  </a:cubicBezTo>
                  <a:lnTo>
                    <a:pt x="9386" y="3166"/>
                  </a:lnTo>
                  <a:lnTo>
                    <a:pt x="9397" y="3166"/>
                  </a:lnTo>
                  <a:cubicBezTo>
                    <a:pt x="9386" y="3260"/>
                    <a:pt x="9397" y="3260"/>
                    <a:pt x="9407" y="3316"/>
                  </a:cubicBezTo>
                  <a:cubicBezTo>
                    <a:pt x="9418" y="3316"/>
                    <a:pt x="9428" y="3298"/>
                    <a:pt x="9438" y="3298"/>
                  </a:cubicBezTo>
                  <a:cubicBezTo>
                    <a:pt x="9438" y="3185"/>
                    <a:pt x="9438" y="3091"/>
                    <a:pt x="9490" y="3072"/>
                  </a:cubicBezTo>
                  <a:cubicBezTo>
                    <a:pt x="9511" y="3109"/>
                    <a:pt x="9522" y="3128"/>
                    <a:pt x="9542" y="3128"/>
                  </a:cubicBezTo>
                  <a:cubicBezTo>
                    <a:pt x="9553" y="3072"/>
                    <a:pt x="9542" y="2964"/>
                    <a:pt x="9563" y="2927"/>
                  </a:cubicBezTo>
                  <a:cubicBezTo>
                    <a:pt x="9584" y="2945"/>
                    <a:pt x="9563" y="3072"/>
                    <a:pt x="9594" y="3054"/>
                  </a:cubicBezTo>
                  <a:cubicBezTo>
                    <a:pt x="9605" y="3147"/>
                    <a:pt x="9615" y="3091"/>
                    <a:pt x="9625" y="3128"/>
                  </a:cubicBezTo>
                  <a:cubicBezTo>
                    <a:pt x="9625" y="3166"/>
                    <a:pt x="9686" y="3182"/>
                    <a:pt x="9686" y="3220"/>
                  </a:cubicBezTo>
                  <a:cubicBezTo>
                    <a:pt x="9707" y="3239"/>
                    <a:pt x="9688" y="3281"/>
                    <a:pt x="9688" y="3316"/>
                  </a:cubicBezTo>
                  <a:lnTo>
                    <a:pt x="9688" y="3429"/>
                  </a:lnTo>
                  <a:cubicBezTo>
                    <a:pt x="9698" y="3447"/>
                    <a:pt x="9802" y="3489"/>
                    <a:pt x="9812" y="3527"/>
                  </a:cubicBezTo>
                  <a:cubicBezTo>
                    <a:pt x="9781" y="3564"/>
                    <a:pt x="9715" y="3586"/>
                    <a:pt x="9698" y="3598"/>
                  </a:cubicBezTo>
                  <a:cubicBezTo>
                    <a:pt x="9681" y="3610"/>
                    <a:pt x="9705" y="3598"/>
                    <a:pt x="9709" y="3598"/>
                  </a:cubicBezTo>
                  <a:cubicBezTo>
                    <a:pt x="9719" y="3579"/>
                    <a:pt x="9719" y="3579"/>
                    <a:pt x="9740" y="3579"/>
                  </a:cubicBezTo>
                  <a:lnTo>
                    <a:pt x="9740" y="3691"/>
                  </a:lnTo>
                  <a:cubicBezTo>
                    <a:pt x="9729" y="3711"/>
                    <a:pt x="9729" y="3711"/>
                    <a:pt x="9709" y="3730"/>
                  </a:cubicBezTo>
                  <a:cubicBezTo>
                    <a:pt x="9698" y="3711"/>
                    <a:pt x="9698" y="3711"/>
                    <a:pt x="9688" y="3691"/>
                  </a:cubicBezTo>
                  <a:cubicBezTo>
                    <a:pt x="9677" y="3730"/>
                    <a:pt x="9665" y="3815"/>
                    <a:pt x="9665" y="3833"/>
                  </a:cubicBezTo>
                  <a:cubicBezTo>
                    <a:pt x="9655" y="3815"/>
                    <a:pt x="9667" y="3730"/>
                    <a:pt x="9646" y="3730"/>
                  </a:cubicBezTo>
                  <a:cubicBezTo>
                    <a:pt x="9646" y="3805"/>
                    <a:pt x="9605" y="3917"/>
                    <a:pt x="9553" y="3955"/>
                  </a:cubicBezTo>
                  <a:cubicBezTo>
                    <a:pt x="9615" y="4105"/>
                    <a:pt x="9584" y="4143"/>
                    <a:pt x="9574" y="4349"/>
                  </a:cubicBezTo>
                  <a:cubicBezTo>
                    <a:pt x="9542" y="4330"/>
                    <a:pt x="9469" y="4295"/>
                    <a:pt x="9438" y="4312"/>
                  </a:cubicBezTo>
                  <a:cubicBezTo>
                    <a:pt x="9407" y="4329"/>
                    <a:pt x="9395" y="4413"/>
                    <a:pt x="9385" y="4451"/>
                  </a:cubicBezTo>
                  <a:cubicBezTo>
                    <a:pt x="9416" y="4508"/>
                    <a:pt x="9449" y="4481"/>
                    <a:pt x="9459" y="4574"/>
                  </a:cubicBezTo>
                  <a:cubicBezTo>
                    <a:pt x="9480" y="4556"/>
                    <a:pt x="9501" y="4556"/>
                    <a:pt x="9522" y="4574"/>
                  </a:cubicBezTo>
                  <a:lnTo>
                    <a:pt x="9522" y="4593"/>
                  </a:lnTo>
                  <a:cubicBezTo>
                    <a:pt x="9470" y="4593"/>
                    <a:pt x="9428" y="4613"/>
                    <a:pt x="9407" y="4688"/>
                  </a:cubicBezTo>
                  <a:cubicBezTo>
                    <a:pt x="9397" y="4706"/>
                    <a:pt x="9397" y="4706"/>
                    <a:pt x="9397" y="4743"/>
                  </a:cubicBezTo>
                  <a:cubicBezTo>
                    <a:pt x="9438" y="4800"/>
                    <a:pt x="9490" y="4857"/>
                    <a:pt x="9532" y="4912"/>
                  </a:cubicBezTo>
                  <a:cubicBezTo>
                    <a:pt x="9553" y="4988"/>
                    <a:pt x="9522" y="4969"/>
                    <a:pt x="9553" y="5007"/>
                  </a:cubicBezTo>
                  <a:cubicBezTo>
                    <a:pt x="9605" y="5063"/>
                    <a:pt x="9667" y="5026"/>
                    <a:pt x="9688" y="5138"/>
                  </a:cubicBezTo>
                  <a:cubicBezTo>
                    <a:pt x="9729" y="5251"/>
                    <a:pt x="9667" y="5364"/>
                    <a:pt x="9657" y="5496"/>
                  </a:cubicBezTo>
                  <a:cubicBezTo>
                    <a:pt x="9698" y="5496"/>
                    <a:pt x="9729" y="5457"/>
                    <a:pt x="9771" y="5439"/>
                  </a:cubicBezTo>
                  <a:lnTo>
                    <a:pt x="9771" y="5382"/>
                  </a:lnTo>
                  <a:cubicBezTo>
                    <a:pt x="9761" y="5364"/>
                    <a:pt x="9761" y="5364"/>
                    <a:pt x="9750" y="5326"/>
                  </a:cubicBezTo>
                  <a:lnTo>
                    <a:pt x="9781" y="5326"/>
                  </a:lnTo>
                  <a:cubicBezTo>
                    <a:pt x="9802" y="5382"/>
                    <a:pt x="9813" y="5401"/>
                    <a:pt x="9865" y="5401"/>
                  </a:cubicBezTo>
                  <a:lnTo>
                    <a:pt x="10042" y="5391"/>
                  </a:lnTo>
                  <a:cubicBezTo>
                    <a:pt x="10094" y="5414"/>
                    <a:pt x="10057" y="5619"/>
                    <a:pt x="10081" y="5686"/>
                  </a:cubicBezTo>
                  <a:cubicBezTo>
                    <a:pt x="10105" y="5753"/>
                    <a:pt x="10188" y="5693"/>
                    <a:pt x="10188" y="5795"/>
                  </a:cubicBezTo>
                  <a:cubicBezTo>
                    <a:pt x="10219" y="5889"/>
                    <a:pt x="10188" y="6078"/>
                    <a:pt x="10177" y="6153"/>
                  </a:cubicBezTo>
                  <a:cubicBezTo>
                    <a:pt x="10157" y="6115"/>
                    <a:pt x="10158" y="6036"/>
                    <a:pt x="10137" y="6016"/>
                  </a:cubicBezTo>
                  <a:cubicBezTo>
                    <a:pt x="10085" y="5998"/>
                    <a:pt x="10011" y="6096"/>
                    <a:pt x="9949" y="6096"/>
                  </a:cubicBezTo>
                  <a:cubicBezTo>
                    <a:pt x="9899" y="6112"/>
                    <a:pt x="9957" y="5988"/>
                    <a:pt x="9893" y="6004"/>
                  </a:cubicBezTo>
                  <a:cubicBezTo>
                    <a:pt x="9829" y="6020"/>
                    <a:pt x="9660" y="6120"/>
                    <a:pt x="9610" y="6190"/>
                  </a:cubicBezTo>
                  <a:cubicBezTo>
                    <a:pt x="9589" y="6247"/>
                    <a:pt x="9553" y="6453"/>
                    <a:pt x="9532" y="6528"/>
                  </a:cubicBezTo>
                  <a:cubicBezTo>
                    <a:pt x="9522" y="6528"/>
                    <a:pt x="9501" y="6548"/>
                    <a:pt x="9490" y="6566"/>
                  </a:cubicBezTo>
                  <a:cubicBezTo>
                    <a:pt x="9574" y="6660"/>
                    <a:pt x="9501" y="6866"/>
                    <a:pt x="9490" y="6979"/>
                  </a:cubicBezTo>
                  <a:cubicBezTo>
                    <a:pt x="9522" y="6979"/>
                    <a:pt x="9563" y="6998"/>
                    <a:pt x="9594" y="7016"/>
                  </a:cubicBezTo>
                  <a:cubicBezTo>
                    <a:pt x="9594" y="7016"/>
                    <a:pt x="9584" y="7036"/>
                    <a:pt x="9584" y="7054"/>
                  </a:cubicBezTo>
                  <a:cubicBezTo>
                    <a:pt x="9480" y="7110"/>
                    <a:pt x="9428" y="7130"/>
                    <a:pt x="9438" y="7411"/>
                  </a:cubicBezTo>
                  <a:cubicBezTo>
                    <a:pt x="9480" y="7468"/>
                    <a:pt x="9407" y="7598"/>
                    <a:pt x="9428" y="7674"/>
                  </a:cubicBezTo>
                  <a:cubicBezTo>
                    <a:pt x="9438" y="7730"/>
                    <a:pt x="9459" y="7749"/>
                    <a:pt x="9459" y="7862"/>
                  </a:cubicBezTo>
                  <a:cubicBezTo>
                    <a:pt x="9438" y="7881"/>
                    <a:pt x="9418" y="7899"/>
                    <a:pt x="9407" y="7918"/>
                  </a:cubicBezTo>
                  <a:cubicBezTo>
                    <a:pt x="9323" y="7881"/>
                    <a:pt x="9344" y="7843"/>
                    <a:pt x="9302" y="7730"/>
                  </a:cubicBezTo>
                  <a:cubicBezTo>
                    <a:pt x="9250" y="7787"/>
                    <a:pt x="9167" y="7655"/>
                    <a:pt x="9126" y="7580"/>
                  </a:cubicBezTo>
                  <a:lnTo>
                    <a:pt x="9126" y="7543"/>
                  </a:lnTo>
                  <a:lnTo>
                    <a:pt x="9167" y="7543"/>
                  </a:lnTo>
                  <a:lnTo>
                    <a:pt x="9167" y="7524"/>
                  </a:lnTo>
                  <a:lnTo>
                    <a:pt x="9146" y="7524"/>
                  </a:lnTo>
                  <a:cubicBezTo>
                    <a:pt x="9136" y="7524"/>
                    <a:pt x="9094" y="7543"/>
                    <a:pt x="9084" y="7543"/>
                  </a:cubicBezTo>
                  <a:cubicBezTo>
                    <a:pt x="9094" y="7598"/>
                    <a:pt x="9094" y="7598"/>
                    <a:pt x="9105" y="7618"/>
                  </a:cubicBezTo>
                  <a:cubicBezTo>
                    <a:pt x="9084" y="7637"/>
                    <a:pt x="9084" y="7637"/>
                    <a:pt x="9063" y="7637"/>
                  </a:cubicBezTo>
                  <a:cubicBezTo>
                    <a:pt x="9105" y="7749"/>
                    <a:pt x="9074" y="7824"/>
                    <a:pt x="9167" y="7918"/>
                  </a:cubicBezTo>
                  <a:cubicBezTo>
                    <a:pt x="9167" y="7956"/>
                    <a:pt x="9177" y="8087"/>
                    <a:pt x="9167" y="8125"/>
                  </a:cubicBezTo>
                  <a:cubicBezTo>
                    <a:pt x="9146" y="8182"/>
                    <a:pt x="9126" y="8200"/>
                    <a:pt x="9105" y="8237"/>
                  </a:cubicBezTo>
                  <a:cubicBezTo>
                    <a:pt x="9042" y="8237"/>
                    <a:pt x="8970" y="8275"/>
                    <a:pt x="8928" y="8219"/>
                  </a:cubicBezTo>
                  <a:cubicBezTo>
                    <a:pt x="8897" y="8200"/>
                    <a:pt x="8897" y="8162"/>
                    <a:pt x="8866" y="8125"/>
                  </a:cubicBezTo>
                  <a:cubicBezTo>
                    <a:pt x="8845" y="8144"/>
                    <a:pt x="8824" y="8162"/>
                    <a:pt x="8802" y="8182"/>
                  </a:cubicBezTo>
                  <a:cubicBezTo>
                    <a:pt x="8834" y="8219"/>
                    <a:pt x="8876" y="8481"/>
                    <a:pt x="8845" y="8575"/>
                  </a:cubicBezTo>
                  <a:cubicBezTo>
                    <a:pt x="8834" y="8632"/>
                    <a:pt x="8834" y="8632"/>
                    <a:pt x="8814" y="8650"/>
                  </a:cubicBezTo>
                  <a:cubicBezTo>
                    <a:pt x="8781" y="8707"/>
                    <a:pt x="8657" y="8726"/>
                    <a:pt x="8615" y="8670"/>
                  </a:cubicBezTo>
                  <a:cubicBezTo>
                    <a:pt x="8542" y="8632"/>
                    <a:pt x="8490" y="8369"/>
                    <a:pt x="8470" y="8237"/>
                  </a:cubicBezTo>
                  <a:cubicBezTo>
                    <a:pt x="8449" y="8162"/>
                    <a:pt x="8470" y="8050"/>
                    <a:pt x="8459" y="7993"/>
                  </a:cubicBezTo>
                  <a:lnTo>
                    <a:pt x="8418" y="7993"/>
                  </a:lnTo>
                  <a:cubicBezTo>
                    <a:pt x="8376" y="8031"/>
                    <a:pt x="8283" y="7993"/>
                    <a:pt x="8240" y="7993"/>
                  </a:cubicBezTo>
                  <a:cubicBezTo>
                    <a:pt x="8219" y="7881"/>
                    <a:pt x="8209" y="7768"/>
                    <a:pt x="8136" y="7768"/>
                  </a:cubicBezTo>
                  <a:cubicBezTo>
                    <a:pt x="8115" y="7730"/>
                    <a:pt x="8053" y="7712"/>
                    <a:pt x="8042" y="7712"/>
                  </a:cubicBezTo>
                  <a:cubicBezTo>
                    <a:pt x="8022" y="7730"/>
                    <a:pt x="8001" y="7768"/>
                    <a:pt x="7980" y="7787"/>
                  </a:cubicBezTo>
                  <a:cubicBezTo>
                    <a:pt x="7970" y="7937"/>
                    <a:pt x="7980" y="8013"/>
                    <a:pt x="7990" y="8106"/>
                  </a:cubicBezTo>
                  <a:cubicBezTo>
                    <a:pt x="7980" y="8200"/>
                    <a:pt x="7949" y="8294"/>
                    <a:pt x="7949" y="8406"/>
                  </a:cubicBezTo>
                  <a:cubicBezTo>
                    <a:pt x="7928" y="8406"/>
                    <a:pt x="7907" y="8406"/>
                    <a:pt x="7887" y="8426"/>
                  </a:cubicBezTo>
                  <a:cubicBezTo>
                    <a:pt x="7876" y="8463"/>
                    <a:pt x="7855" y="8501"/>
                    <a:pt x="7845" y="8538"/>
                  </a:cubicBezTo>
                  <a:lnTo>
                    <a:pt x="7835" y="8538"/>
                  </a:lnTo>
                  <a:lnTo>
                    <a:pt x="7835" y="8481"/>
                  </a:lnTo>
                  <a:cubicBezTo>
                    <a:pt x="7824" y="8463"/>
                    <a:pt x="7845" y="8444"/>
                    <a:pt x="7855" y="8426"/>
                  </a:cubicBezTo>
                  <a:cubicBezTo>
                    <a:pt x="7762" y="8388"/>
                    <a:pt x="7710" y="8351"/>
                    <a:pt x="7678" y="8182"/>
                  </a:cubicBezTo>
                  <a:cubicBezTo>
                    <a:pt x="7605" y="8182"/>
                    <a:pt x="7594" y="8182"/>
                    <a:pt x="7563" y="8087"/>
                  </a:cubicBezTo>
                  <a:cubicBezTo>
                    <a:pt x="7542" y="8125"/>
                    <a:pt x="7542" y="8125"/>
                    <a:pt x="7501" y="8144"/>
                  </a:cubicBezTo>
                  <a:cubicBezTo>
                    <a:pt x="7491" y="8125"/>
                    <a:pt x="7470" y="8068"/>
                    <a:pt x="7470" y="8087"/>
                  </a:cubicBezTo>
                  <a:cubicBezTo>
                    <a:pt x="7449" y="8125"/>
                    <a:pt x="7439" y="8144"/>
                    <a:pt x="7439" y="8219"/>
                  </a:cubicBezTo>
                  <a:cubicBezTo>
                    <a:pt x="7501" y="8275"/>
                    <a:pt x="7615" y="8463"/>
                    <a:pt x="7574" y="8595"/>
                  </a:cubicBezTo>
                  <a:cubicBezTo>
                    <a:pt x="7553" y="8650"/>
                    <a:pt x="7470" y="8764"/>
                    <a:pt x="7418" y="8782"/>
                  </a:cubicBezTo>
                  <a:cubicBezTo>
                    <a:pt x="7387" y="8670"/>
                    <a:pt x="7324" y="8689"/>
                    <a:pt x="7251" y="8707"/>
                  </a:cubicBezTo>
                  <a:cubicBezTo>
                    <a:pt x="7231" y="8764"/>
                    <a:pt x="7199" y="8819"/>
                    <a:pt x="7189" y="8858"/>
                  </a:cubicBezTo>
                  <a:cubicBezTo>
                    <a:pt x="7168" y="8876"/>
                    <a:pt x="7136" y="8895"/>
                    <a:pt x="7115" y="8914"/>
                  </a:cubicBezTo>
                  <a:lnTo>
                    <a:pt x="7115" y="8839"/>
                  </a:lnTo>
                  <a:cubicBezTo>
                    <a:pt x="7063" y="8819"/>
                    <a:pt x="7032" y="8764"/>
                    <a:pt x="6991" y="8801"/>
                  </a:cubicBezTo>
                  <a:cubicBezTo>
                    <a:pt x="6959" y="8801"/>
                    <a:pt x="6928" y="8876"/>
                    <a:pt x="6907" y="8895"/>
                  </a:cubicBezTo>
                  <a:cubicBezTo>
                    <a:pt x="6876" y="8895"/>
                    <a:pt x="6845" y="8914"/>
                    <a:pt x="6814" y="8914"/>
                  </a:cubicBezTo>
                  <a:lnTo>
                    <a:pt x="6814" y="8970"/>
                  </a:lnTo>
                  <a:cubicBezTo>
                    <a:pt x="6793" y="9008"/>
                    <a:pt x="6793" y="8895"/>
                    <a:pt x="6751" y="8989"/>
                  </a:cubicBezTo>
                  <a:cubicBezTo>
                    <a:pt x="6762" y="9008"/>
                    <a:pt x="6772" y="9008"/>
                    <a:pt x="6772" y="9026"/>
                  </a:cubicBezTo>
                  <a:cubicBezTo>
                    <a:pt x="6803" y="8989"/>
                    <a:pt x="6887" y="9008"/>
                    <a:pt x="6939" y="9008"/>
                  </a:cubicBezTo>
                  <a:lnTo>
                    <a:pt x="6939" y="8989"/>
                  </a:lnTo>
                  <a:cubicBezTo>
                    <a:pt x="6928" y="8970"/>
                    <a:pt x="6928" y="8970"/>
                    <a:pt x="6918" y="8951"/>
                  </a:cubicBezTo>
                  <a:lnTo>
                    <a:pt x="6939" y="8951"/>
                  </a:lnTo>
                  <a:cubicBezTo>
                    <a:pt x="6949" y="8951"/>
                    <a:pt x="6959" y="8951"/>
                    <a:pt x="6991" y="8933"/>
                  </a:cubicBezTo>
                  <a:cubicBezTo>
                    <a:pt x="7001" y="8989"/>
                    <a:pt x="7001" y="9045"/>
                    <a:pt x="7032" y="9064"/>
                  </a:cubicBezTo>
                  <a:cubicBezTo>
                    <a:pt x="7084" y="9139"/>
                    <a:pt x="7241" y="9102"/>
                    <a:pt x="7303" y="9139"/>
                  </a:cubicBezTo>
                  <a:lnTo>
                    <a:pt x="7303" y="9195"/>
                  </a:lnTo>
                  <a:cubicBezTo>
                    <a:pt x="7314" y="9234"/>
                    <a:pt x="7241" y="9496"/>
                    <a:pt x="7220" y="9590"/>
                  </a:cubicBezTo>
                  <a:lnTo>
                    <a:pt x="7199" y="9590"/>
                  </a:lnTo>
                  <a:cubicBezTo>
                    <a:pt x="7189" y="9533"/>
                    <a:pt x="7199" y="9552"/>
                    <a:pt x="7179" y="9533"/>
                  </a:cubicBezTo>
                  <a:cubicBezTo>
                    <a:pt x="7126" y="9609"/>
                    <a:pt x="7011" y="9533"/>
                    <a:pt x="6949" y="9496"/>
                  </a:cubicBezTo>
                  <a:lnTo>
                    <a:pt x="6876" y="9496"/>
                  </a:lnTo>
                  <a:cubicBezTo>
                    <a:pt x="6855" y="9478"/>
                    <a:pt x="6814" y="9421"/>
                    <a:pt x="6793" y="9403"/>
                  </a:cubicBezTo>
                  <a:cubicBezTo>
                    <a:pt x="6762" y="9403"/>
                    <a:pt x="6793" y="9458"/>
                    <a:pt x="6751" y="9440"/>
                  </a:cubicBezTo>
                  <a:cubicBezTo>
                    <a:pt x="6710" y="9421"/>
                    <a:pt x="6668" y="9327"/>
                    <a:pt x="6637" y="9289"/>
                  </a:cubicBezTo>
                  <a:lnTo>
                    <a:pt x="6627" y="9289"/>
                  </a:lnTo>
                  <a:cubicBezTo>
                    <a:pt x="6616" y="9289"/>
                    <a:pt x="6606" y="9271"/>
                    <a:pt x="6584" y="9289"/>
                  </a:cubicBezTo>
                  <a:cubicBezTo>
                    <a:pt x="6553" y="9234"/>
                    <a:pt x="6522" y="9214"/>
                    <a:pt x="6480" y="9177"/>
                  </a:cubicBezTo>
                  <a:cubicBezTo>
                    <a:pt x="6459" y="9252"/>
                    <a:pt x="6449" y="9195"/>
                    <a:pt x="6449" y="9346"/>
                  </a:cubicBezTo>
                  <a:cubicBezTo>
                    <a:pt x="6407" y="9383"/>
                    <a:pt x="6397" y="9478"/>
                    <a:pt x="6355" y="9515"/>
                  </a:cubicBezTo>
                  <a:cubicBezTo>
                    <a:pt x="6324" y="9552"/>
                    <a:pt x="6303" y="9552"/>
                    <a:pt x="6262" y="9552"/>
                  </a:cubicBezTo>
                  <a:lnTo>
                    <a:pt x="6262" y="9609"/>
                  </a:lnTo>
                  <a:cubicBezTo>
                    <a:pt x="6238" y="9653"/>
                    <a:pt x="6213" y="9696"/>
                    <a:pt x="6189" y="9740"/>
                  </a:cubicBezTo>
                  <a:cubicBezTo>
                    <a:pt x="6158" y="9759"/>
                    <a:pt x="6137" y="9778"/>
                    <a:pt x="6106" y="9796"/>
                  </a:cubicBezTo>
                  <a:cubicBezTo>
                    <a:pt x="6064" y="9834"/>
                    <a:pt x="6064" y="9909"/>
                    <a:pt x="6001" y="9947"/>
                  </a:cubicBezTo>
                  <a:cubicBezTo>
                    <a:pt x="5762" y="10097"/>
                    <a:pt x="5492" y="9909"/>
                    <a:pt x="5345" y="9796"/>
                  </a:cubicBezTo>
                  <a:lnTo>
                    <a:pt x="5220" y="9796"/>
                  </a:lnTo>
                  <a:cubicBezTo>
                    <a:pt x="5137" y="9740"/>
                    <a:pt x="5148" y="9647"/>
                    <a:pt x="4992" y="9647"/>
                  </a:cubicBezTo>
                  <a:cubicBezTo>
                    <a:pt x="4981" y="9590"/>
                    <a:pt x="4940" y="9552"/>
                    <a:pt x="4929" y="9515"/>
                  </a:cubicBezTo>
                  <a:lnTo>
                    <a:pt x="4929" y="9403"/>
                  </a:lnTo>
                  <a:cubicBezTo>
                    <a:pt x="4918" y="9383"/>
                    <a:pt x="4876" y="9364"/>
                    <a:pt x="4866" y="9346"/>
                  </a:cubicBezTo>
                  <a:cubicBezTo>
                    <a:pt x="5012" y="9364"/>
                    <a:pt x="5064" y="9252"/>
                    <a:pt x="5168" y="9214"/>
                  </a:cubicBezTo>
                  <a:cubicBezTo>
                    <a:pt x="5231" y="9177"/>
                    <a:pt x="5335" y="9214"/>
                    <a:pt x="5387" y="9234"/>
                  </a:cubicBezTo>
                  <a:cubicBezTo>
                    <a:pt x="5512" y="9271"/>
                    <a:pt x="5648" y="9234"/>
                    <a:pt x="5741" y="9195"/>
                  </a:cubicBezTo>
                  <a:cubicBezTo>
                    <a:pt x="5762" y="9158"/>
                    <a:pt x="5772" y="9139"/>
                    <a:pt x="5783" y="9102"/>
                  </a:cubicBezTo>
                  <a:cubicBezTo>
                    <a:pt x="5762" y="9064"/>
                    <a:pt x="5762" y="9026"/>
                    <a:pt x="5731" y="8989"/>
                  </a:cubicBezTo>
                  <a:cubicBezTo>
                    <a:pt x="5679" y="8933"/>
                    <a:pt x="5596" y="8970"/>
                    <a:pt x="5533" y="8933"/>
                  </a:cubicBezTo>
                  <a:cubicBezTo>
                    <a:pt x="5428" y="8876"/>
                    <a:pt x="5324" y="8782"/>
                    <a:pt x="5210" y="8745"/>
                  </a:cubicBezTo>
                  <a:cubicBezTo>
                    <a:pt x="5096" y="8689"/>
                    <a:pt x="4992" y="8764"/>
                    <a:pt x="4961" y="8595"/>
                  </a:cubicBezTo>
                  <a:cubicBezTo>
                    <a:pt x="4992" y="8575"/>
                    <a:pt x="5054" y="8538"/>
                    <a:pt x="5085" y="8481"/>
                  </a:cubicBezTo>
                  <a:cubicBezTo>
                    <a:pt x="4929" y="8501"/>
                    <a:pt x="4845" y="8331"/>
                    <a:pt x="4741" y="8275"/>
                  </a:cubicBezTo>
                  <a:cubicBezTo>
                    <a:pt x="4658" y="8219"/>
                    <a:pt x="4575" y="8257"/>
                    <a:pt x="4554" y="8087"/>
                  </a:cubicBezTo>
                  <a:cubicBezTo>
                    <a:pt x="4492" y="8087"/>
                    <a:pt x="4409" y="8068"/>
                    <a:pt x="4356" y="8031"/>
                  </a:cubicBezTo>
                  <a:cubicBezTo>
                    <a:pt x="4262" y="7993"/>
                    <a:pt x="4168" y="8068"/>
                    <a:pt x="4085" y="8013"/>
                  </a:cubicBezTo>
                  <a:cubicBezTo>
                    <a:pt x="4002" y="7956"/>
                    <a:pt x="4054" y="7843"/>
                    <a:pt x="3919" y="7843"/>
                  </a:cubicBezTo>
                  <a:cubicBezTo>
                    <a:pt x="3888" y="7806"/>
                    <a:pt x="3783" y="7806"/>
                    <a:pt x="3741" y="7806"/>
                  </a:cubicBezTo>
                  <a:cubicBezTo>
                    <a:pt x="3721" y="7730"/>
                    <a:pt x="3731" y="7618"/>
                    <a:pt x="3669" y="7598"/>
                  </a:cubicBezTo>
                  <a:cubicBezTo>
                    <a:pt x="3627" y="7655"/>
                    <a:pt x="3523" y="7618"/>
                    <a:pt x="3492" y="7637"/>
                  </a:cubicBezTo>
                  <a:cubicBezTo>
                    <a:pt x="3481" y="7655"/>
                    <a:pt x="3492" y="7674"/>
                    <a:pt x="3440" y="7674"/>
                  </a:cubicBezTo>
                  <a:cubicBezTo>
                    <a:pt x="3409" y="7655"/>
                    <a:pt x="3398" y="7674"/>
                    <a:pt x="3367" y="7674"/>
                  </a:cubicBezTo>
                  <a:lnTo>
                    <a:pt x="3367" y="7637"/>
                  </a:lnTo>
                  <a:cubicBezTo>
                    <a:pt x="3377" y="7618"/>
                    <a:pt x="3388" y="7580"/>
                    <a:pt x="3398" y="7543"/>
                  </a:cubicBezTo>
                  <a:cubicBezTo>
                    <a:pt x="3357" y="7505"/>
                    <a:pt x="3315" y="7486"/>
                    <a:pt x="3241" y="7505"/>
                  </a:cubicBezTo>
                  <a:cubicBezTo>
                    <a:pt x="3221" y="7468"/>
                    <a:pt x="3200" y="7411"/>
                    <a:pt x="3189" y="7411"/>
                  </a:cubicBezTo>
                  <a:cubicBezTo>
                    <a:pt x="3148" y="7392"/>
                    <a:pt x="3106" y="7449"/>
                    <a:pt x="3085" y="7468"/>
                  </a:cubicBezTo>
                  <a:cubicBezTo>
                    <a:pt x="3002" y="7449"/>
                    <a:pt x="2929" y="7449"/>
                    <a:pt x="2846" y="7449"/>
                  </a:cubicBezTo>
                  <a:cubicBezTo>
                    <a:pt x="2815" y="7449"/>
                    <a:pt x="2763" y="7429"/>
                    <a:pt x="2722" y="7486"/>
                  </a:cubicBezTo>
                  <a:cubicBezTo>
                    <a:pt x="2700" y="7524"/>
                    <a:pt x="2679" y="7561"/>
                    <a:pt x="2669" y="7598"/>
                  </a:cubicBezTo>
                  <a:cubicBezTo>
                    <a:pt x="2606" y="7655"/>
                    <a:pt x="2533" y="7598"/>
                    <a:pt x="2471" y="7637"/>
                  </a:cubicBezTo>
                  <a:cubicBezTo>
                    <a:pt x="2450" y="7655"/>
                    <a:pt x="2440" y="7712"/>
                    <a:pt x="2419" y="7712"/>
                  </a:cubicBezTo>
                  <a:cubicBezTo>
                    <a:pt x="2326" y="7712"/>
                    <a:pt x="2232" y="7693"/>
                    <a:pt x="2137" y="7693"/>
                  </a:cubicBezTo>
                  <a:cubicBezTo>
                    <a:pt x="2085" y="7674"/>
                    <a:pt x="2065" y="7598"/>
                    <a:pt x="2023" y="7561"/>
                  </a:cubicBezTo>
                  <a:cubicBezTo>
                    <a:pt x="1982" y="7524"/>
                    <a:pt x="1898" y="7580"/>
                    <a:pt x="1867" y="7524"/>
                  </a:cubicBezTo>
                  <a:cubicBezTo>
                    <a:pt x="1898" y="7505"/>
                    <a:pt x="1898" y="7505"/>
                    <a:pt x="1919" y="7505"/>
                  </a:cubicBezTo>
                  <a:lnTo>
                    <a:pt x="1919" y="7486"/>
                  </a:lnTo>
                  <a:lnTo>
                    <a:pt x="1867" y="7486"/>
                  </a:lnTo>
                  <a:cubicBezTo>
                    <a:pt x="1846" y="7468"/>
                    <a:pt x="1774" y="7486"/>
                    <a:pt x="1753" y="7505"/>
                  </a:cubicBezTo>
                  <a:cubicBezTo>
                    <a:pt x="1701" y="7392"/>
                    <a:pt x="1597" y="7468"/>
                    <a:pt x="1544" y="7429"/>
                  </a:cubicBezTo>
                  <a:lnTo>
                    <a:pt x="1544" y="7486"/>
                  </a:lnTo>
                  <a:cubicBezTo>
                    <a:pt x="1523" y="7468"/>
                    <a:pt x="1502" y="7468"/>
                    <a:pt x="1492" y="7468"/>
                  </a:cubicBezTo>
                  <a:lnTo>
                    <a:pt x="1492" y="7411"/>
                  </a:lnTo>
                  <a:cubicBezTo>
                    <a:pt x="1430" y="7411"/>
                    <a:pt x="1430" y="7429"/>
                    <a:pt x="1398" y="7468"/>
                  </a:cubicBezTo>
                  <a:cubicBezTo>
                    <a:pt x="1388" y="7429"/>
                    <a:pt x="1388" y="7429"/>
                    <a:pt x="1378" y="7411"/>
                  </a:cubicBezTo>
                  <a:cubicBezTo>
                    <a:pt x="1222" y="7505"/>
                    <a:pt x="1191" y="7505"/>
                    <a:pt x="1013" y="7429"/>
                  </a:cubicBezTo>
                  <a:cubicBezTo>
                    <a:pt x="961" y="7411"/>
                    <a:pt x="898" y="7411"/>
                    <a:pt x="836" y="7411"/>
                  </a:cubicBezTo>
                  <a:cubicBezTo>
                    <a:pt x="826" y="7392"/>
                    <a:pt x="805" y="7336"/>
                    <a:pt x="795" y="7336"/>
                  </a:cubicBezTo>
                  <a:cubicBezTo>
                    <a:pt x="774" y="7317"/>
                    <a:pt x="670" y="7374"/>
                    <a:pt x="628" y="7354"/>
                  </a:cubicBezTo>
                  <a:cubicBezTo>
                    <a:pt x="618" y="7354"/>
                    <a:pt x="607" y="7299"/>
                    <a:pt x="597" y="7299"/>
                  </a:cubicBezTo>
                  <a:cubicBezTo>
                    <a:pt x="566" y="7299"/>
                    <a:pt x="535" y="7317"/>
                    <a:pt x="493" y="7317"/>
                  </a:cubicBezTo>
                  <a:cubicBezTo>
                    <a:pt x="493" y="7299"/>
                    <a:pt x="483" y="7261"/>
                    <a:pt x="471" y="7242"/>
                  </a:cubicBezTo>
                  <a:lnTo>
                    <a:pt x="378" y="7242"/>
                  </a:lnTo>
                  <a:cubicBezTo>
                    <a:pt x="347" y="7223"/>
                    <a:pt x="306" y="7199"/>
                    <a:pt x="243" y="7167"/>
                  </a:cubicBezTo>
                  <a:cubicBezTo>
                    <a:pt x="180" y="7135"/>
                    <a:pt x="10" y="7088"/>
                    <a:pt x="0" y="7050"/>
                  </a:cubicBezTo>
                  <a:cubicBezTo>
                    <a:pt x="31" y="7012"/>
                    <a:pt x="295" y="7036"/>
                    <a:pt x="357" y="7054"/>
                  </a:cubicBezTo>
                  <a:cubicBezTo>
                    <a:pt x="409" y="7110"/>
                    <a:pt x="503" y="7073"/>
                    <a:pt x="576" y="7092"/>
                  </a:cubicBezTo>
                  <a:cubicBezTo>
                    <a:pt x="680" y="7148"/>
                    <a:pt x="836" y="7167"/>
                    <a:pt x="940" y="7167"/>
                  </a:cubicBezTo>
                  <a:cubicBezTo>
                    <a:pt x="940" y="7110"/>
                    <a:pt x="930" y="7148"/>
                    <a:pt x="950" y="7092"/>
                  </a:cubicBezTo>
                  <a:cubicBezTo>
                    <a:pt x="930" y="7054"/>
                    <a:pt x="898" y="7036"/>
                    <a:pt x="888" y="6998"/>
                  </a:cubicBezTo>
                  <a:lnTo>
                    <a:pt x="898" y="6998"/>
                  </a:lnTo>
                  <a:lnTo>
                    <a:pt x="898" y="6979"/>
                  </a:lnTo>
                  <a:cubicBezTo>
                    <a:pt x="940" y="6998"/>
                    <a:pt x="950" y="7016"/>
                    <a:pt x="1002" y="7016"/>
                  </a:cubicBezTo>
                  <a:lnTo>
                    <a:pt x="1002" y="6941"/>
                  </a:lnTo>
                  <a:cubicBezTo>
                    <a:pt x="982" y="6941"/>
                    <a:pt x="961" y="6923"/>
                    <a:pt x="940" y="6923"/>
                  </a:cubicBezTo>
                  <a:lnTo>
                    <a:pt x="940" y="6847"/>
                  </a:lnTo>
                  <a:lnTo>
                    <a:pt x="961" y="6847"/>
                  </a:lnTo>
                  <a:cubicBezTo>
                    <a:pt x="971" y="6866"/>
                    <a:pt x="992" y="6904"/>
                    <a:pt x="1013" y="6885"/>
                  </a:cubicBezTo>
                  <a:lnTo>
                    <a:pt x="1013" y="6847"/>
                  </a:lnTo>
                  <a:cubicBezTo>
                    <a:pt x="1055" y="6810"/>
                    <a:pt x="1107" y="6754"/>
                    <a:pt x="1149" y="6716"/>
                  </a:cubicBezTo>
                  <a:cubicBezTo>
                    <a:pt x="1211" y="6678"/>
                    <a:pt x="1243" y="6735"/>
                    <a:pt x="1305" y="6678"/>
                  </a:cubicBezTo>
                  <a:lnTo>
                    <a:pt x="1305" y="6660"/>
                  </a:lnTo>
                  <a:cubicBezTo>
                    <a:pt x="1253" y="6660"/>
                    <a:pt x="1180" y="6641"/>
                    <a:pt x="1128" y="6660"/>
                  </a:cubicBezTo>
                  <a:lnTo>
                    <a:pt x="1128" y="6641"/>
                  </a:lnTo>
                  <a:cubicBezTo>
                    <a:pt x="1139" y="6622"/>
                    <a:pt x="1149" y="6603"/>
                    <a:pt x="1159" y="6585"/>
                  </a:cubicBezTo>
                  <a:cubicBezTo>
                    <a:pt x="1191" y="6585"/>
                    <a:pt x="1191" y="6603"/>
                    <a:pt x="1211" y="6603"/>
                  </a:cubicBezTo>
                  <a:cubicBezTo>
                    <a:pt x="1222" y="6585"/>
                    <a:pt x="1232" y="6566"/>
                    <a:pt x="1243" y="6566"/>
                  </a:cubicBezTo>
                  <a:lnTo>
                    <a:pt x="1243" y="6548"/>
                  </a:lnTo>
                  <a:cubicBezTo>
                    <a:pt x="1201" y="6528"/>
                    <a:pt x="1201" y="6528"/>
                    <a:pt x="1191" y="6472"/>
                  </a:cubicBezTo>
                  <a:lnTo>
                    <a:pt x="1222" y="6472"/>
                  </a:lnTo>
                  <a:cubicBezTo>
                    <a:pt x="1232" y="6491"/>
                    <a:pt x="1232" y="6472"/>
                    <a:pt x="1243" y="6491"/>
                  </a:cubicBezTo>
                  <a:cubicBezTo>
                    <a:pt x="1253" y="6472"/>
                    <a:pt x="1253" y="6453"/>
                    <a:pt x="1253" y="6434"/>
                  </a:cubicBezTo>
                  <a:cubicBezTo>
                    <a:pt x="1232" y="6397"/>
                    <a:pt x="1232" y="6397"/>
                    <a:pt x="1201" y="6378"/>
                  </a:cubicBezTo>
                  <a:cubicBezTo>
                    <a:pt x="1201" y="6378"/>
                    <a:pt x="1191" y="6453"/>
                    <a:pt x="1191" y="6416"/>
                  </a:cubicBezTo>
                  <a:lnTo>
                    <a:pt x="1191" y="6378"/>
                  </a:lnTo>
                  <a:lnTo>
                    <a:pt x="1180" y="6378"/>
                  </a:lnTo>
                  <a:lnTo>
                    <a:pt x="1180" y="6359"/>
                  </a:lnTo>
                  <a:cubicBezTo>
                    <a:pt x="1211" y="6359"/>
                    <a:pt x="1222" y="6340"/>
                    <a:pt x="1253" y="6322"/>
                  </a:cubicBezTo>
                  <a:lnTo>
                    <a:pt x="1253" y="6302"/>
                  </a:lnTo>
                  <a:cubicBezTo>
                    <a:pt x="1201" y="6302"/>
                    <a:pt x="1191" y="6247"/>
                    <a:pt x="1139" y="6228"/>
                  </a:cubicBezTo>
                  <a:cubicBezTo>
                    <a:pt x="1128" y="6302"/>
                    <a:pt x="1139" y="6265"/>
                    <a:pt x="1118" y="6284"/>
                  </a:cubicBezTo>
                  <a:cubicBezTo>
                    <a:pt x="1097" y="6265"/>
                    <a:pt x="1066" y="6284"/>
                    <a:pt x="1045" y="6228"/>
                  </a:cubicBezTo>
                  <a:cubicBezTo>
                    <a:pt x="1066" y="6209"/>
                    <a:pt x="1066" y="6209"/>
                    <a:pt x="1076" y="6190"/>
                  </a:cubicBezTo>
                  <a:lnTo>
                    <a:pt x="1035" y="6190"/>
                  </a:lnTo>
                  <a:cubicBezTo>
                    <a:pt x="1013" y="6247"/>
                    <a:pt x="971" y="6247"/>
                    <a:pt x="909" y="6247"/>
                  </a:cubicBezTo>
                  <a:lnTo>
                    <a:pt x="909" y="6190"/>
                  </a:lnTo>
                  <a:cubicBezTo>
                    <a:pt x="950" y="6153"/>
                    <a:pt x="961" y="6133"/>
                    <a:pt x="961" y="6040"/>
                  </a:cubicBezTo>
                  <a:cubicBezTo>
                    <a:pt x="940" y="6021"/>
                    <a:pt x="950" y="6021"/>
                    <a:pt x="940" y="6002"/>
                  </a:cubicBezTo>
                  <a:lnTo>
                    <a:pt x="961" y="6002"/>
                  </a:lnTo>
                  <a:cubicBezTo>
                    <a:pt x="992" y="5964"/>
                    <a:pt x="1035" y="6002"/>
                    <a:pt x="1055" y="5964"/>
                  </a:cubicBezTo>
                  <a:cubicBezTo>
                    <a:pt x="1066" y="5946"/>
                    <a:pt x="1076" y="5927"/>
                    <a:pt x="1087" y="5909"/>
                  </a:cubicBezTo>
                  <a:cubicBezTo>
                    <a:pt x="1076" y="5889"/>
                    <a:pt x="1076" y="5871"/>
                    <a:pt x="1066" y="5852"/>
                  </a:cubicBezTo>
                  <a:cubicBezTo>
                    <a:pt x="1118" y="5852"/>
                    <a:pt x="1107" y="5871"/>
                    <a:pt x="1139" y="5833"/>
                  </a:cubicBezTo>
                  <a:lnTo>
                    <a:pt x="1139" y="5909"/>
                  </a:lnTo>
                  <a:lnTo>
                    <a:pt x="1263" y="5909"/>
                  </a:lnTo>
                  <a:cubicBezTo>
                    <a:pt x="1284" y="5814"/>
                    <a:pt x="1326" y="5702"/>
                    <a:pt x="1388" y="5683"/>
                  </a:cubicBezTo>
                  <a:cubicBezTo>
                    <a:pt x="1419" y="5740"/>
                    <a:pt x="1534" y="5720"/>
                    <a:pt x="1586" y="5740"/>
                  </a:cubicBezTo>
                  <a:lnTo>
                    <a:pt x="1586" y="5758"/>
                  </a:lnTo>
                  <a:cubicBezTo>
                    <a:pt x="1575" y="5795"/>
                    <a:pt x="1586" y="5795"/>
                    <a:pt x="1575" y="5814"/>
                  </a:cubicBezTo>
                  <a:cubicBezTo>
                    <a:pt x="1565" y="5871"/>
                    <a:pt x="1586" y="5833"/>
                    <a:pt x="1554" y="5852"/>
                  </a:cubicBezTo>
                  <a:cubicBezTo>
                    <a:pt x="1523" y="5909"/>
                    <a:pt x="1492" y="5909"/>
                    <a:pt x="1440" y="5889"/>
                  </a:cubicBezTo>
                  <a:cubicBezTo>
                    <a:pt x="1430" y="5946"/>
                    <a:pt x="1430" y="5984"/>
                    <a:pt x="1430" y="6040"/>
                  </a:cubicBezTo>
                  <a:cubicBezTo>
                    <a:pt x="1430" y="6040"/>
                    <a:pt x="1440" y="6040"/>
                    <a:pt x="1450" y="6058"/>
                  </a:cubicBezTo>
                  <a:cubicBezTo>
                    <a:pt x="1502" y="6096"/>
                    <a:pt x="1659" y="6115"/>
                    <a:pt x="1680" y="6265"/>
                  </a:cubicBezTo>
                  <a:lnTo>
                    <a:pt x="1711" y="6265"/>
                  </a:lnTo>
                  <a:cubicBezTo>
                    <a:pt x="1711" y="6416"/>
                    <a:pt x="1753" y="6754"/>
                    <a:pt x="1784" y="6792"/>
                  </a:cubicBezTo>
                  <a:cubicBezTo>
                    <a:pt x="1836" y="6847"/>
                    <a:pt x="1919" y="6622"/>
                    <a:pt x="1982" y="6585"/>
                  </a:cubicBezTo>
                  <a:lnTo>
                    <a:pt x="1982" y="6528"/>
                  </a:lnTo>
                  <a:lnTo>
                    <a:pt x="1909" y="6528"/>
                  </a:lnTo>
                  <a:cubicBezTo>
                    <a:pt x="1898" y="6491"/>
                    <a:pt x="1888" y="6472"/>
                    <a:pt x="1878" y="6453"/>
                  </a:cubicBezTo>
                  <a:lnTo>
                    <a:pt x="1878" y="6416"/>
                  </a:lnTo>
                  <a:lnTo>
                    <a:pt x="1888" y="6416"/>
                  </a:lnTo>
                  <a:lnTo>
                    <a:pt x="1888" y="6397"/>
                  </a:lnTo>
                  <a:cubicBezTo>
                    <a:pt x="1961" y="6397"/>
                    <a:pt x="1982" y="6378"/>
                    <a:pt x="2023" y="6322"/>
                  </a:cubicBezTo>
                  <a:cubicBezTo>
                    <a:pt x="2013" y="6302"/>
                    <a:pt x="2023" y="6322"/>
                    <a:pt x="2002" y="6302"/>
                  </a:cubicBezTo>
                  <a:cubicBezTo>
                    <a:pt x="1971" y="6247"/>
                    <a:pt x="1930" y="6265"/>
                    <a:pt x="1867" y="6265"/>
                  </a:cubicBezTo>
                  <a:lnTo>
                    <a:pt x="1867" y="6209"/>
                  </a:lnTo>
                  <a:cubicBezTo>
                    <a:pt x="1846" y="6209"/>
                    <a:pt x="1836" y="6209"/>
                    <a:pt x="1815" y="6190"/>
                  </a:cubicBezTo>
                  <a:lnTo>
                    <a:pt x="1815" y="6190"/>
                  </a:lnTo>
                  <a:cubicBezTo>
                    <a:pt x="1826" y="6171"/>
                    <a:pt x="1826" y="6153"/>
                    <a:pt x="1836" y="6133"/>
                  </a:cubicBezTo>
                  <a:cubicBezTo>
                    <a:pt x="1794" y="6115"/>
                    <a:pt x="1784" y="6058"/>
                    <a:pt x="1753" y="6040"/>
                  </a:cubicBezTo>
                  <a:cubicBezTo>
                    <a:pt x="1680" y="5984"/>
                    <a:pt x="1597" y="6058"/>
                    <a:pt x="1534" y="5984"/>
                  </a:cubicBezTo>
                  <a:cubicBezTo>
                    <a:pt x="1586" y="5984"/>
                    <a:pt x="1649" y="5964"/>
                    <a:pt x="1701" y="5964"/>
                  </a:cubicBezTo>
                  <a:cubicBezTo>
                    <a:pt x="1690" y="5889"/>
                    <a:pt x="1690" y="5927"/>
                    <a:pt x="1722" y="5871"/>
                  </a:cubicBezTo>
                  <a:cubicBezTo>
                    <a:pt x="1680" y="5852"/>
                    <a:pt x="1670" y="5833"/>
                    <a:pt x="1659" y="5740"/>
                  </a:cubicBezTo>
                  <a:lnTo>
                    <a:pt x="1680" y="5740"/>
                  </a:lnTo>
                  <a:cubicBezTo>
                    <a:pt x="1722" y="5814"/>
                    <a:pt x="1982" y="5814"/>
                    <a:pt x="2023" y="5777"/>
                  </a:cubicBezTo>
                  <a:cubicBezTo>
                    <a:pt x="2054" y="5758"/>
                    <a:pt x="2085" y="5683"/>
                    <a:pt x="2117" y="5665"/>
                  </a:cubicBezTo>
                  <a:cubicBezTo>
                    <a:pt x="2149" y="5645"/>
                    <a:pt x="2170" y="5665"/>
                    <a:pt x="2190" y="5645"/>
                  </a:cubicBezTo>
                  <a:cubicBezTo>
                    <a:pt x="2159" y="5626"/>
                    <a:pt x="2159" y="5608"/>
                    <a:pt x="2117" y="5608"/>
                  </a:cubicBezTo>
                  <a:cubicBezTo>
                    <a:pt x="2085" y="5645"/>
                    <a:pt x="1836" y="5720"/>
                    <a:pt x="1815" y="5720"/>
                  </a:cubicBezTo>
                  <a:cubicBezTo>
                    <a:pt x="1784" y="5683"/>
                    <a:pt x="1794" y="5702"/>
                    <a:pt x="1784" y="5665"/>
                  </a:cubicBezTo>
                  <a:cubicBezTo>
                    <a:pt x="1805" y="5626"/>
                    <a:pt x="1805" y="5626"/>
                    <a:pt x="1805" y="5608"/>
                  </a:cubicBezTo>
                  <a:cubicBezTo>
                    <a:pt x="1794" y="5551"/>
                    <a:pt x="1794" y="5551"/>
                    <a:pt x="1774" y="5514"/>
                  </a:cubicBezTo>
                  <a:cubicBezTo>
                    <a:pt x="1753" y="5514"/>
                    <a:pt x="1732" y="5533"/>
                    <a:pt x="1701" y="5533"/>
                  </a:cubicBezTo>
                  <a:cubicBezTo>
                    <a:pt x="1690" y="5457"/>
                    <a:pt x="1469" y="5396"/>
                    <a:pt x="1458" y="5302"/>
                  </a:cubicBezTo>
                  <a:cubicBezTo>
                    <a:pt x="1500" y="5302"/>
                    <a:pt x="1638" y="5290"/>
                    <a:pt x="1742" y="5288"/>
                  </a:cubicBezTo>
                  <a:cubicBezTo>
                    <a:pt x="1846" y="5286"/>
                    <a:pt x="1971" y="5288"/>
                    <a:pt x="2085" y="5288"/>
                  </a:cubicBezTo>
                  <a:cubicBezTo>
                    <a:pt x="2106" y="5213"/>
                    <a:pt x="2149" y="5157"/>
                    <a:pt x="2190" y="5119"/>
                  </a:cubicBezTo>
                  <a:lnTo>
                    <a:pt x="2190" y="5063"/>
                  </a:lnTo>
                  <a:cubicBezTo>
                    <a:pt x="2211" y="5063"/>
                    <a:pt x="2232" y="5044"/>
                    <a:pt x="2253" y="5044"/>
                  </a:cubicBezTo>
                  <a:cubicBezTo>
                    <a:pt x="2263" y="5101"/>
                    <a:pt x="2263" y="5138"/>
                    <a:pt x="2284" y="5176"/>
                  </a:cubicBezTo>
                  <a:cubicBezTo>
                    <a:pt x="2398" y="5326"/>
                    <a:pt x="2596" y="5213"/>
                    <a:pt x="2722" y="5195"/>
                  </a:cubicBezTo>
                  <a:cubicBezTo>
                    <a:pt x="2711" y="5251"/>
                    <a:pt x="2711" y="5251"/>
                    <a:pt x="2700" y="5288"/>
                  </a:cubicBezTo>
                  <a:lnTo>
                    <a:pt x="2732" y="5288"/>
                  </a:lnTo>
                  <a:cubicBezTo>
                    <a:pt x="2742" y="5270"/>
                    <a:pt x="2763" y="5251"/>
                    <a:pt x="2784" y="5251"/>
                  </a:cubicBezTo>
                  <a:lnTo>
                    <a:pt x="2784" y="5270"/>
                  </a:lnTo>
                  <a:cubicBezTo>
                    <a:pt x="2774" y="5270"/>
                    <a:pt x="2774" y="5270"/>
                    <a:pt x="2763" y="5288"/>
                  </a:cubicBezTo>
                  <a:lnTo>
                    <a:pt x="2826" y="5288"/>
                  </a:lnTo>
                  <a:cubicBezTo>
                    <a:pt x="2846" y="5307"/>
                    <a:pt x="2878" y="5307"/>
                    <a:pt x="2929" y="5288"/>
                  </a:cubicBezTo>
                  <a:lnTo>
                    <a:pt x="2929" y="5364"/>
                  </a:lnTo>
                  <a:lnTo>
                    <a:pt x="2950" y="5364"/>
                  </a:lnTo>
                  <a:cubicBezTo>
                    <a:pt x="2961" y="5326"/>
                    <a:pt x="3002" y="5326"/>
                    <a:pt x="3023" y="5288"/>
                  </a:cubicBezTo>
                  <a:lnTo>
                    <a:pt x="3023" y="5213"/>
                  </a:lnTo>
                  <a:lnTo>
                    <a:pt x="3085" y="5213"/>
                  </a:lnTo>
                  <a:cubicBezTo>
                    <a:pt x="3096" y="5232"/>
                    <a:pt x="3106" y="5251"/>
                    <a:pt x="3117" y="5270"/>
                  </a:cubicBezTo>
                  <a:cubicBezTo>
                    <a:pt x="3106" y="5326"/>
                    <a:pt x="3106" y="5345"/>
                    <a:pt x="3117" y="5401"/>
                  </a:cubicBezTo>
                  <a:lnTo>
                    <a:pt x="3231" y="5401"/>
                  </a:lnTo>
                  <a:cubicBezTo>
                    <a:pt x="3241" y="5364"/>
                    <a:pt x="3241" y="5364"/>
                    <a:pt x="3241" y="5307"/>
                  </a:cubicBezTo>
                  <a:lnTo>
                    <a:pt x="3241" y="5288"/>
                  </a:lnTo>
                  <a:lnTo>
                    <a:pt x="3241" y="5288"/>
                  </a:lnTo>
                  <a:cubicBezTo>
                    <a:pt x="3263" y="5326"/>
                    <a:pt x="3305" y="5326"/>
                    <a:pt x="3346" y="5307"/>
                  </a:cubicBezTo>
                  <a:cubicBezTo>
                    <a:pt x="3357" y="5270"/>
                    <a:pt x="3336" y="5232"/>
                    <a:pt x="3367" y="5213"/>
                  </a:cubicBezTo>
                  <a:cubicBezTo>
                    <a:pt x="3409" y="5176"/>
                    <a:pt x="3419" y="5232"/>
                    <a:pt x="3471" y="5251"/>
                  </a:cubicBezTo>
                  <a:lnTo>
                    <a:pt x="3471" y="5195"/>
                  </a:lnTo>
                  <a:cubicBezTo>
                    <a:pt x="3513" y="5195"/>
                    <a:pt x="3606" y="5232"/>
                    <a:pt x="3648" y="5270"/>
                  </a:cubicBezTo>
                  <a:lnTo>
                    <a:pt x="3648" y="5195"/>
                  </a:lnTo>
                  <a:lnTo>
                    <a:pt x="3689" y="5195"/>
                  </a:lnTo>
                  <a:lnTo>
                    <a:pt x="3689" y="5270"/>
                  </a:lnTo>
                  <a:lnTo>
                    <a:pt x="3710" y="5270"/>
                  </a:lnTo>
                  <a:lnTo>
                    <a:pt x="3710" y="5251"/>
                  </a:lnTo>
                  <a:cubicBezTo>
                    <a:pt x="3721" y="5213"/>
                    <a:pt x="3710" y="5176"/>
                    <a:pt x="3721" y="5119"/>
                  </a:cubicBezTo>
                  <a:lnTo>
                    <a:pt x="3731" y="5119"/>
                  </a:lnTo>
                  <a:cubicBezTo>
                    <a:pt x="3731" y="5176"/>
                    <a:pt x="3721" y="5157"/>
                    <a:pt x="3741" y="5195"/>
                  </a:cubicBezTo>
                  <a:cubicBezTo>
                    <a:pt x="3762" y="5157"/>
                    <a:pt x="3783" y="5081"/>
                    <a:pt x="3825" y="5119"/>
                  </a:cubicBezTo>
                  <a:lnTo>
                    <a:pt x="3825" y="5157"/>
                  </a:lnTo>
                  <a:cubicBezTo>
                    <a:pt x="3857" y="5176"/>
                    <a:pt x="3877" y="5119"/>
                    <a:pt x="3898" y="5119"/>
                  </a:cubicBezTo>
                  <a:lnTo>
                    <a:pt x="3898" y="5101"/>
                  </a:lnTo>
                  <a:cubicBezTo>
                    <a:pt x="3888" y="5081"/>
                    <a:pt x="3888" y="5081"/>
                    <a:pt x="3877" y="5063"/>
                  </a:cubicBezTo>
                  <a:lnTo>
                    <a:pt x="3909" y="5063"/>
                  </a:lnTo>
                  <a:cubicBezTo>
                    <a:pt x="3919" y="5081"/>
                    <a:pt x="3929" y="5081"/>
                    <a:pt x="3950" y="5101"/>
                  </a:cubicBezTo>
                  <a:lnTo>
                    <a:pt x="3950" y="5063"/>
                  </a:lnTo>
                  <a:cubicBezTo>
                    <a:pt x="3929" y="5044"/>
                    <a:pt x="3940" y="5044"/>
                    <a:pt x="3929" y="5007"/>
                  </a:cubicBezTo>
                  <a:cubicBezTo>
                    <a:pt x="3961" y="4988"/>
                    <a:pt x="4002" y="4969"/>
                    <a:pt x="4033" y="4951"/>
                  </a:cubicBezTo>
                  <a:lnTo>
                    <a:pt x="4033" y="4932"/>
                  </a:lnTo>
                  <a:cubicBezTo>
                    <a:pt x="3981" y="4932"/>
                    <a:pt x="3919" y="4932"/>
                    <a:pt x="3857" y="4912"/>
                  </a:cubicBezTo>
                  <a:cubicBezTo>
                    <a:pt x="3857" y="4951"/>
                    <a:pt x="3867" y="4988"/>
                    <a:pt x="3867" y="5026"/>
                  </a:cubicBezTo>
                  <a:lnTo>
                    <a:pt x="3857" y="5026"/>
                  </a:lnTo>
                  <a:cubicBezTo>
                    <a:pt x="3815" y="4912"/>
                    <a:pt x="3752" y="4894"/>
                    <a:pt x="3658" y="4912"/>
                  </a:cubicBezTo>
                  <a:lnTo>
                    <a:pt x="3658" y="4932"/>
                  </a:lnTo>
                  <a:lnTo>
                    <a:pt x="3669" y="4932"/>
                  </a:lnTo>
                  <a:cubicBezTo>
                    <a:pt x="3689" y="4951"/>
                    <a:pt x="3648" y="4951"/>
                    <a:pt x="3648" y="4951"/>
                  </a:cubicBezTo>
                  <a:cubicBezTo>
                    <a:pt x="3627" y="4932"/>
                    <a:pt x="3606" y="4932"/>
                    <a:pt x="3596" y="4875"/>
                  </a:cubicBezTo>
                  <a:cubicBezTo>
                    <a:pt x="3585" y="4857"/>
                    <a:pt x="3596" y="4857"/>
                    <a:pt x="3585" y="4837"/>
                  </a:cubicBezTo>
                  <a:cubicBezTo>
                    <a:pt x="3627" y="4819"/>
                    <a:pt x="3658" y="4819"/>
                    <a:pt x="3700" y="4819"/>
                  </a:cubicBezTo>
                  <a:cubicBezTo>
                    <a:pt x="3689" y="4743"/>
                    <a:pt x="3700" y="4743"/>
                    <a:pt x="3700" y="4668"/>
                  </a:cubicBezTo>
                  <a:lnTo>
                    <a:pt x="3679" y="4668"/>
                  </a:lnTo>
                  <a:cubicBezTo>
                    <a:pt x="3658" y="4743"/>
                    <a:pt x="3617" y="4782"/>
                    <a:pt x="3554" y="4800"/>
                  </a:cubicBezTo>
                  <a:cubicBezTo>
                    <a:pt x="3544" y="4782"/>
                    <a:pt x="3554" y="4782"/>
                    <a:pt x="3533" y="4782"/>
                  </a:cubicBezTo>
                  <a:lnTo>
                    <a:pt x="3533" y="4706"/>
                  </a:lnTo>
                  <a:cubicBezTo>
                    <a:pt x="3533" y="4688"/>
                    <a:pt x="3533" y="4688"/>
                    <a:pt x="3523" y="4650"/>
                  </a:cubicBezTo>
                  <a:lnTo>
                    <a:pt x="3450" y="4650"/>
                  </a:lnTo>
                  <a:cubicBezTo>
                    <a:pt x="3440" y="4631"/>
                    <a:pt x="3440" y="4613"/>
                    <a:pt x="3440" y="4593"/>
                  </a:cubicBezTo>
                  <a:lnTo>
                    <a:pt x="3450" y="4593"/>
                  </a:lnTo>
                  <a:lnTo>
                    <a:pt x="3450" y="4574"/>
                  </a:lnTo>
                  <a:cubicBezTo>
                    <a:pt x="3523" y="4574"/>
                    <a:pt x="3606" y="4574"/>
                    <a:pt x="3627" y="4481"/>
                  </a:cubicBezTo>
                  <a:lnTo>
                    <a:pt x="3565" y="4481"/>
                  </a:lnTo>
                  <a:cubicBezTo>
                    <a:pt x="3554" y="4499"/>
                    <a:pt x="3565" y="4499"/>
                    <a:pt x="3544" y="4481"/>
                  </a:cubicBezTo>
                  <a:lnTo>
                    <a:pt x="3533" y="4481"/>
                  </a:lnTo>
                  <a:lnTo>
                    <a:pt x="3533" y="4462"/>
                  </a:lnTo>
                  <a:cubicBezTo>
                    <a:pt x="3585" y="4444"/>
                    <a:pt x="3596" y="4444"/>
                    <a:pt x="3637" y="4387"/>
                  </a:cubicBezTo>
                  <a:lnTo>
                    <a:pt x="3637" y="4387"/>
                  </a:lnTo>
                  <a:lnTo>
                    <a:pt x="3606" y="4387"/>
                  </a:lnTo>
                  <a:cubicBezTo>
                    <a:pt x="3606" y="4387"/>
                    <a:pt x="3596" y="4424"/>
                    <a:pt x="3585" y="4405"/>
                  </a:cubicBezTo>
                  <a:cubicBezTo>
                    <a:pt x="3585" y="4387"/>
                    <a:pt x="3575" y="4387"/>
                    <a:pt x="3575" y="4368"/>
                  </a:cubicBezTo>
                  <a:cubicBezTo>
                    <a:pt x="3523" y="4312"/>
                    <a:pt x="3461" y="4349"/>
                    <a:pt x="3409" y="4312"/>
                  </a:cubicBezTo>
                  <a:cubicBezTo>
                    <a:pt x="3398" y="4293"/>
                    <a:pt x="3367" y="4218"/>
                    <a:pt x="3357" y="4199"/>
                  </a:cubicBezTo>
                  <a:cubicBezTo>
                    <a:pt x="3326" y="4218"/>
                    <a:pt x="3326" y="4255"/>
                    <a:pt x="3315" y="4255"/>
                  </a:cubicBezTo>
                  <a:cubicBezTo>
                    <a:pt x="3284" y="4237"/>
                    <a:pt x="3252" y="4237"/>
                    <a:pt x="3231" y="4218"/>
                  </a:cubicBezTo>
                  <a:cubicBezTo>
                    <a:pt x="3179" y="4218"/>
                    <a:pt x="3137" y="4199"/>
                    <a:pt x="3085" y="4199"/>
                  </a:cubicBezTo>
                  <a:cubicBezTo>
                    <a:pt x="3054" y="4218"/>
                    <a:pt x="3065" y="4255"/>
                    <a:pt x="3033" y="4237"/>
                  </a:cubicBezTo>
                  <a:cubicBezTo>
                    <a:pt x="3013" y="4180"/>
                    <a:pt x="3044" y="4180"/>
                    <a:pt x="2981" y="4180"/>
                  </a:cubicBezTo>
                  <a:cubicBezTo>
                    <a:pt x="2961" y="4237"/>
                    <a:pt x="2950" y="4237"/>
                    <a:pt x="2909" y="4237"/>
                  </a:cubicBezTo>
                  <a:cubicBezTo>
                    <a:pt x="2898" y="4199"/>
                    <a:pt x="2898" y="4199"/>
                    <a:pt x="2878" y="4180"/>
                  </a:cubicBezTo>
                  <a:cubicBezTo>
                    <a:pt x="2846" y="4255"/>
                    <a:pt x="2826" y="4255"/>
                    <a:pt x="2794" y="4330"/>
                  </a:cubicBezTo>
                  <a:cubicBezTo>
                    <a:pt x="2700" y="4312"/>
                    <a:pt x="2679" y="4199"/>
                    <a:pt x="2596" y="4255"/>
                  </a:cubicBezTo>
                  <a:lnTo>
                    <a:pt x="2596" y="4218"/>
                  </a:lnTo>
                  <a:cubicBezTo>
                    <a:pt x="2606" y="4199"/>
                    <a:pt x="2606" y="4199"/>
                    <a:pt x="2617" y="4180"/>
                  </a:cubicBezTo>
                  <a:lnTo>
                    <a:pt x="2544" y="4180"/>
                  </a:lnTo>
                  <a:cubicBezTo>
                    <a:pt x="2492" y="4105"/>
                    <a:pt x="2398" y="4237"/>
                    <a:pt x="2346" y="4275"/>
                  </a:cubicBezTo>
                  <a:lnTo>
                    <a:pt x="2346" y="4255"/>
                  </a:lnTo>
                  <a:cubicBezTo>
                    <a:pt x="2357" y="4237"/>
                    <a:pt x="2357" y="4237"/>
                    <a:pt x="2367" y="4218"/>
                  </a:cubicBezTo>
                  <a:lnTo>
                    <a:pt x="2253" y="4218"/>
                  </a:lnTo>
                  <a:cubicBezTo>
                    <a:pt x="2242" y="4237"/>
                    <a:pt x="2170" y="4143"/>
                    <a:pt x="2170" y="4143"/>
                  </a:cubicBezTo>
                  <a:cubicBezTo>
                    <a:pt x="2127" y="4124"/>
                    <a:pt x="2075" y="4161"/>
                    <a:pt x="2044" y="4124"/>
                  </a:cubicBezTo>
                  <a:lnTo>
                    <a:pt x="2065" y="4124"/>
                  </a:lnTo>
                  <a:cubicBezTo>
                    <a:pt x="2075" y="4105"/>
                    <a:pt x="2085" y="4105"/>
                    <a:pt x="2096" y="4086"/>
                  </a:cubicBezTo>
                  <a:cubicBezTo>
                    <a:pt x="2085" y="4068"/>
                    <a:pt x="2096" y="4086"/>
                    <a:pt x="2085" y="4049"/>
                  </a:cubicBezTo>
                  <a:cubicBezTo>
                    <a:pt x="2034" y="4049"/>
                    <a:pt x="2034" y="4011"/>
                    <a:pt x="2002" y="3992"/>
                  </a:cubicBezTo>
                  <a:cubicBezTo>
                    <a:pt x="1971" y="3974"/>
                    <a:pt x="1996" y="4033"/>
                    <a:pt x="1909" y="4030"/>
                  </a:cubicBezTo>
                  <a:cubicBezTo>
                    <a:pt x="1822" y="4027"/>
                    <a:pt x="1500" y="3995"/>
                    <a:pt x="1479" y="3976"/>
                  </a:cubicBezTo>
                  <a:lnTo>
                    <a:pt x="1680" y="3823"/>
                  </a:lnTo>
                  <a:cubicBezTo>
                    <a:pt x="1683" y="3817"/>
                    <a:pt x="1687" y="3811"/>
                    <a:pt x="1690" y="3805"/>
                  </a:cubicBezTo>
                  <a:cubicBezTo>
                    <a:pt x="1732" y="3805"/>
                    <a:pt x="1805" y="3748"/>
                    <a:pt x="1826" y="3767"/>
                  </a:cubicBezTo>
                  <a:lnTo>
                    <a:pt x="1826" y="3805"/>
                  </a:lnTo>
                  <a:cubicBezTo>
                    <a:pt x="1857" y="3823"/>
                    <a:pt x="1909" y="3860"/>
                    <a:pt x="1940" y="3880"/>
                  </a:cubicBezTo>
                  <a:cubicBezTo>
                    <a:pt x="1940" y="3860"/>
                    <a:pt x="1940" y="3842"/>
                    <a:pt x="1950" y="3842"/>
                  </a:cubicBezTo>
                  <a:cubicBezTo>
                    <a:pt x="1971" y="3823"/>
                    <a:pt x="1950" y="3860"/>
                    <a:pt x="1961" y="3880"/>
                  </a:cubicBezTo>
                  <a:cubicBezTo>
                    <a:pt x="2002" y="3880"/>
                    <a:pt x="2075" y="3767"/>
                    <a:pt x="2117" y="3748"/>
                  </a:cubicBezTo>
                  <a:cubicBezTo>
                    <a:pt x="2137" y="3730"/>
                    <a:pt x="2180" y="3805"/>
                    <a:pt x="2201" y="3823"/>
                  </a:cubicBezTo>
                  <a:cubicBezTo>
                    <a:pt x="2242" y="3842"/>
                    <a:pt x="2336" y="3805"/>
                    <a:pt x="2378" y="3786"/>
                  </a:cubicBezTo>
                  <a:cubicBezTo>
                    <a:pt x="2430" y="3786"/>
                    <a:pt x="2492" y="3786"/>
                    <a:pt x="2544" y="3805"/>
                  </a:cubicBezTo>
                  <a:lnTo>
                    <a:pt x="2544" y="3730"/>
                  </a:lnTo>
                  <a:lnTo>
                    <a:pt x="2658" y="3730"/>
                  </a:lnTo>
                  <a:cubicBezTo>
                    <a:pt x="2669" y="3711"/>
                    <a:pt x="2669" y="3691"/>
                    <a:pt x="2689" y="3673"/>
                  </a:cubicBezTo>
                  <a:lnTo>
                    <a:pt x="2689" y="3598"/>
                  </a:lnTo>
                  <a:lnTo>
                    <a:pt x="2658" y="3598"/>
                  </a:lnTo>
                  <a:lnTo>
                    <a:pt x="2658" y="3561"/>
                  </a:lnTo>
                  <a:cubicBezTo>
                    <a:pt x="2648" y="3542"/>
                    <a:pt x="2648" y="3542"/>
                    <a:pt x="2648" y="3504"/>
                  </a:cubicBezTo>
                  <a:cubicBezTo>
                    <a:pt x="2471" y="3542"/>
                    <a:pt x="2211" y="3579"/>
                    <a:pt x="2044" y="3504"/>
                  </a:cubicBezTo>
                  <a:cubicBezTo>
                    <a:pt x="1940" y="3467"/>
                    <a:pt x="1534" y="3561"/>
                    <a:pt x="1482" y="3485"/>
                  </a:cubicBezTo>
                  <a:cubicBezTo>
                    <a:pt x="1545" y="3467"/>
                    <a:pt x="1846" y="3429"/>
                    <a:pt x="1898" y="3410"/>
                  </a:cubicBezTo>
                  <a:cubicBezTo>
                    <a:pt x="1971" y="3372"/>
                    <a:pt x="2085" y="3410"/>
                    <a:pt x="2149" y="3429"/>
                  </a:cubicBezTo>
                  <a:cubicBezTo>
                    <a:pt x="2149" y="3392"/>
                    <a:pt x="2159" y="3354"/>
                    <a:pt x="2159" y="3316"/>
                  </a:cubicBezTo>
                  <a:cubicBezTo>
                    <a:pt x="2170" y="3298"/>
                    <a:pt x="2170" y="3298"/>
                    <a:pt x="2201" y="3298"/>
                  </a:cubicBezTo>
                  <a:cubicBezTo>
                    <a:pt x="2211" y="3335"/>
                    <a:pt x="2201" y="3335"/>
                    <a:pt x="2232" y="3354"/>
                  </a:cubicBezTo>
                  <a:cubicBezTo>
                    <a:pt x="2242" y="3316"/>
                    <a:pt x="2253" y="3298"/>
                    <a:pt x="2263" y="3278"/>
                  </a:cubicBezTo>
                  <a:lnTo>
                    <a:pt x="2263" y="3316"/>
                  </a:lnTo>
                  <a:cubicBezTo>
                    <a:pt x="2253" y="3335"/>
                    <a:pt x="2253" y="3335"/>
                    <a:pt x="2242" y="3354"/>
                  </a:cubicBezTo>
                  <a:cubicBezTo>
                    <a:pt x="2336" y="3354"/>
                    <a:pt x="2430" y="3410"/>
                    <a:pt x="2502" y="3298"/>
                  </a:cubicBezTo>
                  <a:cubicBezTo>
                    <a:pt x="2513" y="3278"/>
                    <a:pt x="2513" y="3278"/>
                    <a:pt x="2513" y="3241"/>
                  </a:cubicBezTo>
                  <a:cubicBezTo>
                    <a:pt x="2509" y="3235"/>
                    <a:pt x="2506" y="3229"/>
                    <a:pt x="2502" y="3223"/>
                  </a:cubicBezTo>
                  <a:cubicBezTo>
                    <a:pt x="2440" y="3203"/>
                    <a:pt x="2180" y="3278"/>
                    <a:pt x="2137" y="3241"/>
                  </a:cubicBezTo>
                  <a:cubicBezTo>
                    <a:pt x="2127" y="3223"/>
                    <a:pt x="2127" y="3223"/>
                    <a:pt x="2127" y="3185"/>
                  </a:cubicBezTo>
                  <a:cubicBezTo>
                    <a:pt x="2130" y="3179"/>
                    <a:pt x="2134" y="3172"/>
                    <a:pt x="2137" y="3166"/>
                  </a:cubicBezTo>
                  <a:cubicBezTo>
                    <a:pt x="2190" y="3166"/>
                    <a:pt x="2274" y="3185"/>
                    <a:pt x="2294" y="3128"/>
                  </a:cubicBezTo>
                  <a:cubicBezTo>
                    <a:pt x="2274" y="3128"/>
                    <a:pt x="2274" y="3128"/>
                    <a:pt x="2263" y="3109"/>
                  </a:cubicBezTo>
                  <a:cubicBezTo>
                    <a:pt x="2284" y="3109"/>
                    <a:pt x="2284" y="3109"/>
                    <a:pt x="2294" y="3091"/>
                  </a:cubicBezTo>
                  <a:cubicBezTo>
                    <a:pt x="2284" y="3072"/>
                    <a:pt x="2294" y="2997"/>
                    <a:pt x="2284" y="2997"/>
                  </a:cubicBezTo>
                  <a:cubicBezTo>
                    <a:pt x="2263" y="2940"/>
                    <a:pt x="2232" y="2922"/>
                    <a:pt x="2232" y="2903"/>
                  </a:cubicBezTo>
                  <a:cubicBezTo>
                    <a:pt x="2232" y="2884"/>
                    <a:pt x="2253" y="2884"/>
                    <a:pt x="2253" y="2865"/>
                  </a:cubicBezTo>
                  <a:cubicBezTo>
                    <a:pt x="2242" y="2847"/>
                    <a:pt x="2242" y="2828"/>
                    <a:pt x="2242" y="2790"/>
                  </a:cubicBezTo>
                  <a:cubicBezTo>
                    <a:pt x="2263" y="2771"/>
                    <a:pt x="2274" y="2753"/>
                    <a:pt x="2294" y="2715"/>
                  </a:cubicBezTo>
                  <a:lnTo>
                    <a:pt x="2294" y="2771"/>
                  </a:lnTo>
                  <a:cubicBezTo>
                    <a:pt x="2367" y="2771"/>
                    <a:pt x="2419" y="2753"/>
                    <a:pt x="2471" y="2809"/>
                  </a:cubicBezTo>
                  <a:cubicBezTo>
                    <a:pt x="2471" y="2828"/>
                    <a:pt x="2471" y="2847"/>
                    <a:pt x="2482" y="2903"/>
                  </a:cubicBezTo>
                  <a:cubicBezTo>
                    <a:pt x="2523" y="2884"/>
                    <a:pt x="2575" y="2884"/>
                    <a:pt x="2627" y="2884"/>
                  </a:cubicBezTo>
                  <a:cubicBezTo>
                    <a:pt x="2648" y="2828"/>
                    <a:pt x="2658" y="2790"/>
                    <a:pt x="2679" y="2715"/>
                  </a:cubicBezTo>
                  <a:cubicBezTo>
                    <a:pt x="2606" y="2715"/>
                    <a:pt x="2575" y="2696"/>
                    <a:pt x="2523" y="2659"/>
                  </a:cubicBezTo>
                  <a:lnTo>
                    <a:pt x="2523" y="2602"/>
                  </a:lnTo>
                  <a:cubicBezTo>
                    <a:pt x="2565" y="2602"/>
                    <a:pt x="2575" y="2602"/>
                    <a:pt x="2596" y="2584"/>
                  </a:cubicBezTo>
                  <a:lnTo>
                    <a:pt x="2596" y="2565"/>
                  </a:lnTo>
                  <a:cubicBezTo>
                    <a:pt x="2554" y="2509"/>
                    <a:pt x="2523" y="2471"/>
                    <a:pt x="2461" y="2452"/>
                  </a:cubicBezTo>
                  <a:cubicBezTo>
                    <a:pt x="2450" y="2471"/>
                    <a:pt x="2440" y="2509"/>
                    <a:pt x="2440" y="2527"/>
                  </a:cubicBezTo>
                  <a:lnTo>
                    <a:pt x="2440" y="2509"/>
                  </a:lnTo>
                  <a:cubicBezTo>
                    <a:pt x="2409" y="2452"/>
                    <a:pt x="2367" y="2377"/>
                    <a:pt x="2315" y="2358"/>
                  </a:cubicBezTo>
                  <a:cubicBezTo>
                    <a:pt x="2305" y="2377"/>
                    <a:pt x="2274" y="2377"/>
                    <a:pt x="2242" y="2377"/>
                  </a:cubicBezTo>
                  <a:lnTo>
                    <a:pt x="2242" y="2321"/>
                  </a:lnTo>
                  <a:cubicBezTo>
                    <a:pt x="2211" y="2321"/>
                    <a:pt x="2222" y="2340"/>
                    <a:pt x="2222" y="2283"/>
                  </a:cubicBezTo>
                  <a:cubicBezTo>
                    <a:pt x="2170" y="2283"/>
                    <a:pt x="2085" y="2302"/>
                    <a:pt x="2044" y="2246"/>
                  </a:cubicBezTo>
                  <a:cubicBezTo>
                    <a:pt x="2044" y="2226"/>
                    <a:pt x="2044" y="2226"/>
                    <a:pt x="2034" y="2189"/>
                  </a:cubicBezTo>
                  <a:cubicBezTo>
                    <a:pt x="2037" y="2183"/>
                    <a:pt x="2041" y="2177"/>
                    <a:pt x="2044" y="2171"/>
                  </a:cubicBezTo>
                  <a:cubicBezTo>
                    <a:pt x="2096" y="2171"/>
                    <a:pt x="2201" y="2189"/>
                    <a:pt x="2242" y="2171"/>
                  </a:cubicBezTo>
                  <a:cubicBezTo>
                    <a:pt x="2263" y="2171"/>
                    <a:pt x="2284" y="2133"/>
                    <a:pt x="2305" y="2133"/>
                  </a:cubicBezTo>
                  <a:cubicBezTo>
                    <a:pt x="2346" y="2151"/>
                    <a:pt x="2388" y="2226"/>
                    <a:pt x="2450" y="2171"/>
                  </a:cubicBezTo>
                  <a:cubicBezTo>
                    <a:pt x="2471" y="2151"/>
                    <a:pt x="2492" y="2095"/>
                    <a:pt x="2523" y="2077"/>
                  </a:cubicBezTo>
                  <a:cubicBezTo>
                    <a:pt x="2596" y="2020"/>
                    <a:pt x="2689" y="2077"/>
                    <a:pt x="2774" y="2020"/>
                  </a:cubicBezTo>
                  <a:cubicBezTo>
                    <a:pt x="2794" y="2133"/>
                    <a:pt x="2867" y="2133"/>
                    <a:pt x="2961" y="2133"/>
                  </a:cubicBezTo>
                  <a:cubicBezTo>
                    <a:pt x="3013" y="1982"/>
                    <a:pt x="3117" y="2039"/>
                    <a:pt x="3274" y="2057"/>
                  </a:cubicBezTo>
                  <a:lnTo>
                    <a:pt x="3274" y="2039"/>
                  </a:lnTo>
                  <a:cubicBezTo>
                    <a:pt x="3263" y="2002"/>
                    <a:pt x="3252" y="2020"/>
                    <a:pt x="3263" y="2002"/>
                  </a:cubicBezTo>
                  <a:cubicBezTo>
                    <a:pt x="3294" y="1964"/>
                    <a:pt x="3357" y="1982"/>
                    <a:pt x="3377" y="1964"/>
                  </a:cubicBezTo>
                  <a:cubicBezTo>
                    <a:pt x="3367" y="1945"/>
                    <a:pt x="3367" y="1926"/>
                    <a:pt x="3357" y="1907"/>
                  </a:cubicBezTo>
                  <a:lnTo>
                    <a:pt x="3419" y="1907"/>
                  </a:lnTo>
                  <a:cubicBezTo>
                    <a:pt x="3429" y="1926"/>
                    <a:pt x="3429" y="1926"/>
                    <a:pt x="3461" y="1926"/>
                  </a:cubicBezTo>
                  <a:cubicBezTo>
                    <a:pt x="3471" y="1907"/>
                    <a:pt x="3471" y="1888"/>
                    <a:pt x="3492" y="1870"/>
                  </a:cubicBezTo>
                  <a:lnTo>
                    <a:pt x="3492" y="1851"/>
                  </a:lnTo>
                  <a:cubicBezTo>
                    <a:pt x="3429" y="1851"/>
                    <a:pt x="3419" y="1851"/>
                    <a:pt x="3419" y="1738"/>
                  </a:cubicBezTo>
                  <a:cubicBezTo>
                    <a:pt x="3429" y="1719"/>
                    <a:pt x="3429" y="1701"/>
                    <a:pt x="3429" y="1663"/>
                  </a:cubicBezTo>
                  <a:cubicBezTo>
                    <a:pt x="3377" y="1607"/>
                    <a:pt x="3357" y="1589"/>
                    <a:pt x="3274" y="1589"/>
                  </a:cubicBezTo>
                  <a:lnTo>
                    <a:pt x="3274" y="1513"/>
                  </a:lnTo>
                  <a:cubicBezTo>
                    <a:pt x="3263" y="1494"/>
                    <a:pt x="3252" y="1494"/>
                    <a:pt x="3241" y="1475"/>
                  </a:cubicBezTo>
                  <a:cubicBezTo>
                    <a:pt x="3221" y="1494"/>
                    <a:pt x="3221" y="1494"/>
                    <a:pt x="3210" y="1513"/>
                  </a:cubicBezTo>
                  <a:cubicBezTo>
                    <a:pt x="3200" y="1475"/>
                    <a:pt x="3200" y="1475"/>
                    <a:pt x="3200" y="1438"/>
                  </a:cubicBezTo>
                  <a:cubicBezTo>
                    <a:pt x="3189" y="1438"/>
                    <a:pt x="3085" y="1494"/>
                    <a:pt x="3085" y="1494"/>
                  </a:cubicBezTo>
                  <a:cubicBezTo>
                    <a:pt x="3065" y="1494"/>
                    <a:pt x="3013" y="1381"/>
                    <a:pt x="2971" y="1419"/>
                  </a:cubicBezTo>
                  <a:cubicBezTo>
                    <a:pt x="2950" y="1438"/>
                    <a:pt x="2961" y="1457"/>
                    <a:pt x="2940" y="1475"/>
                  </a:cubicBezTo>
                  <a:cubicBezTo>
                    <a:pt x="2929" y="1419"/>
                    <a:pt x="2919" y="1438"/>
                    <a:pt x="2909" y="1400"/>
                  </a:cubicBezTo>
                  <a:cubicBezTo>
                    <a:pt x="2878" y="1419"/>
                    <a:pt x="2846" y="1419"/>
                    <a:pt x="2815" y="1438"/>
                  </a:cubicBezTo>
                  <a:lnTo>
                    <a:pt x="2815" y="1381"/>
                  </a:lnTo>
                  <a:cubicBezTo>
                    <a:pt x="2784" y="1344"/>
                    <a:pt x="2763" y="1344"/>
                    <a:pt x="2742" y="1288"/>
                  </a:cubicBezTo>
                  <a:cubicBezTo>
                    <a:pt x="2878" y="1269"/>
                    <a:pt x="2929" y="1081"/>
                    <a:pt x="3013" y="1062"/>
                  </a:cubicBezTo>
                  <a:cubicBezTo>
                    <a:pt x="3054" y="1044"/>
                    <a:pt x="3085" y="1099"/>
                    <a:pt x="3106" y="1119"/>
                  </a:cubicBezTo>
                  <a:cubicBezTo>
                    <a:pt x="3158" y="1137"/>
                    <a:pt x="3189" y="1005"/>
                    <a:pt x="3241" y="1062"/>
                  </a:cubicBezTo>
                  <a:lnTo>
                    <a:pt x="3241" y="1119"/>
                  </a:lnTo>
                  <a:cubicBezTo>
                    <a:pt x="3315" y="1174"/>
                    <a:pt x="3450" y="1119"/>
                    <a:pt x="3513" y="1119"/>
                  </a:cubicBezTo>
                  <a:lnTo>
                    <a:pt x="3513" y="1044"/>
                  </a:lnTo>
                  <a:cubicBezTo>
                    <a:pt x="3554" y="1044"/>
                    <a:pt x="3627" y="1005"/>
                    <a:pt x="3658" y="968"/>
                  </a:cubicBezTo>
                  <a:cubicBezTo>
                    <a:pt x="3669" y="930"/>
                    <a:pt x="3669" y="912"/>
                    <a:pt x="3700" y="875"/>
                  </a:cubicBezTo>
                  <a:cubicBezTo>
                    <a:pt x="3752" y="818"/>
                    <a:pt x="3867" y="893"/>
                    <a:pt x="3929" y="836"/>
                  </a:cubicBezTo>
                  <a:cubicBezTo>
                    <a:pt x="3929" y="818"/>
                    <a:pt x="3929" y="799"/>
                    <a:pt x="3940" y="781"/>
                  </a:cubicBezTo>
                  <a:lnTo>
                    <a:pt x="3971" y="781"/>
                  </a:lnTo>
                  <a:cubicBezTo>
                    <a:pt x="3971" y="799"/>
                    <a:pt x="4002" y="836"/>
                    <a:pt x="4002" y="836"/>
                  </a:cubicBezTo>
                  <a:cubicBezTo>
                    <a:pt x="4033" y="855"/>
                    <a:pt x="4033" y="781"/>
                    <a:pt x="4065" y="799"/>
                  </a:cubicBezTo>
                  <a:cubicBezTo>
                    <a:pt x="4065" y="799"/>
                    <a:pt x="4075" y="855"/>
                    <a:pt x="4127" y="836"/>
                  </a:cubicBezTo>
                  <a:cubicBezTo>
                    <a:pt x="4314" y="781"/>
                    <a:pt x="4565" y="761"/>
                    <a:pt x="4772" y="724"/>
                  </a:cubicBezTo>
                  <a:cubicBezTo>
                    <a:pt x="4783" y="743"/>
                    <a:pt x="4783" y="761"/>
                    <a:pt x="4783" y="781"/>
                  </a:cubicBezTo>
                  <a:cubicBezTo>
                    <a:pt x="4824" y="724"/>
                    <a:pt x="4856" y="724"/>
                    <a:pt x="4908" y="781"/>
                  </a:cubicBezTo>
                  <a:lnTo>
                    <a:pt x="4908" y="724"/>
                  </a:lnTo>
                  <a:cubicBezTo>
                    <a:pt x="4940" y="724"/>
                    <a:pt x="4961" y="761"/>
                    <a:pt x="4992" y="781"/>
                  </a:cubicBezTo>
                  <a:cubicBezTo>
                    <a:pt x="5033" y="799"/>
                    <a:pt x="5075" y="743"/>
                    <a:pt x="5096" y="743"/>
                  </a:cubicBezTo>
                  <a:cubicBezTo>
                    <a:pt x="5127" y="724"/>
                    <a:pt x="5127" y="761"/>
                    <a:pt x="5158" y="781"/>
                  </a:cubicBezTo>
                  <a:cubicBezTo>
                    <a:pt x="5168" y="724"/>
                    <a:pt x="5168" y="724"/>
                    <a:pt x="5200" y="706"/>
                  </a:cubicBezTo>
                  <a:cubicBezTo>
                    <a:pt x="5231" y="761"/>
                    <a:pt x="5262" y="724"/>
                    <a:pt x="5283" y="686"/>
                  </a:cubicBezTo>
                  <a:lnTo>
                    <a:pt x="5283" y="743"/>
                  </a:lnTo>
                  <a:cubicBezTo>
                    <a:pt x="5356" y="724"/>
                    <a:pt x="5428" y="706"/>
                    <a:pt x="5492" y="706"/>
                  </a:cubicBezTo>
                  <a:cubicBezTo>
                    <a:pt x="5523" y="799"/>
                    <a:pt x="5596" y="781"/>
                    <a:pt x="5679" y="781"/>
                  </a:cubicBezTo>
                  <a:cubicBezTo>
                    <a:pt x="5710" y="724"/>
                    <a:pt x="5783" y="781"/>
                    <a:pt x="5824" y="761"/>
                  </a:cubicBezTo>
                  <a:cubicBezTo>
                    <a:pt x="5897" y="724"/>
                    <a:pt x="6032" y="724"/>
                    <a:pt x="6148" y="686"/>
                  </a:cubicBezTo>
                  <a:cubicBezTo>
                    <a:pt x="6200" y="649"/>
                    <a:pt x="6293" y="630"/>
                    <a:pt x="6345" y="611"/>
                  </a:cubicBezTo>
                  <a:cubicBezTo>
                    <a:pt x="6418" y="574"/>
                    <a:pt x="6459" y="686"/>
                    <a:pt x="6522" y="649"/>
                  </a:cubicBezTo>
                  <a:cubicBezTo>
                    <a:pt x="6543" y="630"/>
                    <a:pt x="6563" y="574"/>
                    <a:pt x="6574" y="555"/>
                  </a:cubicBezTo>
                  <a:cubicBezTo>
                    <a:pt x="6606" y="555"/>
                    <a:pt x="6637" y="574"/>
                    <a:pt x="6668" y="574"/>
                  </a:cubicBezTo>
                  <a:cubicBezTo>
                    <a:pt x="6689" y="574"/>
                    <a:pt x="6720" y="498"/>
                    <a:pt x="6741" y="498"/>
                  </a:cubicBezTo>
                  <a:cubicBezTo>
                    <a:pt x="6783" y="498"/>
                    <a:pt x="6772" y="555"/>
                    <a:pt x="6814" y="555"/>
                  </a:cubicBezTo>
                  <a:cubicBezTo>
                    <a:pt x="6907" y="537"/>
                    <a:pt x="7001" y="537"/>
                    <a:pt x="7105" y="574"/>
                  </a:cubicBezTo>
                  <a:lnTo>
                    <a:pt x="7251" y="574"/>
                  </a:lnTo>
                  <a:cubicBezTo>
                    <a:pt x="7262" y="592"/>
                    <a:pt x="7262" y="611"/>
                    <a:pt x="7262" y="630"/>
                  </a:cubicBezTo>
                  <a:cubicBezTo>
                    <a:pt x="7283" y="649"/>
                    <a:pt x="7397" y="592"/>
                    <a:pt x="7459" y="592"/>
                  </a:cubicBezTo>
                  <a:cubicBezTo>
                    <a:pt x="7459" y="574"/>
                    <a:pt x="7459" y="537"/>
                    <a:pt x="7470" y="517"/>
                  </a:cubicBezTo>
                  <a:cubicBezTo>
                    <a:pt x="7439" y="517"/>
                    <a:pt x="7407" y="517"/>
                    <a:pt x="7387" y="498"/>
                  </a:cubicBezTo>
                  <a:cubicBezTo>
                    <a:pt x="7407" y="480"/>
                    <a:pt x="7407" y="442"/>
                    <a:pt x="7428" y="405"/>
                  </a:cubicBezTo>
                  <a:cubicBezTo>
                    <a:pt x="7449" y="386"/>
                    <a:pt x="7491" y="386"/>
                    <a:pt x="7501" y="348"/>
                  </a:cubicBezTo>
                  <a:cubicBezTo>
                    <a:pt x="7491" y="330"/>
                    <a:pt x="7491" y="330"/>
                    <a:pt x="7470" y="311"/>
                  </a:cubicBezTo>
                  <a:cubicBezTo>
                    <a:pt x="7449" y="330"/>
                    <a:pt x="7439" y="348"/>
                    <a:pt x="7407" y="348"/>
                  </a:cubicBezTo>
                  <a:cubicBezTo>
                    <a:pt x="7397" y="311"/>
                    <a:pt x="7407" y="330"/>
                    <a:pt x="7376" y="311"/>
                  </a:cubicBezTo>
                  <a:cubicBezTo>
                    <a:pt x="7345" y="367"/>
                    <a:pt x="7262" y="367"/>
                    <a:pt x="7210" y="367"/>
                  </a:cubicBezTo>
                  <a:lnTo>
                    <a:pt x="7210" y="311"/>
                  </a:lnTo>
                  <a:lnTo>
                    <a:pt x="7199" y="311"/>
                  </a:lnTo>
                  <a:cubicBezTo>
                    <a:pt x="7115" y="423"/>
                    <a:pt x="6648" y="423"/>
                    <a:pt x="6543" y="330"/>
                  </a:cubicBezTo>
                  <a:cubicBezTo>
                    <a:pt x="6543" y="292"/>
                    <a:pt x="6236" y="311"/>
                    <a:pt x="6225" y="273"/>
                  </a:cubicBezTo>
                  <a:cubicBezTo>
                    <a:pt x="6267" y="236"/>
                    <a:pt x="6574" y="198"/>
                    <a:pt x="6637" y="198"/>
                  </a:cubicBezTo>
                  <a:cubicBezTo>
                    <a:pt x="6668" y="236"/>
                    <a:pt x="6918" y="179"/>
                    <a:pt x="6980" y="161"/>
                  </a:cubicBezTo>
                  <a:cubicBezTo>
                    <a:pt x="7084" y="122"/>
                    <a:pt x="7288" y="156"/>
                    <a:pt x="7433" y="80"/>
                  </a:cubicBezTo>
                  <a:cubicBezTo>
                    <a:pt x="7495" y="43"/>
                    <a:pt x="7574" y="-27"/>
                    <a:pt x="7698" y="10"/>
                  </a:cubicBezTo>
                  <a:cubicBezTo>
                    <a:pt x="7751" y="29"/>
                    <a:pt x="7897" y="161"/>
                    <a:pt x="7949" y="142"/>
                  </a:cubicBezTo>
                  <a:cubicBezTo>
                    <a:pt x="7970" y="122"/>
                    <a:pt x="7990" y="67"/>
                    <a:pt x="8011" y="48"/>
                  </a:cubicBezTo>
                  <a:cubicBezTo>
                    <a:pt x="8074" y="29"/>
                    <a:pt x="8074" y="67"/>
                    <a:pt x="8136" y="29"/>
                  </a:cubicBezTo>
                  <a:cubicBezTo>
                    <a:pt x="8146" y="85"/>
                    <a:pt x="8188" y="142"/>
                    <a:pt x="8240" y="142"/>
                  </a:cubicBezTo>
                  <a:cubicBezTo>
                    <a:pt x="8240" y="122"/>
                    <a:pt x="8250" y="122"/>
                    <a:pt x="8262" y="104"/>
                  </a:cubicBezTo>
                  <a:cubicBezTo>
                    <a:pt x="8262" y="217"/>
                    <a:pt x="8283" y="161"/>
                    <a:pt x="8293" y="254"/>
                  </a:cubicBezTo>
                  <a:cubicBezTo>
                    <a:pt x="8303" y="273"/>
                    <a:pt x="8272" y="311"/>
                    <a:pt x="8262" y="330"/>
                  </a:cubicBezTo>
                  <a:cubicBezTo>
                    <a:pt x="8262" y="348"/>
                    <a:pt x="8272" y="367"/>
                    <a:pt x="8262" y="4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baseline="-2500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574323" y="1999362"/>
              <a:ext cx="3781425" cy="4044951"/>
            </a:xfrm>
            <a:custGeom>
              <a:rect b="b" l="l" r="r" t="t"/>
              <a:pathLst>
                <a:path extrusionOk="0" h="1077" w="1005">
                  <a:moveTo>
                    <a:pt x="998" y="173"/>
                  </a:moveTo>
                  <a:cubicBezTo>
                    <a:pt x="998" y="173"/>
                    <a:pt x="973" y="173"/>
                    <a:pt x="930" y="173"/>
                  </a:cubicBezTo>
                  <a:cubicBezTo>
                    <a:pt x="930" y="142"/>
                    <a:pt x="930" y="142"/>
                    <a:pt x="930" y="142"/>
                  </a:cubicBezTo>
                  <a:cubicBezTo>
                    <a:pt x="930" y="131"/>
                    <a:pt x="921" y="122"/>
                    <a:pt x="910" y="122"/>
                  </a:cubicBezTo>
                  <a:cubicBezTo>
                    <a:pt x="903" y="122"/>
                    <a:pt x="896" y="126"/>
                    <a:pt x="893" y="132"/>
                  </a:cubicBezTo>
                  <a:cubicBezTo>
                    <a:pt x="893" y="121"/>
                    <a:pt x="893" y="121"/>
                    <a:pt x="893" y="121"/>
                  </a:cubicBezTo>
                  <a:cubicBezTo>
                    <a:pt x="893" y="117"/>
                    <a:pt x="889" y="113"/>
                    <a:pt x="884" y="113"/>
                  </a:cubicBezTo>
                  <a:cubicBezTo>
                    <a:pt x="871" y="113"/>
                    <a:pt x="871" y="113"/>
                    <a:pt x="871" y="113"/>
                  </a:cubicBezTo>
                  <a:cubicBezTo>
                    <a:pt x="866" y="113"/>
                    <a:pt x="863" y="117"/>
                    <a:pt x="863" y="121"/>
                  </a:cubicBezTo>
                  <a:cubicBezTo>
                    <a:pt x="863" y="173"/>
                    <a:pt x="863" y="173"/>
                    <a:pt x="863" y="173"/>
                  </a:cubicBezTo>
                  <a:cubicBezTo>
                    <a:pt x="862" y="173"/>
                    <a:pt x="862" y="173"/>
                    <a:pt x="862" y="173"/>
                  </a:cubicBezTo>
                  <a:cubicBezTo>
                    <a:pt x="862" y="110"/>
                    <a:pt x="862" y="110"/>
                    <a:pt x="862" y="110"/>
                  </a:cubicBezTo>
                  <a:cubicBezTo>
                    <a:pt x="862" y="104"/>
                    <a:pt x="858" y="100"/>
                    <a:pt x="852" y="100"/>
                  </a:cubicBezTo>
                  <a:cubicBezTo>
                    <a:pt x="836" y="100"/>
                    <a:pt x="836" y="100"/>
                    <a:pt x="836" y="100"/>
                  </a:cubicBezTo>
                  <a:cubicBezTo>
                    <a:pt x="831" y="100"/>
                    <a:pt x="826" y="104"/>
                    <a:pt x="826" y="110"/>
                  </a:cubicBezTo>
                  <a:cubicBezTo>
                    <a:pt x="826" y="173"/>
                    <a:pt x="826" y="173"/>
                    <a:pt x="826" y="173"/>
                  </a:cubicBezTo>
                  <a:cubicBezTo>
                    <a:pt x="808" y="173"/>
                    <a:pt x="789" y="173"/>
                    <a:pt x="770" y="173"/>
                  </a:cubicBezTo>
                  <a:cubicBezTo>
                    <a:pt x="769" y="172"/>
                    <a:pt x="769" y="171"/>
                    <a:pt x="769" y="171"/>
                  </a:cubicBezTo>
                  <a:cubicBezTo>
                    <a:pt x="768" y="167"/>
                    <a:pt x="763" y="166"/>
                    <a:pt x="761" y="166"/>
                  </a:cubicBezTo>
                  <a:cubicBezTo>
                    <a:pt x="758" y="166"/>
                    <a:pt x="756" y="167"/>
                    <a:pt x="756" y="167"/>
                  </a:cubicBezTo>
                  <a:cubicBezTo>
                    <a:pt x="756" y="167"/>
                    <a:pt x="753" y="161"/>
                    <a:pt x="750" y="160"/>
                  </a:cubicBezTo>
                  <a:cubicBezTo>
                    <a:pt x="746" y="159"/>
                    <a:pt x="743" y="162"/>
                    <a:pt x="743" y="162"/>
                  </a:cubicBezTo>
                  <a:cubicBezTo>
                    <a:pt x="743" y="162"/>
                    <a:pt x="742" y="159"/>
                    <a:pt x="737" y="159"/>
                  </a:cubicBezTo>
                  <a:cubicBezTo>
                    <a:pt x="731" y="159"/>
                    <a:pt x="731" y="162"/>
                    <a:pt x="731" y="162"/>
                  </a:cubicBezTo>
                  <a:cubicBezTo>
                    <a:pt x="731" y="162"/>
                    <a:pt x="727" y="160"/>
                    <a:pt x="723" y="162"/>
                  </a:cubicBezTo>
                  <a:cubicBezTo>
                    <a:pt x="720" y="164"/>
                    <a:pt x="719" y="166"/>
                    <a:pt x="718" y="167"/>
                  </a:cubicBezTo>
                  <a:cubicBezTo>
                    <a:pt x="718" y="169"/>
                    <a:pt x="717" y="172"/>
                    <a:pt x="717" y="172"/>
                  </a:cubicBezTo>
                  <a:cubicBezTo>
                    <a:pt x="717" y="172"/>
                    <a:pt x="715" y="171"/>
                    <a:pt x="712" y="173"/>
                  </a:cubicBezTo>
                  <a:cubicBezTo>
                    <a:pt x="676" y="173"/>
                    <a:pt x="637" y="173"/>
                    <a:pt x="598" y="173"/>
                  </a:cubicBezTo>
                  <a:cubicBezTo>
                    <a:pt x="596" y="173"/>
                    <a:pt x="594" y="173"/>
                    <a:pt x="592" y="173"/>
                  </a:cubicBezTo>
                  <a:cubicBezTo>
                    <a:pt x="590" y="173"/>
                    <a:pt x="588" y="174"/>
                    <a:pt x="585" y="174"/>
                  </a:cubicBezTo>
                  <a:cubicBezTo>
                    <a:pt x="584" y="174"/>
                    <a:pt x="583" y="174"/>
                    <a:pt x="583" y="174"/>
                  </a:cubicBezTo>
                  <a:cubicBezTo>
                    <a:pt x="581" y="174"/>
                    <a:pt x="580" y="173"/>
                    <a:pt x="578" y="173"/>
                  </a:cubicBezTo>
                  <a:cubicBezTo>
                    <a:pt x="555" y="167"/>
                    <a:pt x="540" y="143"/>
                    <a:pt x="552" y="119"/>
                  </a:cubicBezTo>
                  <a:cubicBezTo>
                    <a:pt x="552" y="118"/>
                    <a:pt x="552" y="118"/>
                    <a:pt x="552" y="117"/>
                  </a:cubicBezTo>
                  <a:cubicBezTo>
                    <a:pt x="553" y="108"/>
                    <a:pt x="569" y="104"/>
                    <a:pt x="567" y="92"/>
                  </a:cubicBezTo>
                  <a:cubicBezTo>
                    <a:pt x="567" y="92"/>
                    <a:pt x="567" y="91"/>
                    <a:pt x="567" y="91"/>
                  </a:cubicBezTo>
                  <a:cubicBezTo>
                    <a:pt x="567" y="90"/>
                    <a:pt x="568" y="88"/>
                    <a:pt x="569" y="87"/>
                  </a:cubicBezTo>
                  <a:cubicBezTo>
                    <a:pt x="573" y="80"/>
                    <a:pt x="573" y="72"/>
                    <a:pt x="565" y="70"/>
                  </a:cubicBezTo>
                  <a:cubicBezTo>
                    <a:pt x="565" y="69"/>
                    <a:pt x="565" y="68"/>
                    <a:pt x="565" y="67"/>
                  </a:cubicBezTo>
                  <a:cubicBezTo>
                    <a:pt x="565" y="66"/>
                    <a:pt x="565" y="65"/>
                    <a:pt x="564" y="64"/>
                  </a:cubicBezTo>
                  <a:cubicBezTo>
                    <a:pt x="564" y="61"/>
                    <a:pt x="563" y="55"/>
                    <a:pt x="562" y="48"/>
                  </a:cubicBezTo>
                  <a:cubicBezTo>
                    <a:pt x="562" y="41"/>
                    <a:pt x="561" y="40"/>
                    <a:pt x="559" y="36"/>
                  </a:cubicBezTo>
                  <a:cubicBezTo>
                    <a:pt x="558" y="34"/>
                    <a:pt x="556" y="32"/>
                    <a:pt x="554" y="29"/>
                  </a:cubicBezTo>
                  <a:cubicBezTo>
                    <a:pt x="553" y="25"/>
                    <a:pt x="551" y="21"/>
                    <a:pt x="550" y="24"/>
                  </a:cubicBezTo>
                  <a:cubicBezTo>
                    <a:pt x="548" y="17"/>
                    <a:pt x="547" y="23"/>
                    <a:pt x="545" y="20"/>
                  </a:cubicBezTo>
                  <a:cubicBezTo>
                    <a:pt x="543" y="20"/>
                    <a:pt x="541" y="28"/>
                    <a:pt x="540" y="16"/>
                  </a:cubicBezTo>
                  <a:cubicBezTo>
                    <a:pt x="538" y="13"/>
                    <a:pt x="536" y="8"/>
                    <a:pt x="534" y="14"/>
                  </a:cubicBezTo>
                  <a:cubicBezTo>
                    <a:pt x="533" y="8"/>
                    <a:pt x="531" y="8"/>
                    <a:pt x="530" y="9"/>
                  </a:cubicBezTo>
                  <a:cubicBezTo>
                    <a:pt x="528" y="5"/>
                    <a:pt x="527" y="8"/>
                    <a:pt x="525" y="11"/>
                  </a:cubicBezTo>
                  <a:cubicBezTo>
                    <a:pt x="524" y="2"/>
                    <a:pt x="522" y="10"/>
                    <a:pt x="521" y="7"/>
                  </a:cubicBezTo>
                  <a:cubicBezTo>
                    <a:pt x="519" y="0"/>
                    <a:pt x="518" y="4"/>
                    <a:pt x="516" y="10"/>
                  </a:cubicBezTo>
                  <a:cubicBezTo>
                    <a:pt x="516" y="15"/>
                    <a:pt x="516" y="18"/>
                    <a:pt x="516" y="10"/>
                  </a:cubicBezTo>
                  <a:cubicBezTo>
                    <a:pt x="516" y="10"/>
                    <a:pt x="516" y="14"/>
                    <a:pt x="516" y="16"/>
                  </a:cubicBezTo>
                  <a:cubicBezTo>
                    <a:pt x="516" y="11"/>
                    <a:pt x="516" y="14"/>
                    <a:pt x="516" y="10"/>
                  </a:cubicBezTo>
                  <a:cubicBezTo>
                    <a:pt x="514" y="14"/>
                    <a:pt x="513" y="12"/>
                    <a:pt x="511" y="14"/>
                  </a:cubicBezTo>
                  <a:cubicBezTo>
                    <a:pt x="510" y="13"/>
                    <a:pt x="508" y="23"/>
                    <a:pt x="507" y="11"/>
                  </a:cubicBezTo>
                  <a:cubicBezTo>
                    <a:pt x="505" y="4"/>
                    <a:pt x="504" y="9"/>
                    <a:pt x="502" y="9"/>
                  </a:cubicBezTo>
                  <a:cubicBezTo>
                    <a:pt x="501" y="11"/>
                    <a:pt x="499" y="15"/>
                    <a:pt x="498" y="14"/>
                  </a:cubicBezTo>
                  <a:cubicBezTo>
                    <a:pt x="496" y="16"/>
                    <a:pt x="494" y="14"/>
                    <a:pt x="492" y="17"/>
                  </a:cubicBezTo>
                  <a:cubicBezTo>
                    <a:pt x="490" y="20"/>
                    <a:pt x="489" y="23"/>
                    <a:pt x="487" y="20"/>
                  </a:cubicBezTo>
                  <a:cubicBezTo>
                    <a:pt x="485" y="15"/>
                    <a:pt x="484" y="16"/>
                    <a:pt x="482" y="24"/>
                  </a:cubicBezTo>
                  <a:cubicBezTo>
                    <a:pt x="481" y="29"/>
                    <a:pt x="481" y="27"/>
                    <a:pt x="480" y="31"/>
                  </a:cubicBezTo>
                  <a:cubicBezTo>
                    <a:pt x="479" y="33"/>
                    <a:pt x="479" y="29"/>
                    <a:pt x="478" y="29"/>
                  </a:cubicBezTo>
                  <a:cubicBezTo>
                    <a:pt x="477" y="24"/>
                    <a:pt x="476" y="28"/>
                    <a:pt x="475" y="30"/>
                  </a:cubicBezTo>
                  <a:cubicBezTo>
                    <a:pt x="474" y="29"/>
                    <a:pt x="473" y="31"/>
                    <a:pt x="472" y="36"/>
                  </a:cubicBezTo>
                  <a:cubicBezTo>
                    <a:pt x="472" y="38"/>
                    <a:pt x="471" y="33"/>
                    <a:pt x="471" y="41"/>
                  </a:cubicBezTo>
                  <a:cubicBezTo>
                    <a:pt x="470" y="39"/>
                    <a:pt x="470" y="46"/>
                    <a:pt x="469" y="48"/>
                  </a:cubicBezTo>
                  <a:cubicBezTo>
                    <a:pt x="469" y="52"/>
                    <a:pt x="469" y="56"/>
                    <a:pt x="468" y="56"/>
                  </a:cubicBezTo>
                  <a:cubicBezTo>
                    <a:pt x="468" y="52"/>
                    <a:pt x="468" y="62"/>
                    <a:pt x="467" y="64"/>
                  </a:cubicBezTo>
                  <a:cubicBezTo>
                    <a:pt x="467" y="69"/>
                    <a:pt x="466" y="73"/>
                    <a:pt x="466" y="73"/>
                  </a:cubicBezTo>
                  <a:cubicBezTo>
                    <a:pt x="467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4" y="74"/>
                  </a:cubicBezTo>
                  <a:cubicBezTo>
                    <a:pt x="464" y="74"/>
                    <a:pt x="463" y="75"/>
                    <a:pt x="462" y="75"/>
                  </a:cubicBezTo>
                  <a:cubicBezTo>
                    <a:pt x="461" y="84"/>
                    <a:pt x="461" y="88"/>
                    <a:pt x="465" y="94"/>
                  </a:cubicBezTo>
                  <a:cubicBezTo>
                    <a:pt x="466" y="95"/>
                    <a:pt x="466" y="96"/>
                    <a:pt x="467" y="97"/>
                  </a:cubicBezTo>
                  <a:cubicBezTo>
                    <a:pt x="470" y="101"/>
                    <a:pt x="473" y="105"/>
                    <a:pt x="475" y="108"/>
                  </a:cubicBezTo>
                  <a:cubicBezTo>
                    <a:pt x="476" y="109"/>
                    <a:pt x="476" y="111"/>
                    <a:pt x="476" y="113"/>
                  </a:cubicBezTo>
                  <a:cubicBezTo>
                    <a:pt x="477" y="115"/>
                    <a:pt x="477" y="116"/>
                    <a:pt x="478" y="118"/>
                  </a:cubicBezTo>
                  <a:cubicBezTo>
                    <a:pt x="489" y="138"/>
                    <a:pt x="477" y="166"/>
                    <a:pt x="452" y="172"/>
                  </a:cubicBezTo>
                  <a:cubicBezTo>
                    <a:pt x="450" y="173"/>
                    <a:pt x="447" y="173"/>
                    <a:pt x="445" y="173"/>
                  </a:cubicBezTo>
                  <a:cubicBezTo>
                    <a:pt x="445" y="173"/>
                    <a:pt x="444" y="173"/>
                    <a:pt x="444" y="173"/>
                  </a:cubicBezTo>
                  <a:cubicBezTo>
                    <a:pt x="442" y="173"/>
                    <a:pt x="441" y="173"/>
                    <a:pt x="440" y="173"/>
                  </a:cubicBezTo>
                  <a:cubicBezTo>
                    <a:pt x="438" y="173"/>
                    <a:pt x="436" y="173"/>
                    <a:pt x="435" y="173"/>
                  </a:cubicBezTo>
                  <a:cubicBezTo>
                    <a:pt x="396" y="173"/>
                    <a:pt x="359" y="173"/>
                    <a:pt x="323" y="173"/>
                  </a:cubicBezTo>
                  <a:cubicBezTo>
                    <a:pt x="309" y="158"/>
                    <a:pt x="293" y="154"/>
                    <a:pt x="271" y="166"/>
                  </a:cubicBezTo>
                  <a:cubicBezTo>
                    <a:pt x="270" y="166"/>
                    <a:pt x="268" y="166"/>
                    <a:pt x="267" y="167"/>
                  </a:cubicBezTo>
                  <a:cubicBezTo>
                    <a:pt x="265" y="168"/>
                    <a:pt x="263" y="169"/>
                    <a:pt x="263" y="171"/>
                  </a:cubicBezTo>
                  <a:cubicBezTo>
                    <a:pt x="263" y="171"/>
                    <a:pt x="262" y="172"/>
                    <a:pt x="262" y="173"/>
                  </a:cubicBezTo>
                  <a:cubicBezTo>
                    <a:pt x="243" y="173"/>
                    <a:pt x="225" y="173"/>
                    <a:pt x="207" y="173"/>
                  </a:cubicBezTo>
                  <a:cubicBezTo>
                    <a:pt x="207" y="110"/>
                    <a:pt x="207" y="110"/>
                    <a:pt x="207" y="110"/>
                  </a:cubicBezTo>
                  <a:cubicBezTo>
                    <a:pt x="207" y="104"/>
                    <a:pt x="202" y="100"/>
                    <a:pt x="197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75" y="100"/>
                    <a:pt x="171" y="104"/>
                    <a:pt x="171" y="110"/>
                  </a:cubicBezTo>
                  <a:cubicBezTo>
                    <a:pt x="171" y="173"/>
                    <a:pt x="171" y="173"/>
                    <a:pt x="171" y="173"/>
                  </a:cubicBezTo>
                  <a:cubicBezTo>
                    <a:pt x="171" y="173"/>
                    <a:pt x="170" y="173"/>
                    <a:pt x="170" y="173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70" y="117"/>
                    <a:pt x="166" y="113"/>
                    <a:pt x="162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4" y="113"/>
                    <a:pt x="140" y="117"/>
                    <a:pt x="140" y="121"/>
                  </a:cubicBezTo>
                  <a:cubicBezTo>
                    <a:pt x="140" y="137"/>
                    <a:pt x="140" y="137"/>
                    <a:pt x="140" y="137"/>
                  </a:cubicBezTo>
                  <a:cubicBezTo>
                    <a:pt x="137" y="130"/>
                    <a:pt x="130" y="126"/>
                    <a:pt x="122" y="126"/>
                  </a:cubicBezTo>
                  <a:cubicBezTo>
                    <a:pt x="111" y="126"/>
                    <a:pt x="102" y="135"/>
                    <a:pt x="102" y="146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43" y="173"/>
                    <a:pt x="7" y="173"/>
                    <a:pt x="7" y="173"/>
                  </a:cubicBezTo>
                  <a:cubicBezTo>
                    <a:pt x="3" y="173"/>
                    <a:pt x="0" y="176"/>
                    <a:pt x="0" y="180"/>
                  </a:cubicBezTo>
                  <a:cubicBezTo>
                    <a:pt x="0" y="184"/>
                    <a:pt x="3" y="187"/>
                    <a:pt x="7" y="187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102" y="187"/>
                    <a:pt x="102" y="187"/>
                    <a:pt x="102" y="187"/>
                  </a:cubicBezTo>
                  <a:cubicBezTo>
                    <a:pt x="102" y="220"/>
                    <a:pt x="102" y="220"/>
                    <a:pt x="102" y="220"/>
                  </a:cubicBezTo>
                  <a:cubicBezTo>
                    <a:pt x="102" y="231"/>
                    <a:pt x="111" y="240"/>
                    <a:pt x="122" y="240"/>
                  </a:cubicBezTo>
                  <a:cubicBezTo>
                    <a:pt x="130" y="240"/>
                    <a:pt x="137" y="236"/>
                    <a:pt x="140" y="230"/>
                  </a:cubicBezTo>
                  <a:cubicBezTo>
                    <a:pt x="140" y="239"/>
                    <a:pt x="140" y="239"/>
                    <a:pt x="140" y="239"/>
                  </a:cubicBezTo>
                  <a:cubicBezTo>
                    <a:pt x="140" y="243"/>
                    <a:pt x="144" y="247"/>
                    <a:pt x="149" y="247"/>
                  </a:cubicBezTo>
                  <a:cubicBezTo>
                    <a:pt x="162" y="247"/>
                    <a:pt x="162" y="247"/>
                    <a:pt x="162" y="247"/>
                  </a:cubicBezTo>
                  <a:cubicBezTo>
                    <a:pt x="166" y="247"/>
                    <a:pt x="170" y="243"/>
                    <a:pt x="170" y="239"/>
                  </a:cubicBezTo>
                  <a:cubicBezTo>
                    <a:pt x="170" y="187"/>
                    <a:pt x="170" y="187"/>
                    <a:pt x="170" y="187"/>
                  </a:cubicBezTo>
                  <a:cubicBezTo>
                    <a:pt x="171" y="187"/>
                    <a:pt x="171" y="187"/>
                    <a:pt x="171" y="187"/>
                  </a:cubicBezTo>
                  <a:cubicBezTo>
                    <a:pt x="171" y="250"/>
                    <a:pt x="171" y="250"/>
                    <a:pt x="171" y="250"/>
                  </a:cubicBezTo>
                  <a:cubicBezTo>
                    <a:pt x="171" y="256"/>
                    <a:pt x="175" y="260"/>
                    <a:pt x="181" y="260"/>
                  </a:cubicBezTo>
                  <a:cubicBezTo>
                    <a:pt x="197" y="260"/>
                    <a:pt x="197" y="260"/>
                    <a:pt x="197" y="260"/>
                  </a:cubicBezTo>
                  <a:cubicBezTo>
                    <a:pt x="202" y="260"/>
                    <a:pt x="207" y="256"/>
                    <a:pt x="207" y="250"/>
                  </a:cubicBezTo>
                  <a:cubicBezTo>
                    <a:pt x="207" y="187"/>
                    <a:pt x="207" y="187"/>
                    <a:pt x="207" y="187"/>
                  </a:cubicBezTo>
                  <a:cubicBezTo>
                    <a:pt x="259" y="187"/>
                    <a:pt x="259" y="187"/>
                    <a:pt x="259" y="187"/>
                  </a:cubicBezTo>
                  <a:cubicBezTo>
                    <a:pt x="258" y="190"/>
                    <a:pt x="258" y="193"/>
                    <a:pt x="259" y="195"/>
                  </a:cubicBezTo>
                  <a:cubicBezTo>
                    <a:pt x="260" y="198"/>
                    <a:pt x="261" y="202"/>
                    <a:pt x="263" y="211"/>
                  </a:cubicBezTo>
                  <a:cubicBezTo>
                    <a:pt x="264" y="213"/>
                    <a:pt x="265" y="216"/>
                    <a:pt x="266" y="219"/>
                  </a:cubicBezTo>
                  <a:cubicBezTo>
                    <a:pt x="273" y="234"/>
                    <a:pt x="269" y="258"/>
                    <a:pt x="275" y="275"/>
                  </a:cubicBezTo>
                  <a:cubicBezTo>
                    <a:pt x="276" y="278"/>
                    <a:pt x="276" y="281"/>
                    <a:pt x="276" y="283"/>
                  </a:cubicBezTo>
                  <a:cubicBezTo>
                    <a:pt x="278" y="299"/>
                    <a:pt x="280" y="313"/>
                    <a:pt x="284" y="322"/>
                  </a:cubicBezTo>
                  <a:cubicBezTo>
                    <a:pt x="292" y="343"/>
                    <a:pt x="302" y="366"/>
                    <a:pt x="308" y="369"/>
                  </a:cubicBezTo>
                  <a:cubicBezTo>
                    <a:pt x="314" y="372"/>
                    <a:pt x="324" y="369"/>
                    <a:pt x="329" y="368"/>
                  </a:cubicBezTo>
                  <a:cubicBezTo>
                    <a:pt x="335" y="368"/>
                    <a:pt x="342" y="362"/>
                    <a:pt x="354" y="355"/>
                  </a:cubicBezTo>
                  <a:cubicBezTo>
                    <a:pt x="365" y="348"/>
                    <a:pt x="387" y="328"/>
                    <a:pt x="395" y="318"/>
                  </a:cubicBezTo>
                  <a:cubicBezTo>
                    <a:pt x="403" y="307"/>
                    <a:pt x="405" y="293"/>
                    <a:pt x="405" y="293"/>
                  </a:cubicBezTo>
                  <a:cubicBezTo>
                    <a:pt x="407" y="297"/>
                    <a:pt x="407" y="297"/>
                    <a:pt x="407" y="297"/>
                  </a:cubicBezTo>
                  <a:cubicBezTo>
                    <a:pt x="407" y="297"/>
                    <a:pt x="407" y="300"/>
                    <a:pt x="407" y="301"/>
                  </a:cubicBezTo>
                  <a:cubicBezTo>
                    <a:pt x="407" y="301"/>
                    <a:pt x="412" y="308"/>
                    <a:pt x="412" y="312"/>
                  </a:cubicBezTo>
                  <a:cubicBezTo>
                    <a:pt x="413" y="317"/>
                    <a:pt x="413" y="318"/>
                    <a:pt x="415" y="321"/>
                  </a:cubicBezTo>
                  <a:cubicBezTo>
                    <a:pt x="416" y="323"/>
                    <a:pt x="417" y="323"/>
                    <a:pt x="419" y="330"/>
                  </a:cubicBezTo>
                  <a:cubicBezTo>
                    <a:pt x="421" y="337"/>
                    <a:pt x="423" y="349"/>
                    <a:pt x="423" y="350"/>
                  </a:cubicBezTo>
                  <a:cubicBezTo>
                    <a:pt x="423" y="352"/>
                    <a:pt x="424" y="356"/>
                    <a:pt x="425" y="363"/>
                  </a:cubicBezTo>
                  <a:cubicBezTo>
                    <a:pt x="427" y="370"/>
                    <a:pt x="425" y="369"/>
                    <a:pt x="425" y="373"/>
                  </a:cubicBezTo>
                  <a:cubicBezTo>
                    <a:pt x="424" y="377"/>
                    <a:pt x="425" y="380"/>
                    <a:pt x="425" y="387"/>
                  </a:cubicBezTo>
                  <a:cubicBezTo>
                    <a:pt x="425" y="389"/>
                    <a:pt x="425" y="390"/>
                    <a:pt x="425" y="392"/>
                  </a:cubicBezTo>
                  <a:cubicBezTo>
                    <a:pt x="425" y="394"/>
                    <a:pt x="425" y="396"/>
                    <a:pt x="425" y="397"/>
                  </a:cubicBezTo>
                  <a:cubicBezTo>
                    <a:pt x="425" y="399"/>
                    <a:pt x="423" y="402"/>
                    <a:pt x="424" y="402"/>
                  </a:cubicBezTo>
                  <a:cubicBezTo>
                    <a:pt x="423" y="407"/>
                    <a:pt x="418" y="412"/>
                    <a:pt x="425" y="414"/>
                  </a:cubicBezTo>
                  <a:cubicBezTo>
                    <a:pt x="423" y="415"/>
                    <a:pt x="422" y="416"/>
                    <a:pt x="421" y="417"/>
                  </a:cubicBezTo>
                  <a:cubicBezTo>
                    <a:pt x="420" y="417"/>
                    <a:pt x="420" y="418"/>
                    <a:pt x="420" y="419"/>
                  </a:cubicBezTo>
                  <a:cubicBezTo>
                    <a:pt x="421" y="428"/>
                    <a:pt x="413" y="436"/>
                    <a:pt x="417" y="444"/>
                  </a:cubicBezTo>
                  <a:cubicBezTo>
                    <a:pt x="417" y="440"/>
                    <a:pt x="417" y="440"/>
                    <a:pt x="417" y="440"/>
                  </a:cubicBezTo>
                  <a:cubicBezTo>
                    <a:pt x="417" y="444"/>
                    <a:pt x="417" y="448"/>
                    <a:pt x="417" y="453"/>
                  </a:cubicBezTo>
                  <a:cubicBezTo>
                    <a:pt x="417" y="454"/>
                    <a:pt x="416" y="455"/>
                    <a:pt x="416" y="456"/>
                  </a:cubicBezTo>
                  <a:cubicBezTo>
                    <a:pt x="416" y="457"/>
                    <a:pt x="416" y="459"/>
                    <a:pt x="416" y="461"/>
                  </a:cubicBezTo>
                  <a:cubicBezTo>
                    <a:pt x="415" y="463"/>
                    <a:pt x="415" y="465"/>
                    <a:pt x="414" y="466"/>
                  </a:cubicBezTo>
                  <a:cubicBezTo>
                    <a:pt x="413" y="470"/>
                    <a:pt x="412" y="473"/>
                    <a:pt x="411" y="476"/>
                  </a:cubicBezTo>
                  <a:cubicBezTo>
                    <a:pt x="410" y="477"/>
                    <a:pt x="410" y="478"/>
                    <a:pt x="409" y="480"/>
                  </a:cubicBezTo>
                  <a:cubicBezTo>
                    <a:pt x="408" y="482"/>
                    <a:pt x="407" y="484"/>
                    <a:pt x="406" y="487"/>
                  </a:cubicBezTo>
                  <a:cubicBezTo>
                    <a:pt x="409" y="479"/>
                    <a:pt x="407" y="483"/>
                    <a:pt x="404" y="490"/>
                  </a:cubicBezTo>
                  <a:cubicBezTo>
                    <a:pt x="406" y="485"/>
                    <a:pt x="403" y="490"/>
                    <a:pt x="401" y="494"/>
                  </a:cubicBezTo>
                  <a:cubicBezTo>
                    <a:pt x="402" y="493"/>
                    <a:pt x="399" y="497"/>
                    <a:pt x="398" y="498"/>
                  </a:cubicBezTo>
                  <a:cubicBezTo>
                    <a:pt x="397" y="502"/>
                    <a:pt x="396" y="506"/>
                    <a:pt x="395" y="510"/>
                  </a:cubicBezTo>
                  <a:cubicBezTo>
                    <a:pt x="392" y="521"/>
                    <a:pt x="392" y="542"/>
                    <a:pt x="390" y="554"/>
                  </a:cubicBezTo>
                  <a:cubicBezTo>
                    <a:pt x="390" y="555"/>
                    <a:pt x="390" y="556"/>
                    <a:pt x="390" y="557"/>
                  </a:cubicBezTo>
                  <a:cubicBezTo>
                    <a:pt x="393" y="568"/>
                    <a:pt x="381" y="576"/>
                    <a:pt x="382" y="582"/>
                  </a:cubicBezTo>
                  <a:cubicBezTo>
                    <a:pt x="383" y="583"/>
                    <a:pt x="384" y="583"/>
                    <a:pt x="385" y="584"/>
                  </a:cubicBezTo>
                  <a:cubicBezTo>
                    <a:pt x="380" y="586"/>
                    <a:pt x="382" y="590"/>
                    <a:pt x="384" y="594"/>
                  </a:cubicBezTo>
                  <a:cubicBezTo>
                    <a:pt x="382" y="596"/>
                    <a:pt x="383" y="600"/>
                    <a:pt x="383" y="604"/>
                  </a:cubicBezTo>
                  <a:cubicBezTo>
                    <a:pt x="383" y="607"/>
                    <a:pt x="383" y="610"/>
                    <a:pt x="383" y="614"/>
                  </a:cubicBezTo>
                  <a:cubicBezTo>
                    <a:pt x="382" y="616"/>
                    <a:pt x="382" y="618"/>
                    <a:pt x="382" y="620"/>
                  </a:cubicBezTo>
                  <a:cubicBezTo>
                    <a:pt x="381" y="624"/>
                    <a:pt x="380" y="628"/>
                    <a:pt x="379" y="632"/>
                  </a:cubicBezTo>
                  <a:cubicBezTo>
                    <a:pt x="378" y="635"/>
                    <a:pt x="371" y="643"/>
                    <a:pt x="377" y="643"/>
                  </a:cubicBezTo>
                  <a:cubicBezTo>
                    <a:pt x="370" y="648"/>
                    <a:pt x="366" y="651"/>
                    <a:pt x="374" y="653"/>
                  </a:cubicBezTo>
                  <a:cubicBezTo>
                    <a:pt x="371" y="654"/>
                    <a:pt x="370" y="654"/>
                    <a:pt x="369" y="655"/>
                  </a:cubicBezTo>
                  <a:cubicBezTo>
                    <a:pt x="368" y="656"/>
                    <a:pt x="368" y="657"/>
                    <a:pt x="369" y="658"/>
                  </a:cubicBezTo>
                  <a:cubicBezTo>
                    <a:pt x="373" y="668"/>
                    <a:pt x="369" y="680"/>
                    <a:pt x="374" y="688"/>
                  </a:cubicBezTo>
                  <a:cubicBezTo>
                    <a:pt x="374" y="689"/>
                    <a:pt x="375" y="689"/>
                    <a:pt x="375" y="690"/>
                  </a:cubicBezTo>
                  <a:cubicBezTo>
                    <a:pt x="381" y="697"/>
                    <a:pt x="386" y="697"/>
                    <a:pt x="386" y="697"/>
                  </a:cubicBezTo>
                  <a:cubicBezTo>
                    <a:pt x="386" y="697"/>
                    <a:pt x="386" y="700"/>
                    <a:pt x="387" y="710"/>
                  </a:cubicBezTo>
                  <a:cubicBezTo>
                    <a:pt x="388" y="720"/>
                    <a:pt x="387" y="756"/>
                    <a:pt x="382" y="774"/>
                  </a:cubicBezTo>
                  <a:cubicBezTo>
                    <a:pt x="377" y="792"/>
                    <a:pt x="364" y="818"/>
                    <a:pt x="361" y="848"/>
                  </a:cubicBezTo>
                  <a:cubicBezTo>
                    <a:pt x="358" y="878"/>
                    <a:pt x="364" y="956"/>
                    <a:pt x="364" y="956"/>
                  </a:cubicBezTo>
                  <a:cubicBezTo>
                    <a:pt x="364" y="956"/>
                    <a:pt x="363" y="956"/>
                    <a:pt x="362" y="956"/>
                  </a:cubicBezTo>
                  <a:cubicBezTo>
                    <a:pt x="362" y="957"/>
                    <a:pt x="362" y="957"/>
                    <a:pt x="362" y="959"/>
                  </a:cubicBezTo>
                  <a:cubicBezTo>
                    <a:pt x="361" y="961"/>
                    <a:pt x="360" y="973"/>
                    <a:pt x="360" y="973"/>
                  </a:cubicBezTo>
                  <a:cubicBezTo>
                    <a:pt x="360" y="973"/>
                    <a:pt x="355" y="972"/>
                    <a:pt x="351" y="976"/>
                  </a:cubicBezTo>
                  <a:cubicBezTo>
                    <a:pt x="348" y="980"/>
                    <a:pt x="349" y="982"/>
                    <a:pt x="347" y="983"/>
                  </a:cubicBezTo>
                  <a:cubicBezTo>
                    <a:pt x="345" y="985"/>
                    <a:pt x="342" y="987"/>
                    <a:pt x="340" y="992"/>
                  </a:cubicBezTo>
                  <a:cubicBezTo>
                    <a:pt x="339" y="994"/>
                    <a:pt x="337" y="1000"/>
                    <a:pt x="335" y="1005"/>
                  </a:cubicBezTo>
                  <a:cubicBezTo>
                    <a:pt x="334" y="1007"/>
                    <a:pt x="334" y="1009"/>
                    <a:pt x="333" y="1010"/>
                  </a:cubicBezTo>
                  <a:cubicBezTo>
                    <a:pt x="332" y="1012"/>
                    <a:pt x="332" y="1014"/>
                    <a:pt x="331" y="1016"/>
                  </a:cubicBezTo>
                  <a:cubicBezTo>
                    <a:pt x="330" y="1018"/>
                    <a:pt x="328" y="1020"/>
                    <a:pt x="327" y="1021"/>
                  </a:cubicBezTo>
                  <a:cubicBezTo>
                    <a:pt x="325" y="1023"/>
                    <a:pt x="323" y="1024"/>
                    <a:pt x="321" y="1025"/>
                  </a:cubicBezTo>
                  <a:cubicBezTo>
                    <a:pt x="315" y="1028"/>
                    <a:pt x="310" y="1032"/>
                    <a:pt x="306" y="1037"/>
                  </a:cubicBezTo>
                  <a:cubicBezTo>
                    <a:pt x="305" y="1038"/>
                    <a:pt x="304" y="1040"/>
                    <a:pt x="303" y="1042"/>
                  </a:cubicBezTo>
                  <a:cubicBezTo>
                    <a:pt x="301" y="1044"/>
                    <a:pt x="300" y="1046"/>
                    <a:pt x="300" y="1048"/>
                  </a:cubicBezTo>
                  <a:cubicBezTo>
                    <a:pt x="299" y="1050"/>
                    <a:pt x="299" y="1052"/>
                    <a:pt x="299" y="1054"/>
                  </a:cubicBezTo>
                  <a:cubicBezTo>
                    <a:pt x="299" y="1077"/>
                    <a:pt x="327" y="1073"/>
                    <a:pt x="341" y="1068"/>
                  </a:cubicBezTo>
                  <a:cubicBezTo>
                    <a:pt x="343" y="1068"/>
                    <a:pt x="345" y="1067"/>
                    <a:pt x="347" y="1066"/>
                  </a:cubicBezTo>
                  <a:cubicBezTo>
                    <a:pt x="349" y="1065"/>
                    <a:pt x="351" y="1064"/>
                    <a:pt x="353" y="1063"/>
                  </a:cubicBezTo>
                  <a:cubicBezTo>
                    <a:pt x="358" y="1059"/>
                    <a:pt x="363" y="1055"/>
                    <a:pt x="368" y="1050"/>
                  </a:cubicBezTo>
                  <a:cubicBezTo>
                    <a:pt x="370" y="1050"/>
                    <a:pt x="371" y="1049"/>
                    <a:pt x="373" y="1048"/>
                  </a:cubicBezTo>
                  <a:cubicBezTo>
                    <a:pt x="380" y="1045"/>
                    <a:pt x="387" y="1042"/>
                    <a:pt x="395" y="1038"/>
                  </a:cubicBezTo>
                  <a:cubicBezTo>
                    <a:pt x="397" y="1038"/>
                    <a:pt x="399" y="1037"/>
                    <a:pt x="400" y="1036"/>
                  </a:cubicBezTo>
                  <a:cubicBezTo>
                    <a:pt x="412" y="1024"/>
                    <a:pt x="397" y="1011"/>
                    <a:pt x="397" y="997"/>
                  </a:cubicBezTo>
                  <a:cubicBezTo>
                    <a:pt x="397" y="995"/>
                    <a:pt x="396" y="994"/>
                    <a:pt x="396" y="992"/>
                  </a:cubicBezTo>
                  <a:cubicBezTo>
                    <a:pt x="396" y="990"/>
                    <a:pt x="396" y="988"/>
                    <a:pt x="396" y="986"/>
                  </a:cubicBezTo>
                  <a:cubicBezTo>
                    <a:pt x="396" y="984"/>
                    <a:pt x="396" y="982"/>
                    <a:pt x="395" y="980"/>
                  </a:cubicBezTo>
                  <a:cubicBezTo>
                    <a:pt x="395" y="978"/>
                    <a:pt x="396" y="977"/>
                    <a:pt x="396" y="975"/>
                  </a:cubicBezTo>
                  <a:cubicBezTo>
                    <a:pt x="396" y="973"/>
                    <a:pt x="396" y="971"/>
                    <a:pt x="396" y="969"/>
                  </a:cubicBezTo>
                  <a:cubicBezTo>
                    <a:pt x="397" y="966"/>
                    <a:pt x="397" y="963"/>
                    <a:pt x="397" y="962"/>
                  </a:cubicBezTo>
                  <a:cubicBezTo>
                    <a:pt x="396" y="961"/>
                    <a:pt x="396" y="961"/>
                    <a:pt x="396" y="961"/>
                  </a:cubicBezTo>
                  <a:cubicBezTo>
                    <a:pt x="396" y="961"/>
                    <a:pt x="399" y="944"/>
                    <a:pt x="403" y="928"/>
                  </a:cubicBezTo>
                  <a:cubicBezTo>
                    <a:pt x="403" y="926"/>
                    <a:pt x="403" y="925"/>
                    <a:pt x="404" y="924"/>
                  </a:cubicBezTo>
                  <a:cubicBezTo>
                    <a:pt x="416" y="900"/>
                    <a:pt x="428" y="880"/>
                    <a:pt x="429" y="852"/>
                  </a:cubicBezTo>
                  <a:cubicBezTo>
                    <a:pt x="429" y="850"/>
                    <a:pt x="430" y="848"/>
                    <a:pt x="430" y="845"/>
                  </a:cubicBezTo>
                  <a:cubicBezTo>
                    <a:pt x="431" y="826"/>
                    <a:pt x="430" y="802"/>
                    <a:pt x="432" y="797"/>
                  </a:cubicBezTo>
                  <a:cubicBezTo>
                    <a:pt x="434" y="790"/>
                    <a:pt x="437" y="788"/>
                    <a:pt x="444" y="776"/>
                  </a:cubicBezTo>
                  <a:cubicBezTo>
                    <a:pt x="448" y="768"/>
                    <a:pt x="452" y="746"/>
                    <a:pt x="455" y="730"/>
                  </a:cubicBezTo>
                  <a:cubicBezTo>
                    <a:pt x="455" y="730"/>
                    <a:pt x="455" y="729"/>
                    <a:pt x="455" y="728"/>
                  </a:cubicBezTo>
                  <a:cubicBezTo>
                    <a:pt x="457" y="720"/>
                    <a:pt x="457" y="712"/>
                    <a:pt x="468" y="710"/>
                  </a:cubicBezTo>
                  <a:cubicBezTo>
                    <a:pt x="468" y="710"/>
                    <a:pt x="469" y="710"/>
                    <a:pt x="470" y="710"/>
                  </a:cubicBezTo>
                  <a:cubicBezTo>
                    <a:pt x="484" y="708"/>
                    <a:pt x="478" y="688"/>
                    <a:pt x="485" y="682"/>
                  </a:cubicBezTo>
                  <a:cubicBezTo>
                    <a:pt x="486" y="680"/>
                    <a:pt x="486" y="679"/>
                    <a:pt x="487" y="677"/>
                  </a:cubicBezTo>
                  <a:cubicBezTo>
                    <a:pt x="488" y="675"/>
                    <a:pt x="489" y="674"/>
                    <a:pt x="490" y="672"/>
                  </a:cubicBezTo>
                  <a:cubicBezTo>
                    <a:pt x="502" y="653"/>
                    <a:pt x="509" y="632"/>
                    <a:pt x="517" y="612"/>
                  </a:cubicBezTo>
                  <a:cubicBezTo>
                    <a:pt x="533" y="624"/>
                    <a:pt x="528" y="644"/>
                    <a:pt x="536" y="657"/>
                  </a:cubicBezTo>
                  <a:cubicBezTo>
                    <a:pt x="537" y="659"/>
                    <a:pt x="537" y="661"/>
                    <a:pt x="538" y="663"/>
                  </a:cubicBezTo>
                  <a:cubicBezTo>
                    <a:pt x="539" y="664"/>
                    <a:pt x="540" y="666"/>
                    <a:pt x="541" y="668"/>
                  </a:cubicBezTo>
                  <a:cubicBezTo>
                    <a:pt x="541" y="669"/>
                    <a:pt x="542" y="671"/>
                    <a:pt x="543" y="672"/>
                  </a:cubicBezTo>
                  <a:cubicBezTo>
                    <a:pt x="546" y="675"/>
                    <a:pt x="548" y="679"/>
                    <a:pt x="549" y="683"/>
                  </a:cubicBezTo>
                  <a:cubicBezTo>
                    <a:pt x="550" y="685"/>
                    <a:pt x="550" y="686"/>
                    <a:pt x="551" y="687"/>
                  </a:cubicBezTo>
                  <a:cubicBezTo>
                    <a:pt x="550" y="692"/>
                    <a:pt x="551" y="695"/>
                    <a:pt x="553" y="698"/>
                  </a:cubicBezTo>
                  <a:cubicBezTo>
                    <a:pt x="553" y="699"/>
                    <a:pt x="554" y="700"/>
                    <a:pt x="554" y="701"/>
                  </a:cubicBezTo>
                  <a:cubicBezTo>
                    <a:pt x="557" y="703"/>
                    <a:pt x="561" y="705"/>
                    <a:pt x="564" y="707"/>
                  </a:cubicBezTo>
                  <a:cubicBezTo>
                    <a:pt x="565" y="707"/>
                    <a:pt x="566" y="708"/>
                    <a:pt x="567" y="708"/>
                  </a:cubicBezTo>
                  <a:cubicBezTo>
                    <a:pt x="581" y="712"/>
                    <a:pt x="577" y="728"/>
                    <a:pt x="582" y="740"/>
                  </a:cubicBezTo>
                  <a:cubicBezTo>
                    <a:pt x="582" y="740"/>
                    <a:pt x="582" y="741"/>
                    <a:pt x="582" y="741"/>
                  </a:cubicBezTo>
                  <a:cubicBezTo>
                    <a:pt x="584" y="754"/>
                    <a:pt x="587" y="771"/>
                    <a:pt x="589" y="775"/>
                  </a:cubicBezTo>
                  <a:cubicBezTo>
                    <a:pt x="596" y="788"/>
                    <a:pt x="599" y="789"/>
                    <a:pt x="601" y="796"/>
                  </a:cubicBezTo>
                  <a:cubicBezTo>
                    <a:pt x="603" y="802"/>
                    <a:pt x="601" y="832"/>
                    <a:pt x="604" y="852"/>
                  </a:cubicBezTo>
                  <a:cubicBezTo>
                    <a:pt x="604" y="854"/>
                    <a:pt x="605" y="856"/>
                    <a:pt x="605" y="858"/>
                  </a:cubicBezTo>
                  <a:cubicBezTo>
                    <a:pt x="606" y="864"/>
                    <a:pt x="607" y="870"/>
                    <a:pt x="609" y="875"/>
                  </a:cubicBezTo>
                  <a:cubicBezTo>
                    <a:pt x="610" y="877"/>
                    <a:pt x="611" y="879"/>
                    <a:pt x="612" y="881"/>
                  </a:cubicBezTo>
                  <a:cubicBezTo>
                    <a:pt x="616" y="895"/>
                    <a:pt x="632" y="907"/>
                    <a:pt x="630" y="927"/>
                  </a:cubicBezTo>
                  <a:cubicBezTo>
                    <a:pt x="631" y="928"/>
                    <a:pt x="631" y="930"/>
                    <a:pt x="631" y="931"/>
                  </a:cubicBezTo>
                  <a:cubicBezTo>
                    <a:pt x="635" y="946"/>
                    <a:pt x="637" y="960"/>
                    <a:pt x="637" y="960"/>
                  </a:cubicBezTo>
                  <a:cubicBezTo>
                    <a:pt x="637" y="960"/>
                    <a:pt x="637" y="960"/>
                    <a:pt x="636" y="962"/>
                  </a:cubicBezTo>
                  <a:cubicBezTo>
                    <a:pt x="636" y="962"/>
                    <a:pt x="636" y="965"/>
                    <a:pt x="637" y="969"/>
                  </a:cubicBezTo>
                  <a:cubicBezTo>
                    <a:pt x="642" y="990"/>
                    <a:pt x="635" y="1011"/>
                    <a:pt x="636" y="1030"/>
                  </a:cubicBezTo>
                  <a:cubicBezTo>
                    <a:pt x="637" y="1034"/>
                    <a:pt x="638" y="1037"/>
                    <a:pt x="642" y="1039"/>
                  </a:cubicBezTo>
                  <a:cubicBezTo>
                    <a:pt x="645" y="1041"/>
                    <a:pt x="649" y="1042"/>
                    <a:pt x="655" y="1042"/>
                  </a:cubicBezTo>
                  <a:cubicBezTo>
                    <a:pt x="657" y="1042"/>
                    <a:pt x="659" y="1043"/>
                    <a:pt x="659" y="1044"/>
                  </a:cubicBezTo>
                  <a:cubicBezTo>
                    <a:pt x="660" y="1045"/>
                    <a:pt x="661" y="1048"/>
                    <a:pt x="664" y="1051"/>
                  </a:cubicBezTo>
                  <a:cubicBezTo>
                    <a:pt x="665" y="1052"/>
                    <a:pt x="668" y="1053"/>
                    <a:pt x="670" y="1054"/>
                  </a:cubicBezTo>
                  <a:cubicBezTo>
                    <a:pt x="675" y="1056"/>
                    <a:pt x="680" y="1057"/>
                    <a:pt x="684" y="1059"/>
                  </a:cubicBezTo>
                  <a:cubicBezTo>
                    <a:pt x="686" y="1060"/>
                    <a:pt x="689" y="1060"/>
                    <a:pt x="691" y="1061"/>
                  </a:cubicBezTo>
                  <a:cubicBezTo>
                    <a:pt x="693" y="1062"/>
                    <a:pt x="695" y="1063"/>
                    <a:pt x="697" y="1063"/>
                  </a:cubicBezTo>
                  <a:cubicBezTo>
                    <a:pt x="699" y="1064"/>
                    <a:pt x="701" y="1064"/>
                    <a:pt x="704" y="1064"/>
                  </a:cubicBezTo>
                  <a:cubicBezTo>
                    <a:pt x="716" y="1064"/>
                    <a:pt x="732" y="1064"/>
                    <a:pt x="736" y="1052"/>
                  </a:cubicBezTo>
                  <a:cubicBezTo>
                    <a:pt x="736" y="1036"/>
                    <a:pt x="719" y="1028"/>
                    <a:pt x="709" y="1021"/>
                  </a:cubicBezTo>
                  <a:cubicBezTo>
                    <a:pt x="708" y="1020"/>
                    <a:pt x="706" y="1018"/>
                    <a:pt x="705" y="1017"/>
                  </a:cubicBezTo>
                  <a:cubicBezTo>
                    <a:pt x="704" y="1016"/>
                    <a:pt x="704" y="1014"/>
                    <a:pt x="703" y="1013"/>
                  </a:cubicBezTo>
                  <a:cubicBezTo>
                    <a:pt x="702" y="1011"/>
                    <a:pt x="702" y="1010"/>
                    <a:pt x="701" y="1008"/>
                  </a:cubicBezTo>
                  <a:cubicBezTo>
                    <a:pt x="699" y="1006"/>
                    <a:pt x="698" y="1003"/>
                    <a:pt x="696" y="1000"/>
                  </a:cubicBezTo>
                  <a:cubicBezTo>
                    <a:pt x="696" y="999"/>
                    <a:pt x="695" y="998"/>
                    <a:pt x="695" y="996"/>
                  </a:cubicBezTo>
                  <a:cubicBezTo>
                    <a:pt x="694" y="994"/>
                    <a:pt x="693" y="992"/>
                    <a:pt x="693" y="991"/>
                  </a:cubicBezTo>
                  <a:cubicBezTo>
                    <a:pt x="691" y="986"/>
                    <a:pt x="688" y="984"/>
                    <a:pt x="686" y="982"/>
                  </a:cubicBezTo>
                  <a:cubicBezTo>
                    <a:pt x="684" y="981"/>
                    <a:pt x="685" y="980"/>
                    <a:pt x="682" y="975"/>
                  </a:cubicBezTo>
                  <a:cubicBezTo>
                    <a:pt x="679" y="971"/>
                    <a:pt x="673" y="972"/>
                    <a:pt x="673" y="972"/>
                  </a:cubicBezTo>
                  <a:cubicBezTo>
                    <a:pt x="673" y="972"/>
                    <a:pt x="672" y="960"/>
                    <a:pt x="672" y="958"/>
                  </a:cubicBezTo>
                  <a:cubicBezTo>
                    <a:pt x="671" y="956"/>
                    <a:pt x="671" y="956"/>
                    <a:pt x="671" y="956"/>
                  </a:cubicBezTo>
                  <a:cubicBezTo>
                    <a:pt x="671" y="955"/>
                    <a:pt x="670" y="956"/>
                    <a:pt x="670" y="956"/>
                  </a:cubicBezTo>
                  <a:cubicBezTo>
                    <a:pt x="670" y="956"/>
                    <a:pt x="672" y="925"/>
                    <a:pt x="673" y="895"/>
                  </a:cubicBezTo>
                  <a:cubicBezTo>
                    <a:pt x="673" y="893"/>
                    <a:pt x="673" y="891"/>
                    <a:pt x="673" y="890"/>
                  </a:cubicBezTo>
                  <a:cubicBezTo>
                    <a:pt x="671" y="885"/>
                    <a:pt x="671" y="881"/>
                    <a:pt x="673" y="877"/>
                  </a:cubicBezTo>
                  <a:cubicBezTo>
                    <a:pt x="673" y="875"/>
                    <a:pt x="673" y="874"/>
                    <a:pt x="673" y="872"/>
                  </a:cubicBezTo>
                  <a:cubicBezTo>
                    <a:pt x="673" y="862"/>
                    <a:pt x="673" y="854"/>
                    <a:pt x="672" y="847"/>
                  </a:cubicBezTo>
                  <a:cubicBezTo>
                    <a:pt x="669" y="817"/>
                    <a:pt x="655" y="791"/>
                    <a:pt x="651" y="773"/>
                  </a:cubicBezTo>
                  <a:cubicBezTo>
                    <a:pt x="646" y="755"/>
                    <a:pt x="645" y="720"/>
                    <a:pt x="646" y="709"/>
                  </a:cubicBezTo>
                  <a:cubicBezTo>
                    <a:pt x="647" y="699"/>
                    <a:pt x="646" y="697"/>
                    <a:pt x="646" y="697"/>
                  </a:cubicBezTo>
                  <a:cubicBezTo>
                    <a:pt x="646" y="697"/>
                    <a:pt x="653" y="697"/>
                    <a:pt x="659" y="687"/>
                  </a:cubicBezTo>
                  <a:cubicBezTo>
                    <a:pt x="660" y="685"/>
                    <a:pt x="661" y="683"/>
                    <a:pt x="662" y="681"/>
                  </a:cubicBezTo>
                  <a:cubicBezTo>
                    <a:pt x="663" y="679"/>
                    <a:pt x="664" y="677"/>
                    <a:pt x="664" y="675"/>
                  </a:cubicBezTo>
                  <a:cubicBezTo>
                    <a:pt x="665" y="672"/>
                    <a:pt x="665" y="668"/>
                    <a:pt x="664" y="664"/>
                  </a:cubicBezTo>
                  <a:cubicBezTo>
                    <a:pt x="663" y="661"/>
                    <a:pt x="662" y="657"/>
                    <a:pt x="661" y="654"/>
                  </a:cubicBezTo>
                  <a:cubicBezTo>
                    <a:pt x="659" y="650"/>
                    <a:pt x="661" y="642"/>
                    <a:pt x="656" y="643"/>
                  </a:cubicBezTo>
                  <a:cubicBezTo>
                    <a:pt x="658" y="637"/>
                    <a:pt x="659" y="633"/>
                    <a:pt x="651" y="632"/>
                  </a:cubicBezTo>
                  <a:cubicBezTo>
                    <a:pt x="653" y="631"/>
                    <a:pt x="655" y="629"/>
                    <a:pt x="655" y="628"/>
                  </a:cubicBezTo>
                  <a:cubicBezTo>
                    <a:pt x="655" y="628"/>
                    <a:pt x="655" y="627"/>
                    <a:pt x="655" y="626"/>
                  </a:cubicBezTo>
                  <a:cubicBezTo>
                    <a:pt x="649" y="620"/>
                    <a:pt x="649" y="608"/>
                    <a:pt x="648" y="601"/>
                  </a:cubicBezTo>
                  <a:cubicBezTo>
                    <a:pt x="648" y="600"/>
                    <a:pt x="648" y="600"/>
                    <a:pt x="648" y="599"/>
                  </a:cubicBezTo>
                  <a:cubicBezTo>
                    <a:pt x="648" y="598"/>
                    <a:pt x="648" y="597"/>
                    <a:pt x="648" y="597"/>
                  </a:cubicBezTo>
                  <a:cubicBezTo>
                    <a:pt x="648" y="595"/>
                    <a:pt x="648" y="593"/>
                    <a:pt x="648" y="591"/>
                  </a:cubicBezTo>
                  <a:cubicBezTo>
                    <a:pt x="648" y="587"/>
                    <a:pt x="647" y="584"/>
                    <a:pt x="646" y="580"/>
                  </a:cubicBezTo>
                  <a:cubicBezTo>
                    <a:pt x="646" y="577"/>
                    <a:pt x="647" y="571"/>
                    <a:pt x="644" y="570"/>
                  </a:cubicBezTo>
                  <a:cubicBezTo>
                    <a:pt x="644" y="568"/>
                    <a:pt x="645" y="566"/>
                    <a:pt x="645" y="565"/>
                  </a:cubicBezTo>
                  <a:cubicBezTo>
                    <a:pt x="645" y="556"/>
                    <a:pt x="641" y="548"/>
                    <a:pt x="641" y="540"/>
                  </a:cubicBezTo>
                  <a:cubicBezTo>
                    <a:pt x="641" y="537"/>
                    <a:pt x="641" y="535"/>
                    <a:pt x="641" y="533"/>
                  </a:cubicBezTo>
                  <a:cubicBezTo>
                    <a:pt x="640" y="528"/>
                    <a:pt x="639" y="524"/>
                    <a:pt x="639" y="522"/>
                  </a:cubicBezTo>
                  <a:cubicBezTo>
                    <a:pt x="640" y="521"/>
                    <a:pt x="639" y="519"/>
                    <a:pt x="638" y="517"/>
                  </a:cubicBezTo>
                  <a:cubicBezTo>
                    <a:pt x="638" y="514"/>
                    <a:pt x="638" y="512"/>
                    <a:pt x="637" y="509"/>
                  </a:cubicBezTo>
                  <a:cubicBezTo>
                    <a:pt x="637" y="506"/>
                    <a:pt x="637" y="504"/>
                    <a:pt x="636" y="501"/>
                  </a:cubicBezTo>
                  <a:cubicBezTo>
                    <a:pt x="635" y="499"/>
                    <a:pt x="634" y="498"/>
                    <a:pt x="633" y="496"/>
                  </a:cubicBezTo>
                  <a:cubicBezTo>
                    <a:pt x="609" y="488"/>
                    <a:pt x="625" y="460"/>
                    <a:pt x="612" y="443"/>
                  </a:cubicBezTo>
                  <a:cubicBezTo>
                    <a:pt x="611" y="441"/>
                    <a:pt x="610" y="439"/>
                    <a:pt x="609" y="437"/>
                  </a:cubicBezTo>
                  <a:cubicBezTo>
                    <a:pt x="607" y="431"/>
                    <a:pt x="606" y="426"/>
                    <a:pt x="609" y="420"/>
                  </a:cubicBezTo>
                  <a:cubicBezTo>
                    <a:pt x="608" y="418"/>
                    <a:pt x="607" y="416"/>
                    <a:pt x="606" y="414"/>
                  </a:cubicBezTo>
                  <a:cubicBezTo>
                    <a:pt x="606" y="413"/>
                    <a:pt x="606" y="411"/>
                    <a:pt x="606" y="409"/>
                  </a:cubicBezTo>
                  <a:cubicBezTo>
                    <a:pt x="606" y="407"/>
                    <a:pt x="605" y="404"/>
                    <a:pt x="605" y="402"/>
                  </a:cubicBezTo>
                  <a:cubicBezTo>
                    <a:pt x="605" y="394"/>
                    <a:pt x="605" y="387"/>
                    <a:pt x="607" y="379"/>
                  </a:cubicBezTo>
                  <a:cubicBezTo>
                    <a:pt x="607" y="377"/>
                    <a:pt x="607" y="375"/>
                    <a:pt x="607" y="373"/>
                  </a:cubicBezTo>
                  <a:cubicBezTo>
                    <a:pt x="607" y="369"/>
                    <a:pt x="605" y="370"/>
                    <a:pt x="607" y="363"/>
                  </a:cubicBezTo>
                  <a:cubicBezTo>
                    <a:pt x="608" y="356"/>
                    <a:pt x="609" y="352"/>
                    <a:pt x="608" y="350"/>
                  </a:cubicBezTo>
                  <a:cubicBezTo>
                    <a:pt x="608" y="349"/>
                    <a:pt x="611" y="337"/>
                    <a:pt x="613" y="330"/>
                  </a:cubicBezTo>
                  <a:cubicBezTo>
                    <a:pt x="615" y="323"/>
                    <a:pt x="615" y="323"/>
                    <a:pt x="617" y="321"/>
                  </a:cubicBezTo>
                  <a:cubicBezTo>
                    <a:pt x="618" y="318"/>
                    <a:pt x="619" y="317"/>
                    <a:pt x="619" y="312"/>
                  </a:cubicBezTo>
                  <a:cubicBezTo>
                    <a:pt x="620" y="308"/>
                    <a:pt x="625" y="301"/>
                    <a:pt x="625" y="301"/>
                  </a:cubicBezTo>
                  <a:cubicBezTo>
                    <a:pt x="625" y="300"/>
                    <a:pt x="624" y="297"/>
                    <a:pt x="624" y="297"/>
                  </a:cubicBezTo>
                  <a:cubicBezTo>
                    <a:pt x="627" y="293"/>
                    <a:pt x="627" y="293"/>
                    <a:pt x="627" y="293"/>
                  </a:cubicBezTo>
                  <a:cubicBezTo>
                    <a:pt x="627" y="293"/>
                    <a:pt x="629" y="307"/>
                    <a:pt x="637" y="318"/>
                  </a:cubicBezTo>
                  <a:cubicBezTo>
                    <a:pt x="645" y="328"/>
                    <a:pt x="672" y="349"/>
                    <a:pt x="684" y="356"/>
                  </a:cubicBezTo>
                  <a:cubicBezTo>
                    <a:pt x="695" y="364"/>
                    <a:pt x="702" y="369"/>
                    <a:pt x="708" y="370"/>
                  </a:cubicBezTo>
                  <a:cubicBezTo>
                    <a:pt x="714" y="370"/>
                    <a:pt x="724" y="374"/>
                    <a:pt x="730" y="370"/>
                  </a:cubicBezTo>
                  <a:cubicBezTo>
                    <a:pt x="736" y="367"/>
                    <a:pt x="746" y="344"/>
                    <a:pt x="754" y="323"/>
                  </a:cubicBezTo>
                  <a:cubicBezTo>
                    <a:pt x="762" y="303"/>
                    <a:pt x="757" y="249"/>
                    <a:pt x="763" y="228"/>
                  </a:cubicBezTo>
                  <a:cubicBezTo>
                    <a:pt x="769" y="207"/>
                    <a:pt x="772" y="200"/>
                    <a:pt x="773" y="195"/>
                  </a:cubicBezTo>
                  <a:cubicBezTo>
                    <a:pt x="774" y="193"/>
                    <a:pt x="773" y="190"/>
                    <a:pt x="773" y="187"/>
                  </a:cubicBezTo>
                  <a:cubicBezTo>
                    <a:pt x="826" y="187"/>
                    <a:pt x="826" y="187"/>
                    <a:pt x="826" y="187"/>
                  </a:cubicBezTo>
                  <a:cubicBezTo>
                    <a:pt x="826" y="250"/>
                    <a:pt x="826" y="250"/>
                    <a:pt x="826" y="250"/>
                  </a:cubicBezTo>
                  <a:cubicBezTo>
                    <a:pt x="826" y="256"/>
                    <a:pt x="831" y="260"/>
                    <a:pt x="836" y="260"/>
                  </a:cubicBezTo>
                  <a:cubicBezTo>
                    <a:pt x="852" y="260"/>
                    <a:pt x="852" y="260"/>
                    <a:pt x="852" y="260"/>
                  </a:cubicBezTo>
                  <a:cubicBezTo>
                    <a:pt x="858" y="260"/>
                    <a:pt x="862" y="256"/>
                    <a:pt x="862" y="250"/>
                  </a:cubicBezTo>
                  <a:cubicBezTo>
                    <a:pt x="862" y="187"/>
                    <a:pt x="862" y="187"/>
                    <a:pt x="862" y="187"/>
                  </a:cubicBezTo>
                  <a:cubicBezTo>
                    <a:pt x="863" y="187"/>
                    <a:pt x="863" y="187"/>
                    <a:pt x="863" y="187"/>
                  </a:cubicBezTo>
                  <a:cubicBezTo>
                    <a:pt x="863" y="239"/>
                    <a:pt x="863" y="239"/>
                    <a:pt x="863" y="239"/>
                  </a:cubicBezTo>
                  <a:cubicBezTo>
                    <a:pt x="863" y="243"/>
                    <a:pt x="866" y="247"/>
                    <a:pt x="871" y="247"/>
                  </a:cubicBezTo>
                  <a:cubicBezTo>
                    <a:pt x="884" y="247"/>
                    <a:pt x="884" y="247"/>
                    <a:pt x="884" y="247"/>
                  </a:cubicBezTo>
                  <a:cubicBezTo>
                    <a:pt x="889" y="247"/>
                    <a:pt x="893" y="243"/>
                    <a:pt x="893" y="239"/>
                  </a:cubicBezTo>
                  <a:cubicBezTo>
                    <a:pt x="893" y="226"/>
                    <a:pt x="893" y="226"/>
                    <a:pt x="893" y="226"/>
                  </a:cubicBezTo>
                  <a:cubicBezTo>
                    <a:pt x="896" y="232"/>
                    <a:pt x="903" y="236"/>
                    <a:pt x="910" y="236"/>
                  </a:cubicBezTo>
                  <a:cubicBezTo>
                    <a:pt x="921" y="236"/>
                    <a:pt x="930" y="227"/>
                    <a:pt x="930" y="216"/>
                  </a:cubicBezTo>
                  <a:cubicBezTo>
                    <a:pt x="930" y="187"/>
                    <a:pt x="930" y="187"/>
                    <a:pt x="930" y="187"/>
                  </a:cubicBezTo>
                  <a:cubicBezTo>
                    <a:pt x="961" y="187"/>
                    <a:pt x="961" y="187"/>
                    <a:pt x="961" y="187"/>
                  </a:cubicBezTo>
                  <a:cubicBezTo>
                    <a:pt x="998" y="187"/>
                    <a:pt x="998" y="187"/>
                    <a:pt x="998" y="187"/>
                  </a:cubicBezTo>
                  <a:cubicBezTo>
                    <a:pt x="1002" y="187"/>
                    <a:pt x="1005" y="184"/>
                    <a:pt x="1005" y="180"/>
                  </a:cubicBezTo>
                  <a:cubicBezTo>
                    <a:pt x="1005" y="176"/>
                    <a:pt x="1002" y="173"/>
                    <a:pt x="998" y="173"/>
                  </a:cubicBezTo>
                  <a:close/>
                  <a:moveTo>
                    <a:pt x="390" y="192"/>
                  </a:moveTo>
                  <a:cubicBezTo>
                    <a:pt x="378" y="203"/>
                    <a:pt x="367" y="229"/>
                    <a:pt x="365" y="232"/>
                  </a:cubicBezTo>
                  <a:cubicBezTo>
                    <a:pt x="363" y="234"/>
                    <a:pt x="346" y="243"/>
                    <a:pt x="340" y="253"/>
                  </a:cubicBezTo>
                  <a:cubicBezTo>
                    <a:pt x="334" y="262"/>
                    <a:pt x="330" y="281"/>
                    <a:pt x="330" y="281"/>
                  </a:cubicBezTo>
                  <a:cubicBezTo>
                    <a:pt x="330" y="281"/>
                    <a:pt x="330" y="282"/>
                    <a:pt x="324" y="270"/>
                  </a:cubicBezTo>
                  <a:cubicBezTo>
                    <a:pt x="320" y="265"/>
                    <a:pt x="317" y="262"/>
                    <a:pt x="314" y="258"/>
                  </a:cubicBezTo>
                  <a:cubicBezTo>
                    <a:pt x="313" y="256"/>
                    <a:pt x="311" y="253"/>
                    <a:pt x="310" y="250"/>
                  </a:cubicBezTo>
                  <a:cubicBezTo>
                    <a:pt x="309" y="238"/>
                    <a:pt x="301" y="230"/>
                    <a:pt x="301" y="219"/>
                  </a:cubicBezTo>
                  <a:cubicBezTo>
                    <a:pt x="300" y="215"/>
                    <a:pt x="300" y="213"/>
                    <a:pt x="300" y="211"/>
                  </a:cubicBezTo>
                  <a:cubicBezTo>
                    <a:pt x="309" y="206"/>
                    <a:pt x="313" y="202"/>
                    <a:pt x="318" y="200"/>
                  </a:cubicBezTo>
                  <a:cubicBezTo>
                    <a:pt x="322" y="198"/>
                    <a:pt x="324" y="196"/>
                    <a:pt x="325" y="194"/>
                  </a:cubicBezTo>
                  <a:cubicBezTo>
                    <a:pt x="326" y="192"/>
                    <a:pt x="327" y="189"/>
                    <a:pt x="328" y="187"/>
                  </a:cubicBezTo>
                  <a:cubicBezTo>
                    <a:pt x="328" y="187"/>
                    <a:pt x="328" y="187"/>
                    <a:pt x="328" y="187"/>
                  </a:cubicBezTo>
                  <a:cubicBezTo>
                    <a:pt x="396" y="187"/>
                    <a:pt x="396" y="187"/>
                    <a:pt x="396" y="187"/>
                  </a:cubicBezTo>
                  <a:cubicBezTo>
                    <a:pt x="394" y="188"/>
                    <a:pt x="392" y="190"/>
                    <a:pt x="390" y="192"/>
                  </a:cubicBezTo>
                  <a:close/>
                  <a:moveTo>
                    <a:pt x="704" y="187"/>
                  </a:moveTo>
                  <a:cubicBezTo>
                    <a:pt x="705" y="191"/>
                    <a:pt x="707" y="197"/>
                    <a:pt x="713" y="200"/>
                  </a:cubicBezTo>
                  <a:cubicBezTo>
                    <a:pt x="720" y="203"/>
                    <a:pt x="730" y="207"/>
                    <a:pt x="731" y="209"/>
                  </a:cubicBezTo>
                  <a:cubicBezTo>
                    <a:pt x="732" y="211"/>
                    <a:pt x="733" y="212"/>
                    <a:pt x="726" y="236"/>
                  </a:cubicBezTo>
                  <a:cubicBezTo>
                    <a:pt x="720" y="260"/>
                    <a:pt x="715" y="259"/>
                    <a:pt x="708" y="270"/>
                  </a:cubicBezTo>
                  <a:cubicBezTo>
                    <a:pt x="702" y="282"/>
                    <a:pt x="702" y="281"/>
                    <a:pt x="702" y="281"/>
                  </a:cubicBezTo>
                  <a:cubicBezTo>
                    <a:pt x="702" y="281"/>
                    <a:pt x="698" y="262"/>
                    <a:pt x="692" y="253"/>
                  </a:cubicBezTo>
                  <a:cubicBezTo>
                    <a:pt x="686" y="243"/>
                    <a:pt x="669" y="234"/>
                    <a:pt x="667" y="232"/>
                  </a:cubicBezTo>
                  <a:cubicBezTo>
                    <a:pt x="665" y="229"/>
                    <a:pt x="654" y="203"/>
                    <a:pt x="642" y="192"/>
                  </a:cubicBezTo>
                  <a:cubicBezTo>
                    <a:pt x="640" y="190"/>
                    <a:pt x="638" y="188"/>
                    <a:pt x="636" y="187"/>
                  </a:cubicBezTo>
                  <a:cubicBezTo>
                    <a:pt x="704" y="187"/>
                    <a:pt x="704" y="187"/>
                    <a:pt x="704" y="187"/>
                  </a:cubicBezTo>
                  <a:cubicBezTo>
                    <a:pt x="704" y="187"/>
                    <a:pt x="704" y="187"/>
                    <a:pt x="704" y="1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2_Images &amp; Contents Layout">
  <p:cSld name="12_Images &amp; Contents Layout"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4"/>
          <p:cNvSpPr/>
          <p:nvPr>
            <p:ph idx="2" type="pic"/>
          </p:nvPr>
        </p:nvSpPr>
        <p:spPr>
          <a:xfrm>
            <a:off x="0" y="1211780"/>
            <a:ext cx="3537000" cy="16200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/>
          <p:nvPr>
            <p:ph idx="3" type="pic"/>
          </p:nvPr>
        </p:nvSpPr>
        <p:spPr>
          <a:xfrm>
            <a:off x="3599892" y="1211780"/>
            <a:ext cx="1944216" cy="104244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/>
          <p:nvPr>
            <p:ph idx="4" type="pic"/>
          </p:nvPr>
        </p:nvSpPr>
        <p:spPr>
          <a:xfrm>
            <a:off x="3599357" y="2316920"/>
            <a:ext cx="1944216" cy="104244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34"/>
          <p:cNvSpPr/>
          <p:nvPr>
            <p:ph idx="5" type="pic"/>
          </p:nvPr>
        </p:nvSpPr>
        <p:spPr>
          <a:xfrm>
            <a:off x="3599892" y="3422060"/>
            <a:ext cx="1944216" cy="104244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p34"/>
          <p:cNvSpPr/>
          <p:nvPr/>
        </p:nvSpPr>
        <p:spPr>
          <a:xfrm>
            <a:off x="0" y="2898503"/>
            <a:ext cx="3537000" cy="156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4"/>
          <p:cNvSpPr/>
          <p:nvPr>
            <p:ph idx="6" type="pic"/>
          </p:nvPr>
        </p:nvSpPr>
        <p:spPr>
          <a:xfrm>
            <a:off x="5607000" y="2844416"/>
            <a:ext cx="3537000" cy="16200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p34"/>
          <p:cNvSpPr/>
          <p:nvPr/>
        </p:nvSpPr>
        <p:spPr>
          <a:xfrm>
            <a:off x="5607000" y="1211780"/>
            <a:ext cx="3537000" cy="156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4"/>
          <p:cNvSpPr/>
          <p:nvPr/>
        </p:nvSpPr>
        <p:spPr>
          <a:xfrm>
            <a:off x="0" y="215441"/>
            <a:ext cx="221456" cy="543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4"/>
          <p:cNvSpPr/>
          <p:nvPr/>
        </p:nvSpPr>
        <p:spPr>
          <a:xfrm>
            <a:off x="-7382" y="215441"/>
            <a:ext cx="128346" cy="543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4"/>
          <p:cNvSpPr/>
          <p:nvPr/>
        </p:nvSpPr>
        <p:spPr>
          <a:xfrm>
            <a:off x="8526439" y="4831305"/>
            <a:ext cx="617561" cy="1586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4"/>
          <p:cNvSpPr/>
          <p:nvPr/>
        </p:nvSpPr>
        <p:spPr>
          <a:xfrm>
            <a:off x="-14765" y="4831305"/>
            <a:ext cx="8213657" cy="158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Images and Contents Layout">
  <p:cSld name="5_Images and Contents Layout"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5"/>
          <p:cNvSpPr/>
          <p:nvPr>
            <p:ph idx="2" type="pic"/>
          </p:nvPr>
        </p:nvSpPr>
        <p:spPr>
          <a:xfrm>
            <a:off x="550871" y="1158412"/>
            <a:ext cx="1971000" cy="356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p35"/>
          <p:cNvSpPr/>
          <p:nvPr>
            <p:ph idx="3" type="pic"/>
          </p:nvPr>
        </p:nvSpPr>
        <p:spPr>
          <a:xfrm>
            <a:off x="6614300" y="1158412"/>
            <a:ext cx="1971000" cy="356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Google Shape;174;p35"/>
          <p:cNvSpPr/>
          <p:nvPr/>
        </p:nvSpPr>
        <p:spPr>
          <a:xfrm>
            <a:off x="0" y="215441"/>
            <a:ext cx="221456" cy="543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5"/>
          <p:cNvSpPr/>
          <p:nvPr/>
        </p:nvSpPr>
        <p:spPr>
          <a:xfrm>
            <a:off x="-7382" y="215441"/>
            <a:ext cx="128346" cy="543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" name="Google Shape;176;p35"/>
          <p:cNvGrpSpPr/>
          <p:nvPr/>
        </p:nvGrpSpPr>
        <p:grpSpPr>
          <a:xfrm>
            <a:off x="7956905" y="-64443"/>
            <a:ext cx="1234304" cy="1024031"/>
            <a:chOff x="0" y="1266625"/>
            <a:chExt cx="5758732" cy="4777689"/>
          </a:xfrm>
        </p:grpSpPr>
        <p:sp>
          <p:nvSpPr>
            <p:cNvPr id="177" name="Google Shape;177;p35"/>
            <p:cNvSpPr/>
            <p:nvPr/>
          </p:nvSpPr>
          <p:spPr>
            <a:xfrm rot="8978259">
              <a:off x="268015" y="2416670"/>
              <a:ext cx="5222702" cy="2477599"/>
            </a:xfrm>
            <a:custGeom>
              <a:rect b="b" l="l" r="r" t="t"/>
              <a:pathLst>
                <a:path extrusionOk="0" h="10002" w="10201">
                  <a:moveTo>
                    <a:pt x="8262" y="423"/>
                  </a:moveTo>
                  <a:cubicBezTo>
                    <a:pt x="8283" y="442"/>
                    <a:pt x="8303" y="442"/>
                    <a:pt x="8324" y="442"/>
                  </a:cubicBezTo>
                  <a:cubicBezTo>
                    <a:pt x="8335" y="480"/>
                    <a:pt x="8335" y="480"/>
                    <a:pt x="8335" y="517"/>
                  </a:cubicBezTo>
                  <a:cubicBezTo>
                    <a:pt x="8303" y="537"/>
                    <a:pt x="8314" y="517"/>
                    <a:pt x="8303" y="592"/>
                  </a:cubicBezTo>
                  <a:lnTo>
                    <a:pt x="8345" y="592"/>
                  </a:lnTo>
                  <a:cubicBezTo>
                    <a:pt x="8355" y="630"/>
                    <a:pt x="8435" y="524"/>
                    <a:pt x="8414" y="543"/>
                  </a:cubicBezTo>
                  <a:cubicBezTo>
                    <a:pt x="8404" y="561"/>
                    <a:pt x="8312" y="750"/>
                    <a:pt x="8291" y="770"/>
                  </a:cubicBezTo>
                  <a:cubicBezTo>
                    <a:pt x="8312" y="825"/>
                    <a:pt x="8250" y="855"/>
                    <a:pt x="8230" y="930"/>
                  </a:cubicBezTo>
                  <a:cubicBezTo>
                    <a:pt x="8272" y="950"/>
                    <a:pt x="8283" y="987"/>
                    <a:pt x="8324" y="1005"/>
                  </a:cubicBezTo>
                  <a:cubicBezTo>
                    <a:pt x="8335" y="968"/>
                    <a:pt x="8335" y="930"/>
                    <a:pt x="8345" y="875"/>
                  </a:cubicBezTo>
                  <a:lnTo>
                    <a:pt x="8355" y="875"/>
                  </a:lnTo>
                  <a:lnTo>
                    <a:pt x="8355" y="893"/>
                  </a:lnTo>
                  <a:cubicBezTo>
                    <a:pt x="8386" y="987"/>
                    <a:pt x="8366" y="1119"/>
                    <a:pt x="8376" y="1212"/>
                  </a:cubicBezTo>
                  <a:lnTo>
                    <a:pt x="8355" y="1212"/>
                  </a:lnTo>
                  <a:cubicBezTo>
                    <a:pt x="8345" y="1212"/>
                    <a:pt x="8345" y="1212"/>
                    <a:pt x="8324" y="1231"/>
                  </a:cubicBezTo>
                  <a:lnTo>
                    <a:pt x="8324" y="1288"/>
                  </a:lnTo>
                  <a:cubicBezTo>
                    <a:pt x="8314" y="1306"/>
                    <a:pt x="8084" y="1607"/>
                    <a:pt x="8084" y="1607"/>
                  </a:cubicBezTo>
                  <a:lnTo>
                    <a:pt x="8126" y="1607"/>
                  </a:lnTo>
                  <a:cubicBezTo>
                    <a:pt x="8157" y="1532"/>
                    <a:pt x="8240" y="1569"/>
                    <a:pt x="8293" y="1589"/>
                  </a:cubicBezTo>
                  <a:cubicBezTo>
                    <a:pt x="8293" y="1644"/>
                    <a:pt x="8283" y="1663"/>
                    <a:pt x="8293" y="1682"/>
                  </a:cubicBezTo>
                  <a:cubicBezTo>
                    <a:pt x="8314" y="1738"/>
                    <a:pt x="8324" y="1776"/>
                    <a:pt x="8366" y="1776"/>
                  </a:cubicBezTo>
                  <a:cubicBezTo>
                    <a:pt x="8407" y="1738"/>
                    <a:pt x="8542" y="1813"/>
                    <a:pt x="8584" y="1682"/>
                  </a:cubicBezTo>
                  <a:cubicBezTo>
                    <a:pt x="8605" y="1626"/>
                    <a:pt x="8594" y="1589"/>
                    <a:pt x="8636" y="1569"/>
                  </a:cubicBezTo>
                  <a:cubicBezTo>
                    <a:pt x="8667" y="1532"/>
                    <a:pt x="8667" y="1569"/>
                    <a:pt x="8698" y="1589"/>
                  </a:cubicBezTo>
                  <a:cubicBezTo>
                    <a:pt x="8698" y="1532"/>
                    <a:pt x="8678" y="1550"/>
                    <a:pt x="8709" y="1532"/>
                  </a:cubicBezTo>
                  <a:cubicBezTo>
                    <a:pt x="8719" y="1569"/>
                    <a:pt x="8792" y="1589"/>
                    <a:pt x="8855" y="1607"/>
                  </a:cubicBezTo>
                  <a:cubicBezTo>
                    <a:pt x="8855" y="1776"/>
                    <a:pt x="8845" y="1870"/>
                    <a:pt x="8802" y="1982"/>
                  </a:cubicBezTo>
                  <a:cubicBezTo>
                    <a:pt x="8792" y="2020"/>
                    <a:pt x="8761" y="2020"/>
                    <a:pt x="8740" y="2077"/>
                  </a:cubicBezTo>
                  <a:lnTo>
                    <a:pt x="8740" y="2133"/>
                  </a:lnTo>
                  <a:cubicBezTo>
                    <a:pt x="8824" y="2208"/>
                    <a:pt x="8938" y="2189"/>
                    <a:pt x="9032" y="2208"/>
                  </a:cubicBezTo>
                  <a:cubicBezTo>
                    <a:pt x="9042" y="2433"/>
                    <a:pt x="9053" y="2565"/>
                    <a:pt x="9011" y="2771"/>
                  </a:cubicBezTo>
                  <a:cubicBezTo>
                    <a:pt x="9011" y="2828"/>
                    <a:pt x="9053" y="2865"/>
                    <a:pt x="9011" y="2940"/>
                  </a:cubicBezTo>
                  <a:cubicBezTo>
                    <a:pt x="9001" y="2940"/>
                    <a:pt x="8990" y="2940"/>
                    <a:pt x="8980" y="2959"/>
                  </a:cubicBezTo>
                  <a:cubicBezTo>
                    <a:pt x="8980" y="2978"/>
                    <a:pt x="9001" y="2959"/>
                    <a:pt x="8990" y="2997"/>
                  </a:cubicBezTo>
                  <a:cubicBezTo>
                    <a:pt x="8980" y="2997"/>
                    <a:pt x="8970" y="3016"/>
                    <a:pt x="8970" y="3034"/>
                  </a:cubicBezTo>
                  <a:cubicBezTo>
                    <a:pt x="9053" y="3034"/>
                    <a:pt x="9094" y="3072"/>
                    <a:pt x="9157" y="3016"/>
                  </a:cubicBezTo>
                  <a:cubicBezTo>
                    <a:pt x="9167" y="3109"/>
                    <a:pt x="9198" y="3166"/>
                    <a:pt x="9250" y="3166"/>
                  </a:cubicBezTo>
                  <a:cubicBezTo>
                    <a:pt x="9281" y="3223"/>
                    <a:pt x="9323" y="3166"/>
                    <a:pt x="9386" y="3147"/>
                  </a:cubicBezTo>
                  <a:lnTo>
                    <a:pt x="9386" y="3166"/>
                  </a:lnTo>
                  <a:lnTo>
                    <a:pt x="9397" y="3166"/>
                  </a:lnTo>
                  <a:cubicBezTo>
                    <a:pt x="9386" y="3260"/>
                    <a:pt x="9397" y="3260"/>
                    <a:pt x="9407" y="3316"/>
                  </a:cubicBezTo>
                  <a:cubicBezTo>
                    <a:pt x="9418" y="3316"/>
                    <a:pt x="9428" y="3298"/>
                    <a:pt x="9438" y="3298"/>
                  </a:cubicBezTo>
                  <a:cubicBezTo>
                    <a:pt x="9438" y="3185"/>
                    <a:pt x="9438" y="3091"/>
                    <a:pt x="9490" y="3072"/>
                  </a:cubicBezTo>
                  <a:cubicBezTo>
                    <a:pt x="9511" y="3109"/>
                    <a:pt x="9522" y="3128"/>
                    <a:pt x="9542" y="3128"/>
                  </a:cubicBezTo>
                  <a:cubicBezTo>
                    <a:pt x="9553" y="3072"/>
                    <a:pt x="9542" y="2964"/>
                    <a:pt x="9563" y="2927"/>
                  </a:cubicBezTo>
                  <a:cubicBezTo>
                    <a:pt x="9584" y="2945"/>
                    <a:pt x="9563" y="3072"/>
                    <a:pt x="9594" y="3054"/>
                  </a:cubicBezTo>
                  <a:cubicBezTo>
                    <a:pt x="9605" y="3147"/>
                    <a:pt x="9615" y="3091"/>
                    <a:pt x="9625" y="3128"/>
                  </a:cubicBezTo>
                  <a:cubicBezTo>
                    <a:pt x="9625" y="3166"/>
                    <a:pt x="9686" y="3182"/>
                    <a:pt x="9686" y="3220"/>
                  </a:cubicBezTo>
                  <a:cubicBezTo>
                    <a:pt x="9707" y="3239"/>
                    <a:pt x="9688" y="3281"/>
                    <a:pt x="9688" y="3316"/>
                  </a:cubicBezTo>
                  <a:lnTo>
                    <a:pt x="9688" y="3429"/>
                  </a:lnTo>
                  <a:cubicBezTo>
                    <a:pt x="9698" y="3447"/>
                    <a:pt x="9802" y="3489"/>
                    <a:pt x="9812" y="3527"/>
                  </a:cubicBezTo>
                  <a:cubicBezTo>
                    <a:pt x="9781" y="3564"/>
                    <a:pt x="9715" y="3586"/>
                    <a:pt x="9698" y="3598"/>
                  </a:cubicBezTo>
                  <a:cubicBezTo>
                    <a:pt x="9681" y="3610"/>
                    <a:pt x="9705" y="3598"/>
                    <a:pt x="9709" y="3598"/>
                  </a:cubicBezTo>
                  <a:cubicBezTo>
                    <a:pt x="9719" y="3579"/>
                    <a:pt x="9719" y="3579"/>
                    <a:pt x="9740" y="3579"/>
                  </a:cubicBezTo>
                  <a:lnTo>
                    <a:pt x="9740" y="3691"/>
                  </a:lnTo>
                  <a:cubicBezTo>
                    <a:pt x="9729" y="3711"/>
                    <a:pt x="9729" y="3711"/>
                    <a:pt x="9709" y="3730"/>
                  </a:cubicBezTo>
                  <a:cubicBezTo>
                    <a:pt x="9698" y="3711"/>
                    <a:pt x="9698" y="3711"/>
                    <a:pt x="9688" y="3691"/>
                  </a:cubicBezTo>
                  <a:cubicBezTo>
                    <a:pt x="9677" y="3730"/>
                    <a:pt x="9665" y="3815"/>
                    <a:pt x="9665" y="3833"/>
                  </a:cubicBezTo>
                  <a:cubicBezTo>
                    <a:pt x="9655" y="3815"/>
                    <a:pt x="9667" y="3730"/>
                    <a:pt x="9646" y="3730"/>
                  </a:cubicBezTo>
                  <a:cubicBezTo>
                    <a:pt x="9646" y="3805"/>
                    <a:pt x="9605" y="3917"/>
                    <a:pt x="9553" y="3955"/>
                  </a:cubicBezTo>
                  <a:cubicBezTo>
                    <a:pt x="9615" y="4105"/>
                    <a:pt x="9584" y="4143"/>
                    <a:pt x="9574" y="4349"/>
                  </a:cubicBezTo>
                  <a:cubicBezTo>
                    <a:pt x="9542" y="4330"/>
                    <a:pt x="9469" y="4295"/>
                    <a:pt x="9438" y="4312"/>
                  </a:cubicBezTo>
                  <a:cubicBezTo>
                    <a:pt x="9407" y="4329"/>
                    <a:pt x="9395" y="4413"/>
                    <a:pt x="9385" y="4451"/>
                  </a:cubicBezTo>
                  <a:cubicBezTo>
                    <a:pt x="9416" y="4508"/>
                    <a:pt x="9449" y="4481"/>
                    <a:pt x="9459" y="4574"/>
                  </a:cubicBezTo>
                  <a:cubicBezTo>
                    <a:pt x="9480" y="4556"/>
                    <a:pt x="9501" y="4556"/>
                    <a:pt x="9522" y="4574"/>
                  </a:cubicBezTo>
                  <a:lnTo>
                    <a:pt x="9522" y="4593"/>
                  </a:lnTo>
                  <a:cubicBezTo>
                    <a:pt x="9470" y="4593"/>
                    <a:pt x="9428" y="4613"/>
                    <a:pt x="9407" y="4688"/>
                  </a:cubicBezTo>
                  <a:cubicBezTo>
                    <a:pt x="9397" y="4706"/>
                    <a:pt x="9397" y="4706"/>
                    <a:pt x="9397" y="4743"/>
                  </a:cubicBezTo>
                  <a:cubicBezTo>
                    <a:pt x="9438" y="4800"/>
                    <a:pt x="9490" y="4857"/>
                    <a:pt x="9532" y="4912"/>
                  </a:cubicBezTo>
                  <a:cubicBezTo>
                    <a:pt x="9553" y="4988"/>
                    <a:pt x="9522" y="4969"/>
                    <a:pt x="9553" y="5007"/>
                  </a:cubicBezTo>
                  <a:cubicBezTo>
                    <a:pt x="9605" y="5063"/>
                    <a:pt x="9667" y="5026"/>
                    <a:pt x="9688" y="5138"/>
                  </a:cubicBezTo>
                  <a:cubicBezTo>
                    <a:pt x="9729" y="5251"/>
                    <a:pt x="9667" y="5364"/>
                    <a:pt x="9657" y="5496"/>
                  </a:cubicBezTo>
                  <a:cubicBezTo>
                    <a:pt x="9698" y="5496"/>
                    <a:pt x="9729" y="5457"/>
                    <a:pt x="9771" y="5439"/>
                  </a:cubicBezTo>
                  <a:lnTo>
                    <a:pt x="9771" y="5382"/>
                  </a:lnTo>
                  <a:cubicBezTo>
                    <a:pt x="9761" y="5364"/>
                    <a:pt x="9761" y="5364"/>
                    <a:pt x="9750" y="5326"/>
                  </a:cubicBezTo>
                  <a:lnTo>
                    <a:pt x="9781" y="5326"/>
                  </a:lnTo>
                  <a:cubicBezTo>
                    <a:pt x="9802" y="5382"/>
                    <a:pt x="9813" y="5401"/>
                    <a:pt x="9865" y="5401"/>
                  </a:cubicBezTo>
                  <a:lnTo>
                    <a:pt x="10042" y="5391"/>
                  </a:lnTo>
                  <a:cubicBezTo>
                    <a:pt x="10094" y="5414"/>
                    <a:pt x="10057" y="5619"/>
                    <a:pt x="10081" y="5686"/>
                  </a:cubicBezTo>
                  <a:cubicBezTo>
                    <a:pt x="10105" y="5753"/>
                    <a:pt x="10188" y="5693"/>
                    <a:pt x="10188" y="5795"/>
                  </a:cubicBezTo>
                  <a:cubicBezTo>
                    <a:pt x="10219" y="5889"/>
                    <a:pt x="10188" y="6078"/>
                    <a:pt x="10177" y="6153"/>
                  </a:cubicBezTo>
                  <a:cubicBezTo>
                    <a:pt x="10157" y="6115"/>
                    <a:pt x="10158" y="6036"/>
                    <a:pt x="10137" y="6016"/>
                  </a:cubicBezTo>
                  <a:cubicBezTo>
                    <a:pt x="10085" y="5998"/>
                    <a:pt x="10011" y="6096"/>
                    <a:pt x="9949" y="6096"/>
                  </a:cubicBezTo>
                  <a:cubicBezTo>
                    <a:pt x="9899" y="6112"/>
                    <a:pt x="9957" y="5988"/>
                    <a:pt x="9893" y="6004"/>
                  </a:cubicBezTo>
                  <a:cubicBezTo>
                    <a:pt x="9829" y="6020"/>
                    <a:pt x="9660" y="6120"/>
                    <a:pt x="9610" y="6190"/>
                  </a:cubicBezTo>
                  <a:cubicBezTo>
                    <a:pt x="9589" y="6247"/>
                    <a:pt x="9553" y="6453"/>
                    <a:pt x="9532" y="6528"/>
                  </a:cubicBezTo>
                  <a:cubicBezTo>
                    <a:pt x="9522" y="6528"/>
                    <a:pt x="9501" y="6548"/>
                    <a:pt x="9490" y="6566"/>
                  </a:cubicBezTo>
                  <a:cubicBezTo>
                    <a:pt x="9574" y="6660"/>
                    <a:pt x="9501" y="6866"/>
                    <a:pt x="9490" y="6979"/>
                  </a:cubicBezTo>
                  <a:cubicBezTo>
                    <a:pt x="9522" y="6979"/>
                    <a:pt x="9563" y="6998"/>
                    <a:pt x="9594" y="7016"/>
                  </a:cubicBezTo>
                  <a:cubicBezTo>
                    <a:pt x="9594" y="7016"/>
                    <a:pt x="9584" y="7036"/>
                    <a:pt x="9584" y="7054"/>
                  </a:cubicBezTo>
                  <a:cubicBezTo>
                    <a:pt x="9480" y="7110"/>
                    <a:pt x="9428" y="7130"/>
                    <a:pt x="9438" y="7411"/>
                  </a:cubicBezTo>
                  <a:cubicBezTo>
                    <a:pt x="9480" y="7468"/>
                    <a:pt x="9407" y="7598"/>
                    <a:pt x="9428" y="7674"/>
                  </a:cubicBezTo>
                  <a:cubicBezTo>
                    <a:pt x="9438" y="7730"/>
                    <a:pt x="9459" y="7749"/>
                    <a:pt x="9459" y="7862"/>
                  </a:cubicBezTo>
                  <a:cubicBezTo>
                    <a:pt x="9438" y="7881"/>
                    <a:pt x="9418" y="7899"/>
                    <a:pt x="9407" y="7918"/>
                  </a:cubicBezTo>
                  <a:cubicBezTo>
                    <a:pt x="9323" y="7881"/>
                    <a:pt x="9344" y="7843"/>
                    <a:pt x="9302" y="7730"/>
                  </a:cubicBezTo>
                  <a:cubicBezTo>
                    <a:pt x="9250" y="7787"/>
                    <a:pt x="9167" y="7655"/>
                    <a:pt x="9126" y="7580"/>
                  </a:cubicBezTo>
                  <a:lnTo>
                    <a:pt x="9126" y="7543"/>
                  </a:lnTo>
                  <a:lnTo>
                    <a:pt x="9167" y="7543"/>
                  </a:lnTo>
                  <a:lnTo>
                    <a:pt x="9167" y="7524"/>
                  </a:lnTo>
                  <a:lnTo>
                    <a:pt x="9146" y="7524"/>
                  </a:lnTo>
                  <a:cubicBezTo>
                    <a:pt x="9136" y="7524"/>
                    <a:pt x="9094" y="7543"/>
                    <a:pt x="9084" y="7543"/>
                  </a:cubicBezTo>
                  <a:cubicBezTo>
                    <a:pt x="9094" y="7598"/>
                    <a:pt x="9094" y="7598"/>
                    <a:pt x="9105" y="7618"/>
                  </a:cubicBezTo>
                  <a:cubicBezTo>
                    <a:pt x="9084" y="7637"/>
                    <a:pt x="9084" y="7637"/>
                    <a:pt x="9063" y="7637"/>
                  </a:cubicBezTo>
                  <a:cubicBezTo>
                    <a:pt x="9105" y="7749"/>
                    <a:pt x="9074" y="7824"/>
                    <a:pt x="9167" y="7918"/>
                  </a:cubicBezTo>
                  <a:cubicBezTo>
                    <a:pt x="9167" y="7956"/>
                    <a:pt x="9177" y="8087"/>
                    <a:pt x="9167" y="8125"/>
                  </a:cubicBezTo>
                  <a:cubicBezTo>
                    <a:pt x="9146" y="8182"/>
                    <a:pt x="9126" y="8200"/>
                    <a:pt x="9105" y="8237"/>
                  </a:cubicBezTo>
                  <a:cubicBezTo>
                    <a:pt x="9042" y="8237"/>
                    <a:pt x="8970" y="8275"/>
                    <a:pt x="8928" y="8219"/>
                  </a:cubicBezTo>
                  <a:cubicBezTo>
                    <a:pt x="8897" y="8200"/>
                    <a:pt x="8897" y="8162"/>
                    <a:pt x="8866" y="8125"/>
                  </a:cubicBezTo>
                  <a:cubicBezTo>
                    <a:pt x="8845" y="8144"/>
                    <a:pt x="8824" y="8162"/>
                    <a:pt x="8802" y="8182"/>
                  </a:cubicBezTo>
                  <a:cubicBezTo>
                    <a:pt x="8834" y="8219"/>
                    <a:pt x="8876" y="8481"/>
                    <a:pt x="8845" y="8575"/>
                  </a:cubicBezTo>
                  <a:cubicBezTo>
                    <a:pt x="8834" y="8632"/>
                    <a:pt x="8834" y="8632"/>
                    <a:pt x="8814" y="8650"/>
                  </a:cubicBezTo>
                  <a:cubicBezTo>
                    <a:pt x="8781" y="8707"/>
                    <a:pt x="8657" y="8726"/>
                    <a:pt x="8615" y="8670"/>
                  </a:cubicBezTo>
                  <a:cubicBezTo>
                    <a:pt x="8542" y="8632"/>
                    <a:pt x="8490" y="8369"/>
                    <a:pt x="8470" y="8237"/>
                  </a:cubicBezTo>
                  <a:cubicBezTo>
                    <a:pt x="8449" y="8162"/>
                    <a:pt x="8470" y="8050"/>
                    <a:pt x="8459" y="7993"/>
                  </a:cubicBezTo>
                  <a:lnTo>
                    <a:pt x="8418" y="7993"/>
                  </a:lnTo>
                  <a:cubicBezTo>
                    <a:pt x="8376" y="8031"/>
                    <a:pt x="8283" y="7993"/>
                    <a:pt x="8240" y="7993"/>
                  </a:cubicBezTo>
                  <a:cubicBezTo>
                    <a:pt x="8219" y="7881"/>
                    <a:pt x="8209" y="7768"/>
                    <a:pt x="8136" y="7768"/>
                  </a:cubicBezTo>
                  <a:cubicBezTo>
                    <a:pt x="8115" y="7730"/>
                    <a:pt x="8053" y="7712"/>
                    <a:pt x="8042" y="7712"/>
                  </a:cubicBezTo>
                  <a:cubicBezTo>
                    <a:pt x="8022" y="7730"/>
                    <a:pt x="8001" y="7768"/>
                    <a:pt x="7980" y="7787"/>
                  </a:cubicBezTo>
                  <a:cubicBezTo>
                    <a:pt x="7970" y="7937"/>
                    <a:pt x="7980" y="8013"/>
                    <a:pt x="7990" y="8106"/>
                  </a:cubicBezTo>
                  <a:cubicBezTo>
                    <a:pt x="7980" y="8200"/>
                    <a:pt x="7949" y="8294"/>
                    <a:pt x="7949" y="8406"/>
                  </a:cubicBezTo>
                  <a:cubicBezTo>
                    <a:pt x="7928" y="8406"/>
                    <a:pt x="7907" y="8406"/>
                    <a:pt x="7887" y="8426"/>
                  </a:cubicBezTo>
                  <a:cubicBezTo>
                    <a:pt x="7876" y="8463"/>
                    <a:pt x="7855" y="8501"/>
                    <a:pt x="7845" y="8538"/>
                  </a:cubicBezTo>
                  <a:lnTo>
                    <a:pt x="7835" y="8538"/>
                  </a:lnTo>
                  <a:lnTo>
                    <a:pt x="7835" y="8481"/>
                  </a:lnTo>
                  <a:cubicBezTo>
                    <a:pt x="7824" y="8463"/>
                    <a:pt x="7845" y="8444"/>
                    <a:pt x="7855" y="8426"/>
                  </a:cubicBezTo>
                  <a:cubicBezTo>
                    <a:pt x="7762" y="8388"/>
                    <a:pt x="7710" y="8351"/>
                    <a:pt x="7678" y="8182"/>
                  </a:cubicBezTo>
                  <a:cubicBezTo>
                    <a:pt x="7605" y="8182"/>
                    <a:pt x="7594" y="8182"/>
                    <a:pt x="7563" y="8087"/>
                  </a:cubicBezTo>
                  <a:cubicBezTo>
                    <a:pt x="7542" y="8125"/>
                    <a:pt x="7542" y="8125"/>
                    <a:pt x="7501" y="8144"/>
                  </a:cubicBezTo>
                  <a:cubicBezTo>
                    <a:pt x="7491" y="8125"/>
                    <a:pt x="7470" y="8068"/>
                    <a:pt x="7470" y="8087"/>
                  </a:cubicBezTo>
                  <a:cubicBezTo>
                    <a:pt x="7449" y="8125"/>
                    <a:pt x="7439" y="8144"/>
                    <a:pt x="7439" y="8219"/>
                  </a:cubicBezTo>
                  <a:cubicBezTo>
                    <a:pt x="7501" y="8275"/>
                    <a:pt x="7615" y="8463"/>
                    <a:pt x="7574" y="8595"/>
                  </a:cubicBezTo>
                  <a:cubicBezTo>
                    <a:pt x="7553" y="8650"/>
                    <a:pt x="7470" y="8764"/>
                    <a:pt x="7418" y="8782"/>
                  </a:cubicBezTo>
                  <a:cubicBezTo>
                    <a:pt x="7387" y="8670"/>
                    <a:pt x="7324" y="8689"/>
                    <a:pt x="7251" y="8707"/>
                  </a:cubicBezTo>
                  <a:cubicBezTo>
                    <a:pt x="7231" y="8764"/>
                    <a:pt x="7199" y="8819"/>
                    <a:pt x="7189" y="8858"/>
                  </a:cubicBezTo>
                  <a:cubicBezTo>
                    <a:pt x="7168" y="8876"/>
                    <a:pt x="7136" y="8895"/>
                    <a:pt x="7115" y="8914"/>
                  </a:cubicBezTo>
                  <a:lnTo>
                    <a:pt x="7115" y="8839"/>
                  </a:lnTo>
                  <a:cubicBezTo>
                    <a:pt x="7063" y="8819"/>
                    <a:pt x="7032" y="8764"/>
                    <a:pt x="6991" y="8801"/>
                  </a:cubicBezTo>
                  <a:cubicBezTo>
                    <a:pt x="6959" y="8801"/>
                    <a:pt x="6928" y="8876"/>
                    <a:pt x="6907" y="8895"/>
                  </a:cubicBezTo>
                  <a:cubicBezTo>
                    <a:pt x="6876" y="8895"/>
                    <a:pt x="6845" y="8914"/>
                    <a:pt x="6814" y="8914"/>
                  </a:cubicBezTo>
                  <a:lnTo>
                    <a:pt x="6814" y="8970"/>
                  </a:lnTo>
                  <a:cubicBezTo>
                    <a:pt x="6793" y="9008"/>
                    <a:pt x="6793" y="8895"/>
                    <a:pt x="6751" y="8989"/>
                  </a:cubicBezTo>
                  <a:cubicBezTo>
                    <a:pt x="6762" y="9008"/>
                    <a:pt x="6772" y="9008"/>
                    <a:pt x="6772" y="9026"/>
                  </a:cubicBezTo>
                  <a:cubicBezTo>
                    <a:pt x="6803" y="8989"/>
                    <a:pt x="6887" y="9008"/>
                    <a:pt x="6939" y="9008"/>
                  </a:cubicBezTo>
                  <a:lnTo>
                    <a:pt x="6939" y="8989"/>
                  </a:lnTo>
                  <a:cubicBezTo>
                    <a:pt x="6928" y="8970"/>
                    <a:pt x="6928" y="8970"/>
                    <a:pt x="6918" y="8951"/>
                  </a:cubicBezTo>
                  <a:lnTo>
                    <a:pt x="6939" y="8951"/>
                  </a:lnTo>
                  <a:cubicBezTo>
                    <a:pt x="6949" y="8951"/>
                    <a:pt x="6959" y="8951"/>
                    <a:pt x="6991" y="8933"/>
                  </a:cubicBezTo>
                  <a:cubicBezTo>
                    <a:pt x="7001" y="8989"/>
                    <a:pt x="7001" y="9045"/>
                    <a:pt x="7032" y="9064"/>
                  </a:cubicBezTo>
                  <a:cubicBezTo>
                    <a:pt x="7084" y="9139"/>
                    <a:pt x="7241" y="9102"/>
                    <a:pt x="7303" y="9139"/>
                  </a:cubicBezTo>
                  <a:lnTo>
                    <a:pt x="7303" y="9195"/>
                  </a:lnTo>
                  <a:cubicBezTo>
                    <a:pt x="7314" y="9234"/>
                    <a:pt x="7241" y="9496"/>
                    <a:pt x="7220" y="9590"/>
                  </a:cubicBezTo>
                  <a:lnTo>
                    <a:pt x="7199" y="9590"/>
                  </a:lnTo>
                  <a:cubicBezTo>
                    <a:pt x="7189" y="9533"/>
                    <a:pt x="7199" y="9552"/>
                    <a:pt x="7179" y="9533"/>
                  </a:cubicBezTo>
                  <a:cubicBezTo>
                    <a:pt x="7126" y="9609"/>
                    <a:pt x="7011" y="9533"/>
                    <a:pt x="6949" y="9496"/>
                  </a:cubicBezTo>
                  <a:lnTo>
                    <a:pt x="6876" y="9496"/>
                  </a:lnTo>
                  <a:cubicBezTo>
                    <a:pt x="6855" y="9478"/>
                    <a:pt x="6814" y="9421"/>
                    <a:pt x="6793" y="9403"/>
                  </a:cubicBezTo>
                  <a:cubicBezTo>
                    <a:pt x="6762" y="9403"/>
                    <a:pt x="6793" y="9458"/>
                    <a:pt x="6751" y="9440"/>
                  </a:cubicBezTo>
                  <a:cubicBezTo>
                    <a:pt x="6710" y="9421"/>
                    <a:pt x="6668" y="9327"/>
                    <a:pt x="6637" y="9289"/>
                  </a:cubicBezTo>
                  <a:lnTo>
                    <a:pt x="6627" y="9289"/>
                  </a:lnTo>
                  <a:cubicBezTo>
                    <a:pt x="6616" y="9289"/>
                    <a:pt x="6606" y="9271"/>
                    <a:pt x="6584" y="9289"/>
                  </a:cubicBezTo>
                  <a:cubicBezTo>
                    <a:pt x="6553" y="9234"/>
                    <a:pt x="6522" y="9214"/>
                    <a:pt x="6480" y="9177"/>
                  </a:cubicBezTo>
                  <a:cubicBezTo>
                    <a:pt x="6459" y="9252"/>
                    <a:pt x="6449" y="9195"/>
                    <a:pt x="6449" y="9346"/>
                  </a:cubicBezTo>
                  <a:cubicBezTo>
                    <a:pt x="6407" y="9383"/>
                    <a:pt x="6397" y="9478"/>
                    <a:pt x="6355" y="9515"/>
                  </a:cubicBezTo>
                  <a:cubicBezTo>
                    <a:pt x="6324" y="9552"/>
                    <a:pt x="6303" y="9552"/>
                    <a:pt x="6262" y="9552"/>
                  </a:cubicBezTo>
                  <a:lnTo>
                    <a:pt x="6262" y="9609"/>
                  </a:lnTo>
                  <a:cubicBezTo>
                    <a:pt x="6238" y="9653"/>
                    <a:pt x="6213" y="9696"/>
                    <a:pt x="6189" y="9740"/>
                  </a:cubicBezTo>
                  <a:cubicBezTo>
                    <a:pt x="6158" y="9759"/>
                    <a:pt x="6137" y="9778"/>
                    <a:pt x="6106" y="9796"/>
                  </a:cubicBezTo>
                  <a:cubicBezTo>
                    <a:pt x="6064" y="9834"/>
                    <a:pt x="6064" y="9909"/>
                    <a:pt x="6001" y="9947"/>
                  </a:cubicBezTo>
                  <a:cubicBezTo>
                    <a:pt x="5762" y="10097"/>
                    <a:pt x="5492" y="9909"/>
                    <a:pt x="5345" y="9796"/>
                  </a:cubicBezTo>
                  <a:lnTo>
                    <a:pt x="5220" y="9796"/>
                  </a:lnTo>
                  <a:cubicBezTo>
                    <a:pt x="5137" y="9740"/>
                    <a:pt x="5148" y="9647"/>
                    <a:pt x="4992" y="9647"/>
                  </a:cubicBezTo>
                  <a:cubicBezTo>
                    <a:pt x="4981" y="9590"/>
                    <a:pt x="4940" y="9552"/>
                    <a:pt x="4929" y="9515"/>
                  </a:cubicBezTo>
                  <a:lnTo>
                    <a:pt x="4929" y="9403"/>
                  </a:lnTo>
                  <a:cubicBezTo>
                    <a:pt x="4918" y="9383"/>
                    <a:pt x="4876" y="9364"/>
                    <a:pt x="4866" y="9346"/>
                  </a:cubicBezTo>
                  <a:cubicBezTo>
                    <a:pt x="5012" y="9364"/>
                    <a:pt x="5064" y="9252"/>
                    <a:pt x="5168" y="9214"/>
                  </a:cubicBezTo>
                  <a:cubicBezTo>
                    <a:pt x="5231" y="9177"/>
                    <a:pt x="5335" y="9214"/>
                    <a:pt x="5387" y="9234"/>
                  </a:cubicBezTo>
                  <a:cubicBezTo>
                    <a:pt x="5512" y="9271"/>
                    <a:pt x="5648" y="9234"/>
                    <a:pt x="5741" y="9195"/>
                  </a:cubicBezTo>
                  <a:cubicBezTo>
                    <a:pt x="5762" y="9158"/>
                    <a:pt x="5772" y="9139"/>
                    <a:pt x="5783" y="9102"/>
                  </a:cubicBezTo>
                  <a:cubicBezTo>
                    <a:pt x="5762" y="9064"/>
                    <a:pt x="5762" y="9026"/>
                    <a:pt x="5731" y="8989"/>
                  </a:cubicBezTo>
                  <a:cubicBezTo>
                    <a:pt x="5679" y="8933"/>
                    <a:pt x="5596" y="8970"/>
                    <a:pt x="5533" y="8933"/>
                  </a:cubicBezTo>
                  <a:cubicBezTo>
                    <a:pt x="5428" y="8876"/>
                    <a:pt x="5324" y="8782"/>
                    <a:pt x="5210" y="8745"/>
                  </a:cubicBezTo>
                  <a:cubicBezTo>
                    <a:pt x="5096" y="8689"/>
                    <a:pt x="4992" y="8764"/>
                    <a:pt x="4961" y="8595"/>
                  </a:cubicBezTo>
                  <a:cubicBezTo>
                    <a:pt x="4992" y="8575"/>
                    <a:pt x="5054" y="8538"/>
                    <a:pt x="5085" y="8481"/>
                  </a:cubicBezTo>
                  <a:cubicBezTo>
                    <a:pt x="4929" y="8501"/>
                    <a:pt x="4845" y="8331"/>
                    <a:pt x="4741" y="8275"/>
                  </a:cubicBezTo>
                  <a:cubicBezTo>
                    <a:pt x="4658" y="8219"/>
                    <a:pt x="4575" y="8257"/>
                    <a:pt x="4554" y="8087"/>
                  </a:cubicBezTo>
                  <a:cubicBezTo>
                    <a:pt x="4492" y="8087"/>
                    <a:pt x="4409" y="8068"/>
                    <a:pt x="4356" y="8031"/>
                  </a:cubicBezTo>
                  <a:cubicBezTo>
                    <a:pt x="4262" y="7993"/>
                    <a:pt x="4168" y="8068"/>
                    <a:pt x="4085" y="8013"/>
                  </a:cubicBezTo>
                  <a:cubicBezTo>
                    <a:pt x="4002" y="7956"/>
                    <a:pt x="4054" y="7843"/>
                    <a:pt x="3919" y="7843"/>
                  </a:cubicBezTo>
                  <a:cubicBezTo>
                    <a:pt x="3888" y="7806"/>
                    <a:pt x="3783" y="7806"/>
                    <a:pt x="3741" y="7806"/>
                  </a:cubicBezTo>
                  <a:cubicBezTo>
                    <a:pt x="3721" y="7730"/>
                    <a:pt x="3731" y="7618"/>
                    <a:pt x="3669" y="7598"/>
                  </a:cubicBezTo>
                  <a:cubicBezTo>
                    <a:pt x="3627" y="7655"/>
                    <a:pt x="3523" y="7618"/>
                    <a:pt x="3492" y="7637"/>
                  </a:cubicBezTo>
                  <a:cubicBezTo>
                    <a:pt x="3481" y="7655"/>
                    <a:pt x="3492" y="7674"/>
                    <a:pt x="3440" y="7674"/>
                  </a:cubicBezTo>
                  <a:cubicBezTo>
                    <a:pt x="3409" y="7655"/>
                    <a:pt x="3398" y="7674"/>
                    <a:pt x="3367" y="7674"/>
                  </a:cubicBezTo>
                  <a:lnTo>
                    <a:pt x="3367" y="7637"/>
                  </a:lnTo>
                  <a:cubicBezTo>
                    <a:pt x="3377" y="7618"/>
                    <a:pt x="3388" y="7580"/>
                    <a:pt x="3398" y="7543"/>
                  </a:cubicBezTo>
                  <a:cubicBezTo>
                    <a:pt x="3357" y="7505"/>
                    <a:pt x="3315" y="7486"/>
                    <a:pt x="3241" y="7505"/>
                  </a:cubicBezTo>
                  <a:cubicBezTo>
                    <a:pt x="3221" y="7468"/>
                    <a:pt x="3200" y="7411"/>
                    <a:pt x="3189" y="7411"/>
                  </a:cubicBezTo>
                  <a:cubicBezTo>
                    <a:pt x="3148" y="7392"/>
                    <a:pt x="3106" y="7449"/>
                    <a:pt x="3085" y="7468"/>
                  </a:cubicBezTo>
                  <a:cubicBezTo>
                    <a:pt x="3002" y="7449"/>
                    <a:pt x="2929" y="7449"/>
                    <a:pt x="2846" y="7449"/>
                  </a:cubicBezTo>
                  <a:cubicBezTo>
                    <a:pt x="2815" y="7449"/>
                    <a:pt x="2763" y="7429"/>
                    <a:pt x="2722" y="7486"/>
                  </a:cubicBezTo>
                  <a:cubicBezTo>
                    <a:pt x="2700" y="7524"/>
                    <a:pt x="2679" y="7561"/>
                    <a:pt x="2669" y="7598"/>
                  </a:cubicBezTo>
                  <a:cubicBezTo>
                    <a:pt x="2606" y="7655"/>
                    <a:pt x="2533" y="7598"/>
                    <a:pt x="2471" y="7637"/>
                  </a:cubicBezTo>
                  <a:cubicBezTo>
                    <a:pt x="2450" y="7655"/>
                    <a:pt x="2440" y="7712"/>
                    <a:pt x="2419" y="7712"/>
                  </a:cubicBezTo>
                  <a:cubicBezTo>
                    <a:pt x="2326" y="7712"/>
                    <a:pt x="2232" y="7693"/>
                    <a:pt x="2137" y="7693"/>
                  </a:cubicBezTo>
                  <a:cubicBezTo>
                    <a:pt x="2085" y="7674"/>
                    <a:pt x="2065" y="7598"/>
                    <a:pt x="2023" y="7561"/>
                  </a:cubicBezTo>
                  <a:cubicBezTo>
                    <a:pt x="1982" y="7524"/>
                    <a:pt x="1898" y="7580"/>
                    <a:pt x="1867" y="7524"/>
                  </a:cubicBezTo>
                  <a:cubicBezTo>
                    <a:pt x="1898" y="7505"/>
                    <a:pt x="1898" y="7505"/>
                    <a:pt x="1919" y="7505"/>
                  </a:cubicBezTo>
                  <a:lnTo>
                    <a:pt x="1919" y="7486"/>
                  </a:lnTo>
                  <a:lnTo>
                    <a:pt x="1867" y="7486"/>
                  </a:lnTo>
                  <a:cubicBezTo>
                    <a:pt x="1846" y="7468"/>
                    <a:pt x="1774" y="7486"/>
                    <a:pt x="1753" y="7505"/>
                  </a:cubicBezTo>
                  <a:cubicBezTo>
                    <a:pt x="1701" y="7392"/>
                    <a:pt x="1597" y="7468"/>
                    <a:pt x="1544" y="7429"/>
                  </a:cubicBezTo>
                  <a:lnTo>
                    <a:pt x="1544" y="7486"/>
                  </a:lnTo>
                  <a:cubicBezTo>
                    <a:pt x="1523" y="7468"/>
                    <a:pt x="1502" y="7468"/>
                    <a:pt x="1492" y="7468"/>
                  </a:cubicBezTo>
                  <a:lnTo>
                    <a:pt x="1492" y="7411"/>
                  </a:lnTo>
                  <a:cubicBezTo>
                    <a:pt x="1430" y="7411"/>
                    <a:pt x="1430" y="7429"/>
                    <a:pt x="1398" y="7468"/>
                  </a:cubicBezTo>
                  <a:cubicBezTo>
                    <a:pt x="1388" y="7429"/>
                    <a:pt x="1388" y="7429"/>
                    <a:pt x="1378" y="7411"/>
                  </a:cubicBezTo>
                  <a:cubicBezTo>
                    <a:pt x="1222" y="7505"/>
                    <a:pt x="1191" y="7505"/>
                    <a:pt x="1013" y="7429"/>
                  </a:cubicBezTo>
                  <a:cubicBezTo>
                    <a:pt x="961" y="7411"/>
                    <a:pt x="898" y="7411"/>
                    <a:pt x="836" y="7411"/>
                  </a:cubicBezTo>
                  <a:cubicBezTo>
                    <a:pt x="826" y="7392"/>
                    <a:pt x="805" y="7336"/>
                    <a:pt x="795" y="7336"/>
                  </a:cubicBezTo>
                  <a:cubicBezTo>
                    <a:pt x="774" y="7317"/>
                    <a:pt x="670" y="7374"/>
                    <a:pt x="628" y="7354"/>
                  </a:cubicBezTo>
                  <a:cubicBezTo>
                    <a:pt x="618" y="7354"/>
                    <a:pt x="607" y="7299"/>
                    <a:pt x="597" y="7299"/>
                  </a:cubicBezTo>
                  <a:cubicBezTo>
                    <a:pt x="566" y="7299"/>
                    <a:pt x="535" y="7317"/>
                    <a:pt x="493" y="7317"/>
                  </a:cubicBezTo>
                  <a:cubicBezTo>
                    <a:pt x="493" y="7299"/>
                    <a:pt x="483" y="7261"/>
                    <a:pt x="471" y="7242"/>
                  </a:cubicBezTo>
                  <a:lnTo>
                    <a:pt x="378" y="7242"/>
                  </a:lnTo>
                  <a:cubicBezTo>
                    <a:pt x="347" y="7223"/>
                    <a:pt x="306" y="7199"/>
                    <a:pt x="243" y="7167"/>
                  </a:cubicBezTo>
                  <a:cubicBezTo>
                    <a:pt x="180" y="7135"/>
                    <a:pt x="10" y="7088"/>
                    <a:pt x="0" y="7050"/>
                  </a:cubicBezTo>
                  <a:cubicBezTo>
                    <a:pt x="31" y="7012"/>
                    <a:pt x="295" y="7036"/>
                    <a:pt x="357" y="7054"/>
                  </a:cubicBezTo>
                  <a:cubicBezTo>
                    <a:pt x="409" y="7110"/>
                    <a:pt x="503" y="7073"/>
                    <a:pt x="576" y="7092"/>
                  </a:cubicBezTo>
                  <a:cubicBezTo>
                    <a:pt x="680" y="7148"/>
                    <a:pt x="836" y="7167"/>
                    <a:pt x="940" y="7167"/>
                  </a:cubicBezTo>
                  <a:cubicBezTo>
                    <a:pt x="940" y="7110"/>
                    <a:pt x="930" y="7148"/>
                    <a:pt x="950" y="7092"/>
                  </a:cubicBezTo>
                  <a:cubicBezTo>
                    <a:pt x="930" y="7054"/>
                    <a:pt x="898" y="7036"/>
                    <a:pt x="888" y="6998"/>
                  </a:cubicBezTo>
                  <a:lnTo>
                    <a:pt x="898" y="6998"/>
                  </a:lnTo>
                  <a:lnTo>
                    <a:pt x="898" y="6979"/>
                  </a:lnTo>
                  <a:cubicBezTo>
                    <a:pt x="940" y="6998"/>
                    <a:pt x="950" y="7016"/>
                    <a:pt x="1002" y="7016"/>
                  </a:cubicBezTo>
                  <a:lnTo>
                    <a:pt x="1002" y="6941"/>
                  </a:lnTo>
                  <a:cubicBezTo>
                    <a:pt x="982" y="6941"/>
                    <a:pt x="961" y="6923"/>
                    <a:pt x="940" y="6923"/>
                  </a:cubicBezTo>
                  <a:lnTo>
                    <a:pt x="940" y="6847"/>
                  </a:lnTo>
                  <a:lnTo>
                    <a:pt x="961" y="6847"/>
                  </a:lnTo>
                  <a:cubicBezTo>
                    <a:pt x="971" y="6866"/>
                    <a:pt x="992" y="6904"/>
                    <a:pt x="1013" y="6885"/>
                  </a:cubicBezTo>
                  <a:lnTo>
                    <a:pt x="1013" y="6847"/>
                  </a:lnTo>
                  <a:cubicBezTo>
                    <a:pt x="1055" y="6810"/>
                    <a:pt x="1107" y="6754"/>
                    <a:pt x="1149" y="6716"/>
                  </a:cubicBezTo>
                  <a:cubicBezTo>
                    <a:pt x="1211" y="6678"/>
                    <a:pt x="1243" y="6735"/>
                    <a:pt x="1305" y="6678"/>
                  </a:cubicBezTo>
                  <a:lnTo>
                    <a:pt x="1305" y="6660"/>
                  </a:lnTo>
                  <a:cubicBezTo>
                    <a:pt x="1253" y="6660"/>
                    <a:pt x="1180" y="6641"/>
                    <a:pt x="1128" y="6660"/>
                  </a:cubicBezTo>
                  <a:lnTo>
                    <a:pt x="1128" y="6641"/>
                  </a:lnTo>
                  <a:cubicBezTo>
                    <a:pt x="1139" y="6622"/>
                    <a:pt x="1149" y="6603"/>
                    <a:pt x="1159" y="6585"/>
                  </a:cubicBezTo>
                  <a:cubicBezTo>
                    <a:pt x="1191" y="6585"/>
                    <a:pt x="1191" y="6603"/>
                    <a:pt x="1211" y="6603"/>
                  </a:cubicBezTo>
                  <a:cubicBezTo>
                    <a:pt x="1222" y="6585"/>
                    <a:pt x="1232" y="6566"/>
                    <a:pt x="1243" y="6566"/>
                  </a:cubicBezTo>
                  <a:lnTo>
                    <a:pt x="1243" y="6548"/>
                  </a:lnTo>
                  <a:cubicBezTo>
                    <a:pt x="1201" y="6528"/>
                    <a:pt x="1201" y="6528"/>
                    <a:pt x="1191" y="6472"/>
                  </a:cubicBezTo>
                  <a:lnTo>
                    <a:pt x="1222" y="6472"/>
                  </a:lnTo>
                  <a:cubicBezTo>
                    <a:pt x="1232" y="6491"/>
                    <a:pt x="1232" y="6472"/>
                    <a:pt x="1243" y="6491"/>
                  </a:cubicBezTo>
                  <a:cubicBezTo>
                    <a:pt x="1253" y="6472"/>
                    <a:pt x="1253" y="6453"/>
                    <a:pt x="1253" y="6434"/>
                  </a:cubicBezTo>
                  <a:cubicBezTo>
                    <a:pt x="1232" y="6397"/>
                    <a:pt x="1232" y="6397"/>
                    <a:pt x="1201" y="6378"/>
                  </a:cubicBezTo>
                  <a:cubicBezTo>
                    <a:pt x="1201" y="6378"/>
                    <a:pt x="1191" y="6453"/>
                    <a:pt x="1191" y="6416"/>
                  </a:cubicBezTo>
                  <a:lnTo>
                    <a:pt x="1191" y="6378"/>
                  </a:lnTo>
                  <a:lnTo>
                    <a:pt x="1180" y="6378"/>
                  </a:lnTo>
                  <a:lnTo>
                    <a:pt x="1180" y="6359"/>
                  </a:lnTo>
                  <a:cubicBezTo>
                    <a:pt x="1211" y="6359"/>
                    <a:pt x="1222" y="6340"/>
                    <a:pt x="1253" y="6322"/>
                  </a:cubicBezTo>
                  <a:lnTo>
                    <a:pt x="1253" y="6302"/>
                  </a:lnTo>
                  <a:cubicBezTo>
                    <a:pt x="1201" y="6302"/>
                    <a:pt x="1191" y="6247"/>
                    <a:pt x="1139" y="6228"/>
                  </a:cubicBezTo>
                  <a:cubicBezTo>
                    <a:pt x="1128" y="6302"/>
                    <a:pt x="1139" y="6265"/>
                    <a:pt x="1118" y="6284"/>
                  </a:cubicBezTo>
                  <a:cubicBezTo>
                    <a:pt x="1097" y="6265"/>
                    <a:pt x="1066" y="6284"/>
                    <a:pt x="1045" y="6228"/>
                  </a:cubicBezTo>
                  <a:cubicBezTo>
                    <a:pt x="1066" y="6209"/>
                    <a:pt x="1066" y="6209"/>
                    <a:pt x="1076" y="6190"/>
                  </a:cubicBezTo>
                  <a:lnTo>
                    <a:pt x="1035" y="6190"/>
                  </a:lnTo>
                  <a:cubicBezTo>
                    <a:pt x="1013" y="6247"/>
                    <a:pt x="971" y="6247"/>
                    <a:pt x="909" y="6247"/>
                  </a:cubicBezTo>
                  <a:lnTo>
                    <a:pt x="909" y="6190"/>
                  </a:lnTo>
                  <a:cubicBezTo>
                    <a:pt x="950" y="6153"/>
                    <a:pt x="961" y="6133"/>
                    <a:pt x="961" y="6040"/>
                  </a:cubicBezTo>
                  <a:cubicBezTo>
                    <a:pt x="940" y="6021"/>
                    <a:pt x="950" y="6021"/>
                    <a:pt x="940" y="6002"/>
                  </a:cubicBezTo>
                  <a:lnTo>
                    <a:pt x="961" y="6002"/>
                  </a:lnTo>
                  <a:cubicBezTo>
                    <a:pt x="992" y="5964"/>
                    <a:pt x="1035" y="6002"/>
                    <a:pt x="1055" y="5964"/>
                  </a:cubicBezTo>
                  <a:cubicBezTo>
                    <a:pt x="1066" y="5946"/>
                    <a:pt x="1076" y="5927"/>
                    <a:pt x="1087" y="5909"/>
                  </a:cubicBezTo>
                  <a:cubicBezTo>
                    <a:pt x="1076" y="5889"/>
                    <a:pt x="1076" y="5871"/>
                    <a:pt x="1066" y="5852"/>
                  </a:cubicBezTo>
                  <a:cubicBezTo>
                    <a:pt x="1118" y="5852"/>
                    <a:pt x="1107" y="5871"/>
                    <a:pt x="1139" y="5833"/>
                  </a:cubicBezTo>
                  <a:lnTo>
                    <a:pt x="1139" y="5909"/>
                  </a:lnTo>
                  <a:lnTo>
                    <a:pt x="1263" y="5909"/>
                  </a:lnTo>
                  <a:cubicBezTo>
                    <a:pt x="1284" y="5814"/>
                    <a:pt x="1326" y="5702"/>
                    <a:pt x="1388" y="5683"/>
                  </a:cubicBezTo>
                  <a:cubicBezTo>
                    <a:pt x="1419" y="5740"/>
                    <a:pt x="1534" y="5720"/>
                    <a:pt x="1586" y="5740"/>
                  </a:cubicBezTo>
                  <a:lnTo>
                    <a:pt x="1586" y="5758"/>
                  </a:lnTo>
                  <a:cubicBezTo>
                    <a:pt x="1575" y="5795"/>
                    <a:pt x="1586" y="5795"/>
                    <a:pt x="1575" y="5814"/>
                  </a:cubicBezTo>
                  <a:cubicBezTo>
                    <a:pt x="1565" y="5871"/>
                    <a:pt x="1586" y="5833"/>
                    <a:pt x="1554" y="5852"/>
                  </a:cubicBezTo>
                  <a:cubicBezTo>
                    <a:pt x="1523" y="5909"/>
                    <a:pt x="1492" y="5909"/>
                    <a:pt x="1440" y="5889"/>
                  </a:cubicBezTo>
                  <a:cubicBezTo>
                    <a:pt x="1430" y="5946"/>
                    <a:pt x="1430" y="5984"/>
                    <a:pt x="1430" y="6040"/>
                  </a:cubicBezTo>
                  <a:cubicBezTo>
                    <a:pt x="1430" y="6040"/>
                    <a:pt x="1440" y="6040"/>
                    <a:pt x="1450" y="6058"/>
                  </a:cubicBezTo>
                  <a:cubicBezTo>
                    <a:pt x="1502" y="6096"/>
                    <a:pt x="1659" y="6115"/>
                    <a:pt x="1680" y="6265"/>
                  </a:cubicBezTo>
                  <a:lnTo>
                    <a:pt x="1711" y="6265"/>
                  </a:lnTo>
                  <a:cubicBezTo>
                    <a:pt x="1711" y="6416"/>
                    <a:pt x="1753" y="6754"/>
                    <a:pt x="1784" y="6792"/>
                  </a:cubicBezTo>
                  <a:cubicBezTo>
                    <a:pt x="1836" y="6847"/>
                    <a:pt x="1919" y="6622"/>
                    <a:pt x="1982" y="6585"/>
                  </a:cubicBezTo>
                  <a:lnTo>
                    <a:pt x="1982" y="6528"/>
                  </a:lnTo>
                  <a:lnTo>
                    <a:pt x="1909" y="6528"/>
                  </a:lnTo>
                  <a:cubicBezTo>
                    <a:pt x="1898" y="6491"/>
                    <a:pt x="1888" y="6472"/>
                    <a:pt x="1878" y="6453"/>
                  </a:cubicBezTo>
                  <a:lnTo>
                    <a:pt x="1878" y="6416"/>
                  </a:lnTo>
                  <a:lnTo>
                    <a:pt x="1888" y="6416"/>
                  </a:lnTo>
                  <a:lnTo>
                    <a:pt x="1888" y="6397"/>
                  </a:lnTo>
                  <a:cubicBezTo>
                    <a:pt x="1961" y="6397"/>
                    <a:pt x="1982" y="6378"/>
                    <a:pt x="2023" y="6322"/>
                  </a:cubicBezTo>
                  <a:cubicBezTo>
                    <a:pt x="2013" y="6302"/>
                    <a:pt x="2023" y="6322"/>
                    <a:pt x="2002" y="6302"/>
                  </a:cubicBezTo>
                  <a:cubicBezTo>
                    <a:pt x="1971" y="6247"/>
                    <a:pt x="1930" y="6265"/>
                    <a:pt x="1867" y="6265"/>
                  </a:cubicBezTo>
                  <a:lnTo>
                    <a:pt x="1867" y="6209"/>
                  </a:lnTo>
                  <a:cubicBezTo>
                    <a:pt x="1846" y="6209"/>
                    <a:pt x="1836" y="6209"/>
                    <a:pt x="1815" y="6190"/>
                  </a:cubicBezTo>
                  <a:lnTo>
                    <a:pt x="1815" y="6190"/>
                  </a:lnTo>
                  <a:cubicBezTo>
                    <a:pt x="1826" y="6171"/>
                    <a:pt x="1826" y="6153"/>
                    <a:pt x="1836" y="6133"/>
                  </a:cubicBezTo>
                  <a:cubicBezTo>
                    <a:pt x="1794" y="6115"/>
                    <a:pt x="1784" y="6058"/>
                    <a:pt x="1753" y="6040"/>
                  </a:cubicBezTo>
                  <a:cubicBezTo>
                    <a:pt x="1680" y="5984"/>
                    <a:pt x="1597" y="6058"/>
                    <a:pt x="1534" y="5984"/>
                  </a:cubicBezTo>
                  <a:cubicBezTo>
                    <a:pt x="1586" y="5984"/>
                    <a:pt x="1649" y="5964"/>
                    <a:pt x="1701" y="5964"/>
                  </a:cubicBezTo>
                  <a:cubicBezTo>
                    <a:pt x="1690" y="5889"/>
                    <a:pt x="1690" y="5927"/>
                    <a:pt x="1722" y="5871"/>
                  </a:cubicBezTo>
                  <a:cubicBezTo>
                    <a:pt x="1680" y="5852"/>
                    <a:pt x="1670" y="5833"/>
                    <a:pt x="1659" y="5740"/>
                  </a:cubicBezTo>
                  <a:lnTo>
                    <a:pt x="1680" y="5740"/>
                  </a:lnTo>
                  <a:cubicBezTo>
                    <a:pt x="1722" y="5814"/>
                    <a:pt x="1982" y="5814"/>
                    <a:pt x="2023" y="5777"/>
                  </a:cubicBezTo>
                  <a:cubicBezTo>
                    <a:pt x="2054" y="5758"/>
                    <a:pt x="2085" y="5683"/>
                    <a:pt x="2117" y="5665"/>
                  </a:cubicBezTo>
                  <a:cubicBezTo>
                    <a:pt x="2149" y="5645"/>
                    <a:pt x="2170" y="5665"/>
                    <a:pt x="2190" y="5645"/>
                  </a:cubicBezTo>
                  <a:cubicBezTo>
                    <a:pt x="2159" y="5626"/>
                    <a:pt x="2159" y="5608"/>
                    <a:pt x="2117" y="5608"/>
                  </a:cubicBezTo>
                  <a:cubicBezTo>
                    <a:pt x="2085" y="5645"/>
                    <a:pt x="1836" y="5720"/>
                    <a:pt x="1815" y="5720"/>
                  </a:cubicBezTo>
                  <a:cubicBezTo>
                    <a:pt x="1784" y="5683"/>
                    <a:pt x="1794" y="5702"/>
                    <a:pt x="1784" y="5665"/>
                  </a:cubicBezTo>
                  <a:cubicBezTo>
                    <a:pt x="1805" y="5626"/>
                    <a:pt x="1805" y="5626"/>
                    <a:pt x="1805" y="5608"/>
                  </a:cubicBezTo>
                  <a:cubicBezTo>
                    <a:pt x="1794" y="5551"/>
                    <a:pt x="1794" y="5551"/>
                    <a:pt x="1774" y="5514"/>
                  </a:cubicBezTo>
                  <a:cubicBezTo>
                    <a:pt x="1753" y="5514"/>
                    <a:pt x="1732" y="5533"/>
                    <a:pt x="1701" y="5533"/>
                  </a:cubicBezTo>
                  <a:cubicBezTo>
                    <a:pt x="1690" y="5457"/>
                    <a:pt x="1469" y="5396"/>
                    <a:pt x="1458" y="5302"/>
                  </a:cubicBezTo>
                  <a:cubicBezTo>
                    <a:pt x="1500" y="5302"/>
                    <a:pt x="1638" y="5290"/>
                    <a:pt x="1742" y="5288"/>
                  </a:cubicBezTo>
                  <a:cubicBezTo>
                    <a:pt x="1846" y="5286"/>
                    <a:pt x="1971" y="5288"/>
                    <a:pt x="2085" y="5288"/>
                  </a:cubicBezTo>
                  <a:cubicBezTo>
                    <a:pt x="2106" y="5213"/>
                    <a:pt x="2149" y="5157"/>
                    <a:pt x="2190" y="5119"/>
                  </a:cubicBezTo>
                  <a:lnTo>
                    <a:pt x="2190" y="5063"/>
                  </a:lnTo>
                  <a:cubicBezTo>
                    <a:pt x="2211" y="5063"/>
                    <a:pt x="2232" y="5044"/>
                    <a:pt x="2253" y="5044"/>
                  </a:cubicBezTo>
                  <a:cubicBezTo>
                    <a:pt x="2263" y="5101"/>
                    <a:pt x="2263" y="5138"/>
                    <a:pt x="2284" y="5176"/>
                  </a:cubicBezTo>
                  <a:cubicBezTo>
                    <a:pt x="2398" y="5326"/>
                    <a:pt x="2596" y="5213"/>
                    <a:pt x="2722" y="5195"/>
                  </a:cubicBezTo>
                  <a:cubicBezTo>
                    <a:pt x="2711" y="5251"/>
                    <a:pt x="2711" y="5251"/>
                    <a:pt x="2700" y="5288"/>
                  </a:cubicBezTo>
                  <a:lnTo>
                    <a:pt x="2732" y="5288"/>
                  </a:lnTo>
                  <a:cubicBezTo>
                    <a:pt x="2742" y="5270"/>
                    <a:pt x="2763" y="5251"/>
                    <a:pt x="2784" y="5251"/>
                  </a:cubicBezTo>
                  <a:lnTo>
                    <a:pt x="2784" y="5270"/>
                  </a:lnTo>
                  <a:cubicBezTo>
                    <a:pt x="2774" y="5270"/>
                    <a:pt x="2774" y="5270"/>
                    <a:pt x="2763" y="5288"/>
                  </a:cubicBezTo>
                  <a:lnTo>
                    <a:pt x="2826" y="5288"/>
                  </a:lnTo>
                  <a:cubicBezTo>
                    <a:pt x="2846" y="5307"/>
                    <a:pt x="2878" y="5307"/>
                    <a:pt x="2929" y="5288"/>
                  </a:cubicBezTo>
                  <a:lnTo>
                    <a:pt x="2929" y="5364"/>
                  </a:lnTo>
                  <a:lnTo>
                    <a:pt x="2950" y="5364"/>
                  </a:lnTo>
                  <a:cubicBezTo>
                    <a:pt x="2961" y="5326"/>
                    <a:pt x="3002" y="5326"/>
                    <a:pt x="3023" y="5288"/>
                  </a:cubicBezTo>
                  <a:lnTo>
                    <a:pt x="3023" y="5213"/>
                  </a:lnTo>
                  <a:lnTo>
                    <a:pt x="3085" y="5213"/>
                  </a:lnTo>
                  <a:cubicBezTo>
                    <a:pt x="3096" y="5232"/>
                    <a:pt x="3106" y="5251"/>
                    <a:pt x="3117" y="5270"/>
                  </a:cubicBezTo>
                  <a:cubicBezTo>
                    <a:pt x="3106" y="5326"/>
                    <a:pt x="3106" y="5345"/>
                    <a:pt x="3117" y="5401"/>
                  </a:cubicBezTo>
                  <a:lnTo>
                    <a:pt x="3231" y="5401"/>
                  </a:lnTo>
                  <a:cubicBezTo>
                    <a:pt x="3241" y="5364"/>
                    <a:pt x="3241" y="5364"/>
                    <a:pt x="3241" y="5307"/>
                  </a:cubicBezTo>
                  <a:lnTo>
                    <a:pt x="3241" y="5288"/>
                  </a:lnTo>
                  <a:lnTo>
                    <a:pt x="3241" y="5288"/>
                  </a:lnTo>
                  <a:cubicBezTo>
                    <a:pt x="3263" y="5326"/>
                    <a:pt x="3305" y="5326"/>
                    <a:pt x="3346" y="5307"/>
                  </a:cubicBezTo>
                  <a:cubicBezTo>
                    <a:pt x="3357" y="5270"/>
                    <a:pt x="3336" y="5232"/>
                    <a:pt x="3367" y="5213"/>
                  </a:cubicBezTo>
                  <a:cubicBezTo>
                    <a:pt x="3409" y="5176"/>
                    <a:pt x="3419" y="5232"/>
                    <a:pt x="3471" y="5251"/>
                  </a:cubicBezTo>
                  <a:lnTo>
                    <a:pt x="3471" y="5195"/>
                  </a:lnTo>
                  <a:cubicBezTo>
                    <a:pt x="3513" y="5195"/>
                    <a:pt x="3606" y="5232"/>
                    <a:pt x="3648" y="5270"/>
                  </a:cubicBezTo>
                  <a:lnTo>
                    <a:pt x="3648" y="5195"/>
                  </a:lnTo>
                  <a:lnTo>
                    <a:pt x="3689" y="5195"/>
                  </a:lnTo>
                  <a:lnTo>
                    <a:pt x="3689" y="5270"/>
                  </a:lnTo>
                  <a:lnTo>
                    <a:pt x="3710" y="5270"/>
                  </a:lnTo>
                  <a:lnTo>
                    <a:pt x="3710" y="5251"/>
                  </a:lnTo>
                  <a:cubicBezTo>
                    <a:pt x="3721" y="5213"/>
                    <a:pt x="3710" y="5176"/>
                    <a:pt x="3721" y="5119"/>
                  </a:cubicBezTo>
                  <a:lnTo>
                    <a:pt x="3731" y="5119"/>
                  </a:lnTo>
                  <a:cubicBezTo>
                    <a:pt x="3731" y="5176"/>
                    <a:pt x="3721" y="5157"/>
                    <a:pt x="3741" y="5195"/>
                  </a:cubicBezTo>
                  <a:cubicBezTo>
                    <a:pt x="3762" y="5157"/>
                    <a:pt x="3783" y="5081"/>
                    <a:pt x="3825" y="5119"/>
                  </a:cubicBezTo>
                  <a:lnTo>
                    <a:pt x="3825" y="5157"/>
                  </a:lnTo>
                  <a:cubicBezTo>
                    <a:pt x="3857" y="5176"/>
                    <a:pt x="3877" y="5119"/>
                    <a:pt x="3898" y="5119"/>
                  </a:cubicBezTo>
                  <a:lnTo>
                    <a:pt x="3898" y="5101"/>
                  </a:lnTo>
                  <a:cubicBezTo>
                    <a:pt x="3888" y="5081"/>
                    <a:pt x="3888" y="5081"/>
                    <a:pt x="3877" y="5063"/>
                  </a:cubicBezTo>
                  <a:lnTo>
                    <a:pt x="3909" y="5063"/>
                  </a:lnTo>
                  <a:cubicBezTo>
                    <a:pt x="3919" y="5081"/>
                    <a:pt x="3929" y="5081"/>
                    <a:pt x="3950" y="5101"/>
                  </a:cubicBezTo>
                  <a:lnTo>
                    <a:pt x="3950" y="5063"/>
                  </a:lnTo>
                  <a:cubicBezTo>
                    <a:pt x="3929" y="5044"/>
                    <a:pt x="3940" y="5044"/>
                    <a:pt x="3929" y="5007"/>
                  </a:cubicBezTo>
                  <a:cubicBezTo>
                    <a:pt x="3961" y="4988"/>
                    <a:pt x="4002" y="4969"/>
                    <a:pt x="4033" y="4951"/>
                  </a:cubicBezTo>
                  <a:lnTo>
                    <a:pt x="4033" y="4932"/>
                  </a:lnTo>
                  <a:cubicBezTo>
                    <a:pt x="3981" y="4932"/>
                    <a:pt x="3919" y="4932"/>
                    <a:pt x="3857" y="4912"/>
                  </a:cubicBezTo>
                  <a:cubicBezTo>
                    <a:pt x="3857" y="4951"/>
                    <a:pt x="3867" y="4988"/>
                    <a:pt x="3867" y="5026"/>
                  </a:cubicBezTo>
                  <a:lnTo>
                    <a:pt x="3857" y="5026"/>
                  </a:lnTo>
                  <a:cubicBezTo>
                    <a:pt x="3815" y="4912"/>
                    <a:pt x="3752" y="4894"/>
                    <a:pt x="3658" y="4912"/>
                  </a:cubicBezTo>
                  <a:lnTo>
                    <a:pt x="3658" y="4932"/>
                  </a:lnTo>
                  <a:lnTo>
                    <a:pt x="3669" y="4932"/>
                  </a:lnTo>
                  <a:cubicBezTo>
                    <a:pt x="3689" y="4951"/>
                    <a:pt x="3648" y="4951"/>
                    <a:pt x="3648" y="4951"/>
                  </a:cubicBezTo>
                  <a:cubicBezTo>
                    <a:pt x="3627" y="4932"/>
                    <a:pt x="3606" y="4932"/>
                    <a:pt x="3596" y="4875"/>
                  </a:cubicBezTo>
                  <a:cubicBezTo>
                    <a:pt x="3585" y="4857"/>
                    <a:pt x="3596" y="4857"/>
                    <a:pt x="3585" y="4837"/>
                  </a:cubicBezTo>
                  <a:cubicBezTo>
                    <a:pt x="3627" y="4819"/>
                    <a:pt x="3658" y="4819"/>
                    <a:pt x="3700" y="4819"/>
                  </a:cubicBezTo>
                  <a:cubicBezTo>
                    <a:pt x="3689" y="4743"/>
                    <a:pt x="3700" y="4743"/>
                    <a:pt x="3700" y="4668"/>
                  </a:cubicBezTo>
                  <a:lnTo>
                    <a:pt x="3679" y="4668"/>
                  </a:lnTo>
                  <a:cubicBezTo>
                    <a:pt x="3658" y="4743"/>
                    <a:pt x="3617" y="4782"/>
                    <a:pt x="3554" y="4800"/>
                  </a:cubicBezTo>
                  <a:cubicBezTo>
                    <a:pt x="3544" y="4782"/>
                    <a:pt x="3554" y="4782"/>
                    <a:pt x="3533" y="4782"/>
                  </a:cubicBezTo>
                  <a:lnTo>
                    <a:pt x="3533" y="4706"/>
                  </a:lnTo>
                  <a:cubicBezTo>
                    <a:pt x="3533" y="4688"/>
                    <a:pt x="3533" y="4688"/>
                    <a:pt x="3523" y="4650"/>
                  </a:cubicBezTo>
                  <a:lnTo>
                    <a:pt x="3450" y="4650"/>
                  </a:lnTo>
                  <a:cubicBezTo>
                    <a:pt x="3440" y="4631"/>
                    <a:pt x="3440" y="4613"/>
                    <a:pt x="3440" y="4593"/>
                  </a:cubicBezTo>
                  <a:lnTo>
                    <a:pt x="3450" y="4593"/>
                  </a:lnTo>
                  <a:lnTo>
                    <a:pt x="3450" y="4574"/>
                  </a:lnTo>
                  <a:cubicBezTo>
                    <a:pt x="3523" y="4574"/>
                    <a:pt x="3606" y="4574"/>
                    <a:pt x="3627" y="4481"/>
                  </a:cubicBezTo>
                  <a:lnTo>
                    <a:pt x="3565" y="4481"/>
                  </a:lnTo>
                  <a:cubicBezTo>
                    <a:pt x="3554" y="4499"/>
                    <a:pt x="3565" y="4499"/>
                    <a:pt x="3544" y="4481"/>
                  </a:cubicBezTo>
                  <a:lnTo>
                    <a:pt x="3533" y="4481"/>
                  </a:lnTo>
                  <a:lnTo>
                    <a:pt x="3533" y="4462"/>
                  </a:lnTo>
                  <a:cubicBezTo>
                    <a:pt x="3585" y="4444"/>
                    <a:pt x="3596" y="4444"/>
                    <a:pt x="3637" y="4387"/>
                  </a:cubicBezTo>
                  <a:lnTo>
                    <a:pt x="3637" y="4387"/>
                  </a:lnTo>
                  <a:lnTo>
                    <a:pt x="3606" y="4387"/>
                  </a:lnTo>
                  <a:cubicBezTo>
                    <a:pt x="3606" y="4387"/>
                    <a:pt x="3596" y="4424"/>
                    <a:pt x="3585" y="4405"/>
                  </a:cubicBezTo>
                  <a:cubicBezTo>
                    <a:pt x="3585" y="4387"/>
                    <a:pt x="3575" y="4387"/>
                    <a:pt x="3575" y="4368"/>
                  </a:cubicBezTo>
                  <a:cubicBezTo>
                    <a:pt x="3523" y="4312"/>
                    <a:pt x="3461" y="4349"/>
                    <a:pt x="3409" y="4312"/>
                  </a:cubicBezTo>
                  <a:cubicBezTo>
                    <a:pt x="3398" y="4293"/>
                    <a:pt x="3367" y="4218"/>
                    <a:pt x="3357" y="4199"/>
                  </a:cubicBezTo>
                  <a:cubicBezTo>
                    <a:pt x="3326" y="4218"/>
                    <a:pt x="3326" y="4255"/>
                    <a:pt x="3315" y="4255"/>
                  </a:cubicBezTo>
                  <a:cubicBezTo>
                    <a:pt x="3284" y="4237"/>
                    <a:pt x="3252" y="4237"/>
                    <a:pt x="3231" y="4218"/>
                  </a:cubicBezTo>
                  <a:cubicBezTo>
                    <a:pt x="3179" y="4218"/>
                    <a:pt x="3137" y="4199"/>
                    <a:pt x="3085" y="4199"/>
                  </a:cubicBezTo>
                  <a:cubicBezTo>
                    <a:pt x="3054" y="4218"/>
                    <a:pt x="3065" y="4255"/>
                    <a:pt x="3033" y="4237"/>
                  </a:cubicBezTo>
                  <a:cubicBezTo>
                    <a:pt x="3013" y="4180"/>
                    <a:pt x="3044" y="4180"/>
                    <a:pt x="2981" y="4180"/>
                  </a:cubicBezTo>
                  <a:cubicBezTo>
                    <a:pt x="2961" y="4237"/>
                    <a:pt x="2950" y="4237"/>
                    <a:pt x="2909" y="4237"/>
                  </a:cubicBezTo>
                  <a:cubicBezTo>
                    <a:pt x="2898" y="4199"/>
                    <a:pt x="2898" y="4199"/>
                    <a:pt x="2878" y="4180"/>
                  </a:cubicBezTo>
                  <a:cubicBezTo>
                    <a:pt x="2846" y="4255"/>
                    <a:pt x="2826" y="4255"/>
                    <a:pt x="2794" y="4330"/>
                  </a:cubicBezTo>
                  <a:cubicBezTo>
                    <a:pt x="2700" y="4312"/>
                    <a:pt x="2679" y="4199"/>
                    <a:pt x="2596" y="4255"/>
                  </a:cubicBezTo>
                  <a:lnTo>
                    <a:pt x="2596" y="4218"/>
                  </a:lnTo>
                  <a:cubicBezTo>
                    <a:pt x="2606" y="4199"/>
                    <a:pt x="2606" y="4199"/>
                    <a:pt x="2617" y="4180"/>
                  </a:cubicBezTo>
                  <a:lnTo>
                    <a:pt x="2544" y="4180"/>
                  </a:lnTo>
                  <a:cubicBezTo>
                    <a:pt x="2492" y="4105"/>
                    <a:pt x="2398" y="4237"/>
                    <a:pt x="2346" y="4275"/>
                  </a:cubicBezTo>
                  <a:lnTo>
                    <a:pt x="2346" y="4255"/>
                  </a:lnTo>
                  <a:cubicBezTo>
                    <a:pt x="2357" y="4237"/>
                    <a:pt x="2357" y="4237"/>
                    <a:pt x="2367" y="4218"/>
                  </a:cubicBezTo>
                  <a:lnTo>
                    <a:pt x="2253" y="4218"/>
                  </a:lnTo>
                  <a:cubicBezTo>
                    <a:pt x="2242" y="4237"/>
                    <a:pt x="2170" y="4143"/>
                    <a:pt x="2170" y="4143"/>
                  </a:cubicBezTo>
                  <a:cubicBezTo>
                    <a:pt x="2127" y="4124"/>
                    <a:pt x="2075" y="4161"/>
                    <a:pt x="2044" y="4124"/>
                  </a:cubicBezTo>
                  <a:lnTo>
                    <a:pt x="2065" y="4124"/>
                  </a:lnTo>
                  <a:cubicBezTo>
                    <a:pt x="2075" y="4105"/>
                    <a:pt x="2085" y="4105"/>
                    <a:pt x="2096" y="4086"/>
                  </a:cubicBezTo>
                  <a:cubicBezTo>
                    <a:pt x="2085" y="4068"/>
                    <a:pt x="2096" y="4086"/>
                    <a:pt x="2085" y="4049"/>
                  </a:cubicBezTo>
                  <a:cubicBezTo>
                    <a:pt x="2034" y="4049"/>
                    <a:pt x="2034" y="4011"/>
                    <a:pt x="2002" y="3992"/>
                  </a:cubicBezTo>
                  <a:cubicBezTo>
                    <a:pt x="1971" y="3974"/>
                    <a:pt x="1996" y="4033"/>
                    <a:pt x="1909" y="4030"/>
                  </a:cubicBezTo>
                  <a:cubicBezTo>
                    <a:pt x="1822" y="4027"/>
                    <a:pt x="1500" y="3995"/>
                    <a:pt x="1479" y="3976"/>
                  </a:cubicBezTo>
                  <a:lnTo>
                    <a:pt x="1680" y="3823"/>
                  </a:lnTo>
                  <a:cubicBezTo>
                    <a:pt x="1683" y="3817"/>
                    <a:pt x="1687" y="3811"/>
                    <a:pt x="1690" y="3805"/>
                  </a:cubicBezTo>
                  <a:cubicBezTo>
                    <a:pt x="1732" y="3805"/>
                    <a:pt x="1805" y="3748"/>
                    <a:pt x="1826" y="3767"/>
                  </a:cubicBezTo>
                  <a:lnTo>
                    <a:pt x="1826" y="3805"/>
                  </a:lnTo>
                  <a:cubicBezTo>
                    <a:pt x="1857" y="3823"/>
                    <a:pt x="1909" y="3860"/>
                    <a:pt x="1940" y="3880"/>
                  </a:cubicBezTo>
                  <a:cubicBezTo>
                    <a:pt x="1940" y="3860"/>
                    <a:pt x="1940" y="3842"/>
                    <a:pt x="1950" y="3842"/>
                  </a:cubicBezTo>
                  <a:cubicBezTo>
                    <a:pt x="1971" y="3823"/>
                    <a:pt x="1950" y="3860"/>
                    <a:pt x="1961" y="3880"/>
                  </a:cubicBezTo>
                  <a:cubicBezTo>
                    <a:pt x="2002" y="3880"/>
                    <a:pt x="2075" y="3767"/>
                    <a:pt x="2117" y="3748"/>
                  </a:cubicBezTo>
                  <a:cubicBezTo>
                    <a:pt x="2137" y="3730"/>
                    <a:pt x="2180" y="3805"/>
                    <a:pt x="2201" y="3823"/>
                  </a:cubicBezTo>
                  <a:cubicBezTo>
                    <a:pt x="2242" y="3842"/>
                    <a:pt x="2336" y="3805"/>
                    <a:pt x="2378" y="3786"/>
                  </a:cubicBezTo>
                  <a:cubicBezTo>
                    <a:pt x="2430" y="3786"/>
                    <a:pt x="2492" y="3786"/>
                    <a:pt x="2544" y="3805"/>
                  </a:cubicBezTo>
                  <a:lnTo>
                    <a:pt x="2544" y="3730"/>
                  </a:lnTo>
                  <a:lnTo>
                    <a:pt x="2658" y="3730"/>
                  </a:lnTo>
                  <a:cubicBezTo>
                    <a:pt x="2669" y="3711"/>
                    <a:pt x="2669" y="3691"/>
                    <a:pt x="2689" y="3673"/>
                  </a:cubicBezTo>
                  <a:lnTo>
                    <a:pt x="2689" y="3598"/>
                  </a:lnTo>
                  <a:lnTo>
                    <a:pt x="2658" y="3598"/>
                  </a:lnTo>
                  <a:lnTo>
                    <a:pt x="2658" y="3561"/>
                  </a:lnTo>
                  <a:cubicBezTo>
                    <a:pt x="2648" y="3542"/>
                    <a:pt x="2648" y="3542"/>
                    <a:pt x="2648" y="3504"/>
                  </a:cubicBezTo>
                  <a:cubicBezTo>
                    <a:pt x="2471" y="3542"/>
                    <a:pt x="2211" y="3579"/>
                    <a:pt x="2044" y="3504"/>
                  </a:cubicBezTo>
                  <a:cubicBezTo>
                    <a:pt x="1940" y="3467"/>
                    <a:pt x="1534" y="3561"/>
                    <a:pt x="1482" y="3485"/>
                  </a:cubicBezTo>
                  <a:cubicBezTo>
                    <a:pt x="1545" y="3467"/>
                    <a:pt x="1846" y="3429"/>
                    <a:pt x="1898" y="3410"/>
                  </a:cubicBezTo>
                  <a:cubicBezTo>
                    <a:pt x="1971" y="3372"/>
                    <a:pt x="2085" y="3410"/>
                    <a:pt x="2149" y="3429"/>
                  </a:cubicBezTo>
                  <a:cubicBezTo>
                    <a:pt x="2149" y="3392"/>
                    <a:pt x="2159" y="3354"/>
                    <a:pt x="2159" y="3316"/>
                  </a:cubicBezTo>
                  <a:cubicBezTo>
                    <a:pt x="2170" y="3298"/>
                    <a:pt x="2170" y="3298"/>
                    <a:pt x="2201" y="3298"/>
                  </a:cubicBezTo>
                  <a:cubicBezTo>
                    <a:pt x="2211" y="3335"/>
                    <a:pt x="2201" y="3335"/>
                    <a:pt x="2232" y="3354"/>
                  </a:cubicBezTo>
                  <a:cubicBezTo>
                    <a:pt x="2242" y="3316"/>
                    <a:pt x="2253" y="3298"/>
                    <a:pt x="2263" y="3278"/>
                  </a:cubicBezTo>
                  <a:lnTo>
                    <a:pt x="2263" y="3316"/>
                  </a:lnTo>
                  <a:cubicBezTo>
                    <a:pt x="2253" y="3335"/>
                    <a:pt x="2253" y="3335"/>
                    <a:pt x="2242" y="3354"/>
                  </a:cubicBezTo>
                  <a:cubicBezTo>
                    <a:pt x="2336" y="3354"/>
                    <a:pt x="2430" y="3410"/>
                    <a:pt x="2502" y="3298"/>
                  </a:cubicBezTo>
                  <a:cubicBezTo>
                    <a:pt x="2513" y="3278"/>
                    <a:pt x="2513" y="3278"/>
                    <a:pt x="2513" y="3241"/>
                  </a:cubicBezTo>
                  <a:cubicBezTo>
                    <a:pt x="2509" y="3235"/>
                    <a:pt x="2506" y="3229"/>
                    <a:pt x="2502" y="3223"/>
                  </a:cubicBezTo>
                  <a:cubicBezTo>
                    <a:pt x="2440" y="3203"/>
                    <a:pt x="2180" y="3278"/>
                    <a:pt x="2137" y="3241"/>
                  </a:cubicBezTo>
                  <a:cubicBezTo>
                    <a:pt x="2127" y="3223"/>
                    <a:pt x="2127" y="3223"/>
                    <a:pt x="2127" y="3185"/>
                  </a:cubicBezTo>
                  <a:cubicBezTo>
                    <a:pt x="2130" y="3179"/>
                    <a:pt x="2134" y="3172"/>
                    <a:pt x="2137" y="3166"/>
                  </a:cubicBezTo>
                  <a:cubicBezTo>
                    <a:pt x="2190" y="3166"/>
                    <a:pt x="2274" y="3185"/>
                    <a:pt x="2294" y="3128"/>
                  </a:cubicBezTo>
                  <a:cubicBezTo>
                    <a:pt x="2274" y="3128"/>
                    <a:pt x="2274" y="3128"/>
                    <a:pt x="2263" y="3109"/>
                  </a:cubicBezTo>
                  <a:cubicBezTo>
                    <a:pt x="2284" y="3109"/>
                    <a:pt x="2284" y="3109"/>
                    <a:pt x="2294" y="3091"/>
                  </a:cubicBezTo>
                  <a:cubicBezTo>
                    <a:pt x="2284" y="3072"/>
                    <a:pt x="2294" y="2997"/>
                    <a:pt x="2284" y="2997"/>
                  </a:cubicBezTo>
                  <a:cubicBezTo>
                    <a:pt x="2263" y="2940"/>
                    <a:pt x="2232" y="2922"/>
                    <a:pt x="2232" y="2903"/>
                  </a:cubicBezTo>
                  <a:cubicBezTo>
                    <a:pt x="2232" y="2884"/>
                    <a:pt x="2253" y="2884"/>
                    <a:pt x="2253" y="2865"/>
                  </a:cubicBezTo>
                  <a:cubicBezTo>
                    <a:pt x="2242" y="2847"/>
                    <a:pt x="2242" y="2828"/>
                    <a:pt x="2242" y="2790"/>
                  </a:cubicBezTo>
                  <a:cubicBezTo>
                    <a:pt x="2263" y="2771"/>
                    <a:pt x="2274" y="2753"/>
                    <a:pt x="2294" y="2715"/>
                  </a:cubicBezTo>
                  <a:lnTo>
                    <a:pt x="2294" y="2771"/>
                  </a:lnTo>
                  <a:cubicBezTo>
                    <a:pt x="2367" y="2771"/>
                    <a:pt x="2419" y="2753"/>
                    <a:pt x="2471" y="2809"/>
                  </a:cubicBezTo>
                  <a:cubicBezTo>
                    <a:pt x="2471" y="2828"/>
                    <a:pt x="2471" y="2847"/>
                    <a:pt x="2482" y="2903"/>
                  </a:cubicBezTo>
                  <a:cubicBezTo>
                    <a:pt x="2523" y="2884"/>
                    <a:pt x="2575" y="2884"/>
                    <a:pt x="2627" y="2884"/>
                  </a:cubicBezTo>
                  <a:cubicBezTo>
                    <a:pt x="2648" y="2828"/>
                    <a:pt x="2658" y="2790"/>
                    <a:pt x="2679" y="2715"/>
                  </a:cubicBezTo>
                  <a:cubicBezTo>
                    <a:pt x="2606" y="2715"/>
                    <a:pt x="2575" y="2696"/>
                    <a:pt x="2523" y="2659"/>
                  </a:cubicBezTo>
                  <a:lnTo>
                    <a:pt x="2523" y="2602"/>
                  </a:lnTo>
                  <a:cubicBezTo>
                    <a:pt x="2565" y="2602"/>
                    <a:pt x="2575" y="2602"/>
                    <a:pt x="2596" y="2584"/>
                  </a:cubicBezTo>
                  <a:lnTo>
                    <a:pt x="2596" y="2565"/>
                  </a:lnTo>
                  <a:cubicBezTo>
                    <a:pt x="2554" y="2509"/>
                    <a:pt x="2523" y="2471"/>
                    <a:pt x="2461" y="2452"/>
                  </a:cubicBezTo>
                  <a:cubicBezTo>
                    <a:pt x="2450" y="2471"/>
                    <a:pt x="2440" y="2509"/>
                    <a:pt x="2440" y="2527"/>
                  </a:cubicBezTo>
                  <a:lnTo>
                    <a:pt x="2440" y="2509"/>
                  </a:lnTo>
                  <a:cubicBezTo>
                    <a:pt x="2409" y="2452"/>
                    <a:pt x="2367" y="2377"/>
                    <a:pt x="2315" y="2358"/>
                  </a:cubicBezTo>
                  <a:cubicBezTo>
                    <a:pt x="2305" y="2377"/>
                    <a:pt x="2274" y="2377"/>
                    <a:pt x="2242" y="2377"/>
                  </a:cubicBezTo>
                  <a:lnTo>
                    <a:pt x="2242" y="2321"/>
                  </a:lnTo>
                  <a:cubicBezTo>
                    <a:pt x="2211" y="2321"/>
                    <a:pt x="2222" y="2340"/>
                    <a:pt x="2222" y="2283"/>
                  </a:cubicBezTo>
                  <a:cubicBezTo>
                    <a:pt x="2170" y="2283"/>
                    <a:pt x="2085" y="2302"/>
                    <a:pt x="2044" y="2246"/>
                  </a:cubicBezTo>
                  <a:cubicBezTo>
                    <a:pt x="2044" y="2226"/>
                    <a:pt x="2044" y="2226"/>
                    <a:pt x="2034" y="2189"/>
                  </a:cubicBezTo>
                  <a:cubicBezTo>
                    <a:pt x="2037" y="2183"/>
                    <a:pt x="2041" y="2177"/>
                    <a:pt x="2044" y="2171"/>
                  </a:cubicBezTo>
                  <a:cubicBezTo>
                    <a:pt x="2096" y="2171"/>
                    <a:pt x="2201" y="2189"/>
                    <a:pt x="2242" y="2171"/>
                  </a:cubicBezTo>
                  <a:cubicBezTo>
                    <a:pt x="2263" y="2171"/>
                    <a:pt x="2284" y="2133"/>
                    <a:pt x="2305" y="2133"/>
                  </a:cubicBezTo>
                  <a:cubicBezTo>
                    <a:pt x="2346" y="2151"/>
                    <a:pt x="2388" y="2226"/>
                    <a:pt x="2450" y="2171"/>
                  </a:cubicBezTo>
                  <a:cubicBezTo>
                    <a:pt x="2471" y="2151"/>
                    <a:pt x="2492" y="2095"/>
                    <a:pt x="2523" y="2077"/>
                  </a:cubicBezTo>
                  <a:cubicBezTo>
                    <a:pt x="2596" y="2020"/>
                    <a:pt x="2689" y="2077"/>
                    <a:pt x="2774" y="2020"/>
                  </a:cubicBezTo>
                  <a:cubicBezTo>
                    <a:pt x="2794" y="2133"/>
                    <a:pt x="2867" y="2133"/>
                    <a:pt x="2961" y="2133"/>
                  </a:cubicBezTo>
                  <a:cubicBezTo>
                    <a:pt x="3013" y="1982"/>
                    <a:pt x="3117" y="2039"/>
                    <a:pt x="3274" y="2057"/>
                  </a:cubicBezTo>
                  <a:lnTo>
                    <a:pt x="3274" y="2039"/>
                  </a:lnTo>
                  <a:cubicBezTo>
                    <a:pt x="3263" y="2002"/>
                    <a:pt x="3252" y="2020"/>
                    <a:pt x="3263" y="2002"/>
                  </a:cubicBezTo>
                  <a:cubicBezTo>
                    <a:pt x="3294" y="1964"/>
                    <a:pt x="3357" y="1982"/>
                    <a:pt x="3377" y="1964"/>
                  </a:cubicBezTo>
                  <a:cubicBezTo>
                    <a:pt x="3367" y="1945"/>
                    <a:pt x="3367" y="1926"/>
                    <a:pt x="3357" y="1907"/>
                  </a:cubicBezTo>
                  <a:lnTo>
                    <a:pt x="3419" y="1907"/>
                  </a:lnTo>
                  <a:cubicBezTo>
                    <a:pt x="3429" y="1926"/>
                    <a:pt x="3429" y="1926"/>
                    <a:pt x="3461" y="1926"/>
                  </a:cubicBezTo>
                  <a:cubicBezTo>
                    <a:pt x="3471" y="1907"/>
                    <a:pt x="3471" y="1888"/>
                    <a:pt x="3492" y="1870"/>
                  </a:cubicBezTo>
                  <a:lnTo>
                    <a:pt x="3492" y="1851"/>
                  </a:lnTo>
                  <a:cubicBezTo>
                    <a:pt x="3429" y="1851"/>
                    <a:pt x="3419" y="1851"/>
                    <a:pt x="3419" y="1738"/>
                  </a:cubicBezTo>
                  <a:cubicBezTo>
                    <a:pt x="3429" y="1719"/>
                    <a:pt x="3429" y="1701"/>
                    <a:pt x="3429" y="1663"/>
                  </a:cubicBezTo>
                  <a:cubicBezTo>
                    <a:pt x="3377" y="1607"/>
                    <a:pt x="3357" y="1589"/>
                    <a:pt x="3274" y="1589"/>
                  </a:cubicBezTo>
                  <a:lnTo>
                    <a:pt x="3274" y="1513"/>
                  </a:lnTo>
                  <a:cubicBezTo>
                    <a:pt x="3263" y="1494"/>
                    <a:pt x="3252" y="1494"/>
                    <a:pt x="3241" y="1475"/>
                  </a:cubicBezTo>
                  <a:cubicBezTo>
                    <a:pt x="3221" y="1494"/>
                    <a:pt x="3221" y="1494"/>
                    <a:pt x="3210" y="1513"/>
                  </a:cubicBezTo>
                  <a:cubicBezTo>
                    <a:pt x="3200" y="1475"/>
                    <a:pt x="3200" y="1475"/>
                    <a:pt x="3200" y="1438"/>
                  </a:cubicBezTo>
                  <a:cubicBezTo>
                    <a:pt x="3189" y="1438"/>
                    <a:pt x="3085" y="1494"/>
                    <a:pt x="3085" y="1494"/>
                  </a:cubicBezTo>
                  <a:cubicBezTo>
                    <a:pt x="3065" y="1494"/>
                    <a:pt x="3013" y="1381"/>
                    <a:pt x="2971" y="1419"/>
                  </a:cubicBezTo>
                  <a:cubicBezTo>
                    <a:pt x="2950" y="1438"/>
                    <a:pt x="2961" y="1457"/>
                    <a:pt x="2940" y="1475"/>
                  </a:cubicBezTo>
                  <a:cubicBezTo>
                    <a:pt x="2929" y="1419"/>
                    <a:pt x="2919" y="1438"/>
                    <a:pt x="2909" y="1400"/>
                  </a:cubicBezTo>
                  <a:cubicBezTo>
                    <a:pt x="2878" y="1419"/>
                    <a:pt x="2846" y="1419"/>
                    <a:pt x="2815" y="1438"/>
                  </a:cubicBezTo>
                  <a:lnTo>
                    <a:pt x="2815" y="1381"/>
                  </a:lnTo>
                  <a:cubicBezTo>
                    <a:pt x="2784" y="1344"/>
                    <a:pt x="2763" y="1344"/>
                    <a:pt x="2742" y="1288"/>
                  </a:cubicBezTo>
                  <a:cubicBezTo>
                    <a:pt x="2878" y="1269"/>
                    <a:pt x="2929" y="1081"/>
                    <a:pt x="3013" y="1062"/>
                  </a:cubicBezTo>
                  <a:cubicBezTo>
                    <a:pt x="3054" y="1044"/>
                    <a:pt x="3085" y="1099"/>
                    <a:pt x="3106" y="1119"/>
                  </a:cubicBezTo>
                  <a:cubicBezTo>
                    <a:pt x="3158" y="1137"/>
                    <a:pt x="3189" y="1005"/>
                    <a:pt x="3241" y="1062"/>
                  </a:cubicBezTo>
                  <a:lnTo>
                    <a:pt x="3241" y="1119"/>
                  </a:lnTo>
                  <a:cubicBezTo>
                    <a:pt x="3315" y="1174"/>
                    <a:pt x="3450" y="1119"/>
                    <a:pt x="3513" y="1119"/>
                  </a:cubicBezTo>
                  <a:lnTo>
                    <a:pt x="3513" y="1044"/>
                  </a:lnTo>
                  <a:cubicBezTo>
                    <a:pt x="3554" y="1044"/>
                    <a:pt x="3627" y="1005"/>
                    <a:pt x="3658" y="968"/>
                  </a:cubicBezTo>
                  <a:cubicBezTo>
                    <a:pt x="3669" y="930"/>
                    <a:pt x="3669" y="912"/>
                    <a:pt x="3700" y="875"/>
                  </a:cubicBezTo>
                  <a:cubicBezTo>
                    <a:pt x="3752" y="818"/>
                    <a:pt x="3867" y="893"/>
                    <a:pt x="3929" y="836"/>
                  </a:cubicBezTo>
                  <a:cubicBezTo>
                    <a:pt x="3929" y="818"/>
                    <a:pt x="3929" y="799"/>
                    <a:pt x="3940" y="781"/>
                  </a:cubicBezTo>
                  <a:lnTo>
                    <a:pt x="3971" y="781"/>
                  </a:lnTo>
                  <a:cubicBezTo>
                    <a:pt x="3971" y="799"/>
                    <a:pt x="4002" y="836"/>
                    <a:pt x="4002" y="836"/>
                  </a:cubicBezTo>
                  <a:cubicBezTo>
                    <a:pt x="4033" y="855"/>
                    <a:pt x="4033" y="781"/>
                    <a:pt x="4065" y="799"/>
                  </a:cubicBezTo>
                  <a:cubicBezTo>
                    <a:pt x="4065" y="799"/>
                    <a:pt x="4075" y="855"/>
                    <a:pt x="4127" y="836"/>
                  </a:cubicBezTo>
                  <a:cubicBezTo>
                    <a:pt x="4314" y="781"/>
                    <a:pt x="4565" y="761"/>
                    <a:pt x="4772" y="724"/>
                  </a:cubicBezTo>
                  <a:cubicBezTo>
                    <a:pt x="4783" y="743"/>
                    <a:pt x="4783" y="761"/>
                    <a:pt x="4783" y="781"/>
                  </a:cubicBezTo>
                  <a:cubicBezTo>
                    <a:pt x="4824" y="724"/>
                    <a:pt x="4856" y="724"/>
                    <a:pt x="4908" y="781"/>
                  </a:cubicBezTo>
                  <a:lnTo>
                    <a:pt x="4908" y="724"/>
                  </a:lnTo>
                  <a:cubicBezTo>
                    <a:pt x="4940" y="724"/>
                    <a:pt x="4961" y="761"/>
                    <a:pt x="4992" y="781"/>
                  </a:cubicBezTo>
                  <a:cubicBezTo>
                    <a:pt x="5033" y="799"/>
                    <a:pt x="5075" y="743"/>
                    <a:pt x="5096" y="743"/>
                  </a:cubicBezTo>
                  <a:cubicBezTo>
                    <a:pt x="5127" y="724"/>
                    <a:pt x="5127" y="761"/>
                    <a:pt x="5158" y="781"/>
                  </a:cubicBezTo>
                  <a:cubicBezTo>
                    <a:pt x="5168" y="724"/>
                    <a:pt x="5168" y="724"/>
                    <a:pt x="5200" y="706"/>
                  </a:cubicBezTo>
                  <a:cubicBezTo>
                    <a:pt x="5231" y="761"/>
                    <a:pt x="5262" y="724"/>
                    <a:pt x="5283" y="686"/>
                  </a:cubicBezTo>
                  <a:lnTo>
                    <a:pt x="5283" y="743"/>
                  </a:lnTo>
                  <a:cubicBezTo>
                    <a:pt x="5356" y="724"/>
                    <a:pt x="5428" y="706"/>
                    <a:pt x="5492" y="706"/>
                  </a:cubicBezTo>
                  <a:cubicBezTo>
                    <a:pt x="5523" y="799"/>
                    <a:pt x="5596" y="781"/>
                    <a:pt x="5679" y="781"/>
                  </a:cubicBezTo>
                  <a:cubicBezTo>
                    <a:pt x="5710" y="724"/>
                    <a:pt x="5783" y="781"/>
                    <a:pt x="5824" y="761"/>
                  </a:cubicBezTo>
                  <a:cubicBezTo>
                    <a:pt x="5897" y="724"/>
                    <a:pt x="6032" y="724"/>
                    <a:pt x="6148" y="686"/>
                  </a:cubicBezTo>
                  <a:cubicBezTo>
                    <a:pt x="6200" y="649"/>
                    <a:pt x="6293" y="630"/>
                    <a:pt x="6345" y="611"/>
                  </a:cubicBezTo>
                  <a:cubicBezTo>
                    <a:pt x="6418" y="574"/>
                    <a:pt x="6459" y="686"/>
                    <a:pt x="6522" y="649"/>
                  </a:cubicBezTo>
                  <a:cubicBezTo>
                    <a:pt x="6543" y="630"/>
                    <a:pt x="6563" y="574"/>
                    <a:pt x="6574" y="555"/>
                  </a:cubicBezTo>
                  <a:cubicBezTo>
                    <a:pt x="6606" y="555"/>
                    <a:pt x="6637" y="574"/>
                    <a:pt x="6668" y="574"/>
                  </a:cubicBezTo>
                  <a:cubicBezTo>
                    <a:pt x="6689" y="574"/>
                    <a:pt x="6720" y="498"/>
                    <a:pt x="6741" y="498"/>
                  </a:cubicBezTo>
                  <a:cubicBezTo>
                    <a:pt x="6783" y="498"/>
                    <a:pt x="6772" y="555"/>
                    <a:pt x="6814" y="555"/>
                  </a:cubicBezTo>
                  <a:cubicBezTo>
                    <a:pt x="6907" y="537"/>
                    <a:pt x="7001" y="537"/>
                    <a:pt x="7105" y="574"/>
                  </a:cubicBezTo>
                  <a:lnTo>
                    <a:pt x="7251" y="574"/>
                  </a:lnTo>
                  <a:cubicBezTo>
                    <a:pt x="7262" y="592"/>
                    <a:pt x="7262" y="611"/>
                    <a:pt x="7262" y="630"/>
                  </a:cubicBezTo>
                  <a:cubicBezTo>
                    <a:pt x="7283" y="649"/>
                    <a:pt x="7397" y="592"/>
                    <a:pt x="7459" y="592"/>
                  </a:cubicBezTo>
                  <a:cubicBezTo>
                    <a:pt x="7459" y="574"/>
                    <a:pt x="7459" y="537"/>
                    <a:pt x="7470" y="517"/>
                  </a:cubicBezTo>
                  <a:cubicBezTo>
                    <a:pt x="7439" y="517"/>
                    <a:pt x="7407" y="517"/>
                    <a:pt x="7387" y="498"/>
                  </a:cubicBezTo>
                  <a:cubicBezTo>
                    <a:pt x="7407" y="480"/>
                    <a:pt x="7407" y="442"/>
                    <a:pt x="7428" y="405"/>
                  </a:cubicBezTo>
                  <a:cubicBezTo>
                    <a:pt x="7449" y="386"/>
                    <a:pt x="7491" y="386"/>
                    <a:pt x="7501" y="348"/>
                  </a:cubicBezTo>
                  <a:cubicBezTo>
                    <a:pt x="7491" y="330"/>
                    <a:pt x="7491" y="330"/>
                    <a:pt x="7470" y="311"/>
                  </a:cubicBezTo>
                  <a:cubicBezTo>
                    <a:pt x="7449" y="330"/>
                    <a:pt x="7439" y="348"/>
                    <a:pt x="7407" y="348"/>
                  </a:cubicBezTo>
                  <a:cubicBezTo>
                    <a:pt x="7397" y="311"/>
                    <a:pt x="7407" y="330"/>
                    <a:pt x="7376" y="311"/>
                  </a:cubicBezTo>
                  <a:cubicBezTo>
                    <a:pt x="7345" y="367"/>
                    <a:pt x="7262" y="367"/>
                    <a:pt x="7210" y="367"/>
                  </a:cubicBezTo>
                  <a:lnTo>
                    <a:pt x="7210" y="311"/>
                  </a:lnTo>
                  <a:lnTo>
                    <a:pt x="7199" y="311"/>
                  </a:lnTo>
                  <a:cubicBezTo>
                    <a:pt x="7115" y="423"/>
                    <a:pt x="6648" y="423"/>
                    <a:pt x="6543" y="330"/>
                  </a:cubicBezTo>
                  <a:cubicBezTo>
                    <a:pt x="6543" y="292"/>
                    <a:pt x="6236" y="311"/>
                    <a:pt x="6225" y="273"/>
                  </a:cubicBezTo>
                  <a:cubicBezTo>
                    <a:pt x="6267" y="236"/>
                    <a:pt x="6574" y="198"/>
                    <a:pt x="6637" y="198"/>
                  </a:cubicBezTo>
                  <a:cubicBezTo>
                    <a:pt x="6668" y="236"/>
                    <a:pt x="6918" y="179"/>
                    <a:pt x="6980" y="161"/>
                  </a:cubicBezTo>
                  <a:cubicBezTo>
                    <a:pt x="7084" y="122"/>
                    <a:pt x="7288" y="156"/>
                    <a:pt x="7433" y="80"/>
                  </a:cubicBezTo>
                  <a:cubicBezTo>
                    <a:pt x="7495" y="43"/>
                    <a:pt x="7574" y="-27"/>
                    <a:pt x="7698" y="10"/>
                  </a:cubicBezTo>
                  <a:cubicBezTo>
                    <a:pt x="7751" y="29"/>
                    <a:pt x="7897" y="161"/>
                    <a:pt x="7949" y="142"/>
                  </a:cubicBezTo>
                  <a:cubicBezTo>
                    <a:pt x="7970" y="122"/>
                    <a:pt x="7990" y="67"/>
                    <a:pt x="8011" y="48"/>
                  </a:cubicBezTo>
                  <a:cubicBezTo>
                    <a:pt x="8074" y="29"/>
                    <a:pt x="8074" y="67"/>
                    <a:pt x="8136" y="29"/>
                  </a:cubicBezTo>
                  <a:cubicBezTo>
                    <a:pt x="8146" y="85"/>
                    <a:pt x="8188" y="142"/>
                    <a:pt x="8240" y="142"/>
                  </a:cubicBezTo>
                  <a:cubicBezTo>
                    <a:pt x="8240" y="122"/>
                    <a:pt x="8250" y="122"/>
                    <a:pt x="8262" y="104"/>
                  </a:cubicBezTo>
                  <a:cubicBezTo>
                    <a:pt x="8262" y="217"/>
                    <a:pt x="8283" y="161"/>
                    <a:pt x="8293" y="254"/>
                  </a:cubicBezTo>
                  <a:cubicBezTo>
                    <a:pt x="8303" y="273"/>
                    <a:pt x="8272" y="311"/>
                    <a:pt x="8262" y="330"/>
                  </a:cubicBezTo>
                  <a:cubicBezTo>
                    <a:pt x="8262" y="348"/>
                    <a:pt x="8272" y="367"/>
                    <a:pt x="8262" y="4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baseline="-2500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5"/>
            <p:cNvSpPr/>
            <p:nvPr/>
          </p:nvSpPr>
          <p:spPr>
            <a:xfrm>
              <a:off x="574323" y="1999362"/>
              <a:ext cx="3781425" cy="4044951"/>
            </a:xfrm>
            <a:custGeom>
              <a:rect b="b" l="l" r="r" t="t"/>
              <a:pathLst>
                <a:path extrusionOk="0" h="1077" w="1005">
                  <a:moveTo>
                    <a:pt x="998" y="173"/>
                  </a:moveTo>
                  <a:cubicBezTo>
                    <a:pt x="998" y="173"/>
                    <a:pt x="973" y="173"/>
                    <a:pt x="930" y="173"/>
                  </a:cubicBezTo>
                  <a:cubicBezTo>
                    <a:pt x="930" y="142"/>
                    <a:pt x="930" y="142"/>
                    <a:pt x="930" y="142"/>
                  </a:cubicBezTo>
                  <a:cubicBezTo>
                    <a:pt x="930" y="131"/>
                    <a:pt x="921" y="122"/>
                    <a:pt x="910" y="122"/>
                  </a:cubicBezTo>
                  <a:cubicBezTo>
                    <a:pt x="903" y="122"/>
                    <a:pt x="896" y="126"/>
                    <a:pt x="893" y="132"/>
                  </a:cubicBezTo>
                  <a:cubicBezTo>
                    <a:pt x="893" y="121"/>
                    <a:pt x="893" y="121"/>
                    <a:pt x="893" y="121"/>
                  </a:cubicBezTo>
                  <a:cubicBezTo>
                    <a:pt x="893" y="117"/>
                    <a:pt x="889" y="113"/>
                    <a:pt x="884" y="113"/>
                  </a:cubicBezTo>
                  <a:cubicBezTo>
                    <a:pt x="871" y="113"/>
                    <a:pt x="871" y="113"/>
                    <a:pt x="871" y="113"/>
                  </a:cubicBezTo>
                  <a:cubicBezTo>
                    <a:pt x="866" y="113"/>
                    <a:pt x="863" y="117"/>
                    <a:pt x="863" y="121"/>
                  </a:cubicBezTo>
                  <a:cubicBezTo>
                    <a:pt x="863" y="173"/>
                    <a:pt x="863" y="173"/>
                    <a:pt x="863" y="173"/>
                  </a:cubicBezTo>
                  <a:cubicBezTo>
                    <a:pt x="862" y="173"/>
                    <a:pt x="862" y="173"/>
                    <a:pt x="862" y="173"/>
                  </a:cubicBezTo>
                  <a:cubicBezTo>
                    <a:pt x="862" y="110"/>
                    <a:pt x="862" y="110"/>
                    <a:pt x="862" y="110"/>
                  </a:cubicBezTo>
                  <a:cubicBezTo>
                    <a:pt x="862" y="104"/>
                    <a:pt x="858" y="100"/>
                    <a:pt x="852" y="100"/>
                  </a:cubicBezTo>
                  <a:cubicBezTo>
                    <a:pt x="836" y="100"/>
                    <a:pt x="836" y="100"/>
                    <a:pt x="836" y="100"/>
                  </a:cubicBezTo>
                  <a:cubicBezTo>
                    <a:pt x="831" y="100"/>
                    <a:pt x="826" y="104"/>
                    <a:pt x="826" y="110"/>
                  </a:cubicBezTo>
                  <a:cubicBezTo>
                    <a:pt x="826" y="173"/>
                    <a:pt x="826" y="173"/>
                    <a:pt x="826" y="173"/>
                  </a:cubicBezTo>
                  <a:cubicBezTo>
                    <a:pt x="808" y="173"/>
                    <a:pt x="789" y="173"/>
                    <a:pt x="770" y="173"/>
                  </a:cubicBezTo>
                  <a:cubicBezTo>
                    <a:pt x="769" y="172"/>
                    <a:pt x="769" y="171"/>
                    <a:pt x="769" y="171"/>
                  </a:cubicBezTo>
                  <a:cubicBezTo>
                    <a:pt x="768" y="167"/>
                    <a:pt x="763" y="166"/>
                    <a:pt x="761" y="166"/>
                  </a:cubicBezTo>
                  <a:cubicBezTo>
                    <a:pt x="758" y="166"/>
                    <a:pt x="756" y="167"/>
                    <a:pt x="756" y="167"/>
                  </a:cubicBezTo>
                  <a:cubicBezTo>
                    <a:pt x="756" y="167"/>
                    <a:pt x="753" y="161"/>
                    <a:pt x="750" y="160"/>
                  </a:cubicBezTo>
                  <a:cubicBezTo>
                    <a:pt x="746" y="159"/>
                    <a:pt x="743" y="162"/>
                    <a:pt x="743" y="162"/>
                  </a:cubicBezTo>
                  <a:cubicBezTo>
                    <a:pt x="743" y="162"/>
                    <a:pt x="742" y="159"/>
                    <a:pt x="737" y="159"/>
                  </a:cubicBezTo>
                  <a:cubicBezTo>
                    <a:pt x="731" y="159"/>
                    <a:pt x="731" y="162"/>
                    <a:pt x="731" y="162"/>
                  </a:cubicBezTo>
                  <a:cubicBezTo>
                    <a:pt x="731" y="162"/>
                    <a:pt x="727" y="160"/>
                    <a:pt x="723" y="162"/>
                  </a:cubicBezTo>
                  <a:cubicBezTo>
                    <a:pt x="720" y="164"/>
                    <a:pt x="719" y="166"/>
                    <a:pt x="718" y="167"/>
                  </a:cubicBezTo>
                  <a:cubicBezTo>
                    <a:pt x="718" y="169"/>
                    <a:pt x="717" y="172"/>
                    <a:pt x="717" y="172"/>
                  </a:cubicBezTo>
                  <a:cubicBezTo>
                    <a:pt x="717" y="172"/>
                    <a:pt x="715" y="171"/>
                    <a:pt x="712" y="173"/>
                  </a:cubicBezTo>
                  <a:cubicBezTo>
                    <a:pt x="676" y="173"/>
                    <a:pt x="637" y="173"/>
                    <a:pt x="598" y="173"/>
                  </a:cubicBezTo>
                  <a:cubicBezTo>
                    <a:pt x="596" y="173"/>
                    <a:pt x="594" y="173"/>
                    <a:pt x="592" y="173"/>
                  </a:cubicBezTo>
                  <a:cubicBezTo>
                    <a:pt x="590" y="173"/>
                    <a:pt x="588" y="174"/>
                    <a:pt x="585" y="174"/>
                  </a:cubicBezTo>
                  <a:cubicBezTo>
                    <a:pt x="584" y="174"/>
                    <a:pt x="583" y="174"/>
                    <a:pt x="583" y="174"/>
                  </a:cubicBezTo>
                  <a:cubicBezTo>
                    <a:pt x="581" y="174"/>
                    <a:pt x="580" y="173"/>
                    <a:pt x="578" y="173"/>
                  </a:cubicBezTo>
                  <a:cubicBezTo>
                    <a:pt x="555" y="167"/>
                    <a:pt x="540" y="143"/>
                    <a:pt x="552" y="119"/>
                  </a:cubicBezTo>
                  <a:cubicBezTo>
                    <a:pt x="552" y="118"/>
                    <a:pt x="552" y="118"/>
                    <a:pt x="552" y="117"/>
                  </a:cubicBezTo>
                  <a:cubicBezTo>
                    <a:pt x="553" y="108"/>
                    <a:pt x="569" y="104"/>
                    <a:pt x="567" y="92"/>
                  </a:cubicBezTo>
                  <a:cubicBezTo>
                    <a:pt x="567" y="92"/>
                    <a:pt x="567" y="91"/>
                    <a:pt x="567" y="91"/>
                  </a:cubicBezTo>
                  <a:cubicBezTo>
                    <a:pt x="567" y="90"/>
                    <a:pt x="568" y="88"/>
                    <a:pt x="569" y="87"/>
                  </a:cubicBezTo>
                  <a:cubicBezTo>
                    <a:pt x="573" y="80"/>
                    <a:pt x="573" y="72"/>
                    <a:pt x="565" y="70"/>
                  </a:cubicBezTo>
                  <a:cubicBezTo>
                    <a:pt x="565" y="69"/>
                    <a:pt x="565" y="68"/>
                    <a:pt x="565" y="67"/>
                  </a:cubicBezTo>
                  <a:cubicBezTo>
                    <a:pt x="565" y="66"/>
                    <a:pt x="565" y="65"/>
                    <a:pt x="564" y="64"/>
                  </a:cubicBezTo>
                  <a:cubicBezTo>
                    <a:pt x="564" y="61"/>
                    <a:pt x="563" y="55"/>
                    <a:pt x="562" y="48"/>
                  </a:cubicBezTo>
                  <a:cubicBezTo>
                    <a:pt x="562" y="41"/>
                    <a:pt x="561" y="40"/>
                    <a:pt x="559" y="36"/>
                  </a:cubicBezTo>
                  <a:cubicBezTo>
                    <a:pt x="558" y="34"/>
                    <a:pt x="556" y="32"/>
                    <a:pt x="554" y="29"/>
                  </a:cubicBezTo>
                  <a:cubicBezTo>
                    <a:pt x="553" y="25"/>
                    <a:pt x="551" y="21"/>
                    <a:pt x="550" y="24"/>
                  </a:cubicBezTo>
                  <a:cubicBezTo>
                    <a:pt x="548" y="17"/>
                    <a:pt x="547" y="23"/>
                    <a:pt x="545" y="20"/>
                  </a:cubicBezTo>
                  <a:cubicBezTo>
                    <a:pt x="543" y="20"/>
                    <a:pt x="541" y="28"/>
                    <a:pt x="540" y="16"/>
                  </a:cubicBezTo>
                  <a:cubicBezTo>
                    <a:pt x="538" y="13"/>
                    <a:pt x="536" y="8"/>
                    <a:pt x="534" y="14"/>
                  </a:cubicBezTo>
                  <a:cubicBezTo>
                    <a:pt x="533" y="8"/>
                    <a:pt x="531" y="8"/>
                    <a:pt x="530" y="9"/>
                  </a:cubicBezTo>
                  <a:cubicBezTo>
                    <a:pt x="528" y="5"/>
                    <a:pt x="527" y="8"/>
                    <a:pt x="525" y="11"/>
                  </a:cubicBezTo>
                  <a:cubicBezTo>
                    <a:pt x="524" y="2"/>
                    <a:pt x="522" y="10"/>
                    <a:pt x="521" y="7"/>
                  </a:cubicBezTo>
                  <a:cubicBezTo>
                    <a:pt x="519" y="0"/>
                    <a:pt x="518" y="4"/>
                    <a:pt x="516" y="10"/>
                  </a:cubicBezTo>
                  <a:cubicBezTo>
                    <a:pt x="516" y="15"/>
                    <a:pt x="516" y="18"/>
                    <a:pt x="516" y="10"/>
                  </a:cubicBezTo>
                  <a:cubicBezTo>
                    <a:pt x="516" y="10"/>
                    <a:pt x="516" y="14"/>
                    <a:pt x="516" y="16"/>
                  </a:cubicBezTo>
                  <a:cubicBezTo>
                    <a:pt x="516" y="11"/>
                    <a:pt x="516" y="14"/>
                    <a:pt x="516" y="10"/>
                  </a:cubicBezTo>
                  <a:cubicBezTo>
                    <a:pt x="514" y="14"/>
                    <a:pt x="513" y="12"/>
                    <a:pt x="511" y="14"/>
                  </a:cubicBezTo>
                  <a:cubicBezTo>
                    <a:pt x="510" y="13"/>
                    <a:pt x="508" y="23"/>
                    <a:pt x="507" y="11"/>
                  </a:cubicBezTo>
                  <a:cubicBezTo>
                    <a:pt x="505" y="4"/>
                    <a:pt x="504" y="9"/>
                    <a:pt x="502" y="9"/>
                  </a:cubicBezTo>
                  <a:cubicBezTo>
                    <a:pt x="501" y="11"/>
                    <a:pt x="499" y="15"/>
                    <a:pt x="498" y="14"/>
                  </a:cubicBezTo>
                  <a:cubicBezTo>
                    <a:pt x="496" y="16"/>
                    <a:pt x="494" y="14"/>
                    <a:pt x="492" y="17"/>
                  </a:cubicBezTo>
                  <a:cubicBezTo>
                    <a:pt x="490" y="20"/>
                    <a:pt x="489" y="23"/>
                    <a:pt x="487" y="20"/>
                  </a:cubicBezTo>
                  <a:cubicBezTo>
                    <a:pt x="485" y="15"/>
                    <a:pt x="484" y="16"/>
                    <a:pt x="482" y="24"/>
                  </a:cubicBezTo>
                  <a:cubicBezTo>
                    <a:pt x="481" y="29"/>
                    <a:pt x="481" y="27"/>
                    <a:pt x="480" y="31"/>
                  </a:cubicBezTo>
                  <a:cubicBezTo>
                    <a:pt x="479" y="33"/>
                    <a:pt x="479" y="29"/>
                    <a:pt x="478" y="29"/>
                  </a:cubicBezTo>
                  <a:cubicBezTo>
                    <a:pt x="477" y="24"/>
                    <a:pt x="476" y="28"/>
                    <a:pt x="475" y="30"/>
                  </a:cubicBezTo>
                  <a:cubicBezTo>
                    <a:pt x="474" y="29"/>
                    <a:pt x="473" y="31"/>
                    <a:pt x="472" y="36"/>
                  </a:cubicBezTo>
                  <a:cubicBezTo>
                    <a:pt x="472" y="38"/>
                    <a:pt x="471" y="33"/>
                    <a:pt x="471" y="41"/>
                  </a:cubicBezTo>
                  <a:cubicBezTo>
                    <a:pt x="470" y="39"/>
                    <a:pt x="470" y="46"/>
                    <a:pt x="469" y="48"/>
                  </a:cubicBezTo>
                  <a:cubicBezTo>
                    <a:pt x="469" y="52"/>
                    <a:pt x="469" y="56"/>
                    <a:pt x="468" y="56"/>
                  </a:cubicBezTo>
                  <a:cubicBezTo>
                    <a:pt x="468" y="52"/>
                    <a:pt x="468" y="62"/>
                    <a:pt x="467" y="64"/>
                  </a:cubicBezTo>
                  <a:cubicBezTo>
                    <a:pt x="467" y="69"/>
                    <a:pt x="466" y="73"/>
                    <a:pt x="466" y="73"/>
                  </a:cubicBezTo>
                  <a:cubicBezTo>
                    <a:pt x="467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4" y="74"/>
                  </a:cubicBezTo>
                  <a:cubicBezTo>
                    <a:pt x="464" y="74"/>
                    <a:pt x="463" y="75"/>
                    <a:pt x="462" y="75"/>
                  </a:cubicBezTo>
                  <a:cubicBezTo>
                    <a:pt x="461" y="84"/>
                    <a:pt x="461" y="88"/>
                    <a:pt x="465" y="94"/>
                  </a:cubicBezTo>
                  <a:cubicBezTo>
                    <a:pt x="466" y="95"/>
                    <a:pt x="466" y="96"/>
                    <a:pt x="467" y="97"/>
                  </a:cubicBezTo>
                  <a:cubicBezTo>
                    <a:pt x="470" y="101"/>
                    <a:pt x="473" y="105"/>
                    <a:pt x="475" y="108"/>
                  </a:cubicBezTo>
                  <a:cubicBezTo>
                    <a:pt x="476" y="109"/>
                    <a:pt x="476" y="111"/>
                    <a:pt x="476" y="113"/>
                  </a:cubicBezTo>
                  <a:cubicBezTo>
                    <a:pt x="477" y="115"/>
                    <a:pt x="477" y="116"/>
                    <a:pt x="478" y="118"/>
                  </a:cubicBezTo>
                  <a:cubicBezTo>
                    <a:pt x="489" y="138"/>
                    <a:pt x="477" y="166"/>
                    <a:pt x="452" y="172"/>
                  </a:cubicBezTo>
                  <a:cubicBezTo>
                    <a:pt x="450" y="173"/>
                    <a:pt x="447" y="173"/>
                    <a:pt x="445" y="173"/>
                  </a:cubicBezTo>
                  <a:cubicBezTo>
                    <a:pt x="445" y="173"/>
                    <a:pt x="444" y="173"/>
                    <a:pt x="444" y="173"/>
                  </a:cubicBezTo>
                  <a:cubicBezTo>
                    <a:pt x="442" y="173"/>
                    <a:pt x="441" y="173"/>
                    <a:pt x="440" y="173"/>
                  </a:cubicBezTo>
                  <a:cubicBezTo>
                    <a:pt x="438" y="173"/>
                    <a:pt x="436" y="173"/>
                    <a:pt x="435" y="173"/>
                  </a:cubicBezTo>
                  <a:cubicBezTo>
                    <a:pt x="396" y="173"/>
                    <a:pt x="359" y="173"/>
                    <a:pt x="323" y="173"/>
                  </a:cubicBezTo>
                  <a:cubicBezTo>
                    <a:pt x="309" y="158"/>
                    <a:pt x="293" y="154"/>
                    <a:pt x="271" y="166"/>
                  </a:cubicBezTo>
                  <a:cubicBezTo>
                    <a:pt x="270" y="166"/>
                    <a:pt x="268" y="166"/>
                    <a:pt x="267" y="167"/>
                  </a:cubicBezTo>
                  <a:cubicBezTo>
                    <a:pt x="265" y="168"/>
                    <a:pt x="263" y="169"/>
                    <a:pt x="263" y="171"/>
                  </a:cubicBezTo>
                  <a:cubicBezTo>
                    <a:pt x="263" y="171"/>
                    <a:pt x="262" y="172"/>
                    <a:pt x="262" y="173"/>
                  </a:cubicBezTo>
                  <a:cubicBezTo>
                    <a:pt x="243" y="173"/>
                    <a:pt x="225" y="173"/>
                    <a:pt x="207" y="173"/>
                  </a:cubicBezTo>
                  <a:cubicBezTo>
                    <a:pt x="207" y="110"/>
                    <a:pt x="207" y="110"/>
                    <a:pt x="207" y="110"/>
                  </a:cubicBezTo>
                  <a:cubicBezTo>
                    <a:pt x="207" y="104"/>
                    <a:pt x="202" y="100"/>
                    <a:pt x="197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75" y="100"/>
                    <a:pt x="171" y="104"/>
                    <a:pt x="171" y="110"/>
                  </a:cubicBezTo>
                  <a:cubicBezTo>
                    <a:pt x="171" y="173"/>
                    <a:pt x="171" y="173"/>
                    <a:pt x="171" y="173"/>
                  </a:cubicBezTo>
                  <a:cubicBezTo>
                    <a:pt x="171" y="173"/>
                    <a:pt x="170" y="173"/>
                    <a:pt x="170" y="173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70" y="117"/>
                    <a:pt x="166" y="113"/>
                    <a:pt x="162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4" y="113"/>
                    <a:pt x="140" y="117"/>
                    <a:pt x="140" y="121"/>
                  </a:cubicBezTo>
                  <a:cubicBezTo>
                    <a:pt x="140" y="137"/>
                    <a:pt x="140" y="137"/>
                    <a:pt x="140" y="137"/>
                  </a:cubicBezTo>
                  <a:cubicBezTo>
                    <a:pt x="137" y="130"/>
                    <a:pt x="130" y="126"/>
                    <a:pt x="122" y="126"/>
                  </a:cubicBezTo>
                  <a:cubicBezTo>
                    <a:pt x="111" y="126"/>
                    <a:pt x="102" y="135"/>
                    <a:pt x="102" y="146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43" y="173"/>
                    <a:pt x="7" y="173"/>
                    <a:pt x="7" y="173"/>
                  </a:cubicBezTo>
                  <a:cubicBezTo>
                    <a:pt x="3" y="173"/>
                    <a:pt x="0" y="176"/>
                    <a:pt x="0" y="180"/>
                  </a:cubicBezTo>
                  <a:cubicBezTo>
                    <a:pt x="0" y="184"/>
                    <a:pt x="3" y="187"/>
                    <a:pt x="7" y="187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102" y="187"/>
                    <a:pt x="102" y="187"/>
                    <a:pt x="102" y="187"/>
                  </a:cubicBezTo>
                  <a:cubicBezTo>
                    <a:pt x="102" y="220"/>
                    <a:pt x="102" y="220"/>
                    <a:pt x="102" y="220"/>
                  </a:cubicBezTo>
                  <a:cubicBezTo>
                    <a:pt x="102" y="231"/>
                    <a:pt x="111" y="240"/>
                    <a:pt x="122" y="240"/>
                  </a:cubicBezTo>
                  <a:cubicBezTo>
                    <a:pt x="130" y="240"/>
                    <a:pt x="137" y="236"/>
                    <a:pt x="140" y="230"/>
                  </a:cubicBezTo>
                  <a:cubicBezTo>
                    <a:pt x="140" y="239"/>
                    <a:pt x="140" y="239"/>
                    <a:pt x="140" y="239"/>
                  </a:cubicBezTo>
                  <a:cubicBezTo>
                    <a:pt x="140" y="243"/>
                    <a:pt x="144" y="247"/>
                    <a:pt x="149" y="247"/>
                  </a:cubicBezTo>
                  <a:cubicBezTo>
                    <a:pt x="162" y="247"/>
                    <a:pt x="162" y="247"/>
                    <a:pt x="162" y="247"/>
                  </a:cubicBezTo>
                  <a:cubicBezTo>
                    <a:pt x="166" y="247"/>
                    <a:pt x="170" y="243"/>
                    <a:pt x="170" y="239"/>
                  </a:cubicBezTo>
                  <a:cubicBezTo>
                    <a:pt x="170" y="187"/>
                    <a:pt x="170" y="187"/>
                    <a:pt x="170" y="187"/>
                  </a:cubicBezTo>
                  <a:cubicBezTo>
                    <a:pt x="171" y="187"/>
                    <a:pt x="171" y="187"/>
                    <a:pt x="171" y="187"/>
                  </a:cubicBezTo>
                  <a:cubicBezTo>
                    <a:pt x="171" y="250"/>
                    <a:pt x="171" y="250"/>
                    <a:pt x="171" y="250"/>
                  </a:cubicBezTo>
                  <a:cubicBezTo>
                    <a:pt x="171" y="256"/>
                    <a:pt x="175" y="260"/>
                    <a:pt x="181" y="260"/>
                  </a:cubicBezTo>
                  <a:cubicBezTo>
                    <a:pt x="197" y="260"/>
                    <a:pt x="197" y="260"/>
                    <a:pt x="197" y="260"/>
                  </a:cubicBezTo>
                  <a:cubicBezTo>
                    <a:pt x="202" y="260"/>
                    <a:pt x="207" y="256"/>
                    <a:pt x="207" y="250"/>
                  </a:cubicBezTo>
                  <a:cubicBezTo>
                    <a:pt x="207" y="187"/>
                    <a:pt x="207" y="187"/>
                    <a:pt x="207" y="187"/>
                  </a:cubicBezTo>
                  <a:cubicBezTo>
                    <a:pt x="259" y="187"/>
                    <a:pt x="259" y="187"/>
                    <a:pt x="259" y="187"/>
                  </a:cubicBezTo>
                  <a:cubicBezTo>
                    <a:pt x="258" y="190"/>
                    <a:pt x="258" y="193"/>
                    <a:pt x="259" y="195"/>
                  </a:cubicBezTo>
                  <a:cubicBezTo>
                    <a:pt x="260" y="198"/>
                    <a:pt x="261" y="202"/>
                    <a:pt x="263" y="211"/>
                  </a:cubicBezTo>
                  <a:cubicBezTo>
                    <a:pt x="264" y="213"/>
                    <a:pt x="265" y="216"/>
                    <a:pt x="266" y="219"/>
                  </a:cubicBezTo>
                  <a:cubicBezTo>
                    <a:pt x="273" y="234"/>
                    <a:pt x="269" y="258"/>
                    <a:pt x="275" y="275"/>
                  </a:cubicBezTo>
                  <a:cubicBezTo>
                    <a:pt x="276" y="278"/>
                    <a:pt x="276" y="281"/>
                    <a:pt x="276" y="283"/>
                  </a:cubicBezTo>
                  <a:cubicBezTo>
                    <a:pt x="278" y="299"/>
                    <a:pt x="280" y="313"/>
                    <a:pt x="284" y="322"/>
                  </a:cubicBezTo>
                  <a:cubicBezTo>
                    <a:pt x="292" y="343"/>
                    <a:pt x="302" y="366"/>
                    <a:pt x="308" y="369"/>
                  </a:cubicBezTo>
                  <a:cubicBezTo>
                    <a:pt x="314" y="372"/>
                    <a:pt x="324" y="369"/>
                    <a:pt x="329" y="368"/>
                  </a:cubicBezTo>
                  <a:cubicBezTo>
                    <a:pt x="335" y="368"/>
                    <a:pt x="342" y="362"/>
                    <a:pt x="354" y="355"/>
                  </a:cubicBezTo>
                  <a:cubicBezTo>
                    <a:pt x="365" y="348"/>
                    <a:pt x="387" y="328"/>
                    <a:pt x="395" y="318"/>
                  </a:cubicBezTo>
                  <a:cubicBezTo>
                    <a:pt x="403" y="307"/>
                    <a:pt x="405" y="293"/>
                    <a:pt x="405" y="293"/>
                  </a:cubicBezTo>
                  <a:cubicBezTo>
                    <a:pt x="407" y="297"/>
                    <a:pt x="407" y="297"/>
                    <a:pt x="407" y="297"/>
                  </a:cubicBezTo>
                  <a:cubicBezTo>
                    <a:pt x="407" y="297"/>
                    <a:pt x="407" y="300"/>
                    <a:pt x="407" y="301"/>
                  </a:cubicBezTo>
                  <a:cubicBezTo>
                    <a:pt x="407" y="301"/>
                    <a:pt x="412" y="308"/>
                    <a:pt x="412" y="312"/>
                  </a:cubicBezTo>
                  <a:cubicBezTo>
                    <a:pt x="413" y="317"/>
                    <a:pt x="413" y="318"/>
                    <a:pt x="415" y="321"/>
                  </a:cubicBezTo>
                  <a:cubicBezTo>
                    <a:pt x="416" y="323"/>
                    <a:pt x="417" y="323"/>
                    <a:pt x="419" y="330"/>
                  </a:cubicBezTo>
                  <a:cubicBezTo>
                    <a:pt x="421" y="337"/>
                    <a:pt x="423" y="349"/>
                    <a:pt x="423" y="350"/>
                  </a:cubicBezTo>
                  <a:cubicBezTo>
                    <a:pt x="423" y="352"/>
                    <a:pt x="424" y="356"/>
                    <a:pt x="425" y="363"/>
                  </a:cubicBezTo>
                  <a:cubicBezTo>
                    <a:pt x="427" y="370"/>
                    <a:pt x="425" y="369"/>
                    <a:pt x="425" y="373"/>
                  </a:cubicBezTo>
                  <a:cubicBezTo>
                    <a:pt x="424" y="377"/>
                    <a:pt x="425" y="380"/>
                    <a:pt x="425" y="387"/>
                  </a:cubicBezTo>
                  <a:cubicBezTo>
                    <a:pt x="425" y="389"/>
                    <a:pt x="425" y="390"/>
                    <a:pt x="425" y="392"/>
                  </a:cubicBezTo>
                  <a:cubicBezTo>
                    <a:pt x="425" y="394"/>
                    <a:pt x="425" y="396"/>
                    <a:pt x="425" y="397"/>
                  </a:cubicBezTo>
                  <a:cubicBezTo>
                    <a:pt x="425" y="399"/>
                    <a:pt x="423" y="402"/>
                    <a:pt x="424" y="402"/>
                  </a:cubicBezTo>
                  <a:cubicBezTo>
                    <a:pt x="423" y="407"/>
                    <a:pt x="418" y="412"/>
                    <a:pt x="425" y="414"/>
                  </a:cubicBezTo>
                  <a:cubicBezTo>
                    <a:pt x="423" y="415"/>
                    <a:pt x="422" y="416"/>
                    <a:pt x="421" y="417"/>
                  </a:cubicBezTo>
                  <a:cubicBezTo>
                    <a:pt x="420" y="417"/>
                    <a:pt x="420" y="418"/>
                    <a:pt x="420" y="419"/>
                  </a:cubicBezTo>
                  <a:cubicBezTo>
                    <a:pt x="421" y="428"/>
                    <a:pt x="413" y="436"/>
                    <a:pt x="417" y="444"/>
                  </a:cubicBezTo>
                  <a:cubicBezTo>
                    <a:pt x="417" y="440"/>
                    <a:pt x="417" y="440"/>
                    <a:pt x="417" y="440"/>
                  </a:cubicBezTo>
                  <a:cubicBezTo>
                    <a:pt x="417" y="444"/>
                    <a:pt x="417" y="448"/>
                    <a:pt x="417" y="453"/>
                  </a:cubicBezTo>
                  <a:cubicBezTo>
                    <a:pt x="417" y="454"/>
                    <a:pt x="416" y="455"/>
                    <a:pt x="416" y="456"/>
                  </a:cubicBezTo>
                  <a:cubicBezTo>
                    <a:pt x="416" y="457"/>
                    <a:pt x="416" y="459"/>
                    <a:pt x="416" y="461"/>
                  </a:cubicBezTo>
                  <a:cubicBezTo>
                    <a:pt x="415" y="463"/>
                    <a:pt x="415" y="465"/>
                    <a:pt x="414" y="466"/>
                  </a:cubicBezTo>
                  <a:cubicBezTo>
                    <a:pt x="413" y="470"/>
                    <a:pt x="412" y="473"/>
                    <a:pt x="411" y="476"/>
                  </a:cubicBezTo>
                  <a:cubicBezTo>
                    <a:pt x="410" y="477"/>
                    <a:pt x="410" y="478"/>
                    <a:pt x="409" y="480"/>
                  </a:cubicBezTo>
                  <a:cubicBezTo>
                    <a:pt x="408" y="482"/>
                    <a:pt x="407" y="484"/>
                    <a:pt x="406" y="487"/>
                  </a:cubicBezTo>
                  <a:cubicBezTo>
                    <a:pt x="409" y="479"/>
                    <a:pt x="407" y="483"/>
                    <a:pt x="404" y="490"/>
                  </a:cubicBezTo>
                  <a:cubicBezTo>
                    <a:pt x="406" y="485"/>
                    <a:pt x="403" y="490"/>
                    <a:pt x="401" y="494"/>
                  </a:cubicBezTo>
                  <a:cubicBezTo>
                    <a:pt x="402" y="493"/>
                    <a:pt x="399" y="497"/>
                    <a:pt x="398" y="498"/>
                  </a:cubicBezTo>
                  <a:cubicBezTo>
                    <a:pt x="397" y="502"/>
                    <a:pt x="396" y="506"/>
                    <a:pt x="395" y="510"/>
                  </a:cubicBezTo>
                  <a:cubicBezTo>
                    <a:pt x="392" y="521"/>
                    <a:pt x="392" y="542"/>
                    <a:pt x="390" y="554"/>
                  </a:cubicBezTo>
                  <a:cubicBezTo>
                    <a:pt x="390" y="555"/>
                    <a:pt x="390" y="556"/>
                    <a:pt x="390" y="557"/>
                  </a:cubicBezTo>
                  <a:cubicBezTo>
                    <a:pt x="393" y="568"/>
                    <a:pt x="381" y="576"/>
                    <a:pt x="382" y="582"/>
                  </a:cubicBezTo>
                  <a:cubicBezTo>
                    <a:pt x="383" y="583"/>
                    <a:pt x="384" y="583"/>
                    <a:pt x="385" y="584"/>
                  </a:cubicBezTo>
                  <a:cubicBezTo>
                    <a:pt x="380" y="586"/>
                    <a:pt x="382" y="590"/>
                    <a:pt x="384" y="594"/>
                  </a:cubicBezTo>
                  <a:cubicBezTo>
                    <a:pt x="382" y="596"/>
                    <a:pt x="383" y="600"/>
                    <a:pt x="383" y="604"/>
                  </a:cubicBezTo>
                  <a:cubicBezTo>
                    <a:pt x="383" y="607"/>
                    <a:pt x="383" y="610"/>
                    <a:pt x="383" y="614"/>
                  </a:cubicBezTo>
                  <a:cubicBezTo>
                    <a:pt x="382" y="616"/>
                    <a:pt x="382" y="618"/>
                    <a:pt x="382" y="620"/>
                  </a:cubicBezTo>
                  <a:cubicBezTo>
                    <a:pt x="381" y="624"/>
                    <a:pt x="380" y="628"/>
                    <a:pt x="379" y="632"/>
                  </a:cubicBezTo>
                  <a:cubicBezTo>
                    <a:pt x="378" y="635"/>
                    <a:pt x="371" y="643"/>
                    <a:pt x="377" y="643"/>
                  </a:cubicBezTo>
                  <a:cubicBezTo>
                    <a:pt x="370" y="648"/>
                    <a:pt x="366" y="651"/>
                    <a:pt x="374" y="653"/>
                  </a:cubicBezTo>
                  <a:cubicBezTo>
                    <a:pt x="371" y="654"/>
                    <a:pt x="370" y="654"/>
                    <a:pt x="369" y="655"/>
                  </a:cubicBezTo>
                  <a:cubicBezTo>
                    <a:pt x="368" y="656"/>
                    <a:pt x="368" y="657"/>
                    <a:pt x="369" y="658"/>
                  </a:cubicBezTo>
                  <a:cubicBezTo>
                    <a:pt x="373" y="668"/>
                    <a:pt x="369" y="680"/>
                    <a:pt x="374" y="688"/>
                  </a:cubicBezTo>
                  <a:cubicBezTo>
                    <a:pt x="374" y="689"/>
                    <a:pt x="375" y="689"/>
                    <a:pt x="375" y="690"/>
                  </a:cubicBezTo>
                  <a:cubicBezTo>
                    <a:pt x="381" y="697"/>
                    <a:pt x="386" y="697"/>
                    <a:pt x="386" y="697"/>
                  </a:cubicBezTo>
                  <a:cubicBezTo>
                    <a:pt x="386" y="697"/>
                    <a:pt x="386" y="700"/>
                    <a:pt x="387" y="710"/>
                  </a:cubicBezTo>
                  <a:cubicBezTo>
                    <a:pt x="388" y="720"/>
                    <a:pt x="387" y="756"/>
                    <a:pt x="382" y="774"/>
                  </a:cubicBezTo>
                  <a:cubicBezTo>
                    <a:pt x="377" y="792"/>
                    <a:pt x="364" y="818"/>
                    <a:pt x="361" y="848"/>
                  </a:cubicBezTo>
                  <a:cubicBezTo>
                    <a:pt x="358" y="878"/>
                    <a:pt x="364" y="956"/>
                    <a:pt x="364" y="956"/>
                  </a:cubicBezTo>
                  <a:cubicBezTo>
                    <a:pt x="364" y="956"/>
                    <a:pt x="363" y="956"/>
                    <a:pt x="362" y="956"/>
                  </a:cubicBezTo>
                  <a:cubicBezTo>
                    <a:pt x="362" y="957"/>
                    <a:pt x="362" y="957"/>
                    <a:pt x="362" y="959"/>
                  </a:cubicBezTo>
                  <a:cubicBezTo>
                    <a:pt x="361" y="961"/>
                    <a:pt x="360" y="973"/>
                    <a:pt x="360" y="973"/>
                  </a:cubicBezTo>
                  <a:cubicBezTo>
                    <a:pt x="360" y="973"/>
                    <a:pt x="355" y="972"/>
                    <a:pt x="351" y="976"/>
                  </a:cubicBezTo>
                  <a:cubicBezTo>
                    <a:pt x="348" y="980"/>
                    <a:pt x="349" y="982"/>
                    <a:pt x="347" y="983"/>
                  </a:cubicBezTo>
                  <a:cubicBezTo>
                    <a:pt x="345" y="985"/>
                    <a:pt x="342" y="987"/>
                    <a:pt x="340" y="992"/>
                  </a:cubicBezTo>
                  <a:cubicBezTo>
                    <a:pt x="339" y="994"/>
                    <a:pt x="337" y="1000"/>
                    <a:pt x="335" y="1005"/>
                  </a:cubicBezTo>
                  <a:cubicBezTo>
                    <a:pt x="334" y="1007"/>
                    <a:pt x="334" y="1009"/>
                    <a:pt x="333" y="1010"/>
                  </a:cubicBezTo>
                  <a:cubicBezTo>
                    <a:pt x="332" y="1012"/>
                    <a:pt x="332" y="1014"/>
                    <a:pt x="331" y="1016"/>
                  </a:cubicBezTo>
                  <a:cubicBezTo>
                    <a:pt x="330" y="1018"/>
                    <a:pt x="328" y="1020"/>
                    <a:pt x="327" y="1021"/>
                  </a:cubicBezTo>
                  <a:cubicBezTo>
                    <a:pt x="325" y="1023"/>
                    <a:pt x="323" y="1024"/>
                    <a:pt x="321" y="1025"/>
                  </a:cubicBezTo>
                  <a:cubicBezTo>
                    <a:pt x="315" y="1028"/>
                    <a:pt x="310" y="1032"/>
                    <a:pt x="306" y="1037"/>
                  </a:cubicBezTo>
                  <a:cubicBezTo>
                    <a:pt x="305" y="1038"/>
                    <a:pt x="304" y="1040"/>
                    <a:pt x="303" y="1042"/>
                  </a:cubicBezTo>
                  <a:cubicBezTo>
                    <a:pt x="301" y="1044"/>
                    <a:pt x="300" y="1046"/>
                    <a:pt x="300" y="1048"/>
                  </a:cubicBezTo>
                  <a:cubicBezTo>
                    <a:pt x="299" y="1050"/>
                    <a:pt x="299" y="1052"/>
                    <a:pt x="299" y="1054"/>
                  </a:cubicBezTo>
                  <a:cubicBezTo>
                    <a:pt x="299" y="1077"/>
                    <a:pt x="327" y="1073"/>
                    <a:pt x="341" y="1068"/>
                  </a:cubicBezTo>
                  <a:cubicBezTo>
                    <a:pt x="343" y="1068"/>
                    <a:pt x="345" y="1067"/>
                    <a:pt x="347" y="1066"/>
                  </a:cubicBezTo>
                  <a:cubicBezTo>
                    <a:pt x="349" y="1065"/>
                    <a:pt x="351" y="1064"/>
                    <a:pt x="353" y="1063"/>
                  </a:cubicBezTo>
                  <a:cubicBezTo>
                    <a:pt x="358" y="1059"/>
                    <a:pt x="363" y="1055"/>
                    <a:pt x="368" y="1050"/>
                  </a:cubicBezTo>
                  <a:cubicBezTo>
                    <a:pt x="370" y="1050"/>
                    <a:pt x="371" y="1049"/>
                    <a:pt x="373" y="1048"/>
                  </a:cubicBezTo>
                  <a:cubicBezTo>
                    <a:pt x="380" y="1045"/>
                    <a:pt x="387" y="1042"/>
                    <a:pt x="395" y="1038"/>
                  </a:cubicBezTo>
                  <a:cubicBezTo>
                    <a:pt x="397" y="1038"/>
                    <a:pt x="399" y="1037"/>
                    <a:pt x="400" y="1036"/>
                  </a:cubicBezTo>
                  <a:cubicBezTo>
                    <a:pt x="412" y="1024"/>
                    <a:pt x="397" y="1011"/>
                    <a:pt x="397" y="997"/>
                  </a:cubicBezTo>
                  <a:cubicBezTo>
                    <a:pt x="397" y="995"/>
                    <a:pt x="396" y="994"/>
                    <a:pt x="396" y="992"/>
                  </a:cubicBezTo>
                  <a:cubicBezTo>
                    <a:pt x="396" y="990"/>
                    <a:pt x="396" y="988"/>
                    <a:pt x="396" y="986"/>
                  </a:cubicBezTo>
                  <a:cubicBezTo>
                    <a:pt x="396" y="984"/>
                    <a:pt x="396" y="982"/>
                    <a:pt x="395" y="980"/>
                  </a:cubicBezTo>
                  <a:cubicBezTo>
                    <a:pt x="395" y="978"/>
                    <a:pt x="396" y="977"/>
                    <a:pt x="396" y="975"/>
                  </a:cubicBezTo>
                  <a:cubicBezTo>
                    <a:pt x="396" y="973"/>
                    <a:pt x="396" y="971"/>
                    <a:pt x="396" y="969"/>
                  </a:cubicBezTo>
                  <a:cubicBezTo>
                    <a:pt x="397" y="966"/>
                    <a:pt x="397" y="963"/>
                    <a:pt x="397" y="962"/>
                  </a:cubicBezTo>
                  <a:cubicBezTo>
                    <a:pt x="396" y="961"/>
                    <a:pt x="396" y="961"/>
                    <a:pt x="396" y="961"/>
                  </a:cubicBezTo>
                  <a:cubicBezTo>
                    <a:pt x="396" y="961"/>
                    <a:pt x="399" y="944"/>
                    <a:pt x="403" y="928"/>
                  </a:cubicBezTo>
                  <a:cubicBezTo>
                    <a:pt x="403" y="926"/>
                    <a:pt x="403" y="925"/>
                    <a:pt x="404" y="924"/>
                  </a:cubicBezTo>
                  <a:cubicBezTo>
                    <a:pt x="416" y="900"/>
                    <a:pt x="428" y="880"/>
                    <a:pt x="429" y="852"/>
                  </a:cubicBezTo>
                  <a:cubicBezTo>
                    <a:pt x="429" y="850"/>
                    <a:pt x="430" y="848"/>
                    <a:pt x="430" y="845"/>
                  </a:cubicBezTo>
                  <a:cubicBezTo>
                    <a:pt x="431" y="826"/>
                    <a:pt x="430" y="802"/>
                    <a:pt x="432" y="797"/>
                  </a:cubicBezTo>
                  <a:cubicBezTo>
                    <a:pt x="434" y="790"/>
                    <a:pt x="437" y="788"/>
                    <a:pt x="444" y="776"/>
                  </a:cubicBezTo>
                  <a:cubicBezTo>
                    <a:pt x="448" y="768"/>
                    <a:pt x="452" y="746"/>
                    <a:pt x="455" y="730"/>
                  </a:cubicBezTo>
                  <a:cubicBezTo>
                    <a:pt x="455" y="730"/>
                    <a:pt x="455" y="729"/>
                    <a:pt x="455" y="728"/>
                  </a:cubicBezTo>
                  <a:cubicBezTo>
                    <a:pt x="457" y="720"/>
                    <a:pt x="457" y="712"/>
                    <a:pt x="468" y="710"/>
                  </a:cubicBezTo>
                  <a:cubicBezTo>
                    <a:pt x="468" y="710"/>
                    <a:pt x="469" y="710"/>
                    <a:pt x="470" y="710"/>
                  </a:cubicBezTo>
                  <a:cubicBezTo>
                    <a:pt x="484" y="708"/>
                    <a:pt x="478" y="688"/>
                    <a:pt x="485" y="682"/>
                  </a:cubicBezTo>
                  <a:cubicBezTo>
                    <a:pt x="486" y="680"/>
                    <a:pt x="486" y="679"/>
                    <a:pt x="487" y="677"/>
                  </a:cubicBezTo>
                  <a:cubicBezTo>
                    <a:pt x="488" y="675"/>
                    <a:pt x="489" y="674"/>
                    <a:pt x="490" y="672"/>
                  </a:cubicBezTo>
                  <a:cubicBezTo>
                    <a:pt x="502" y="653"/>
                    <a:pt x="509" y="632"/>
                    <a:pt x="517" y="612"/>
                  </a:cubicBezTo>
                  <a:cubicBezTo>
                    <a:pt x="533" y="624"/>
                    <a:pt x="528" y="644"/>
                    <a:pt x="536" y="657"/>
                  </a:cubicBezTo>
                  <a:cubicBezTo>
                    <a:pt x="537" y="659"/>
                    <a:pt x="537" y="661"/>
                    <a:pt x="538" y="663"/>
                  </a:cubicBezTo>
                  <a:cubicBezTo>
                    <a:pt x="539" y="664"/>
                    <a:pt x="540" y="666"/>
                    <a:pt x="541" y="668"/>
                  </a:cubicBezTo>
                  <a:cubicBezTo>
                    <a:pt x="541" y="669"/>
                    <a:pt x="542" y="671"/>
                    <a:pt x="543" y="672"/>
                  </a:cubicBezTo>
                  <a:cubicBezTo>
                    <a:pt x="546" y="675"/>
                    <a:pt x="548" y="679"/>
                    <a:pt x="549" y="683"/>
                  </a:cubicBezTo>
                  <a:cubicBezTo>
                    <a:pt x="550" y="685"/>
                    <a:pt x="550" y="686"/>
                    <a:pt x="551" y="687"/>
                  </a:cubicBezTo>
                  <a:cubicBezTo>
                    <a:pt x="550" y="692"/>
                    <a:pt x="551" y="695"/>
                    <a:pt x="553" y="698"/>
                  </a:cubicBezTo>
                  <a:cubicBezTo>
                    <a:pt x="553" y="699"/>
                    <a:pt x="554" y="700"/>
                    <a:pt x="554" y="701"/>
                  </a:cubicBezTo>
                  <a:cubicBezTo>
                    <a:pt x="557" y="703"/>
                    <a:pt x="561" y="705"/>
                    <a:pt x="564" y="707"/>
                  </a:cubicBezTo>
                  <a:cubicBezTo>
                    <a:pt x="565" y="707"/>
                    <a:pt x="566" y="708"/>
                    <a:pt x="567" y="708"/>
                  </a:cubicBezTo>
                  <a:cubicBezTo>
                    <a:pt x="581" y="712"/>
                    <a:pt x="577" y="728"/>
                    <a:pt x="582" y="740"/>
                  </a:cubicBezTo>
                  <a:cubicBezTo>
                    <a:pt x="582" y="740"/>
                    <a:pt x="582" y="741"/>
                    <a:pt x="582" y="741"/>
                  </a:cubicBezTo>
                  <a:cubicBezTo>
                    <a:pt x="584" y="754"/>
                    <a:pt x="587" y="771"/>
                    <a:pt x="589" y="775"/>
                  </a:cubicBezTo>
                  <a:cubicBezTo>
                    <a:pt x="596" y="788"/>
                    <a:pt x="599" y="789"/>
                    <a:pt x="601" y="796"/>
                  </a:cubicBezTo>
                  <a:cubicBezTo>
                    <a:pt x="603" y="802"/>
                    <a:pt x="601" y="832"/>
                    <a:pt x="604" y="852"/>
                  </a:cubicBezTo>
                  <a:cubicBezTo>
                    <a:pt x="604" y="854"/>
                    <a:pt x="605" y="856"/>
                    <a:pt x="605" y="858"/>
                  </a:cubicBezTo>
                  <a:cubicBezTo>
                    <a:pt x="606" y="864"/>
                    <a:pt x="607" y="870"/>
                    <a:pt x="609" y="875"/>
                  </a:cubicBezTo>
                  <a:cubicBezTo>
                    <a:pt x="610" y="877"/>
                    <a:pt x="611" y="879"/>
                    <a:pt x="612" y="881"/>
                  </a:cubicBezTo>
                  <a:cubicBezTo>
                    <a:pt x="616" y="895"/>
                    <a:pt x="632" y="907"/>
                    <a:pt x="630" y="927"/>
                  </a:cubicBezTo>
                  <a:cubicBezTo>
                    <a:pt x="631" y="928"/>
                    <a:pt x="631" y="930"/>
                    <a:pt x="631" y="931"/>
                  </a:cubicBezTo>
                  <a:cubicBezTo>
                    <a:pt x="635" y="946"/>
                    <a:pt x="637" y="960"/>
                    <a:pt x="637" y="960"/>
                  </a:cubicBezTo>
                  <a:cubicBezTo>
                    <a:pt x="637" y="960"/>
                    <a:pt x="637" y="960"/>
                    <a:pt x="636" y="962"/>
                  </a:cubicBezTo>
                  <a:cubicBezTo>
                    <a:pt x="636" y="962"/>
                    <a:pt x="636" y="965"/>
                    <a:pt x="637" y="969"/>
                  </a:cubicBezTo>
                  <a:cubicBezTo>
                    <a:pt x="642" y="990"/>
                    <a:pt x="635" y="1011"/>
                    <a:pt x="636" y="1030"/>
                  </a:cubicBezTo>
                  <a:cubicBezTo>
                    <a:pt x="637" y="1034"/>
                    <a:pt x="638" y="1037"/>
                    <a:pt x="642" y="1039"/>
                  </a:cubicBezTo>
                  <a:cubicBezTo>
                    <a:pt x="645" y="1041"/>
                    <a:pt x="649" y="1042"/>
                    <a:pt x="655" y="1042"/>
                  </a:cubicBezTo>
                  <a:cubicBezTo>
                    <a:pt x="657" y="1042"/>
                    <a:pt x="659" y="1043"/>
                    <a:pt x="659" y="1044"/>
                  </a:cubicBezTo>
                  <a:cubicBezTo>
                    <a:pt x="660" y="1045"/>
                    <a:pt x="661" y="1048"/>
                    <a:pt x="664" y="1051"/>
                  </a:cubicBezTo>
                  <a:cubicBezTo>
                    <a:pt x="665" y="1052"/>
                    <a:pt x="668" y="1053"/>
                    <a:pt x="670" y="1054"/>
                  </a:cubicBezTo>
                  <a:cubicBezTo>
                    <a:pt x="675" y="1056"/>
                    <a:pt x="680" y="1057"/>
                    <a:pt x="684" y="1059"/>
                  </a:cubicBezTo>
                  <a:cubicBezTo>
                    <a:pt x="686" y="1060"/>
                    <a:pt x="689" y="1060"/>
                    <a:pt x="691" y="1061"/>
                  </a:cubicBezTo>
                  <a:cubicBezTo>
                    <a:pt x="693" y="1062"/>
                    <a:pt x="695" y="1063"/>
                    <a:pt x="697" y="1063"/>
                  </a:cubicBezTo>
                  <a:cubicBezTo>
                    <a:pt x="699" y="1064"/>
                    <a:pt x="701" y="1064"/>
                    <a:pt x="704" y="1064"/>
                  </a:cubicBezTo>
                  <a:cubicBezTo>
                    <a:pt x="716" y="1064"/>
                    <a:pt x="732" y="1064"/>
                    <a:pt x="736" y="1052"/>
                  </a:cubicBezTo>
                  <a:cubicBezTo>
                    <a:pt x="736" y="1036"/>
                    <a:pt x="719" y="1028"/>
                    <a:pt x="709" y="1021"/>
                  </a:cubicBezTo>
                  <a:cubicBezTo>
                    <a:pt x="708" y="1020"/>
                    <a:pt x="706" y="1018"/>
                    <a:pt x="705" y="1017"/>
                  </a:cubicBezTo>
                  <a:cubicBezTo>
                    <a:pt x="704" y="1016"/>
                    <a:pt x="704" y="1014"/>
                    <a:pt x="703" y="1013"/>
                  </a:cubicBezTo>
                  <a:cubicBezTo>
                    <a:pt x="702" y="1011"/>
                    <a:pt x="702" y="1010"/>
                    <a:pt x="701" y="1008"/>
                  </a:cubicBezTo>
                  <a:cubicBezTo>
                    <a:pt x="699" y="1006"/>
                    <a:pt x="698" y="1003"/>
                    <a:pt x="696" y="1000"/>
                  </a:cubicBezTo>
                  <a:cubicBezTo>
                    <a:pt x="696" y="999"/>
                    <a:pt x="695" y="998"/>
                    <a:pt x="695" y="996"/>
                  </a:cubicBezTo>
                  <a:cubicBezTo>
                    <a:pt x="694" y="994"/>
                    <a:pt x="693" y="992"/>
                    <a:pt x="693" y="991"/>
                  </a:cubicBezTo>
                  <a:cubicBezTo>
                    <a:pt x="691" y="986"/>
                    <a:pt x="688" y="984"/>
                    <a:pt x="686" y="982"/>
                  </a:cubicBezTo>
                  <a:cubicBezTo>
                    <a:pt x="684" y="981"/>
                    <a:pt x="685" y="980"/>
                    <a:pt x="682" y="975"/>
                  </a:cubicBezTo>
                  <a:cubicBezTo>
                    <a:pt x="679" y="971"/>
                    <a:pt x="673" y="972"/>
                    <a:pt x="673" y="972"/>
                  </a:cubicBezTo>
                  <a:cubicBezTo>
                    <a:pt x="673" y="972"/>
                    <a:pt x="672" y="960"/>
                    <a:pt x="672" y="958"/>
                  </a:cubicBezTo>
                  <a:cubicBezTo>
                    <a:pt x="671" y="956"/>
                    <a:pt x="671" y="956"/>
                    <a:pt x="671" y="956"/>
                  </a:cubicBezTo>
                  <a:cubicBezTo>
                    <a:pt x="671" y="955"/>
                    <a:pt x="670" y="956"/>
                    <a:pt x="670" y="956"/>
                  </a:cubicBezTo>
                  <a:cubicBezTo>
                    <a:pt x="670" y="956"/>
                    <a:pt x="672" y="925"/>
                    <a:pt x="673" y="895"/>
                  </a:cubicBezTo>
                  <a:cubicBezTo>
                    <a:pt x="673" y="893"/>
                    <a:pt x="673" y="891"/>
                    <a:pt x="673" y="890"/>
                  </a:cubicBezTo>
                  <a:cubicBezTo>
                    <a:pt x="671" y="885"/>
                    <a:pt x="671" y="881"/>
                    <a:pt x="673" y="877"/>
                  </a:cubicBezTo>
                  <a:cubicBezTo>
                    <a:pt x="673" y="875"/>
                    <a:pt x="673" y="874"/>
                    <a:pt x="673" y="872"/>
                  </a:cubicBezTo>
                  <a:cubicBezTo>
                    <a:pt x="673" y="862"/>
                    <a:pt x="673" y="854"/>
                    <a:pt x="672" y="847"/>
                  </a:cubicBezTo>
                  <a:cubicBezTo>
                    <a:pt x="669" y="817"/>
                    <a:pt x="655" y="791"/>
                    <a:pt x="651" y="773"/>
                  </a:cubicBezTo>
                  <a:cubicBezTo>
                    <a:pt x="646" y="755"/>
                    <a:pt x="645" y="720"/>
                    <a:pt x="646" y="709"/>
                  </a:cubicBezTo>
                  <a:cubicBezTo>
                    <a:pt x="647" y="699"/>
                    <a:pt x="646" y="697"/>
                    <a:pt x="646" y="697"/>
                  </a:cubicBezTo>
                  <a:cubicBezTo>
                    <a:pt x="646" y="697"/>
                    <a:pt x="653" y="697"/>
                    <a:pt x="659" y="687"/>
                  </a:cubicBezTo>
                  <a:cubicBezTo>
                    <a:pt x="660" y="685"/>
                    <a:pt x="661" y="683"/>
                    <a:pt x="662" y="681"/>
                  </a:cubicBezTo>
                  <a:cubicBezTo>
                    <a:pt x="663" y="679"/>
                    <a:pt x="664" y="677"/>
                    <a:pt x="664" y="675"/>
                  </a:cubicBezTo>
                  <a:cubicBezTo>
                    <a:pt x="665" y="672"/>
                    <a:pt x="665" y="668"/>
                    <a:pt x="664" y="664"/>
                  </a:cubicBezTo>
                  <a:cubicBezTo>
                    <a:pt x="663" y="661"/>
                    <a:pt x="662" y="657"/>
                    <a:pt x="661" y="654"/>
                  </a:cubicBezTo>
                  <a:cubicBezTo>
                    <a:pt x="659" y="650"/>
                    <a:pt x="661" y="642"/>
                    <a:pt x="656" y="643"/>
                  </a:cubicBezTo>
                  <a:cubicBezTo>
                    <a:pt x="658" y="637"/>
                    <a:pt x="659" y="633"/>
                    <a:pt x="651" y="632"/>
                  </a:cubicBezTo>
                  <a:cubicBezTo>
                    <a:pt x="653" y="631"/>
                    <a:pt x="655" y="629"/>
                    <a:pt x="655" y="628"/>
                  </a:cubicBezTo>
                  <a:cubicBezTo>
                    <a:pt x="655" y="628"/>
                    <a:pt x="655" y="627"/>
                    <a:pt x="655" y="626"/>
                  </a:cubicBezTo>
                  <a:cubicBezTo>
                    <a:pt x="649" y="620"/>
                    <a:pt x="649" y="608"/>
                    <a:pt x="648" y="601"/>
                  </a:cubicBezTo>
                  <a:cubicBezTo>
                    <a:pt x="648" y="600"/>
                    <a:pt x="648" y="600"/>
                    <a:pt x="648" y="599"/>
                  </a:cubicBezTo>
                  <a:cubicBezTo>
                    <a:pt x="648" y="598"/>
                    <a:pt x="648" y="597"/>
                    <a:pt x="648" y="597"/>
                  </a:cubicBezTo>
                  <a:cubicBezTo>
                    <a:pt x="648" y="595"/>
                    <a:pt x="648" y="593"/>
                    <a:pt x="648" y="591"/>
                  </a:cubicBezTo>
                  <a:cubicBezTo>
                    <a:pt x="648" y="587"/>
                    <a:pt x="647" y="584"/>
                    <a:pt x="646" y="580"/>
                  </a:cubicBezTo>
                  <a:cubicBezTo>
                    <a:pt x="646" y="577"/>
                    <a:pt x="647" y="571"/>
                    <a:pt x="644" y="570"/>
                  </a:cubicBezTo>
                  <a:cubicBezTo>
                    <a:pt x="644" y="568"/>
                    <a:pt x="645" y="566"/>
                    <a:pt x="645" y="565"/>
                  </a:cubicBezTo>
                  <a:cubicBezTo>
                    <a:pt x="645" y="556"/>
                    <a:pt x="641" y="548"/>
                    <a:pt x="641" y="540"/>
                  </a:cubicBezTo>
                  <a:cubicBezTo>
                    <a:pt x="641" y="537"/>
                    <a:pt x="641" y="535"/>
                    <a:pt x="641" y="533"/>
                  </a:cubicBezTo>
                  <a:cubicBezTo>
                    <a:pt x="640" y="528"/>
                    <a:pt x="639" y="524"/>
                    <a:pt x="639" y="522"/>
                  </a:cubicBezTo>
                  <a:cubicBezTo>
                    <a:pt x="640" y="521"/>
                    <a:pt x="639" y="519"/>
                    <a:pt x="638" y="517"/>
                  </a:cubicBezTo>
                  <a:cubicBezTo>
                    <a:pt x="638" y="514"/>
                    <a:pt x="638" y="512"/>
                    <a:pt x="637" y="509"/>
                  </a:cubicBezTo>
                  <a:cubicBezTo>
                    <a:pt x="637" y="506"/>
                    <a:pt x="637" y="504"/>
                    <a:pt x="636" y="501"/>
                  </a:cubicBezTo>
                  <a:cubicBezTo>
                    <a:pt x="635" y="499"/>
                    <a:pt x="634" y="498"/>
                    <a:pt x="633" y="496"/>
                  </a:cubicBezTo>
                  <a:cubicBezTo>
                    <a:pt x="609" y="488"/>
                    <a:pt x="625" y="460"/>
                    <a:pt x="612" y="443"/>
                  </a:cubicBezTo>
                  <a:cubicBezTo>
                    <a:pt x="611" y="441"/>
                    <a:pt x="610" y="439"/>
                    <a:pt x="609" y="437"/>
                  </a:cubicBezTo>
                  <a:cubicBezTo>
                    <a:pt x="607" y="431"/>
                    <a:pt x="606" y="426"/>
                    <a:pt x="609" y="420"/>
                  </a:cubicBezTo>
                  <a:cubicBezTo>
                    <a:pt x="608" y="418"/>
                    <a:pt x="607" y="416"/>
                    <a:pt x="606" y="414"/>
                  </a:cubicBezTo>
                  <a:cubicBezTo>
                    <a:pt x="606" y="413"/>
                    <a:pt x="606" y="411"/>
                    <a:pt x="606" y="409"/>
                  </a:cubicBezTo>
                  <a:cubicBezTo>
                    <a:pt x="606" y="407"/>
                    <a:pt x="605" y="404"/>
                    <a:pt x="605" y="402"/>
                  </a:cubicBezTo>
                  <a:cubicBezTo>
                    <a:pt x="605" y="394"/>
                    <a:pt x="605" y="387"/>
                    <a:pt x="607" y="379"/>
                  </a:cubicBezTo>
                  <a:cubicBezTo>
                    <a:pt x="607" y="377"/>
                    <a:pt x="607" y="375"/>
                    <a:pt x="607" y="373"/>
                  </a:cubicBezTo>
                  <a:cubicBezTo>
                    <a:pt x="607" y="369"/>
                    <a:pt x="605" y="370"/>
                    <a:pt x="607" y="363"/>
                  </a:cubicBezTo>
                  <a:cubicBezTo>
                    <a:pt x="608" y="356"/>
                    <a:pt x="609" y="352"/>
                    <a:pt x="608" y="350"/>
                  </a:cubicBezTo>
                  <a:cubicBezTo>
                    <a:pt x="608" y="349"/>
                    <a:pt x="611" y="337"/>
                    <a:pt x="613" y="330"/>
                  </a:cubicBezTo>
                  <a:cubicBezTo>
                    <a:pt x="615" y="323"/>
                    <a:pt x="615" y="323"/>
                    <a:pt x="617" y="321"/>
                  </a:cubicBezTo>
                  <a:cubicBezTo>
                    <a:pt x="618" y="318"/>
                    <a:pt x="619" y="317"/>
                    <a:pt x="619" y="312"/>
                  </a:cubicBezTo>
                  <a:cubicBezTo>
                    <a:pt x="620" y="308"/>
                    <a:pt x="625" y="301"/>
                    <a:pt x="625" y="301"/>
                  </a:cubicBezTo>
                  <a:cubicBezTo>
                    <a:pt x="625" y="300"/>
                    <a:pt x="624" y="297"/>
                    <a:pt x="624" y="297"/>
                  </a:cubicBezTo>
                  <a:cubicBezTo>
                    <a:pt x="627" y="293"/>
                    <a:pt x="627" y="293"/>
                    <a:pt x="627" y="293"/>
                  </a:cubicBezTo>
                  <a:cubicBezTo>
                    <a:pt x="627" y="293"/>
                    <a:pt x="629" y="307"/>
                    <a:pt x="637" y="318"/>
                  </a:cubicBezTo>
                  <a:cubicBezTo>
                    <a:pt x="645" y="328"/>
                    <a:pt x="672" y="349"/>
                    <a:pt x="684" y="356"/>
                  </a:cubicBezTo>
                  <a:cubicBezTo>
                    <a:pt x="695" y="364"/>
                    <a:pt x="702" y="369"/>
                    <a:pt x="708" y="370"/>
                  </a:cubicBezTo>
                  <a:cubicBezTo>
                    <a:pt x="714" y="370"/>
                    <a:pt x="724" y="374"/>
                    <a:pt x="730" y="370"/>
                  </a:cubicBezTo>
                  <a:cubicBezTo>
                    <a:pt x="736" y="367"/>
                    <a:pt x="746" y="344"/>
                    <a:pt x="754" y="323"/>
                  </a:cubicBezTo>
                  <a:cubicBezTo>
                    <a:pt x="762" y="303"/>
                    <a:pt x="757" y="249"/>
                    <a:pt x="763" y="228"/>
                  </a:cubicBezTo>
                  <a:cubicBezTo>
                    <a:pt x="769" y="207"/>
                    <a:pt x="772" y="200"/>
                    <a:pt x="773" y="195"/>
                  </a:cubicBezTo>
                  <a:cubicBezTo>
                    <a:pt x="774" y="193"/>
                    <a:pt x="773" y="190"/>
                    <a:pt x="773" y="187"/>
                  </a:cubicBezTo>
                  <a:cubicBezTo>
                    <a:pt x="826" y="187"/>
                    <a:pt x="826" y="187"/>
                    <a:pt x="826" y="187"/>
                  </a:cubicBezTo>
                  <a:cubicBezTo>
                    <a:pt x="826" y="250"/>
                    <a:pt x="826" y="250"/>
                    <a:pt x="826" y="250"/>
                  </a:cubicBezTo>
                  <a:cubicBezTo>
                    <a:pt x="826" y="256"/>
                    <a:pt x="831" y="260"/>
                    <a:pt x="836" y="260"/>
                  </a:cubicBezTo>
                  <a:cubicBezTo>
                    <a:pt x="852" y="260"/>
                    <a:pt x="852" y="260"/>
                    <a:pt x="852" y="260"/>
                  </a:cubicBezTo>
                  <a:cubicBezTo>
                    <a:pt x="858" y="260"/>
                    <a:pt x="862" y="256"/>
                    <a:pt x="862" y="250"/>
                  </a:cubicBezTo>
                  <a:cubicBezTo>
                    <a:pt x="862" y="187"/>
                    <a:pt x="862" y="187"/>
                    <a:pt x="862" y="187"/>
                  </a:cubicBezTo>
                  <a:cubicBezTo>
                    <a:pt x="863" y="187"/>
                    <a:pt x="863" y="187"/>
                    <a:pt x="863" y="187"/>
                  </a:cubicBezTo>
                  <a:cubicBezTo>
                    <a:pt x="863" y="239"/>
                    <a:pt x="863" y="239"/>
                    <a:pt x="863" y="239"/>
                  </a:cubicBezTo>
                  <a:cubicBezTo>
                    <a:pt x="863" y="243"/>
                    <a:pt x="866" y="247"/>
                    <a:pt x="871" y="247"/>
                  </a:cubicBezTo>
                  <a:cubicBezTo>
                    <a:pt x="884" y="247"/>
                    <a:pt x="884" y="247"/>
                    <a:pt x="884" y="247"/>
                  </a:cubicBezTo>
                  <a:cubicBezTo>
                    <a:pt x="889" y="247"/>
                    <a:pt x="893" y="243"/>
                    <a:pt x="893" y="239"/>
                  </a:cubicBezTo>
                  <a:cubicBezTo>
                    <a:pt x="893" y="226"/>
                    <a:pt x="893" y="226"/>
                    <a:pt x="893" y="226"/>
                  </a:cubicBezTo>
                  <a:cubicBezTo>
                    <a:pt x="896" y="232"/>
                    <a:pt x="903" y="236"/>
                    <a:pt x="910" y="236"/>
                  </a:cubicBezTo>
                  <a:cubicBezTo>
                    <a:pt x="921" y="236"/>
                    <a:pt x="930" y="227"/>
                    <a:pt x="930" y="216"/>
                  </a:cubicBezTo>
                  <a:cubicBezTo>
                    <a:pt x="930" y="187"/>
                    <a:pt x="930" y="187"/>
                    <a:pt x="930" y="187"/>
                  </a:cubicBezTo>
                  <a:cubicBezTo>
                    <a:pt x="961" y="187"/>
                    <a:pt x="961" y="187"/>
                    <a:pt x="961" y="187"/>
                  </a:cubicBezTo>
                  <a:cubicBezTo>
                    <a:pt x="998" y="187"/>
                    <a:pt x="998" y="187"/>
                    <a:pt x="998" y="187"/>
                  </a:cubicBezTo>
                  <a:cubicBezTo>
                    <a:pt x="1002" y="187"/>
                    <a:pt x="1005" y="184"/>
                    <a:pt x="1005" y="180"/>
                  </a:cubicBezTo>
                  <a:cubicBezTo>
                    <a:pt x="1005" y="176"/>
                    <a:pt x="1002" y="173"/>
                    <a:pt x="998" y="173"/>
                  </a:cubicBezTo>
                  <a:close/>
                  <a:moveTo>
                    <a:pt x="390" y="192"/>
                  </a:moveTo>
                  <a:cubicBezTo>
                    <a:pt x="378" y="203"/>
                    <a:pt x="367" y="229"/>
                    <a:pt x="365" y="232"/>
                  </a:cubicBezTo>
                  <a:cubicBezTo>
                    <a:pt x="363" y="234"/>
                    <a:pt x="346" y="243"/>
                    <a:pt x="340" y="253"/>
                  </a:cubicBezTo>
                  <a:cubicBezTo>
                    <a:pt x="334" y="262"/>
                    <a:pt x="330" y="281"/>
                    <a:pt x="330" y="281"/>
                  </a:cubicBezTo>
                  <a:cubicBezTo>
                    <a:pt x="330" y="281"/>
                    <a:pt x="330" y="282"/>
                    <a:pt x="324" y="270"/>
                  </a:cubicBezTo>
                  <a:cubicBezTo>
                    <a:pt x="320" y="265"/>
                    <a:pt x="317" y="262"/>
                    <a:pt x="314" y="258"/>
                  </a:cubicBezTo>
                  <a:cubicBezTo>
                    <a:pt x="313" y="256"/>
                    <a:pt x="311" y="253"/>
                    <a:pt x="310" y="250"/>
                  </a:cubicBezTo>
                  <a:cubicBezTo>
                    <a:pt x="309" y="238"/>
                    <a:pt x="301" y="230"/>
                    <a:pt x="301" y="219"/>
                  </a:cubicBezTo>
                  <a:cubicBezTo>
                    <a:pt x="300" y="215"/>
                    <a:pt x="300" y="213"/>
                    <a:pt x="300" y="211"/>
                  </a:cubicBezTo>
                  <a:cubicBezTo>
                    <a:pt x="309" y="206"/>
                    <a:pt x="313" y="202"/>
                    <a:pt x="318" y="200"/>
                  </a:cubicBezTo>
                  <a:cubicBezTo>
                    <a:pt x="322" y="198"/>
                    <a:pt x="324" y="196"/>
                    <a:pt x="325" y="194"/>
                  </a:cubicBezTo>
                  <a:cubicBezTo>
                    <a:pt x="326" y="192"/>
                    <a:pt x="327" y="189"/>
                    <a:pt x="328" y="187"/>
                  </a:cubicBezTo>
                  <a:cubicBezTo>
                    <a:pt x="328" y="187"/>
                    <a:pt x="328" y="187"/>
                    <a:pt x="328" y="187"/>
                  </a:cubicBezTo>
                  <a:cubicBezTo>
                    <a:pt x="396" y="187"/>
                    <a:pt x="396" y="187"/>
                    <a:pt x="396" y="187"/>
                  </a:cubicBezTo>
                  <a:cubicBezTo>
                    <a:pt x="394" y="188"/>
                    <a:pt x="392" y="190"/>
                    <a:pt x="390" y="192"/>
                  </a:cubicBezTo>
                  <a:close/>
                  <a:moveTo>
                    <a:pt x="704" y="187"/>
                  </a:moveTo>
                  <a:cubicBezTo>
                    <a:pt x="705" y="191"/>
                    <a:pt x="707" y="197"/>
                    <a:pt x="713" y="200"/>
                  </a:cubicBezTo>
                  <a:cubicBezTo>
                    <a:pt x="720" y="203"/>
                    <a:pt x="730" y="207"/>
                    <a:pt x="731" y="209"/>
                  </a:cubicBezTo>
                  <a:cubicBezTo>
                    <a:pt x="732" y="211"/>
                    <a:pt x="733" y="212"/>
                    <a:pt x="726" y="236"/>
                  </a:cubicBezTo>
                  <a:cubicBezTo>
                    <a:pt x="720" y="260"/>
                    <a:pt x="715" y="259"/>
                    <a:pt x="708" y="270"/>
                  </a:cubicBezTo>
                  <a:cubicBezTo>
                    <a:pt x="702" y="282"/>
                    <a:pt x="702" y="281"/>
                    <a:pt x="702" y="281"/>
                  </a:cubicBezTo>
                  <a:cubicBezTo>
                    <a:pt x="702" y="281"/>
                    <a:pt x="698" y="262"/>
                    <a:pt x="692" y="253"/>
                  </a:cubicBezTo>
                  <a:cubicBezTo>
                    <a:pt x="686" y="243"/>
                    <a:pt x="669" y="234"/>
                    <a:pt x="667" y="232"/>
                  </a:cubicBezTo>
                  <a:cubicBezTo>
                    <a:pt x="665" y="229"/>
                    <a:pt x="654" y="203"/>
                    <a:pt x="642" y="192"/>
                  </a:cubicBezTo>
                  <a:cubicBezTo>
                    <a:pt x="640" y="190"/>
                    <a:pt x="638" y="188"/>
                    <a:pt x="636" y="187"/>
                  </a:cubicBezTo>
                  <a:cubicBezTo>
                    <a:pt x="704" y="187"/>
                    <a:pt x="704" y="187"/>
                    <a:pt x="704" y="187"/>
                  </a:cubicBezTo>
                  <a:cubicBezTo>
                    <a:pt x="704" y="187"/>
                    <a:pt x="704" y="187"/>
                    <a:pt x="704" y="1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4_Images and Contents Layout">
  <p:cSld name="14_Images and Contents Layout"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0103" y="1152132"/>
            <a:ext cx="2960742" cy="258762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6"/>
          <p:cNvSpPr/>
          <p:nvPr>
            <p:ph idx="2" type="pic"/>
          </p:nvPr>
        </p:nvSpPr>
        <p:spPr>
          <a:xfrm>
            <a:off x="641107" y="1251515"/>
            <a:ext cx="2758687" cy="16168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4050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82" name="Google Shape;182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43201" y="2233084"/>
            <a:ext cx="2960742" cy="258762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6"/>
          <p:cNvSpPr/>
          <p:nvPr>
            <p:ph idx="3" type="pic"/>
          </p:nvPr>
        </p:nvSpPr>
        <p:spPr>
          <a:xfrm>
            <a:off x="5744205" y="2332467"/>
            <a:ext cx="2758687" cy="16168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4050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4" name="Google Shape;184;p36"/>
          <p:cNvSpPr/>
          <p:nvPr/>
        </p:nvSpPr>
        <p:spPr>
          <a:xfrm>
            <a:off x="0" y="215441"/>
            <a:ext cx="221456" cy="543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6"/>
          <p:cNvSpPr/>
          <p:nvPr/>
        </p:nvSpPr>
        <p:spPr>
          <a:xfrm>
            <a:off x="-7382" y="215441"/>
            <a:ext cx="128346" cy="543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36"/>
          <p:cNvGrpSpPr/>
          <p:nvPr/>
        </p:nvGrpSpPr>
        <p:grpSpPr>
          <a:xfrm>
            <a:off x="7956905" y="-64443"/>
            <a:ext cx="1234304" cy="1024031"/>
            <a:chOff x="0" y="1266625"/>
            <a:chExt cx="5758732" cy="4777689"/>
          </a:xfrm>
        </p:grpSpPr>
        <p:sp>
          <p:nvSpPr>
            <p:cNvPr id="187" name="Google Shape;187;p36"/>
            <p:cNvSpPr/>
            <p:nvPr/>
          </p:nvSpPr>
          <p:spPr>
            <a:xfrm rot="8978259">
              <a:off x="268015" y="2416670"/>
              <a:ext cx="5222702" cy="2477599"/>
            </a:xfrm>
            <a:custGeom>
              <a:rect b="b" l="l" r="r" t="t"/>
              <a:pathLst>
                <a:path extrusionOk="0" h="10002" w="10201">
                  <a:moveTo>
                    <a:pt x="8262" y="423"/>
                  </a:moveTo>
                  <a:cubicBezTo>
                    <a:pt x="8283" y="442"/>
                    <a:pt x="8303" y="442"/>
                    <a:pt x="8324" y="442"/>
                  </a:cubicBezTo>
                  <a:cubicBezTo>
                    <a:pt x="8335" y="480"/>
                    <a:pt x="8335" y="480"/>
                    <a:pt x="8335" y="517"/>
                  </a:cubicBezTo>
                  <a:cubicBezTo>
                    <a:pt x="8303" y="537"/>
                    <a:pt x="8314" y="517"/>
                    <a:pt x="8303" y="592"/>
                  </a:cubicBezTo>
                  <a:lnTo>
                    <a:pt x="8345" y="592"/>
                  </a:lnTo>
                  <a:cubicBezTo>
                    <a:pt x="8355" y="630"/>
                    <a:pt x="8435" y="524"/>
                    <a:pt x="8414" y="543"/>
                  </a:cubicBezTo>
                  <a:cubicBezTo>
                    <a:pt x="8404" y="561"/>
                    <a:pt x="8312" y="750"/>
                    <a:pt x="8291" y="770"/>
                  </a:cubicBezTo>
                  <a:cubicBezTo>
                    <a:pt x="8312" y="825"/>
                    <a:pt x="8250" y="855"/>
                    <a:pt x="8230" y="930"/>
                  </a:cubicBezTo>
                  <a:cubicBezTo>
                    <a:pt x="8272" y="950"/>
                    <a:pt x="8283" y="987"/>
                    <a:pt x="8324" y="1005"/>
                  </a:cubicBezTo>
                  <a:cubicBezTo>
                    <a:pt x="8335" y="968"/>
                    <a:pt x="8335" y="930"/>
                    <a:pt x="8345" y="875"/>
                  </a:cubicBezTo>
                  <a:lnTo>
                    <a:pt x="8355" y="875"/>
                  </a:lnTo>
                  <a:lnTo>
                    <a:pt x="8355" y="893"/>
                  </a:lnTo>
                  <a:cubicBezTo>
                    <a:pt x="8386" y="987"/>
                    <a:pt x="8366" y="1119"/>
                    <a:pt x="8376" y="1212"/>
                  </a:cubicBezTo>
                  <a:lnTo>
                    <a:pt x="8355" y="1212"/>
                  </a:lnTo>
                  <a:cubicBezTo>
                    <a:pt x="8345" y="1212"/>
                    <a:pt x="8345" y="1212"/>
                    <a:pt x="8324" y="1231"/>
                  </a:cubicBezTo>
                  <a:lnTo>
                    <a:pt x="8324" y="1288"/>
                  </a:lnTo>
                  <a:cubicBezTo>
                    <a:pt x="8314" y="1306"/>
                    <a:pt x="8084" y="1607"/>
                    <a:pt x="8084" y="1607"/>
                  </a:cubicBezTo>
                  <a:lnTo>
                    <a:pt x="8126" y="1607"/>
                  </a:lnTo>
                  <a:cubicBezTo>
                    <a:pt x="8157" y="1532"/>
                    <a:pt x="8240" y="1569"/>
                    <a:pt x="8293" y="1589"/>
                  </a:cubicBezTo>
                  <a:cubicBezTo>
                    <a:pt x="8293" y="1644"/>
                    <a:pt x="8283" y="1663"/>
                    <a:pt x="8293" y="1682"/>
                  </a:cubicBezTo>
                  <a:cubicBezTo>
                    <a:pt x="8314" y="1738"/>
                    <a:pt x="8324" y="1776"/>
                    <a:pt x="8366" y="1776"/>
                  </a:cubicBezTo>
                  <a:cubicBezTo>
                    <a:pt x="8407" y="1738"/>
                    <a:pt x="8542" y="1813"/>
                    <a:pt x="8584" y="1682"/>
                  </a:cubicBezTo>
                  <a:cubicBezTo>
                    <a:pt x="8605" y="1626"/>
                    <a:pt x="8594" y="1589"/>
                    <a:pt x="8636" y="1569"/>
                  </a:cubicBezTo>
                  <a:cubicBezTo>
                    <a:pt x="8667" y="1532"/>
                    <a:pt x="8667" y="1569"/>
                    <a:pt x="8698" y="1589"/>
                  </a:cubicBezTo>
                  <a:cubicBezTo>
                    <a:pt x="8698" y="1532"/>
                    <a:pt x="8678" y="1550"/>
                    <a:pt x="8709" y="1532"/>
                  </a:cubicBezTo>
                  <a:cubicBezTo>
                    <a:pt x="8719" y="1569"/>
                    <a:pt x="8792" y="1589"/>
                    <a:pt x="8855" y="1607"/>
                  </a:cubicBezTo>
                  <a:cubicBezTo>
                    <a:pt x="8855" y="1776"/>
                    <a:pt x="8845" y="1870"/>
                    <a:pt x="8802" y="1982"/>
                  </a:cubicBezTo>
                  <a:cubicBezTo>
                    <a:pt x="8792" y="2020"/>
                    <a:pt x="8761" y="2020"/>
                    <a:pt x="8740" y="2077"/>
                  </a:cubicBezTo>
                  <a:lnTo>
                    <a:pt x="8740" y="2133"/>
                  </a:lnTo>
                  <a:cubicBezTo>
                    <a:pt x="8824" y="2208"/>
                    <a:pt x="8938" y="2189"/>
                    <a:pt x="9032" y="2208"/>
                  </a:cubicBezTo>
                  <a:cubicBezTo>
                    <a:pt x="9042" y="2433"/>
                    <a:pt x="9053" y="2565"/>
                    <a:pt x="9011" y="2771"/>
                  </a:cubicBezTo>
                  <a:cubicBezTo>
                    <a:pt x="9011" y="2828"/>
                    <a:pt x="9053" y="2865"/>
                    <a:pt x="9011" y="2940"/>
                  </a:cubicBezTo>
                  <a:cubicBezTo>
                    <a:pt x="9001" y="2940"/>
                    <a:pt x="8990" y="2940"/>
                    <a:pt x="8980" y="2959"/>
                  </a:cubicBezTo>
                  <a:cubicBezTo>
                    <a:pt x="8980" y="2978"/>
                    <a:pt x="9001" y="2959"/>
                    <a:pt x="8990" y="2997"/>
                  </a:cubicBezTo>
                  <a:cubicBezTo>
                    <a:pt x="8980" y="2997"/>
                    <a:pt x="8970" y="3016"/>
                    <a:pt x="8970" y="3034"/>
                  </a:cubicBezTo>
                  <a:cubicBezTo>
                    <a:pt x="9053" y="3034"/>
                    <a:pt x="9094" y="3072"/>
                    <a:pt x="9157" y="3016"/>
                  </a:cubicBezTo>
                  <a:cubicBezTo>
                    <a:pt x="9167" y="3109"/>
                    <a:pt x="9198" y="3166"/>
                    <a:pt x="9250" y="3166"/>
                  </a:cubicBezTo>
                  <a:cubicBezTo>
                    <a:pt x="9281" y="3223"/>
                    <a:pt x="9323" y="3166"/>
                    <a:pt x="9386" y="3147"/>
                  </a:cubicBezTo>
                  <a:lnTo>
                    <a:pt x="9386" y="3166"/>
                  </a:lnTo>
                  <a:lnTo>
                    <a:pt x="9397" y="3166"/>
                  </a:lnTo>
                  <a:cubicBezTo>
                    <a:pt x="9386" y="3260"/>
                    <a:pt x="9397" y="3260"/>
                    <a:pt x="9407" y="3316"/>
                  </a:cubicBezTo>
                  <a:cubicBezTo>
                    <a:pt x="9418" y="3316"/>
                    <a:pt x="9428" y="3298"/>
                    <a:pt x="9438" y="3298"/>
                  </a:cubicBezTo>
                  <a:cubicBezTo>
                    <a:pt x="9438" y="3185"/>
                    <a:pt x="9438" y="3091"/>
                    <a:pt x="9490" y="3072"/>
                  </a:cubicBezTo>
                  <a:cubicBezTo>
                    <a:pt x="9511" y="3109"/>
                    <a:pt x="9522" y="3128"/>
                    <a:pt x="9542" y="3128"/>
                  </a:cubicBezTo>
                  <a:cubicBezTo>
                    <a:pt x="9553" y="3072"/>
                    <a:pt x="9542" y="2964"/>
                    <a:pt x="9563" y="2927"/>
                  </a:cubicBezTo>
                  <a:cubicBezTo>
                    <a:pt x="9584" y="2945"/>
                    <a:pt x="9563" y="3072"/>
                    <a:pt x="9594" y="3054"/>
                  </a:cubicBezTo>
                  <a:cubicBezTo>
                    <a:pt x="9605" y="3147"/>
                    <a:pt x="9615" y="3091"/>
                    <a:pt x="9625" y="3128"/>
                  </a:cubicBezTo>
                  <a:cubicBezTo>
                    <a:pt x="9625" y="3166"/>
                    <a:pt x="9686" y="3182"/>
                    <a:pt x="9686" y="3220"/>
                  </a:cubicBezTo>
                  <a:cubicBezTo>
                    <a:pt x="9707" y="3239"/>
                    <a:pt x="9688" y="3281"/>
                    <a:pt x="9688" y="3316"/>
                  </a:cubicBezTo>
                  <a:lnTo>
                    <a:pt x="9688" y="3429"/>
                  </a:lnTo>
                  <a:cubicBezTo>
                    <a:pt x="9698" y="3447"/>
                    <a:pt x="9802" y="3489"/>
                    <a:pt x="9812" y="3527"/>
                  </a:cubicBezTo>
                  <a:cubicBezTo>
                    <a:pt x="9781" y="3564"/>
                    <a:pt x="9715" y="3586"/>
                    <a:pt x="9698" y="3598"/>
                  </a:cubicBezTo>
                  <a:cubicBezTo>
                    <a:pt x="9681" y="3610"/>
                    <a:pt x="9705" y="3598"/>
                    <a:pt x="9709" y="3598"/>
                  </a:cubicBezTo>
                  <a:cubicBezTo>
                    <a:pt x="9719" y="3579"/>
                    <a:pt x="9719" y="3579"/>
                    <a:pt x="9740" y="3579"/>
                  </a:cubicBezTo>
                  <a:lnTo>
                    <a:pt x="9740" y="3691"/>
                  </a:lnTo>
                  <a:cubicBezTo>
                    <a:pt x="9729" y="3711"/>
                    <a:pt x="9729" y="3711"/>
                    <a:pt x="9709" y="3730"/>
                  </a:cubicBezTo>
                  <a:cubicBezTo>
                    <a:pt x="9698" y="3711"/>
                    <a:pt x="9698" y="3711"/>
                    <a:pt x="9688" y="3691"/>
                  </a:cubicBezTo>
                  <a:cubicBezTo>
                    <a:pt x="9677" y="3730"/>
                    <a:pt x="9665" y="3815"/>
                    <a:pt x="9665" y="3833"/>
                  </a:cubicBezTo>
                  <a:cubicBezTo>
                    <a:pt x="9655" y="3815"/>
                    <a:pt x="9667" y="3730"/>
                    <a:pt x="9646" y="3730"/>
                  </a:cubicBezTo>
                  <a:cubicBezTo>
                    <a:pt x="9646" y="3805"/>
                    <a:pt x="9605" y="3917"/>
                    <a:pt x="9553" y="3955"/>
                  </a:cubicBezTo>
                  <a:cubicBezTo>
                    <a:pt x="9615" y="4105"/>
                    <a:pt x="9584" y="4143"/>
                    <a:pt x="9574" y="4349"/>
                  </a:cubicBezTo>
                  <a:cubicBezTo>
                    <a:pt x="9542" y="4330"/>
                    <a:pt x="9469" y="4295"/>
                    <a:pt x="9438" y="4312"/>
                  </a:cubicBezTo>
                  <a:cubicBezTo>
                    <a:pt x="9407" y="4329"/>
                    <a:pt x="9395" y="4413"/>
                    <a:pt x="9385" y="4451"/>
                  </a:cubicBezTo>
                  <a:cubicBezTo>
                    <a:pt x="9416" y="4508"/>
                    <a:pt x="9449" y="4481"/>
                    <a:pt x="9459" y="4574"/>
                  </a:cubicBezTo>
                  <a:cubicBezTo>
                    <a:pt x="9480" y="4556"/>
                    <a:pt x="9501" y="4556"/>
                    <a:pt x="9522" y="4574"/>
                  </a:cubicBezTo>
                  <a:lnTo>
                    <a:pt x="9522" y="4593"/>
                  </a:lnTo>
                  <a:cubicBezTo>
                    <a:pt x="9470" y="4593"/>
                    <a:pt x="9428" y="4613"/>
                    <a:pt x="9407" y="4688"/>
                  </a:cubicBezTo>
                  <a:cubicBezTo>
                    <a:pt x="9397" y="4706"/>
                    <a:pt x="9397" y="4706"/>
                    <a:pt x="9397" y="4743"/>
                  </a:cubicBezTo>
                  <a:cubicBezTo>
                    <a:pt x="9438" y="4800"/>
                    <a:pt x="9490" y="4857"/>
                    <a:pt x="9532" y="4912"/>
                  </a:cubicBezTo>
                  <a:cubicBezTo>
                    <a:pt x="9553" y="4988"/>
                    <a:pt x="9522" y="4969"/>
                    <a:pt x="9553" y="5007"/>
                  </a:cubicBezTo>
                  <a:cubicBezTo>
                    <a:pt x="9605" y="5063"/>
                    <a:pt x="9667" y="5026"/>
                    <a:pt x="9688" y="5138"/>
                  </a:cubicBezTo>
                  <a:cubicBezTo>
                    <a:pt x="9729" y="5251"/>
                    <a:pt x="9667" y="5364"/>
                    <a:pt x="9657" y="5496"/>
                  </a:cubicBezTo>
                  <a:cubicBezTo>
                    <a:pt x="9698" y="5496"/>
                    <a:pt x="9729" y="5457"/>
                    <a:pt x="9771" y="5439"/>
                  </a:cubicBezTo>
                  <a:lnTo>
                    <a:pt x="9771" y="5382"/>
                  </a:lnTo>
                  <a:cubicBezTo>
                    <a:pt x="9761" y="5364"/>
                    <a:pt x="9761" y="5364"/>
                    <a:pt x="9750" y="5326"/>
                  </a:cubicBezTo>
                  <a:lnTo>
                    <a:pt x="9781" y="5326"/>
                  </a:lnTo>
                  <a:cubicBezTo>
                    <a:pt x="9802" y="5382"/>
                    <a:pt x="9813" y="5401"/>
                    <a:pt x="9865" y="5401"/>
                  </a:cubicBezTo>
                  <a:lnTo>
                    <a:pt x="10042" y="5391"/>
                  </a:lnTo>
                  <a:cubicBezTo>
                    <a:pt x="10094" y="5414"/>
                    <a:pt x="10057" y="5619"/>
                    <a:pt x="10081" y="5686"/>
                  </a:cubicBezTo>
                  <a:cubicBezTo>
                    <a:pt x="10105" y="5753"/>
                    <a:pt x="10188" y="5693"/>
                    <a:pt x="10188" y="5795"/>
                  </a:cubicBezTo>
                  <a:cubicBezTo>
                    <a:pt x="10219" y="5889"/>
                    <a:pt x="10188" y="6078"/>
                    <a:pt x="10177" y="6153"/>
                  </a:cubicBezTo>
                  <a:cubicBezTo>
                    <a:pt x="10157" y="6115"/>
                    <a:pt x="10158" y="6036"/>
                    <a:pt x="10137" y="6016"/>
                  </a:cubicBezTo>
                  <a:cubicBezTo>
                    <a:pt x="10085" y="5998"/>
                    <a:pt x="10011" y="6096"/>
                    <a:pt x="9949" y="6096"/>
                  </a:cubicBezTo>
                  <a:cubicBezTo>
                    <a:pt x="9899" y="6112"/>
                    <a:pt x="9957" y="5988"/>
                    <a:pt x="9893" y="6004"/>
                  </a:cubicBezTo>
                  <a:cubicBezTo>
                    <a:pt x="9829" y="6020"/>
                    <a:pt x="9660" y="6120"/>
                    <a:pt x="9610" y="6190"/>
                  </a:cubicBezTo>
                  <a:cubicBezTo>
                    <a:pt x="9589" y="6247"/>
                    <a:pt x="9553" y="6453"/>
                    <a:pt x="9532" y="6528"/>
                  </a:cubicBezTo>
                  <a:cubicBezTo>
                    <a:pt x="9522" y="6528"/>
                    <a:pt x="9501" y="6548"/>
                    <a:pt x="9490" y="6566"/>
                  </a:cubicBezTo>
                  <a:cubicBezTo>
                    <a:pt x="9574" y="6660"/>
                    <a:pt x="9501" y="6866"/>
                    <a:pt x="9490" y="6979"/>
                  </a:cubicBezTo>
                  <a:cubicBezTo>
                    <a:pt x="9522" y="6979"/>
                    <a:pt x="9563" y="6998"/>
                    <a:pt x="9594" y="7016"/>
                  </a:cubicBezTo>
                  <a:cubicBezTo>
                    <a:pt x="9594" y="7016"/>
                    <a:pt x="9584" y="7036"/>
                    <a:pt x="9584" y="7054"/>
                  </a:cubicBezTo>
                  <a:cubicBezTo>
                    <a:pt x="9480" y="7110"/>
                    <a:pt x="9428" y="7130"/>
                    <a:pt x="9438" y="7411"/>
                  </a:cubicBezTo>
                  <a:cubicBezTo>
                    <a:pt x="9480" y="7468"/>
                    <a:pt x="9407" y="7598"/>
                    <a:pt x="9428" y="7674"/>
                  </a:cubicBezTo>
                  <a:cubicBezTo>
                    <a:pt x="9438" y="7730"/>
                    <a:pt x="9459" y="7749"/>
                    <a:pt x="9459" y="7862"/>
                  </a:cubicBezTo>
                  <a:cubicBezTo>
                    <a:pt x="9438" y="7881"/>
                    <a:pt x="9418" y="7899"/>
                    <a:pt x="9407" y="7918"/>
                  </a:cubicBezTo>
                  <a:cubicBezTo>
                    <a:pt x="9323" y="7881"/>
                    <a:pt x="9344" y="7843"/>
                    <a:pt x="9302" y="7730"/>
                  </a:cubicBezTo>
                  <a:cubicBezTo>
                    <a:pt x="9250" y="7787"/>
                    <a:pt x="9167" y="7655"/>
                    <a:pt x="9126" y="7580"/>
                  </a:cubicBezTo>
                  <a:lnTo>
                    <a:pt x="9126" y="7543"/>
                  </a:lnTo>
                  <a:lnTo>
                    <a:pt x="9167" y="7543"/>
                  </a:lnTo>
                  <a:lnTo>
                    <a:pt x="9167" y="7524"/>
                  </a:lnTo>
                  <a:lnTo>
                    <a:pt x="9146" y="7524"/>
                  </a:lnTo>
                  <a:cubicBezTo>
                    <a:pt x="9136" y="7524"/>
                    <a:pt x="9094" y="7543"/>
                    <a:pt x="9084" y="7543"/>
                  </a:cubicBezTo>
                  <a:cubicBezTo>
                    <a:pt x="9094" y="7598"/>
                    <a:pt x="9094" y="7598"/>
                    <a:pt x="9105" y="7618"/>
                  </a:cubicBezTo>
                  <a:cubicBezTo>
                    <a:pt x="9084" y="7637"/>
                    <a:pt x="9084" y="7637"/>
                    <a:pt x="9063" y="7637"/>
                  </a:cubicBezTo>
                  <a:cubicBezTo>
                    <a:pt x="9105" y="7749"/>
                    <a:pt x="9074" y="7824"/>
                    <a:pt x="9167" y="7918"/>
                  </a:cubicBezTo>
                  <a:cubicBezTo>
                    <a:pt x="9167" y="7956"/>
                    <a:pt x="9177" y="8087"/>
                    <a:pt x="9167" y="8125"/>
                  </a:cubicBezTo>
                  <a:cubicBezTo>
                    <a:pt x="9146" y="8182"/>
                    <a:pt x="9126" y="8200"/>
                    <a:pt x="9105" y="8237"/>
                  </a:cubicBezTo>
                  <a:cubicBezTo>
                    <a:pt x="9042" y="8237"/>
                    <a:pt x="8970" y="8275"/>
                    <a:pt x="8928" y="8219"/>
                  </a:cubicBezTo>
                  <a:cubicBezTo>
                    <a:pt x="8897" y="8200"/>
                    <a:pt x="8897" y="8162"/>
                    <a:pt x="8866" y="8125"/>
                  </a:cubicBezTo>
                  <a:cubicBezTo>
                    <a:pt x="8845" y="8144"/>
                    <a:pt x="8824" y="8162"/>
                    <a:pt x="8802" y="8182"/>
                  </a:cubicBezTo>
                  <a:cubicBezTo>
                    <a:pt x="8834" y="8219"/>
                    <a:pt x="8876" y="8481"/>
                    <a:pt x="8845" y="8575"/>
                  </a:cubicBezTo>
                  <a:cubicBezTo>
                    <a:pt x="8834" y="8632"/>
                    <a:pt x="8834" y="8632"/>
                    <a:pt x="8814" y="8650"/>
                  </a:cubicBezTo>
                  <a:cubicBezTo>
                    <a:pt x="8781" y="8707"/>
                    <a:pt x="8657" y="8726"/>
                    <a:pt x="8615" y="8670"/>
                  </a:cubicBezTo>
                  <a:cubicBezTo>
                    <a:pt x="8542" y="8632"/>
                    <a:pt x="8490" y="8369"/>
                    <a:pt x="8470" y="8237"/>
                  </a:cubicBezTo>
                  <a:cubicBezTo>
                    <a:pt x="8449" y="8162"/>
                    <a:pt x="8470" y="8050"/>
                    <a:pt x="8459" y="7993"/>
                  </a:cubicBezTo>
                  <a:lnTo>
                    <a:pt x="8418" y="7993"/>
                  </a:lnTo>
                  <a:cubicBezTo>
                    <a:pt x="8376" y="8031"/>
                    <a:pt x="8283" y="7993"/>
                    <a:pt x="8240" y="7993"/>
                  </a:cubicBezTo>
                  <a:cubicBezTo>
                    <a:pt x="8219" y="7881"/>
                    <a:pt x="8209" y="7768"/>
                    <a:pt x="8136" y="7768"/>
                  </a:cubicBezTo>
                  <a:cubicBezTo>
                    <a:pt x="8115" y="7730"/>
                    <a:pt x="8053" y="7712"/>
                    <a:pt x="8042" y="7712"/>
                  </a:cubicBezTo>
                  <a:cubicBezTo>
                    <a:pt x="8022" y="7730"/>
                    <a:pt x="8001" y="7768"/>
                    <a:pt x="7980" y="7787"/>
                  </a:cubicBezTo>
                  <a:cubicBezTo>
                    <a:pt x="7970" y="7937"/>
                    <a:pt x="7980" y="8013"/>
                    <a:pt x="7990" y="8106"/>
                  </a:cubicBezTo>
                  <a:cubicBezTo>
                    <a:pt x="7980" y="8200"/>
                    <a:pt x="7949" y="8294"/>
                    <a:pt x="7949" y="8406"/>
                  </a:cubicBezTo>
                  <a:cubicBezTo>
                    <a:pt x="7928" y="8406"/>
                    <a:pt x="7907" y="8406"/>
                    <a:pt x="7887" y="8426"/>
                  </a:cubicBezTo>
                  <a:cubicBezTo>
                    <a:pt x="7876" y="8463"/>
                    <a:pt x="7855" y="8501"/>
                    <a:pt x="7845" y="8538"/>
                  </a:cubicBezTo>
                  <a:lnTo>
                    <a:pt x="7835" y="8538"/>
                  </a:lnTo>
                  <a:lnTo>
                    <a:pt x="7835" y="8481"/>
                  </a:lnTo>
                  <a:cubicBezTo>
                    <a:pt x="7824" y="8463"/>
                    <a:pt x="7845" y="8444"/>
                    <a:pt x="7855" y="8426"/>
                  </a:cubicBezTo>
                  <a:cubicBezTo>
                    <a:pt x="7762" y="8388"/>
                    <a:pt x="7710" y="8351"/>
                    <a:pt x="7678" y="8182"/>
                  </a:cubicBezTo>
                  <a:cubicBezTo>
                    <a:pt x="7605" y="8182"/>
                    <a:pt x="7594" y="8182"/>
                    <a:pt x="7563" y="8087"/>
                  </a:cubicBezTo>
                  <a:cubicBezTo>
                    <a:pt x="7542" y="8125"/>
                    <a:pt x="7542" y="8125"/>
                    <a:pt x="7501" y="8144"/>
                  </a:cubicBezTo>
                  <a:cubicBezTo>
                    <a:pt x="7491" y="8125"/>
                    <a:pt x="7470" y="8068"/>
                    <a:pt x="7470" y="8087"/>
                  </a:cubicBezTo>
                  <a:cubicBezTo>
                    <a:pt x="7449" y="8125"/>
                    <a:pt x="7439" y="8144"/>
                    <a:pt x="7439" y="8219"/>
                  </a:cubicBezTo>
                  <a:cubicBezTo>
                    <a:pt x="7501" y="8275"/>
                    <a:pt x="7615" y="8463"/>
                    <a:pt x="7574" y="8595"/>
                  </a:cubicBezTo>
                  <a:cubicBezTo>
                    <a:pt x="7553" y="8650"/>
                    <a:pt x="7470" y="8764"/>
                    <a:pt x="7418" y="8782"/>
                  </a:cubicBezTo>
                  <a:cubicBezTo>
                    <a:pt x="7387" y="8670"/>
                    <a:pt x="7324" y="8689"/>
                    <a:pt x="7251" y="8707"/>
                  </a:cubicBezTo>
                  <a:cubicBezTo>
                    <a:pt x="7231" y="8764"/>
                    <a:pt x="7199" y="8819"/>
                    <a:pt x="7189" y="8858"/>
                  </a:cubicBezTo>
                  <a:cubicBezTo>
                    <a:pt x="7168" y="8876"/>
                    <a:pt x="7136" y="8895"/>
                    <a:pt x="7115" y="8914"/>
                  </a:cubicBezTo>
                  <a:lnTo>
                    <a:pt x="7115" y="8839"/>
                  </a:lnTo>
                  <a:cubicBezTo>
                    <a:pt x="7063" y="8819"/>
                    <a:pt x="7032" y="8764"/>
                    <a:pt x="6991" y="8801"/>
                  </a:cubicBezTo>
                  <a:cubicBezTo>
                    <a:pt x="6959" y="8801"/>
                    <a:pt x="6928" y="8876"/>
                    <a:pt x="6907" y="8895"/>
                  </a:cubicBezTo>
                  <a:cubicBezTo>
                    <a:pt x="6876" y="8895"/>
                    <a:pt x="6845" y="8914"/>
                    <a:pt x="6814" y="8914"/>
                  </a:cubicBezTo>
                  <a:lnTo>
                    <a:pt x="6814" y="8970"/>
                  </a:lnTo>
                  <a:cubicBezTo>
                    <a:pt x="6793" y="9008"/>
                    <a:pt x="6793" y="8895"/>
                    <a:pt x="6751" y="8989"/>
                  </a:cubicBezTo>
                  <a:cubicBezTo>
                    <a:pt x="6762" y="9008"/>
                    <a:pt x="6772" y="9008"/>
                    <a:pt x="6772" y="9026"/>
                  </a:cubicBezTo>
                  <a:cubicBezTo>
                    <a:pt x="6803" y="8989"/>
                    <a:pt x="6887" y="9008"/>
                    <a:pt x="6939" y="9008"/>
                  </a:cubicBezTo>
                  <a:lnTo>
                    <a:pt x="6939" y="8989"/>
                  </a:lnTo>
                  <a:cubicBezTo>
                    <a:pt x="6928" y="8970"/>
                    <a:pt x="6928" y="8970"/>
                    <a:pt x="6918" y="8951"/>
                  </a:cubicBezTo>
                  <a:lnTo>
                    <a:pt x="6939" y="8951"/>
                  </a:lnTo>
                  <a:cubicBezTo>
                    <a:pt x="6949" y="8951"/>
                    <a:pt x="6959" y="8951"/>
                    <a:pt x="6991" y="8933"/>
                  </a:cubicBezTo>
                  <a:cubicBezTo>
                    <a:pt x="7001" y="8989"/>
                    <a:pt x="7001" y="9045"/>
                    <a:pt x="7032" y="9064"/>
                  </a:cubicBezTo>
                  <a:cubicBezTo>
                    <a:pt x="7084" y="9139"/>
                    <a:pt x="7241" y="9102"/>
                    <a:pt x="7303" y="9139"/>
                  </a:cubicBezTo>
                  <a:lnTo>
                    <a:pt x="7303" y="9195"/>
                  </a:lnTo>
                  <a:cubicBezTo>
                    <a:pt x="7314" y="9234"/>
                    <a:pt x="7241" y="9496"/>
                    <a:pt x="7220" y="9590"/>
                  </a:cubicBezTo>
                  <a:lnTo>
                    <a:pt x="7199" y="9590"/>
                  </a:lnTo>
                  <a:cubicBezTo>
                    <a:pt x="7189" y="9533"/>
                    <a:pt x="7199" y="9552"/>
                    <a:pt x="7179" y="9533"/>
                  </a:cubicBezTo>
                  <a:cubicBezTo>
                    <a:pt x="7126" y="9609"/>
                    <a:pt x="7011" y="9533"/>
                    <a:pt x="6949" y="9496"/>
                  </a:cubicBezTo>
                  <a:lnTo>
                    <a:pt x="6876" y="9496"/>
                  </a:lnTo>
                  <a:cubicBezTo>
                    <a:pt x="6855" y="9478"/>
                    <a:pt x="6814" y="9421"/>
                    <a:pt x="6793" y="9403"/>
                  </a:cubicBezTo>
                  <a:cubicBezTo>
                    <a:pt x="6762" y="9403"/>
                    <a:pt x="6793" y="9458"/>
                    <a:pt x="6751" y="9440"/>
                  </a:cubicBezTo>
                  <a:cubicBezTo>
                    <a:pt x="6710" y="9421"/>
                    <a:pt x="6668" y="9327"/>
                    <a:pt x="6637" y="9289"/>
                  </a:cubicBezTo>
                  <a:lnTo>
                    <a:pt x="6627" y="9289"/>
                  </a:lnTo>
                  <a:cubicBezTo>
                    <a:pt x="6616" y="9289"/>
                    <a:pt x="6606" y="9271"/>
                    <a:pt x="6584" y="9289"/>
                  </a:cubicBezTo>
                  <a:cubicBezTo>
                    <a:pt x="6553" y="9234"/>
                    <a:pt x="6522" y="9214"/>
                    <a:pt x="6480" y="9177"/>
                  </a:cubicBezTo>
                  <a:cubicBezTo>
                    <a:pt x="6459" y="9252"/>
                    <a:pt x="6449" y="9195"/>
                    <a:pt x="6449" y="9346"/>
                  </a:cubicBezTo>
                  <a:cubicBezTo>
                    <a:pt x="6407" y="9383"/>
                    <a:pt x="6397" y="9478"/>
                    <a:pt x="6355" y="9515"/>
                  </a:cubicBezTo>
                  <a:cubicBezTo>
                    <a:pt x="6324" y="9552"/>
                    <a:pt x="6303" y="9552"/>
                    <a:pt x="6262" y="9552"/>
                  </a:cubicBezTo>
                  <a:lnTo>
                    <a:pt x="6262" y="9609"/>
                  </a:lnTo>
                  <a:cubicBezTo>
                    <a:pt x="6238" y="9653"/>
                    <a:pt x="6213" y="9696"/>
                    <a:pt x="6189" y="9740"/>
                  </a:cubicBezTo>
                  <a:cubicBezTo>
                    <a:pt x="6158" y="9759"/>
                    <a:pt x="6137" y="9778"/>
                    <a:pt x="6106" y="9796"/>
                  </a:cubicBezTo>
                  <a:cubicBezTo>
                    <a:pt x="6064" y="9834"/>
                    <a:pt x="6064" y="9909"/>
                    <a:pt x="6001" y="9947"/>
                  </a:cubicBezTo>
                  <a:cubicBezTo>
                    <a:pt x="5762" y="10097"/>
                    <a:pt x="5492" y="9909"/>
                    <a:pt x="5345" y="9796"/>
                  </a:cubicBezTo>
                  <a:lnTo>
                    <a:pt x="5220" y="9796"/>
                  </a:lnTo>
                  <a:cubicBezTo>
                    <a:pt x="5137" y="9740"/>
                    <a:pt x="5148" y="9647"/>
                    <a:pt x="4992" y="9647"/>
                  </a:cubicBezTo>
                  <a:cubicBezTo>
                    <a:pt x="4981" y="9590"/>
                    <a:pt x="4940" y="9552"/>
                    <a:pt x="4929" y="9515"/>
                  </a:cubicBezTo>
                  <a:lnTo>
                    <a:pt x="4929" y="9403"/>
                  </a:lnTo>
                  <a:cubicBezTo>
                    <a:pt x="4918" y="9383"/>
                    <a:pt x="4876" y="9364"/>
                    <a:pt x="4866" y="9346"/>
                  </a:cubicBezTo>
                  <a:cubicBezTo>
                    <a:pt x="5012" y="9364"/>
                    <a:pt x="5064" y="9252"/>
                    <a:pt x="5168" y="9214"/>
                  </a:cubicBezTo>
                  <a:cubicBezTo>
                    <a:pt x="5231" y="9177"/>
                    <a:pt x="5335" y="9214"/>
                    <a:pt x="5387" y="9234"/>
                  </a:cubicBezTo>
                  <a:cubicBezTo>
                    <a:pt x="5512" y="9271"/>
                    <a:pt x="5648" y="9234"/>
                    <a:pt x="5741" y="9195"/>
                  </a:cubicBezTo>
                  <a:cubicBezTo>
                    <a:pt x="5762" y="9158"/>
                    <a:pt x="5772" y="9139"/>
                    <a:pt x="5783" y="9102"/>
                  </a:cubicBezTo>
                  <a:cubicBezTo>
                    <a:pt x="5762" y="9064"/>
                    <a:pt x="5762" y="9026"/>
                    <a:pt x="5731" y="8989"/>
                  </a:cubicBezTo>
                  <a:cubicBezTo>
                    <a:pt x="5679" y="8933"/>
                    <a:pt x="5596" y="8970"/>
                    <a:pt x="5533" y="8933"/>
                  </a:cubicBezTo>
                  <a:cubicBezTo>
                    <a:pt x="5428" y="8876"/>
                    <a:pt x="5324" y="8782"/>
                    <a:pt x="5210" y="8745"/>
                  </a:cubicBezTo>
                  <a:cubicBezTo>
                    <a:pt x="5096" y="8689"/>
                    <a:pt x="4992" y="8764"/>
                    <a:pt x="4961" y="8595"/>
                  </a:cubicBezTo>
                  <a:cubicBezTo>
                    <a:pt x="4992" y="8575"/>
                    <a:pt x="5054" y="8538"/>
                    <a:pt x="5085" y="8481"/>
                  </a:cubicBezTo>
                  <a:cubicBezTo>
                    <a:pt x="4929" y="8501"/>
                    <a:pt x="4845" y="8331"/>
                    <a:pt x="4741" y="8275"/>
                  </a:cubicBezTo>
                  <a:cubicBezTo>
                    <a:pt x="4658" y="8219"/>
                    <a:pt x="4575" y="8257"/>
                    <a:pt x="4554" y="8087"/>
                  </a:cubicBezTo>
                  <a:cubicBezTo>
                    <a:pt x="4492" y="8087"/>
                    <a:pt x="4409" y="8068"/>
                    <a:pt x="4356" y="8031"/>
                  </a:cubicBezTo>
                  <a:cubicBezTo>
                    <a:pt x="4262" y="7993"/>
                    <a:pt x="4168" y="8068"/>
                    <a:pt x="4085" y="8013"/>
                  </a:cubicBezTo>
                  <a:cubicBezTo>
                    <a:pt x="4002" y="7956"/>
                    <a:pt x="4054" y="7843"/>
                    <a:pt x="3919" y="7843"/>
                  </a:cubicBezTo>
                  <a:cubicBezTo>
                    <a:pt x="3888" y="7806"/>
                    <a:pt x="3783" y="7806"/>
                    <a:pt x="3741" y="7806"/>
                  </a:cubicBezTo>
                  <a:cubicBezTo>
                    <a:pt x="3721" y="7730"/>
                    <a:pt x="3731" y="7618"/>
                    <a:pt x="3669" y="7598"/>
                  </a:cubicBezTo>
                  <a:cubicBezTo>
                    <a:pt x="3627" y="7655"/>
                    <a:pt x="3523" y="7618"/>
                    <a:pt x="3492" y="7637"/>
                  </a:cubicBezTo>
                  <a:cubicBezTo>
                    <a:pt x="3481" y="7655"/>
                    <a:pt x="3492" y="7674"/>
                    <a:pt x="3440" y="7674"/>
                  </a:cubicBezTo>
                  <a:cubicBezTo>
                    <a:pt x="3409" y="7655"/>
                    <a:pt x="3398" y="7674"/>
                    <a:pt x="3367" y="7674"/>
                  </a:cubicBezTo>
                  <a:lnTo>
                    <a:pt x="3367" y="7637"/>
                  </a:lnTo>
                  <a:cubicBezTo>
                    <a:pt x="3377" y="7618"/>
                    <a:pt x="3388" y="7580"/>
                    <a:pt x="3398" y="7543"/>
                  </a:cubicBezTo>
                  <a:cubicBezTo>
                    <a:pt x="3357" y="7505"/>
                    <a:pt x="3315" y="7486"/>
                    <a:pt x="3241" y="7505"/>
                  </a:cubicBezTo>
                  <a:cubicBezTo>
                    <a:pt x="3221" y="7468"/>
                    <a:pt x="3200" y="7411"/>
                    <a:pt x="3189" y="7411"/>
                  </a:cubicBezTo>
                  <a:cubicBezTo>
                    <a:pt x="3148" y="7392"/>
                    <a:pt x="3106" y="7449"/>
                    <a:pt x="3085" y="7468"/>
                  </a:cubicBezTo>
                  <a:cubicBezTo>
                    <a:pt x="3002" y="7449"/>
                    <a:pt x="2929" y="7449"/>
                    <a:pt x="2846" y="7449"/>
                  </a:cubicBezTo>
                  <a:cubicBezTo>
                    <a:pt x="2815" y="7449"/>
                    <a:pt x="2763" y="7429"/>
                    <a:pt x="2722" y="7486"/>
                  </a:cubicBezTo>
                  <a:cubicBezTo>
                    <a:pt x="2700" y="7524"/>
                    <a:pt x="2679" y="7561"/>
                    <a:pt x="2669" y="7598"/>
                  </a:cubicBezTo>
                  <a:cubicBezTo>
                    <a:pt x="2606" y="7655"/>
                    <a:pt x="2533" y="7598"/>
                    <a:pt x="2471" y="7637"/>
                  </a:cubicBezTo>
                  <a:cubicBezTo>
                    <a:pt x="2450" y="7655"/>
                    <a:pt x="2440" y="7712"/>
                    <a:pt x="2419" y="7712"/>
                  </a:cubicBezTo>
                  <a:cubicBezTo>
                    <a:pt x="2326" y="7712"/>
                    <a:pt x="2232" y="7693"/>
                    <a:pt x="2137" y="7693"/>
                  </a:cubicBezTo>
                  <a:cubicBezTo>
                    <a:pt x="2085" y="7674"/>
                    <a:pt x="2065" y="7598"/>
                    <a:pt x="2023" y="7561"/>
                  </a:cubicBezTo>
                  <a:cubicBezTo>
                    <a:pt x="1982" y="7524"/>
                    <a:pt x="1898" y="7580"/>
                    <a:pt x="1867" y="7524"/>
                  </a:cubicBezTo>
                  <a:cubicBezTo>
                    <a:pt x="1898" y="7505"/>
                    <a:pt x="1898" y="7505"/>
                    <a:pt x="1919" y="7505"/>
                  </a:cubicBezTo>
                  <a:lnTo>
                    <a:pt x="1919" y="7486"/>
                  </a:lnTo>
                  <a:lnTo>
                    <a:pt x="1867" y="7486"/>
                  </a:lnTo>
                  <a:cubicBezTo>
                    <a:pt x="1846" y="7468"/>
                    <a:pt x="1774" y="7486"/>
                    <a:pt x="1753" y="7505"/>
                  </a:cubicBezTo>
                  <a:cubicBezTo>
                    <a:pt x="1701" y="7392"/>
                    <a:pt x="1597" y="7468"/>
                    <a:pt x="1544" y="7429"/>
                  </a:cubicBezTo>
                  <a:lnTo>
                    <a:pt x="1544" y="7486"/>
                  </a:lnTo>
                  <a:cubicBezTo>
                    <a:pt x="1523" y="7468"/>
                    <a:pt x="1502" y="7468"/>
                    <a:pt x="1492" y="7468"/>
                  </a:cubicBezTo>
                  <a:lnTo>
                    <a:pt x="1492" y="7411"/>
                  </a:lnTo>
                  <a:cubicBezTo>
                    <a:pt x="1430" y="7411"/>
                    <a:pt x="1430" y="7429"/>
                    <a:pt x="1398" y="7468"/>
                  </a:cubicBezTo>
                  <a:cubicBezTo>
                    <a:pt x="1388" y="7429"/>
                    <a:pt x="1388" y="7429"/>
                    <a:pt x="1378" y="7411"/>
                  </a:cubicBezTo>
                  <a:cubicBezTo>
                    <a:pt x="1222" y="7505"/>
                    <a:pt x="1191" y="7505"/>
                    <a:pt x="1013" y="7429"/>
                  </a:cubicBezTo>
                  <a:cubicBezTo>
                    <a:pt x="961" y="7411"/>
                    <a:pt x="898" y="7411"/>
                    <a:pt x="836" y="7411"/>
                  </a:cubicBezTo>
                  <a:cubicBezTo>
                    <a:pt x="826" y="7392"/>
                    <a:pt x="805" y="7336"/>
                    <a:pt x="795" y="7336"/>
                  </a:cubicBezTo>
                  <a:cubicBezTo>
                    <a:pt x="774" y="7317"/>
                    <a:pt x="670" y="7374"/>
                    <a:pt x="628" y="7354"/>
                  </a:cubicBezTo>
                  <a:cubicBezTo>
                    <a:pt x="618" y="7354"/>
                    <a:pt x="607" y="7299"/>
                    <a:pt x="597" y="7299"/>
                  </a:cubicBezTo>
                  <a:cubicBezTo>
                    <a:pt x="566" y="7299"/>
                    <a:pt x="535" y="7317"/>
                    <a:pt x="493" y="7317"/>
                  </a:cubicBezTo>
                  <a:cubicBezTo>
                    <a:pt x="493" y="7299"/>
                    <a:pt x="483" y="7261"/>
                    <a:pt x="471" y="7242"/>
                  </a:cubicBezTo>
                  <a:lnTo>
                    <a:pt x="378" y="7242"/>
                  </a:lnTo>
                  <a:cubicBezTo>
                    <a:pt x="347" y="7223"/>
                    <a:pt x="306" y="7199"/>
                    <a:pt x="243" y="7167"/>
                  </a:cubicBezTo>
                  <a:cubicBezTo>
                    <a:pt x="180" y="7135"/>
                    <a:pt x="10" y="7088"/>
                    <a:pt x="0" y="7050"/>
                  </a:cubicBezTo>
                  <a:cubicBezTo>
                    <a:pt x="31" y="7012"/>
                    <a:pt x="295" y="7036"/>
                    <a:pt x="357" y="7054"/>
                  </a:cubicBezTo>
                  <a:cubicBezTo>
                    <a:pt x="409" y="7110"/>
                    <a:pt x="503" y="7073"/>
                    <a:pt x="576" y="7092"/>
                  </a:cubicBezTo>
                  <a:cubicBezTo>
                    <a:pt x="680" y="7148"/>
                    <a:pt x="836" y="7167"/>
                    <a:pt x="940" y="7167"/>
                  </a:cubicBezTo>
                  <a:cubicBezTo>
                    <a:pt x="940" y="7110"/>
                    <a:pt x="930" y="7148"/>
                    <a:pt x="950" y="7092"/>
                  </a:cubicBezTo>
                  <a:cubicBezTo>
                    <a:pt x="930" y="7054"/>
                    <a:pt x="898" y="7036"/>
                    <a:pt x="888" y="6998"/>
                  </a:cubicBezTo>
                  <a:lnTo>
                    <a:pt x="898" y="6998"/>
                  </a:lnTo>
                  <a:lnTo>
                    <a:pt x="898" y="6979"/>
                  </a:lnTo>
                  <a:cubicBezTo>
                    <a:pt x="940" y="6998"/>
                    <a:pt x="950" y="7016"/>
                    <a:pt x="1002" y="7016"/>
                  </a:cubicBezTo>
                  <a:lnTo>
                    <a:pt x="1002" y="6941"/>
                  </a:lnTo>
                  <a:cubicBezTo>
                    <a:pt x="982" y="6941"/>
                    <a:pt x="961" y="6923"/>
                    <a:pt x="940" y="6923"/>
                  </a:cubicBezTo>
                  <a:lnTo>
                    <a:pt x="940" y="6847"/>
                  </a:lnTo>
                  <a:lnTo>
                    <a:pt x="961" y="6847"/>
                  </a:lnTo>
                  <a:cubicBezTo>
                    <a:pt x="971" y="6866"/>
                    <a:pt x="992" y="6904"/>
                    <a:pt x="1013" y="6885"/>
                  </a:cubicBezTo>
                  <a:lnTo>
                    <a:pt x="1013" y="6847"/>
                  </a:lnTo>
                  <a:cubicBezTo>
                    <a:pt x="1055" y="6810"/>
                    <a:pt x="1107" y="6754"/>
                    <a:pt x="1149" y="6716"/>
                  </a:cubicBezTo>
                  <a:cubicBezTo>
                    <a:pt x="1211" y="6678"/>
                    <a:pt x="1243" y="6735"/>
                    <a:pt x="1305" y="6678"/>
                  </a:cubicBezTo>
                  <a:lnTo>
                    <a:pt x="1305" y="6660"/>
                  </a:lnTo>
                  <a:cubicBezTo>
                    <a:pt x="1253" y="6660"/>
                    <a:pt x="1180" y="6641"/>
                    <a:pt x="1128" y="6660"/>
                  </a:cubicBezTo>
                  <a:lnTo>
                    <a:pt x="1128" y="6641"/>
                  </a:lnTo>
                  <a:cubicBezTo>
                    <a:pt x="1139" y="6622"/>
                    <a:pt x="1149" y="6603"/>
                    <a:pt x="1159" y="6585"/>
                  </a:cubicBezTo>
                  <a:cubicBezTo>
                    <a:pt x="1191" y="6585"/>
                    <a:pt x="1191" y="6603"/>
                    <a:pt x="1211" y="6603"/>
                  </a:cubicBezTo>
                  <a:cubicBezTo>
                    <a:pt x="1222" y="6585"/>
                    <a:pt x="1232" y="6566"/>
                    <a:pt x="1243" y="6566"/>
                  </a:cubicBezTo>
                  <a:lnTo>
                    <a:pt x="1243" y="6548"/>
                  </a:lnTo>
                  <a:cubicBezTo>
                    <a:pt x="1201" y="6528"/>
                    <a:pt x="1201" y="6528"/>
                    <a:pt x="1191" y="6472"/>
                  </a:cubicBezTo>
                  <a:lnTo>
                    <a:pt x="1222" y="6472"/>
                  </a:lnTo>
                  <a:cubicBezTo>
                    <a:pt x="1232" y="6491"/>
                    <a:pt x="1232" y="6472"/>
                    <a:pt x="1243" y="6491"/>
                  </a:cubicBezTo>
                  <a:cubicBezTo>
                    <a:pt x="1253" y="6472"/>
                    <a:pt x="1253" y="6453"/>
                    <a:pt x="1253" y="6434"/>
                  </a:cubicBezTo>
                  <a:cubicBezTo>
                    <a:pt x="1232" y="6397"/>
                    <a:pt x="1232" y="6397"/>
                    <a:pt x="1201" y="6378"/>
                  </a:cubicBezTo>
                  <a:cubicBezTo>
                    <a:pt x="1201" y="6378"/>
                    <a:pt x="1191" y="6453"/>
                    <a:pt x="1191" y="6416"/>
                  </a:cubicBezTo>
                  <a:lnTo>
                    <a:pt x="1191" y="6378"/>
                  </a:lnTo>
                  <a:lnTo>
                    <a:pt x="1180" y="6378"/>
                  </a:lnTo>
                  <a:lnTo>
                    <a:pt x="1180" y="6359"/>
                  </a:lnTo>
                  <a:cubicBezTo>
                    <a:pt x="1211" y="6359"/>
                    <a:pt x="1222" y="6340"/>
                    <a:pt x="1253" y="6322"/>
                  </a:cubicBezTo>
                  <a:lnTo>
                    <a:pt x="1253" y="6302"/>
                  </a:lnTo>
                  <a:cubicBezTo>
                    <a:pt x="1201" y="6302"/>
                    <a:pt x="1191" y="6247"/>
                    <a:pt x="1139" y="6228"/>
                  </a:cubicBezTo>
                  <a:cubicBezTo>
                    <a:pt x="1128" y="6302"/>
                    <a:pt x="1139" y="6265"/>
                    <a:pt x="1118" y="6284"/>
                  </a:cubicBezTo>
                  <a:cubicBezTo>
                    <a:pt x="1097" y="6265"/>
                    <a:pt x="1066" y="6284"/>
                    <a:pt x="1045" y="6228"/>
                  </a:cubicBezTo>
                  <a:cubicBezTo>
                    <a:pt x="1066" y="6209"/>
                    <a:pt x="1066" y="6209"/>
                    <a:pt x="1076" y="6190"/>
                  </a:cubicBezTo>
                  <a:lnTo>
                    <a:pt x="1035" y="6190"/>
                  </a:lnTo>
                  <a:cubicBezTo>
                    <a:pt x="1013" y="6247"/>
                    <a:pt x="971" y="6247"/>
                    <a:pt x="909" y="6247"/>
                  </a:cubicBezTo>
                  <a:lnTo>
                    <a:pt x="909" y="6190"/>
                  </a:lnTo>
                  <a:cubicBezTo>
                    <a:pt x="950" y="6153"/>
                    <a:pt x="961" y="6133"/>
                    <a:pt x="961" y="6040"/>
                  </a:cubicBezTo>
                  <a:cubicBezTo>
                    <a:pt x="940" y="6021"/>
                    <a:pt x="950" y="6021"/>
                    <a:pt x="940" y="6002"/>
                  </a:cubicBezTo>
                  <a:lnTo>
                    <a:pt x="961" y="6002"/>
                  </a:lnTo>
                  <a:cubicBezTo>
                    <a:pt x="992" y="5964"/>
                    <a:pt x="1035" y="6002"/>
                    <a:pt x="1055" y="5964"/>
                  </a:cubicBezTo>
                  <a:cubicBezTo>
                    <a:pt x="1066" y="5946"/>
                    <a:pt x="1076" y="5927"/>
                    <a:pt x="1087" y="5909"/>
                  </a:cubicBezTo>
                  <a:cubicBezTo>
                    <a:pt x="1076" y="5889"/>
                    <a:pt x="1076" y="5871"/>
                    <a:pt x="1066" y="5852"/>
                  </a:cubicBezTo>
                  <a:cubicBezTo>
                    <a:pt x="1118" y="5852"/>
                    <a:pt x="1107" y="5871"/>
                    <a:pt x="1139" y="5833"/>
                  </a:cubicBezTo>
                  <a:lnTo>
                    <a:pt x="1139" y="5909"/>
                  </a:lnTo>
                  <a:lnTo>
                    <a:pt x="1263" y="5909"/>
                  </a:lnTo>
                  <a:cubicBezTo>
                    <a:pt x="1284" y="5814"/>
                    <a:pt x="1326" y="5702"/>
                    <a:pt x="1388" y="5683"/>
                  </a:cubicBezTo>
                  <a:cubicBezTo>
                    <a:pt x="1419" y="5740"/>
                    <a:pt x="1534" y="5720"/>
                    <a:pt x="1586" y="5740"/>
                  </a:cubicBezTo>
                  <a:lnTo>
                    <a:pt x="1586" y="5758"/>
                  </a:lnTo>
                  <a:cubicBezTo>
                    <a:pt x="1575" y="5795"/>
                    <a:pt x="1586" y="5795"/>
                    <a:pt x="1575" y="5814"/>
                  </a:cubicBezTo>
                  <a:cubicBezTo>
                    <a:pt x="1565" y="5871"/>
                    <a:pt x="1586" y="5833"/>
                    <a:pt x="1554" y="5852"/>
                  </a:cubicBezTo>
                  <a:cubicBezTo>
                    <a:pt x="1523" y="5909"/>
                    <a:pt x="1492" y="5909"/>
                    <a:pt x="1440" y="5889"/>
                  </a:cubicBezTo>
                  <a:cubicBezTo>
                    <a:pt x="1430" y="5946"/>
                    <a:pt x="1430" y="5984"/>
                    <a:pt x="1430" y="6040"/>
                  </a:cubicBezTo>
                  <a:cubicBezTo>
                    <a:pt x="1430" y="6040"/>
                    <a:pt x="1440" y="6040"/>
                    <a:pt x="1450" y="6058"/>
                  </a:cubicBezTo>
                  <a:cubicBezTo>
                    <a:pt x="1502" y="6096"/>
                    <a:pt x="1659" y="6115"/>
                    <a:pt x="1680" y="6265"/>
                  </a:cubicBezTo>
                  <a:lnTo>
                    <a:pt x="1711" y="6265"/>
                  </a:lnTo>
                  <a:cubicBezTo>
                    <a:pt x="1711" y="6416"/>
                    <a:pt x="1753" y="6754"/>
                    <a:pt x="1784" y="6792"/>
                  </a:cubicBezTo>
                  <a:cubicBezTo>
                    <a:pt x="1836" y="6847"/>
                    <a:pt x="1919" y="6622"/>
                    <a:pt x="1982" y="6585"/>
                  </a:cubicBezTo>
                  <a:lnTo>
                    <a:pt x="1982" y="6528"/>
                  </a:lnTo>
                  <a:lnTo>
                    <a:pt x="1909" y="6528"/>
                  </a:lnTo>
                  <a:cubicBezTo>
                    <a:pt x="1898" y="6491"/>
                    <a:pt x="1888" y="6472"/>
                    <a:pt x="1878" y="6453"/>
                  </a:cubicBezTo>
                  <a:lnTo>
                    <a:pt x="1878" y="6416"/>
                  </a:lnTo>
                  <a:lnTo>
                    <a:pt x="1888" y="6416"/>
                  </a:lnTo>
                  <a:lnTo>
                    <a:pt x="1888" y="6397"/>
                  </a:lnTo>
                  <a:cubicBezTo>
                    <a:pt x="1961" y="6397"/>
                    <a:pt x="1982" y="6378"/>
                    <a:pt x="2023" y="6322"/>
                  </a:cubicBezTo>
                  <a:cubicBezTo>
                    <a:pt x="2013" y="6302"/>
                    <a:pt x="2023" y="6322"/>
                    <a:pt x="2002" y="6302"/>
                  </a:cubicBezTo>
                  <a:cubicBezTo>
                    <a:pt x="1971" y="6247"/>
                    <a:pt x="1930" y="6265"/>
                    <a:pt x="1867" y="6265"/>
                  </a:cubicBezTo>
                  <a:lnTo>
                    <a:pt x="1867" y="6209"/>
                  </a:lnTo>
                  <a:cubicBezTo>
                    <a:pt x="1846" y="6209"/>
                    <a:pt x="1836" y="6209"/>
                    <a:pt x="1815" y="6190"/>
                  </a:cubicBezTo>
                  <a:lnTo>
                    <a:pt x="1815" y="6190"/>
                  </a:lnTo>
                  <a:cubicBezTo>
                    <a:pt x="1826" y="6171"/>
                    <a:pt x="1826" y="6153"/>
                    <a:pt x="1836" y="6133"/>
                  </a:cubicBezTo>
                  <a:cubicBezTo>
                    <a:pt x="1794" y="6115"/>
                    <a:pt x="1784" y="6058"/>
                    <a:pt x="1753" y="6040"/>
                  </a:cubicBezTo>
                  <a:cubicBezTo>
                    <a:pt x="1680" y="5984"/>
                    <a:pt x="1597" y="6058"/>
                    <a:pt x="1534" y="5984"/>
                  </a:cubicBezTo>
                  <a:cubicBezTo>
                    <a:pt x="1586" y="5984"/>
                    <a:pt x="1649" y="5964"/>
                    <a:pt x="1701" y="5964"/>
                  </a:cubicBezTo>
                  <a:cubicBezTo>
                    <a:pt x="1690" y="5889"/>
                    <a:pt x="1690" y="5927"/>
                    <a:pt x="1722" y="5871"/>
                  </a:cubicBezTo>
                  <a:cubicBezTo>
                    <a:pt x="1680" y="5852"/>
                    <a:pt x="1670" y="5833"/>
                    <a:pt x="1659" y="5740"/>
                  </a:cubicBezTo>
                  <a:lnTo>
                    <a:pt x="1680" y="5740"/>
                  </a:lnTo>
                  <a:cubicBezTo>
                    <a:pt x="1722" y="5814"/>
                    <a:pt x="1982" y="5814"/>
                    <a:pt x="2023" y="5777"/>
                  </a:cubicBezTo>
                  <a:cubicBezTo>
                    <a:pt x="2054" y="5758"/>
                    <a:pt x="2085" y="5683"/>
                    <a:pt x="2117" y="5665"/>
                  </a:cubicBezTo>
                  <a:cubicBezTo>
                    <a:pt x="2149" y="5645"/>
                    <a:pt x="2170" y="5665"/>
                    <a:pt x="2190" y="5645"/>
                  </a:cubicBezTo>
                  <a:cubicBezTo>
                    <a:pt x="2159" y="5626"/>
                    <a:pt x="2159" y="5608"/>
                    <a:pt x="2117" y="5608"/>
                  </a:cubicBezTo>
                  <a:cubicBezTo>
                    <a:pt x="2085" y="5645"/>
                    <a:pt x="1836" y="5720"/>
                    <a:pt x="1815" y="5720"/>
                  </a:cubicBezTo>
                  <a:cubicBezTo>
                    <a:pt x="1784" y="5683"/>
                    <a:pt x="1794" y="5702"/>
                    <a:pt x="1784" y="5665"/>
                  </a:cubicBezTo>
                  <a:cubicBezTo>
                    <a:pt x="1805" y="5626"/>
                    <a:pt x="1805" y="5626"/>
                    <a:pt x="1805" y="5608"/>
                  </a:cubicBezTo>
                  <a:cubicBezTo>
                    <a:pt x="1794" y="5551"/>
                    <a:pt x="1794" y="5551"/>
                    <a:pt x="1774" y="5514"/>
                  </a:cubicBezTo>
                  <a:cubicBezTo>
                    <a:pt x="1753" y="5514"/>
                    <a:pt x="1732" y="5533"/>
                    <a:pt x="1701" y="5533"/>
                  </a:cubicBezTo>
                  <a:cubicBezTo>
                    <a:pt x="1690" y="5457"/>
                    <a:pt x="1469" y="5396"/>
                    <a:pt x="1458" y="5302"/>
                  </a:cubicBezTo>
                  <a:cubicBezTo>
                    <a:pt x="1500" y="5302"/>
                    <a:pt x="1638" y="5290"/>
                    <a:pt x="1742" y="5288"/>
                  </a:cubicBezTo>
                  <a:cubicBezTo>
                    <a:pt x="1846" y="5286"/>
                    <a:pt x="1971" y="5288"/>
                    <a:pt x="2085" y="5288"/>
                  </a:cubicBezTo>
                  <a:cubicBezTo>
                    <a:pt x="2106" y="5213"/>
                    <a:pt x="2149" y="5157"/>
                    <a:pt x="2190" y="5119"/>
                  </a:cubicBezTo>
                  <a:lnTo>
                    <a:pt x="2190" y="5063"/>
                  </a:lnTo>
                  <a:cubicBezTo>
                    <a:pt x="2211" y="5063"/>
                    <a:pt x="2232" y="5044"/>
                    <a:pt x="2253" y="5044"/>
                  </a:cubicBezTo>
                  <a:cubicBezTo>
                    <a:pt x="2263" y="5101"/>
                    <a:pt x="2263" y="5138"/>
                    <a:pt x="2284" y="5176"/>
                  </a:cubicBezTo>
                  <a:cubicBezTo>
                    <a:pt x="2398" y="5326"/>
                    <a:pt x="2596" y="5213"/>
                    <a:pt x="2722" y="5195"/>
                  </a:cubicBezTo>
                  <a:cubicBezTo>
                    <a:pt x="2711" y="5251"/>
                    <a:pt x="2711" y="5251"/>
                    <a:pt x="2700" y="5288"/>
                  </a:cubicBezTo>
                  <a:lnTo>
                    <a:pt x="2732" y="5288"/>
                  </a:lnTo>
                  <a:cubicBezTo>
                    <a:pt x="2742" y="5270"/>
                    <a:pt x="2763" y="5251"/>
                    <a:pt x="2784" y="5251"/>
                  </a:cubicBezTo>
                  <a:lnTo>
                    <a:pt x="2784" y="5270"/>
                  </a:lnTo>
                  <a:cubicBezTo>
                    <a:pt x="2774" y="5270"/>
                    <a:pt x="2774" y="5270"/>
                    <a:pt x="2763" y="5288"/>
                  </a:cubicBezTo>
                  <a:lnTo>
                    <a:pt x="2826" y="5288"/>
                  </a:lnTo>
                  <a:cubicBezTo>
                    <a:pt x="2846" y="5307"/>
                    <a:pt x="2878" y="5307"/>
                    <a:pt x="2929" y="5288"/>
                  </a:cubicBezTo>
                  <a:lnTo>
                    <a:pt x="2929" y="5364"/>
                  </a:lnTo>
                  <a:lnTo>
                    <a:pt x="2950" y="5364"/>
                  </a:lnTo>
                  <a:cubicBezTo>
                    <a:pt x="2961" y="5326"/>
                    <a:pt x="3002" y="5326"/>
                    <a:pt x="3023" y="5288"/>
                  </a:cubicBezTo>
                  <a:lnTo>
                    <a:pt x="3023" y="5213"/>
                  </a:lnTo>
                  <a:lnTo>
                    <a:pt x="3085" y="5213"/>
                  </a:lnTo>
                  <a:cubicBezTo>
                    <a:pt x="3096" y="5232"/>
                    <a:pt x="3106" y="5251"/>
                    <a:pt x="3117" y="5270"/>
                  </a:cubicBezTo>
                  <a:cubicBezTo>
                    <a:pt x="3106" y="5326"/>
                    <a:pt x="3106" y="5345"/>
                    <a:pt x="3117" y="5401"/>
                  </a:cubicBezTo>
                  <a:lnTo>
                    <a:pt x="3231" y="5401"/>
                  </a:lnTo>
                  <a:cubicBezTo>
                    <a:pt x="3241" y="5364"/>
                    <a:pt x="3241" y="5364"/>
                    <a:pt x="3241" y="5307"/>
                  </a:cubicBezTo>
                  <a:lnTo>
                    <a:pt x="3241" y="5288"/>
                  </a:lnTo>
                  <a:lnTo>
                    <a:pt x="3241" y="5288"/>
                  </a:lnTo>
                  <a:cubicBezTo>
                    <a:pt x="3263" y="5326"/>
                    <a:pt x="3305" y="5326"/>
                    <a:pt x="3346" y="5307"/>
                  </a:cubicBezTo>
                  <a:cubicBezTo>
                    <a:pt x="3357" y="5270"/>
                    <a:pt x="3336" y="5232"/>
                    <a:pt x="3367" y="5213"/>
                  </a:cubicBezTo>
                  <a:cubicBezTo>
                    <a:pt x="3409" y="5176"/>
                    <a:pt x="3419" y="5232"/>
                    <a:pt x="3471" y="5251"/>
                  </a:cubicBezTo>
                  <a:lnTo>
                    <a:pt x="3471" y="5195"/>
                  </a:lnTo>
                  <a:cubicBezTo>
                    <a:pt x="3513" y="5195"/>
                    <a:pt x="3606" y="5232"/>
                    <a:pt x="3648" y="5270"/>
                  </a:cubicBezTo>
                  <a:lnTo>
                    <a:pt x="3648" y="5195"/>
                  </a:lnTo>
                  <a:lnTo>
                    <a:pt x="3689" y="5195"/>
                  </a:lnTo>
                  <a:lnTo>
                    <a:pt x="3689" y="5270"/>
                  </a:lnTo>
                  <a:lnTo>
                    <a:pt x="3710" y="5270"/>
                  </a:lnTo>
                  <a:lnTo>
                    <a:pt x="3710" y="5251"/>
                  </a:lnTo>
                  <a:cubicBezTo>
                    <a:pt x="3721" y="5213"/>
                    <a:pt x="3710" y="5176"/>
                    <a:pt x="3721" y="5119"/>
                  </a:cubicBezTo>
                  <a:lnTo>
                    <a:pt x="3731" y="5119"/>
                  </a:lnTo>
                  <a:cubicBezTo>
                    <a:pt x="3731" y="5176"/>
                    <a:pt x="3721" y="5157"/>
                    <a:pt x="3741" y="5195"/>
                  </a:cubicBezTo>
                  <a:cubicBezTo>
                    <a:pt x="3762" y="5157"/>
                    <a:pt x="3783" y="5081"/>
                    <a:pt x="3825" y="5119"/>
                  </a:cubicBezTo>
                  <a:lnTo>
                    <a:pt x="3825" y="5157"/>
                  </a:lnTo>
                  <a:cubicBezTo>
                    <a:pt x="3857" y="5176"/>
                    <a:pt x="3877" y="5119"/>
                    <a:pt x="3898" y="5119"/>
                  </a:cubicBezTo>
                  <a:lnTo>
                    <a:pt x="3898" y="5101"/>
                  </a:lnTo>
                  <a:cubicBezTo>
                    <a:pt x="3888" y="5081"/>
                    <a:pt x="3888" y="5081"/>
                    <a:pt x="3877" y="5063"/>
                  </a:cubicBezTo>
                  <a:lnTo>
                    <a:pt x="3909" y="5063"/>
                  </a:lnTo>
                  <a:cubicBezTo>
                    <a:pt x="3919" y="5081"/>
                    <a:pt x="3929" y="5081"/>
                    <a:pt x="3950" y="5101"/>
                  </a:cubicBezTo>
                  <a:lnTo>
                    <a:pt x="3950" y="5063"/>
                  </a:lnTo>
                  <a:cubicBezTo>
                    <a:pt x="3929" y="5044"/>
                    <a:pt x="3940" y="5044"/>
                    <a:pt x="3929" y="5007"/>
                  </a:cubicBezTo>
                  <a:cubicBezTo>
                    <a:pt x="3961" y="4988"/>
                    <a:pt x="4002" y="4969"/>
                    <a:pt x="4033" y="4951"/>
                  </a:cubicBezTo>
                  <a:lnTo>
                    <a:pt x="4033" y="4932"/>
                  </a:lnTo>
                  <a:cubicBezTo>
                    <a:pt x="3981" y="4932"/>
                    <a:pt x="3919" y="4932"/>
                    <a:pt x="3857" y="4912"/>
                  </a:cubicBezTo>
                  <a:cubicBezTo>
                    <a:pt x="3857" y="4951"/>
                    <a:pt x="3867" y="4988"/>
                    <a:pt x="3867" y="5026"/>
                  </a:cubicBezTo>
                  <a:lnTo>
                    <a:pt x="3857" y="5026"/>
                  </a:lnTo>
                  <a:cubicBezTo>
                    <a:pt x="3815" y="4912"/>
                    <a:pt x="3752" y="4894"/>
                    <a:pt x="3658" y="4912"/>
                  </a:cubicBezTo>
                  <a:lnTo>
                    <a:pt x="3658" y="4932"/>
                  </a:lnTo>
                  <a:lnTo>
                    <a:pt x="3669" y="4932"/>
                  </a:lnTo>
                  <a:cubicBezTo>
                    <a:pt x="3689" y="4951"/>
                    <a:pt x="3648" y="4951"/>
                    <a:pt x="3648" y="4951"/>
                  </a:cubicBezTo>
                  <a:cubicBezTo>
                    <a:pt x="3627" y="4932"/>
                    <a:pt x="3606" y="4932"/>
                    <a:pt x="3596" y="4875"/>
                  </a:cubicBezTo>
                  <a:cubicBezTo>
                    <a:pt x="3585" y="4857"/>
                    <a:pt x="3596" y="4857"/>
                    <a:pt x="3585" y="4837"/>
                  </a:cubicBezTo>
                  <a:cubicBezTo>
                    <a:pt x="3627" y="4819"/>
                    <a:pt x="3658" y="4819"/>
                    <a:pt x="3700" y="4819"/>
                  </a:cubicBezTo>
                  <a:cubicBezTo>
                    <a:pt x="3689" y="4743"/>
                    <a:pt x="3700" y="4743"/>
                    <a:pt x="3700" y="4668"/>
                  </a:cubicBezTo>
                  <a:lnTo>
                    <a:pt x="3679" y="4668"/>
                  </a:lnTo>
                  <a:cubicBezTo>
                    <a:pt x="3658" y="4743"/>
                    <a:pt x="3617" y="4782"/>
                    <a:pt x="3554" y="4800"/>
                  </a:cubicBezTo>
                  <a:cubicBezTo>
                    <a:pt x="3544" y="4782"/>
                    <a:pt x="3554" y="4782"/>
                    <a:pt x="3533" y="4782"/>
                  </a:cubicBezTo>
                  <a:lnTo>
                    <a:pt x="3533" y="4706"/>
                  </a:lnTo>
                  <a:cubicBezTo>
                    <a:pt x="3533" y="4688"/>
                    <a:pt x="3533" y="4688"/>
                    <a:pt x="3523" y="4650"/>
                  </a:cubicBezTo>
                  <a:lnTo>
                    <a:pt x="3450" y="4650"/>
                  </a:lnTo>
                  <a:cubicBezTo>
                    <a:pt x="3440" y="4631"/>
                    <a:pt x="3440" y="4613"/>
                    <a:pt x="3440" y="4593"/>
                  </a:cubicBezTo>
                  <a:lnTo>
                    <a:pt x="3450" y="4593"/>
                  </a:lnTo>
                  <a:lnTo>
                    <a:pt x="3450" y="4574"/>
                  </a:lnTo>
                  <a:cubicBezTo>
                    <a:pt x="3523" y="4574"/>
                    <a:pt x="3606" y="4574"/>
                    <a:pt x="3627" y="4481"/>
                  </a:cubicBezTo>
                  <a:lnTo>
                    <a:pt x="3565" y="4481"/>
                  </a:lnTo>
                  <a:cubicBezTo>
                    <a:pt x="3554" y="4499"/>
                    <a:pt x="3565" y="4499"/>
                    <a:pt x="3544" y="4481"/>
                  </a:cubicBezTo>
                  <a:lnTo>
                    <a:pt x="3533" y="4481"/>
                  </a:lnTo>
                  <a:lnTo>
                    <a:pt x="3533" y="4462"/>
                  </a:lnTo>
                  <a:cubicBezTo>
                    <a:pt x="3585" y="4444"/>
                    <a:pt x="3596" y="4444"/>
                    <a:pt x="3637" y="4387"/>
                  </a:cubicBezTo>
                  <a:lnTo>
                    <a:pt x="3637" y="4387"/>
                  </a:lnTo>
                  <a:lnTo>
                    <a:pt x="3606" y="4387"/>
                  </a:lnTo>
                  <a:cubicBezTo>
                    <a:pt x="3606" y="4387"/>
                    <a:pt x="3596" y="4424"/>
                    <a:pt x="3585" y="4405"/>
                  </a:cubicBezTo>
                  <a:cubicBezTo>
                    <a:pt x="3585" y="4387"/>
                    <a:pt x="3575" y="4387"/>
                    <a:pt x="3575" y="4368"/>
                  </a:cubicBezTo>
                  <a:cubicBezTo>
                    <a:pt x="3523" y="4312"/>
                    <a:pt x="3461" y="4349"/>
                    <a:pt x="3409" y="4312"/>
                  </a:cubicBezTo>
                  <a:cubicBezTo>
                    <a:pt x="3398" y="4293"/>
                    <a:pt x="3367" y="4218"/>
                    <a:pt x="3357" y="4199"/>
                  </a:cubicBezTo>
                  <a:cubicBezTo>
                    <a:pt x="3326" y="4218"/>
                    <a:pt x="3326" y="4255"/>
                    <a:pt x="3315" y="4255"/>
                  </a:cubicBezTo>
                  <a:cubicBezTo>
                    <a:pt x="3284" y="4237"/>
                    <a:pt x="3252" y="4237"/>
                    <a:pt x="3231" y="4218"/>
                  </a:cubicBezTo>
                  <a:cubicBezTo>
                    <a:pt x="3179" y="4218"/>
                    <a:pt x="3137" y="4199"/>
                    <a:pt x="3085" y="4199"/>
                  </a:cubicBezTo>
                  <a:cubicBezTo>
                    <a:pt x="3054" y="4218"/>
                    <a:pt x="3065" y="4255"/>
                    <a:pt x="3033" y="4237"/>
                  </a:cubicBezTo>
                  <a:cubicBezTo>
                    <a:pt x="3013" y="4180"/>
                    <a:pt x="3044" y="4180"/>
                    <a:pt x="2981" y="4180"/>
                  </a:cubicBezTo>
                  <a:cubicBezTo>
                    <a:pt x="2961" y="4237"/>
                    <a:pt x="2950" y="4237"/>
                    <a:pt x="2909" y="4237"/>
                  </a:cubicBezTo>
                  <a:cubicBezTo>
                    <a:pt x="2898" y="4199"/>
                    <a:pt x="2898" y="4199"/>
                    <a:pt x="2878" y="4180"/>
                  </a:cubicBezTo>
                  <a:cubicBezTo>
                    <a:pt x="2846" y="4255"/>
                    <a:pt x="2826" y="4255"/>
                    <a:pt x="2794" y="4330"/>
                  </a:cubicBezTo>
                  <a:cubicBezTo>
                    <a:pt x="2700" y="4312"/>
                    <a:pt x="2679" y="4199"/>
                    <a:pt x="2596" y="4255"/>
                  </a:cubicBezTo>
                  <a:lnTo>
                    <a:pt x="2596" y="4218"/>
                  </a:lnTo>
                  <a:cubicBezTo>
                    <a:pt x="2606" y="4199"/>
                    <a:pt x="2606" y="4199"/>
                    <a:pt x="2617" y="4180"/>
                  </a:cubicBezTo>
                  <a:lnTo>
                    <a:pt x="2544" y="4180"/>
                  </a:lnTo>
                  <a:cubicBezTo>
                    <a:pt x="2492" y="4105"/>
                    <a:pt x="2398" y="4237"/>
                    <a:pt x="2346" y="4275"/>
                  </a:cubicBezTo>
                  <a:lnTo>
                    <a:pt x="2346" y="4255"/>
                  </a:lnTo>
                  <a:cubicBezTo>
                    <a:pt x="2357" y="4237"/>
                    <a:pt x="2357" y="4237"/>
                    <a:pt x="2367" y="4218"/>
                  </a:cubicBezTo>
                  <a:lnTo>
                    <a:pt x="2253" y="4218"/>
                  </a:lnTo>
                  <a:cubicBezTo>
                    <a:pt x="2242" y="4237"/>
                    <a:pt x="2170" y="4143"/>
                    <a:pt x="2170" y="4143"/>
                  </a:cubicBezTo>
                  <a:cubicBezTo>
                    <a:pt x="2127" y="4124"/>
                    <a:pt x="2075" y="4161"/>
                    <a:pt x="2044" y="4124"/>
                  </a:cubicBezTo>
                  <a:lnTo>
                    <a:pt x="2065" y="4124"/>
                  </a:lnTo>
                  <a:cubicBezTo>
                    <a:pt x="2075" y="4105"/>
                    <a:pt x="2085" y="4105"/>
                    <a:pt x="2096" y="4086"/>
                  </a:cubicBezTo>
                  <a:cubicBezTo>
                    <a:pt x="2085" y="4068"/>
                    <a:pt x="2096" y="4086"/>
                    <a:pt x="2085" y="4049"/>
                  </a:cubicBezTo>
                  <a:cubicBezTo>
                    <a:pt x="2034" y="4049"/>
                    <a:pt x="2034" y="4011"/>
                    <a:pt x="2002" y="3992"/>
                  </a:cubicBezTo>
                  <a:cubicBezTo>
                    <a:pt x="1971" y="3974"/>
                    <a:pt x="1996" y="4033"/>
                    <a:pt x="1909" y="4030"/>
                  </a:cubicBezTo>
                  <a:cubicBezTo>
                    <a:pt x="1822" y="4027"/>
                    <a:pt x="1500" y="3995"/>
                    <a:pt x="1479" y="3976"/>
                  </a:cubicBezTo>
                  <a:lnTo>
                    <a:pt x="1680" y="3823"/>
                  </a:lnTo>
                  <a:cubicBezTo>
                    <a:pt x="1683" y="3817"/>
                    <a:pt x="1687" y="3811"/>
                    <a:pt x="1690" y="3805"/>
                  </a:cubicBezTo>
                  <a:cubicBezTo>
                    <a:pt x="1732" y="3805"/>
                    <a:pt x="1805" y="3748"/>
                    <a:pt x="1826" y="3767"/>
                  </a:cubicBezTo>
                  <a:lnTo>
                    <a:pt x="1826" y="3805"/>
                  </a:lnTo>
                  <a:cubicBezTo>
                    <a:pt x="1857" y="3823"/>
                    <a:pt x="1909" y="3860"/>
                    <a:pt x="1940" y="3880"/>
                  </a:cubicBezTo>
                  <a:cubicBezTo>
                    <a:pt x="1940" y="3860"/>
                    <a:pt x="1940" y="3842"/>
                    <a:pt x="1950" y="3842"/>
                  </a:cubicBezTo>
                  <a:cubicBezTo>
                    <a:pt x="1971" y="3823"/>
                    <a:pt x="1950" y="3860"/>
                    <a:pt x="1961" y="3880"/>
                  </a:cubicBezTo>
                  <a:cubicBezTo>
                    <a:pt x="2002" y="3880"/>
                    <a:pt x="2075" y="3767"/>
                    <a:pt x="2117" y="3748"/>
                  </a:cubicBezTo>
                  <a:cubicBezTo>
                    <a:pt x="2137" y="3730"/>
                    <a:pt x="2180" y="3805"/>
                    <a:pt x="2201" y="3823"/>
                  </a:cubicBezTo>
                  <a:cubicBezTo>
                    <a:pt x="2242" y="3842"/>
                    <a:pt x="2336" y="3805"/>
                    <a:pt x="2378" y="3786"/>
                  </a:cubicBezTo>
                  <a:cubicBezTo>
                    <a:pt x="2430" y="3786"/>
                    <a:pt x="2492" y="3786"/>
                    <a:pt x="2544" y="3805"/>
                  </a:cubicBezTo>
                  <a:lnTo>
                    <a:pt x="2544" y="3730"/>
                  </a:lnTo>
                  <a:lnTo>
                    <a:pt x="2658" y="3730"/>
                  </a:lnTo>
                  <a:cubicBezTo>
                    <a:pt x="2669" y="3711"/>
                    <a:pt x="2669" y="3691"/>
                    <a:pt x="2689" y="3673"/>
                  </a:cubicBezTo>
                  <a:lnTo>
                    <a:pt x="2689" y="3598"/>
                  </a:lnTo>
                  <a:lnTo>
                    <a:pt x="2658" y="3598"/>
                  </a:lnTo>
                  <a:lnTo>
                    <a:pt x="2658" y="3561"/>
                  </a:lnTo>
                  <a:cubicBezTo>
                    <a:pt x="2648" y="3542"/>
                    <a:pt x="2648" y="3542"/>
                    <a:pt x="2648" y="3504"/>
                  </a:cubicBezTo>
                  <a:cubicBezTo>
                    <a:pt x="2471" y="3542"/>
                    <a:pt x="2211" y="3579"/>
                    <a:pt x="2044" y="3504"/>
                  </a:cubicBezTo>
                  <a:cubicBezTo>
                    <a:pt x="1940" y="3467"/>
                    <a:pt x="1534" y="3561"/>
                    <a:pt x="1482" y="3485"/>
                  </a:cubicBezTo>
                  <a:cubicBezTo>
                    <a:pt x="1545" y="3467"/>
                    <a:pt x="1846" y="3429"/>
                    <a:pt x="1898" y="3410"/>
                  </a:cubicBezTo>
                  <a:cubicBezTo>
                    <a:pt x="1971" y="3372"/>
                    <a:pt x="2085" y="3410"/>
                    <a:pt x="2149" y="3429"/>
                  </a:cubicBezTo>
                  <a:cubicBezTo>
                    <a:pt x="2149" y="3392"/>
                    <a:pt x="2159" y="3354"/>
                    <a:pt x="2159" y="3316"/>
                  </a:cubicBezTo>
                  <a:cubicBezTo>
                    <a:pt x="2170" y="3298"/>
                    <a:pt x="2170" y="3298"/>
                    <a:pt x="2201" y="3298"/>
                  </a:cubicBezTo>
                  <a:cubicBezTo>
                    <a:pt x="2211" y="3335"/>
                    <a:pt x="2201" y="3335"/>
                    <a:pt x="2232" y="3354"/>
                  </a:cubicBezTo>
                  <a:cubicBezTo>
                    <a:pt x="2242" y="3316"/>
                    <a:pt x="2253" y="3298"/>
                    <a:pt x="2263" y="3278"/>
                  </a:cubicBezTo>
                  <a:lnTo>
                    <a:pt x="2263" y="3316"/>
                  </a:lnTo>
                  <a:cubicBezTo>
                    <a:pt x="2253" y="3335"/>
                    <a:pt x="2253" y="3335"/>
                    <a:pt x="2242" y="3354"/>
                  </a:cubicBezTo>
                  <a:cubicBezTo>
                    <a:pt x="2336" y="3354"/>
                    <a:pt x="2430" y="3410"/>
                    <a:pt x="2502" y="3298"/>
                  </a:cubicBezTo>
                  <a:cubicBezTo>
                    <a:pt x="2513" y="3278"/>
                    <a:pt x="2513" y="3278"/>
                    <a:pt x="2513" y="3241"/>
                  </a:cubicBezTo>
                  <a:cubicBezTo>
                    <a:pt x="2509" y="3235"/>
                    <a:pt x="2506" y="3229"/>
                    <a:pt x="2502" y="3223"/>
                  </a:cubicBezTo>
                  <a:cubicBezTo>
                    <a:pt x="2440" y="3203"/>
                    <a:pt x="2180" y="3278"/>
                    <a:pt x="2137" y="3241"/>
                  </a:cubicBezTo>
                  <a:cubicBezTo>
                    <a:pt x="2127" y="3223"/>
                    <a:pt x="2127" y="3223"/>
                    <a:pt x="2127" y="3185"/>
                  </a:cubicBezTo>
                  <a:cubicBezTo>
                    <a:pt x="2130" y="3179"/>
                    <a:pt x="2134" y="3172"/>
                    <a:pt x="2137" y="3166"/>
                  </a:cubicBezTo>
                  <a:cubicBezTo>
                    <a:pt x="2190" y="3166"/>
                    <a:pt x="2274" y="3185"/>
                    <a:pt x="2294" y="3128"/>
                  </a:cubicBezTo>
                  <a:cubicBezTo>
                    <a:pt x="2274" y="3128"/>
                    <a:pt x="2274" y="3128"/>
                    <a:pt x="2263" y="3109"/>
                  </a:cubicBezTo>
                  <a:cubicBezTo>
                    <a:pt x="2284" y="3109"/>
                    <a:pt x="2284" y="3109"/>
                    <a:pt x="2294" y="3091"/>
                  </a:cubicBezTo>
                  <a:cubicBezTo>
                    <a:pt x="2284" y="3072"/>
                    <a:pt x="2294" y="2997"/>
                    <a:pt x="2284" y="2997"/>
                  </a:cubicBezTo>
                  <a:cubicBezTo>
                    <a:pt x="2263" y="2940"/>
                    <a:pt x="2232" y="2922"/>
                    <a:pt x="2232" y="2903"/>
                  </a:cubicBezTo>
                  <a:cubicBezTo>
                    <a:pt x="2232" y="2884"/>
                    <a:pt x="2253" y="2884"/>
                    <a:pt x="2253" y="2865"/>
                  </a:cubicBezTo>
                  <a:cubicBezTo>
                    <a:pt x="2242" y="2847"/>
                    <a:pt x="2242" y="2828"/>
                    <a:pt x="2242" y="2790"/>
                  </a:cubicBezTo>
                  <a:cubicBezTo>
                    <a:pt x="2263" y="2771"/>
                    <a:pt x="2274" y="2753"/>
                    <a:pt x="2294" y="2715"/>
                  </a:cubicBezTo>
                  <a:lnTo>
                    <a:pt x="2294" y="2771"/>
                  </a:lnTo>
                  <a:cubicBezTo>
                    <a:pt x="2367" y="2771"/>
                    <a:pt x="2419" y="2753"/>
                    <a:pt x="2471" y="2809"/>
                  </a:cubicBezTo>
                  <a:cubicBezTo>
                    <a:pt x="2471" y="2828"/>
                    <a:pt x="2471" y="2847"/>
                    <a:pt x="2482" y="2903"/>
                  </a:cubicBezTo>
                  <a:cubicBezTo>
                    <a:pt x="2523" y="2884"/>
                    <a:pt x="2575" y="2884"/>
                    <a:pt x="2627" y="2884"/>
                  </a:cubicBezTo>
                  <a:cubicBezTo>
                    <a:pt x="2648" y="2828"/>
                    <a:pt x="2658" y="2790"/>
                    <a:pt x="2679" y="2715"/>
                  </a:cubicBezTo>
                  <a:cubicBezTo>
                    <a:pt x="2606" y="2715"/>
                    <a:pt x="2575" y="2696"/>
                    <a:pt x="2523" y="2659"/>
                  </a:cubicBezTo>
                  <a:lnTo>
                    <a:pt x="2523" y="2602"/>
                  </a:lnTo>
                  <a:cubicBezTo>
                    <a:pt x="2565" y="2602"/>
                    <a:pt x="2575" y="2602"/>
                    <a:pt x="2596" y="2584"/>
                  </a:cubicBezTo>
                  <a:lnTo>
                    <a:pt x="2596" y="2565"/>
                  </a:lnTo>
                  <a:cubicBezTo>
                    <a:pt x="2554" y="2509"/>
                    <a:pt x="2523" y="2471"/>
                    <a:pt x="2461" y="2452"/>
                  </a:cubicBezTo>
                  <a:cubicBezTo>
                    <a:pt x="2450" y="2471"/>
                    <a:pt x="2440" y="2509"/>
                    <a:pt x="2440" y="2527"/>
                  </a:cubicBezTo>
                  <a:lnTo>
                    <a:pt x="2440" y="2509"/>
                  </a:lnTo>
                  <a:cubicBezTo>
                    <a:pt x="2409" y="2452"/>
                    <a:pt x="2367" y="2377"/>
                    <a:pt x="2315" y="2358"/>
                  </a:cubicBezTo>
                  <a:cubicBezTo>
                    <a:pt x="2305" y="2377"/>
                    <a:pt x="2274" y="2377"/>
                    <a:pt x="2242" y="2377"/>
                  </a:cubicBezTo>
                  <a:lnTo>
                    <a:pt x="2242" y="2321"/>
                  </a:lnTo>
                  <a:cubicBezTo>
                    <a:pt x="2211" y="2321"/>
                    <a:pt x="2222" y="2340"/>
                    <a:pt x="2222" y="2283"/>
                  </a:cubicBezTo>
                  <a:cubicBezTo>
                    <a:pt x="2170" y="2283"/>
                    <a:pt x="2085" y="2302"/>
                    <a:pt x="2044" y="2246"/>
                  </a:cubicBezTo>
                  <a:cubicBezTo>
                    <a:pt x="2044" y="2226"/>
                    <a:pt x="2044" y="2226"/>
                    <a:pt x="2034" y="2189"/>
                  </a:cubicBezTo>
                  <a:cubicBezTo>
                    <a:pt x="2037" y="2183"/>
                    <a:pt x="2041" y="2177"/>
                    <a:pt x="2044" y="2171"/>
                  </a:cubicBezTo>
                  <a:cubicBezTo>
                    <a:pt x="2096" y="2171"/>
                    <a:pt x="2201" y="2189"/>
                    <a:pt x="2242" y="2171"/>
                  </a:cubicBezTo>
                  <a:cubicBezTo>
                    <a:pt x="2263" y="2171"/>
                    <a:pt x="2284" y="2133"/>
                    <a:pt x="2305" y="2133"/>
                  </a:cubicBezTo>
                  <a:cubicBezTo>
                    <a:pt x="2346" y="2151"/>
                    <a:pt x="2388" y="2226"/>
                    <a:pt x="2450" y="2171"/>
                  </a:cubicBezTo>
                  <a:cubicBezTo>
                    <a:pt x="2471" y="2151"/>
                    <a:pt x="2492" y="2095"/>
                    <a:pt x="2523" y="2077"/>
                  </a:cubicBezTo>
                  <a:cubicBezTo>
                    <a:pt x="2596" y="2020"/>
                    <a:pt x="2689" y="2077"/>
                    <a:pt x="2774" y="2020"/>
                  </a:cubicBezTo>
                  <a:cubicBezTo>
                    <a:pt x="2794" y="2133"/>
                    <a:pt x="2867" y="2133"/>
                    <a:pt x="2961" y="2133"/>
                  </a:cubicBezTo>
                  <a:cubicBezTo>
                    <a:pt x="3013" y="1982"/>
                    <a:pt x="3117" y="2039"/>
                    <a:pt x="3274" y="2057"/>
                  </a:cubicBezTo>
                  <a:lnTo>
                    <a:pt x="3274" y="2039"/>
                  </a:lnTo>
                  <a:cubicBezTo>
                    <a:pt x="3263" y="2002"/>
                    <a:pt x="3252" y="2020"/>
                    <a:pt x="3263" y="2002"/>
                  </a:cubicBezTo>
                  <a:cubicBezTo>
                    <a:pt x="3294" y="1964"/>
                    <a:pt x="3357" y="1982"/>
                    <a:pt x="3377" y="1964"/>
                  </a:cubicBezTo>
                  <a:cubicBezTo>
                    <a:pt x="3367" y="1945"/>
                    <a:pt x="3367" y="1926"/>
                    <a:pt x="3357" y="1907"/>
                  </a:cubicBezTo>
                  <a:lnTo>
                    <a:pt x="3419" y="1907"/>
                  </a:lnTo>
                  <a:cubicBezTo>
                    <a:pt x="3429" y="1926"/>
                    <a:pt x="3429" y="1926"/>
                    <a:pt x="3461" y="1926"/>
                  </a:cubicBezTo>
                  <a:cubicBezTo>
                    <a:pt x="3471" y="1907"/>
                    <a:pt x="3471" y="1888"/>
                    <a:pt x="3492" y="1870"/>
                  </a:cubicBezTo>
                  <a:lnTo>
                    <a:pt x="3492" y="1851"/>
                  </a:lnTo>
                  <a:cubicBezTo>
                    <a:pt x="3429" y="1851"/>
                    <a:pt x="3419" y="1851"/>
                    <a:pt x="3419" y="1738"/>
                  </a:cubicBezTo>
                  <a:cubicBezTo>
                    <a:pt x="3429" y="1719"/>
                    <a:pt x="3429" y="1701"/>
                    <a:pt x="3429" y="1663"/>
                  </a:cubicBezTo>
                  <a:cubicBezTo>
                    <a:pt x="3377" y="1607"/>
                    <a:pt x="3357" y="1589"/>
                    <a:pt x="3274" y="1589"/>
                  </a:cubicBezTo>
                  <a:lnTo>
                    <a:pt x="3274" y="1513"/>
                  </a:lnTo>
                  <a:cubicBezTo>
                    <a:pt x="3263" y="1494"/>
                    <a:pt x="3252" y="1494"/>
                    <a:pt x="3241" y="1475"/>
                  </a:cubicBezTo>
                  <a:cubicBezTo>
                    <a:pt x="3221" y="1494"/>
                    <a:pt x="3221" y="1494"/>
                    <a:pt x="3210" y="1513"/>
                  </a:cubicBezTo>
                  <a:cubicBezTo>
                    <a:pt x="3200" y="1475"/>
                    <a:pt x="3200" y="1475"/>
                    <a:pt x="3200" y="1438"/>
                  </a:cubicBezTo>
                  <a:cubicBezTo>
                    <a:pt x="3189" y="1438"/>
                    <a:pt x="3085" y="1494"/>
                    <a:pt x="3085" y="1494"/>
                  </a:cubicBezTo>
                  <a:cubicBezTo>
                    <a:pt x="3065" y="1494"/>
                    <a:pt x="3013" y="1381"/>
                    <a:pt x="2971" y="1419"/>
                  </a:cubicBezTo>
                  <a:cubicBezTo>
                    <a:pt x="2950" y="1438"/>
                    <a:pt x="2961" y="1457"/>
                    <a:pt x="2940" y="1475"/>
                  </a:cubicBezTo>
                  <a:cubicBezTo>
                    <a:pt x="2929" y="1419"/>
                    <a:pt x="2919" y="1438"/>
                    <a:pt x="2909" y="1400"/>
                  </a:cubicBezTo>
                  <a:cubicBezTo>
                    <a:pt x="2878" y="1419"/>
                    <a:pt x="2846" y="1419"/>
                    <a:pt x="2815" y="1438"/>
                  </a:cubicBezTo>
                  <a:lnTo>
                    <a:pt x="2815" y="1381"/>
                  </a:lnTo>
                  <a:cubicBezTo>
                    <a:pt x="2784" y="1344"/>
                    <a:pt x="2763" y="1344"/>
                    <a:pt x="2742" y="1288"/>
                  </a:cubicBezTo>
                  <a:cubicBezTo>
                    <a:pt x="2878" y="1269"/>
                    <a:pt x="2929" y="1081"/>
                    <a:pt x="3013" y="1062"/>
                  </a:cubicBezTo>
                  <a:cubicBezTo>
                    <a:pt x="3054" y="1044"/>
                    <a:pt x="3085" y="1099"/>
                    <a:pt x="3106" y="1119"/>
                  </a:cubicBezTo>
                  <a:cubicBezTo>
                    <a:pt x="3158" y="1137"/>
                    <a:pt x="3189" y="1005"/>
                    <a:pt x="3241" y="1062"/>
                  </a:cubicBezTo>
                  <a:lnTo>
                    <a:pt x="3241" y="1119"/>
                  </a:lnTo>
                  <a:cubicBezTo>
                    <a:pt x="3315" y="1174"/>
                    <a:pt x="3450" y="1119"/>
                    <a:pt x="3513" y="1119"/>
                  </a:cubicBezTo>
                  <a:lnTo>
                    <a:pt x="3513" y="1044"/>
                  </a:lnTo>
                  <a:cubicBezTo>
                    <a:pt x="3554" y="1044"/>
                    <a:pt x="3627" y="1005"/>
                    <a:pt x="3658" y="968"/>
                  </a:cubicBezTo>
                  <a:cubicBezTo>
                    <a:pt x="3669" y="930"/>
                    <a:pt x="3669" y="912"/>
                    <a:pt x="3700" y="875"/>
                  </a:cubicBezTo>
                  <a:cubicBezTo>
                    <a:pt x="3752" y="818"/>
                    <a:pt x="3867" y="893"/>
                    <a:pt x="3929" y="836"/>
                  </a:cubicBezTo>
                  <a:cubicBezTo>
                    <a:pt x="3929" y="818"/>
                    <a:pt x="3929" y="799"/>
                    <a:pt x="3940" y="781"/>
                  </a:cubicBezTo>
                  <a:lnTo>
                    <a:pt x="3971" y="781"/>
                  </a:lnTo>
                  <a:cubicBezTo>
                    <a:pt x="3971" y="799"/>
                    <a:pt x="4002" y="836"/>
                    <a:pt x="4002" y="836"/>
                  </a:cubicBezTo>
                  <a:cubicBezTo>
                    <a:pt x="4033" y="855"/>
                    <a:pt x="4033" y="781"/>
                    <a:pt x="4065" y="799"/>
                  </a:cubicBezTo>
                  <a:cubicBezTo>
                    <a:pt x="4065" y="799"/>
                    <a:pt x="4075" y="855"/>
                    <a:pt x="4127" y="836"/>
                  </a:cubicBezTo>
                  <a:cubicBezTo>
                    <a:pt x="4314" y="781"/>
                    <a:pt x="4565" y="761"/>
                    <a:pt x="4772" y="724"/>
                  </a:cubicBezTo>
                  <a:cubicBezTo>
                    <a:pt x="4783" y="743"/>
                    <a:pt x="4783" y="761"/>
                    <a:pt x="4783" y="781"/>
                  </a:cubicBezTo>
                  <a:cubicBezTo>
                    <a:pt x="4824" y="724"/>
                    <a:pt x="4856" y="724"/>
                    <a:pt x="4908" y="781"/>
                  </a:cubicBezTo>
                  <a:lnTo>
                    <a:pt x="4908" y="724"/>
                  </a:lnTo>
                  <a:cubicBezTo>
                    <a:pt x="4940" y="724"/>
                    <a:pt x="4961" y="761"/>
                    <a:pt x="4992" y="781"/>
                  </a:cubicBezTo>
                  <a:cubicBezTo>
                    <a:pt x="5033" y="799"/>
                    <a:pt x="5075" y="743"/>
                    <a:pt x="5096" y="743"/>
                  </a:cubicBezTo>
                  <a:cubicBezTo>
                    <a:pt x="5127" y="724"/>
                    <a:pt x="5127" y="761"/>
                    <a:pt x="5158" y="781"/>
                  </a:cubicBezTo>
                  <a:cubicBezTo>
                    <a:pt x="5168" y="724"/>
                    <a:pt x="5168" y="724"/>
                    <a:pt x="5200" y="706"/>
                  </a:cubicBezTo>
                  <a:cubicBezTo>
                    <a:pt x="5231" y="761"/>
                    <a:pt x="5262" y="724"/>
                    <a:pt x="5283" y="686"/>
                  </a:cubicBezTo>
                  <a:lnTo>
                    <a:pt x="5283" y="743"/>
                  </a:lnTo>
                  <a:cubicBezTo>
                    <a:pt x="5356" y="724"/>
                    <a:pt x="5428" y="706"/>
                    <a:pt x="5492" y="706"/>
                  </a:cubicBezTo>
                  <a:cubicBezTo>
                    <a:pt x="5523" y="799"/>
                    <a:pt x="5596" y="781"/>
                    <a:pt x="5679" y="781"/>
                  </a:cubicBezTo>
                  <a:cubicBezTo>
                    <a:pt x="5710" y="724"/>
                    <a:pt x="5783" y="781"/>
                    <a:pt x="5824" y="761"/>
                  </a:cubicBezTo>
                  <a:cubicBezTo>
                    <a:pt x="5897" y="724"/>
                    <a:pt x="6032" y="724"/>
                    <a:pt x="6148" y="686"/>
                  </a:cubicBezTo>
                  <a:cubicBezTo>
                    <a:pt x="6200" y="649"/>
                    <a:pt x="6293" y="630"/>
                    <a:pt x="6345" y="611"/>
                  </a:cubicBezTo>
                  <a:cubicBezTo>
                    <a:pt x="6418" y="574"/>
                    <a:pt x="6459" y="686"/>
                    <a:pt x="6522" y="649"/>
                  </a:cubicBezTo>
                  <a:cubicBezTo>
                    <a:pt x="6543" y="630"/>
                    <a:pt x="6563" y="574"/>
                    <a:pt x="6574" y="555"/>
                  </a:cubicBezTo>
                  <a:cubicBezTo>
                    <a:pt x="6606" y="555"/>
                    <a:pt x="6637" y="574"/>
                    <a:pt x="6668" y="574"/>
                  </a:cubicBezTo>
                  <a:cubicBezTo>
                    <a:pt x="6689" y="574"/>
                    <a:pt x="6720" y="498"/>
                    <a:pt x="6741" y="498"/>
                  </a:cubicBezTo>
                  <a:cubicBezTo>
                    <a:pt x="6783" y="498"/>
                    <a:pt x="6772" y="555"/>
                    <a:pt x="6814" y="555"/>
                  </a:cubicBezTo>
                  <a:cubicBezTo>
                    <a:pt x="6907" y="537"/>
                    <a:pt x="7001" y="537"/>
                    <a:pt x="7105" y="574"/>
                  </a:cubicBezTo>
                  <a:lnTo>
                    <a:pt x="7251" y="574"/>
                  </a:lnTo>
                  <a:cubicBezTo>
                    <a:pt x="7262" y="592"/>
                    <a:pt x="7262" y="611"/>
                    <a:pt x="7262" y="630"/>
                  </a:cubicBezTo>
                  <a:cubicBezTo>
                    <a:pt x="7283" y="649"/>
                    <a:pt x="7397" y="592"/>
                    <a:pt x="7459" y="592"/>
                  </a:cubicBezTo>
                  <a:cubicBezTo>
                    <a:pt x="7459" y="574"/>
                    <a:pt x="7459" y="537"/>
                    <a:pt x="7470" y="517"/>
                  </a:cubicBezTo>
                  <a:cubicBezTo>
                    <a:pt x="7439" y="517"/>
                    <a:pt x="7407" y="517"/>
                    <a:pt x="7387" y="498"/>
                  </a:cubicBezTo>
                  <a:cubicBezTo>
                    <a:pt x="7407" y="480"/>
                    <a:pt x="7407" y="442"/>
                    <a:pt x="7428" y="405"/>
                  </a:cubicBezTo>
                  <a:cubicBezTo>
                    <a:pt x="7449" y="386"/>
                    <a:pt x="7491" y="386"/>
                    <a:pt x="7501" y="348"/>
                  </a:cubicBezTo>
                  <a:cubicBezTo>
                    <a:pt x="7491" y="330"/>
                    <a:pt x="7491" y="330"/>
                    <a:pt x="7470" y="311"/>
                  </a:cubicBezTo>
                  <a:cubicBezTo>
                    <a:pt x="7449" y="330"/>
                    <a:pt x="7439" y="348"/>
                    <a:pt x="7407" y="348"/>
                  </a:cubicBezTo>
                  <a:cubicBezTo>
                    <a:pt x="7397" y="311"/>
                    <a:pt x="7407" y="330"/>
                    <a:pt x="7376" y="311"/>
                  </a:cubicBezTo>
                  <a:cubicBezTo>
                    <a:pt x="7345" y="367"/>
                    <a:pt x="7262" y="367"/>
                    <a:pt x="7210" y="367"/>
                  </a:cubicBezTo>
                  <a:lnTo>
                    <a:pt x="7210" y="311"/>
                  </a:lnTo>
                  <a:lnTo>
                    <a:pt x="7199" y="311"/>
                  </a:lnTo>
                  <a:cubicBezTo>
                    <a:pt x="7115" y="423"/>
                    <a:pt x="6648" y="423"/>
                    <a:pt x="6543" y="330"/>
                  </a:cubicBezTo>
                  <a:cubicBezTo>
                    <a:pt x="6543" y="292"/>
                    <a:pt x="6236" y="311"/>
                    <a:pt x="6225" y="273"/>
                  </a:cubicBezTo>
                  <a:cubicBezTo>
                    <a:pt x="6267" y="236"/>
                    <a:pt x="6574" y="198"/>
                    <a:pt x="6637" y="198"/>
                  </a:cubicBezTo>
                  <a:cubicBezTo>
                    <a:pt x="6668" y="236"/>
                    <a:pt x="6918" y="179"/>
                    <a:pt x="6980" y="161"/>
                  </a:cubicBezTo>
                  <a:cubicBezTo>
                    <a:pt x="7084" y="122"/>
                    <a:pt x="7288" y="156"/>
                    <a:pt x="7433" y="80"/>
                  </a:cubicBezTo>
                  <a:cubicBezTo>
                    <a:pt x="7495" y="43"/>
                    <a:pt x="7574" y="-27"/>
                    <a:pt x="7698" y="10"/>
                  </a:cubicBezTo>
                  <a:cubicBezTo>
                    <a:pt x="7751" y="29"/>
                    <a:pt x="7897" y="161"/>
                    <a:pt x="7949" y="142"/>
                  </a:cubicBezTo>
                  <a:cubicBezTo>
                    <a:pt x="7970" y="122"/>
                    <a:pt x="7990" y="67"/>
                    <a:pt x="8011" y="48"/>
                  </a:cubicBezTo>
                  <a:cubicBezTo>
                    <a:pt x="8074" y="29"/>
                    <a:pt x="8074" y="67"/>
                    <a:pt x="8136" y="29"/>
                  </a:cubicBezTo>
                  <a:cubicBezTo>
                    <a:pt x="8146" y="85"/>
                    <a:pt x="8188" y="142"/>
                    <a:pt x="8240" y="142"/>
                  </a:cubicBezTo>
                  <a:cubicBezTo>
                    <a:pt x="8240" y="122"/>
                    <a:pt x="8250" y="122"/>
                    <a:pt x="8262" y="104"/>
                  </a:cubicBezTo>
                  <a:cubicBezTo>
                    <a:pt x="8262" y="217"/>
                    <a:pt x="8283" y="161"/>
                    <a:pt x="8293" y="254"/>
                  </a:cubicBezTo>
                  <a:cubicBezTo>
                    <a:pt x="8303" y="273"/>
                    <a:pt x="8272" y="311"/>
                    <a:pt x="8262" y="330"/>
                  </a:cubicBezTo>
                  <a:cubicBezTo>
                    <a:pt x="8262" y="348"/>
                    <a:pt x="8272" y="367"/>
                    <a:pt x="8262" y="4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baseline="-2500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6"/>
            <p:cNvSpPr/>
            <p:nvPr/>
          </p:nvSpPr>
          <p:spPr>
            <a:xfrm>
              <a:off x="574323" y="1999362"/>
              <a:ext cx="3781425" cy="4044951"/>
            </a:xfrm>
            <a:custGeom>
              <a:rect b="b" l="l" r="r" t="t"/>
              <a:pathLst>
                <a:path extrusionOk="0" h="1077" w="1005">
                  <a:moveTo>
                    <a:pt x="998" y="173"/>
                  </a:moveTo>
                  <a:cubicBezTo>
                    <a:pt x="998" y="173"/>
                    <a:pt x="973" y="173"/>
                    <a:pt x="930" y="173"/>
                  </a:cubicBezTo>
                  <a:cubicBezTo>
                    <a:pt x="930" y="142"/>
                    <a:pt x="930" y="142"/>
                    <a:pt x="930" y="142"/>
                  </a:cubicBezTo>
                  <a:cubicBezTo>
                    <a:pt x="930" y="131"/>
                    <a:pt x="921" y="122"/>
                    <a:pt x="910" y="122"/>
                  </a:cubicBezTo>
                  <a:cubicBezTo>
                    <a:pt x="903" y="122"/>
                    <a:pt x="896" y="126"/>
                    <a:pt x="893" y="132"/>
                  </a:cubicBezTo>
                  <a:cubicBezTo>
                    <a:pt x="893" y="121"/>
                    <a:pt x="893" y="121"/>
                    <a:pt x="893" y="121"/>
                  </a:cubicBezTo>
                  <a:cubicBezTo>
                    <a:pt x="893" y="117"/>
                    <a:pt x="889" y="113"/>
                    <a:pt x="884" y="113"/>
                  </a:cubicBezTo>
                  <a:cubicBezTo>
                    <a:pt x="871" y="113"/>
                    <a:pt x="871" y="113"/>
                    <a:pt x="871" y="113"/>
                  </a:cubicBezTo>
                  <a:cubicBezTo>
                    <a:pt x="866" y="113"/>
                    <a:pt x="863" y="117"/>
                    <a:pt x="863" y="121"/>
                  </a:cubicBezTo>
                  <a:cubicBezTo>
                    <a:pt x="863" y="173"/>
                    <a:pt x="863" y="173"/>
                    <a:pt x="863" y="173"/>
                  </a:cubicBezTo>
                  <a:cubicBezTo>
                    <a:pt x="862" y="173"/>
                    <a:pt x="862" y="173"/>
                    <a:pt x="862" y="173"/>
                  </a:cubicBezTo>
                  <a:cubicBezTo>
                    <a:pt x="862" y="110"/>
                    <a:pt x="862" y="110"/>
                    <a:pt x="862" y="110"/>
                  </a:cubicBezTo>
                  <a:cubicBezTo>
                    <a:pt x="862" y="104"/>
                    <a:pt x="858" y="100"/>
                    <a:pt x="852" y="100"/>
                  </a:cubicBezTo>
                  <a:cubicBezTo>
                    <a:pt x="836" y="100"/>
                    <a:pt x="836" y="100"/>
                    <a:pt x="836" y="100"/>
                  </a:cubicBezTo>
                  <a:cubicBezTo>
                    <a:pt x="831" y="100"/>
                    <a:pt x="826" y="104"/>
                    <a:pt x="826" y="110"/>
                  </a:cubicBezTo>
                  <a:cubicBezTo>
                    <a:pt x="826" y="173"/>
                    <a:pt x="826" y="173"/>
                    <a:pt x="826" y="173"/>
                  </a:cubicBezTo>
                  <a:cubicBezTo>
                    <a:pt x="808" y="173"/>
                    <a:pt x="789" y="173"/>
                    <a:pt x="770" y="173"/>
                  </a:cubicBezTo>
                  <a:cubicBezTo>
                    <a:pt x="769" y="172"/>
                    <a:pt x="769" y="171"/>
                    <a:pt x="769" y="171"/>
                  </a:cubicBezTo>
                  <a:cubicBezTo>
                    <a:pt x="768" y="167"/>
                    <a:pt x="763" y="166"/>
                    <a:pt x="761" y="166"/>
                  </a:cubicBezTo>
                  <a:cubicBezTo>
                    <a:pt x="758" y="166"/>
                    <a:pt x="756" y="167"/>
                    <a:pt x="756" y="167"/>
                  </a:cubicBezTo>
                  <a:cubicBezTo>
                    <a:pt x="756" y="167"/>
                    <a:pt x="753" y="161"/>
                    <a:pt x="750" y="160"/>
                  </a:cubicBezTo>
                  <a:cubicBezTo>
                    <a:pt x="746" y="159"/>
                    <a:pt x="743" y="162"/>
                    <a:pt x="743" y="162"/>
                  </a:cubicBezTo>
                  <a:cubicBezTo>
                    <a:pt x="743" y="162"/>
                    <a:pt x="742" y="159"/>
                    <a:pt x="737" y="159"/>
                  </a:cubicBezTo>
                  <a:cubicBezTo>
                    <a:pt x="731" y="159"/>
                    <a:pt x="731" y="162"/>
                    <a:pt x="731" y="162"/>
                  </a:cubicBezTo>
                  <a:cubicBezTo>
                    <a:pt x="731" y="162"/>
                    <a:pt x="727" y="160"/>
                    <a:pt x="723" y="162"/>
                  </a:cubicBezTo>
                  <a:cubicBezTo>
                    <a:pt x="720" y="164"/>
                    <a:pt x="719" y="166"/>
                    <a:pt x="718" y="167"/>
                  </a:cubicBezTo>
                  <a:cubicBezTo>
                    <a:pt x="718" y="169"/>
                    <a:pt x="717" y="172"/>
                    <a:pt x="717" y="172"/>
                  </a:cubicBezTo>
                  <a:cubicBezTo>
                    <a:pt x="717" y="172"/>
                    <a:pt x="715" y="171"/>
                    <a:pt x="712" y="173"/>
                  </a:cubicBezTo>
                  <a:cubicBezTo>
                    <a:pt x="676" y="173"/>
                    <a:pt x="637" y="173"/>
                    <a:pt x="598" y="173"/>
                  </a:cubicBezTo>
                  <a:cubicBezTo>
                    <a:pt x="596" y="173"/>
                    <a:pt x="594" y="173"/>
                    <a:pt x="592" y="173"/>
                  </a:cubicBezTo>
                  <a:cubicBezTo>
                    <a:pt x="590" y="173"/>
                    <a:pt x="588" y="174"/>
                    <a:pt x="585" y="174"/>
                  </a:cubicBezTo>
                  <a:cubicBezTo>
                    <a:pt x="584" y="174"/>
                    <a:pt x="583" y="174"/>
                    <a:pt x="583" y="174"/>
                  </a:cubicBezTo>
                  <a:cubicBezTo>
                    <a:pt x="581" y="174"/>
                    <a:pt x="580" y="173"/>
                    <a:pt x="578" y="173"/>
                  </a:cubicBezTo>
                  <a:cubicBezTo>
                    <a:pt x="555" y="167"/>
                    <a:pt x="540" y="143"/>
                    <a:pt x="552" y="119"/>
                  </a:cubicBezTo>
                  <a:cubicBezTo>
                    <a:pt x="552" y="118"/>
                    <a:pt x="552" y="118"/>
                    <a:pt x="552" y="117"/>
                  </a:cubicBezTo>
                  <a:cubicBezTo>
                    <a:pt x="553" y="108"/>
                    <a:pt x="569" y="104"/>
                    <a:pt x="567" y="92"/>
                  </a:cubicBezTo>
                  <a:cubicBezTo>
                    <a:pt x="567" y="92"/>
                    <a:pt x="567" y="91"/>
                    <a:pt x="567" y="91"/>
                  </a:cubicBezTo>
                  <a:cubicBezTo>
                    <a:pt x="567" y="90"/>
                    <a:pt x="568" y="88"/>
                    <a:pt x="569" y="87"/>
                  </a:cubicBezTo>
                  <a:cubicBezTo>
                    <a:pt x="573" y="80"/>
                    <a:pt x="573" y="72"/>
                    <a:pt x="565" y="70"/>
                  </a:cubicBezTo>
                  <a:cubicBezTo>
                    <a:pt x="565" y="69"/>
                    <a:pt x="565" y="68"/>
                    <a:pt x="565" y="67"/>
                  </a:cubicBezTo>
                  <a:cubicBezTo>
                    <a:pt x="565" y="66"/>
                    <a:pt x="565" y="65"/>
                    <a:pt x="564" y="64"/>
                  </a:cubicBezTo>
                  <a:cubicBezTo>
                    <a:pt x="564" y="61"/>
                    <a:pt x="563" y="55"/>
                    <a:pt x="562" y="48"/>
                  </a:cubicBezTo>
                  <a:cubicBezTo>
                    <a:pt x="562" y="41"/>
                    <a:pt x="561" y="40"/>
                    <a:pt x="559" y="36"/>
                  </a:cubicBezTo>
                  <a:cubicBezTo>
                    <a:pt x="558" y="34"/>
                    <a:pt x="556" y="32"/>
                    <a:pt x="554" y="29"/>
                  </a:cubicBezTo>
                  <a:cubicBezTo>
                    <a:pt x="553" y="25"/>
                    <a:pt x="551" y="21"/>
                    <a:pt x="550" y="24"/>
                  </a:cubicBezTo>
                  <a:cubicBezTo>
                    <a:pt x="548" y="17"/>
                    <a:pt x="547" y="23"/>
                    <a:pt x="545" y="20"/>
                  </a:cubicBezTo>
                  <a:cubicBezTo>
                    <a:pt x="543" y="20"/>
                    <a:pt x="541" y="28"/>
                    <a:pt x="540" y="16"/>
                  </a:cubicBezTo>
                  <a:cubicBezTo>
                    <a:pt x="538" y="13"/>
                    <a:pt x="536" y="8"/>
                    <a:pt x="534" y="14"/>
                  </a:cubicBezTo>
                  <a:cubicBezTo>
                    <a:pt x="533" y="8"/>
                    <a:pt x="531" y="8"/>
                    <a:pt x="530" y="9"/>
                  </a:cubicBezTo>
                  <a:cubicBezTo>
                    <a:pt x="528" y="5"/>
                    <a:pt x="527" y="8"/>
                    <a:pt x="525" y="11"/>
                  </a:cubicBezTo>
                  <a:cubicBezTo>
                    <a:pt x="524" y="2"/>
                    <a:pt x="522" y="10"/>
                    <a:pt x="521" y="7"/>
                  </a:cubicBezTo>
                  <a:cubicBezTo>
                    <a:pt x="519" y="0"/>
                    <a:pt x="518" y="4"/>
                    <a:pt x="516" y="10"/>
                  </a:cubicBezTo>
                  <a:cubicBezTo>
                    <a:pt x="516" y="15"/>
                    <a:pt x="516" y="18"/>
                    <a:pt x="516" y="10"/>
                  </a:cubicBezTo>
                  <a:cubicBezTo>
                    <a:pt x="516" y="10"/>
                    <a:pt x="516" y="14"/>
                    <a:pt x="516" y="16"/>
                  </a:cubicBezTo>
                  <a:cubicBezTo>
                    <a:pt x="516" y="11"/>
                    <a:pt x="516" y="14"/>
                    <a:pt x="516" y="10"/>
                  </a:cubicBezTo>
                  <a:cubicBezTo>
                    <a:pt x="514" y="14"/>
                    <a:pt x="513" y="12"/>
                    <a:pt x="511" y="14"/>
                  </a:cubicBezTo>
                  <a:cubicBezTo>
                    <a:pt x="510" y="13"/>
                    <a:pt x="508" y="23"/>
                    <a:pt x="507" y="11"/>
                  </a:cubicBezTo>
                  <a:cubicBezTo>
                    <a:pt x="505" y="4"/>
                    <a:pt x="504" y="9"/>
                    <a:pt x="502" y="9"/>
                  </a:cubicBezTo>
                  <a:cubicBezTo>
                    <a:pt x="501" y="11"/>
                    <a:pt x="499" y="15"/>
                    <a:pt x="498" y="14"/>
                  </a:cubicBezTo>
                  <a:cubicBezTo>
                    <a:pt x="496" y="16"/>
                    <a:pt x="494" y="14"/>
                    <a:pt x="492" y="17"/>
                  </a:cubicBezTo>
                  <a:cubicBezTo>
                    <a:pt x="490" y="20"/>
                    <a:pt x="489" y="23"/>
                    <a:pt x="487" y="20"/>
                  </a:cubicBezTo>
                  <a:cubicBezTo>
                    <a:pt x="485" y="15"/>
                    <a:pt x="484" y="16"/>
                    <a:pt x="482" y="24"/>
                  </a:cubicBezTo>
                  <a:cubicBezTo>
                    <a:pt x="481" y="29"/>
                    <a:pt x="481" y="27"/>
                    <a:pt x="480" y="31"/>
                  </a:cubicBezTo>
                  <a:cubicBezTo>
                    <a:pt x="479" y="33"/>
                    <a:pt x="479" y="29"/>
                    <a:pt x="478" y="29"/>
                  </a:cubicBezTo>
                  <a:cubicBezTo>
                    <a:pt x="477" y="24"/>
                    <a:pt x="476" y="28"/>
                    <a:pt x="475" y="30"/>
                  </a:cubicBezTo>
                  <a:cubicBezTo>
                    <a:pt x="474" y="29"/>
                    <a:pt x="473" y="31"/>
                    <a:pt x="472" y="36"/>
                  </a:cubicBezTo>
                  <a:cubicBezTo>
                    <a:pt x="472" y="38"/>
                    <a:pt x="471" y="33"/>
                    <a:pt x="471" y="41"/>
                  </a:cubicBezTo>
                  <a:cubicBezTo>
                    <a:pt x="470" y="39"/>
                    <a:pt x="470" y="46"/>
                    <a:pt x="469" y="48"/>
                  </a:cubicBezTo>
                  <a:cubicBezTo>
                    <a:pt x="469" y="52"/>
                    <a:pt x="469" y="56"/>
                    <a:pt x="468" y="56"/>
                  </a:cubicBezTo>
                  <a:cubicBezTo>
                    <a:pt x="468" y="52"/>
                    <a:pt x="468" y="62"/>
                    <a:pt x="467" y="64"/>
                  </a:cubicBezTo>
                  <a:cubicBezTo>
                    <a:pt x="467" y="69"/>
                    <a:pt x="466" y="73"/>
                    <a:pt x="466" y="73"/>
                  </a:cubicBezTo>
                  <a:cubicBezTo>
                    <a:pt x="467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4" y="74"/>
                  </a:cubicBezTo>
                  <a:cubicBezTo>
                    <a:pt x="464" y="74"/>
                    <a:pt x="463" y="75"/>
                    <a:pt x="462" y="75"/>
                  </a:cubicBezTo>
                  <a:cubicBezTo>
                    <a:pt x="461" y="84"/>
                    <a:pt x="461" y="88"/>
                    <a:pt x="465" y="94"/>
                  </a:cubicBezTo>
                  <a:cubicBezTo>
                    <a:pt x="466" y="95"/>
                    <a:pt x="466" y="96"/>
                    <a:pt x="467" y="97"/>
                  </a:cubicBezTo>
                  <a:cubicBezTo>
                    <a:pt x="470" y="101"/>
                    <a:pt x="473" y="105"/>
                    <a:pt x="475" y="108"/>
                  </a:cubicBezTo>
                  <a:cubicBezTo>
                    <a:pt x="476" y="109"/>
                    <a:pt x="476" y="111"/>
                    <a:pt x="476" y="113"/>
                  </a:cubicBezTo>
                  <a:cubicBezTo>
                    <a:pt x="477" y="115"/>
                    <a:pt x="477" y="116"/>
                    <a:pt x="478" y="118"/>
                  </a:cubicBezTo>
                  <a:cubicBezTo>
                    <a:pt x="489" y="138"/>
                    <a:pt x="477" y="166"/>
                    <a:pt x="452" y="172"/>
                  </a:cubicBezTo>
                  <a:cubicBezTo>
                    <a:pt x="450" y="173"/>
                    <a:pt x="447" y="173"/>
                    <a:pt x="445" y="173"/>
                  </a:cubicBezTo>
                  <a:cubicBezTo>
                    <a:pt x="445" y="173"/>
                    <a:pt x="444" y="173"/>
                    <a:pt x="444" y="173"/>
                  </a:cubicBezTo>
                  <a:cubicBezTo>
                    <a:pt x="442" y="173"/>
                    <a:pt x="441" y="173"/>
                    <a:pt x="440" y="173"/>
                  </a:cubicBezTo>
                  <a:cubicBezTo>
                    <a:pt x="438" y="173"/>
                    <a:pt x="436" y="173"/>
                    <a:pt x="435" y="173"/>
                  </a:cubicBezTo>
                  <a:cubicBezTo>
                    <a:pt x="396" y="173"/>
                    <a:pt x="359" y="173"/>
                    <a:pt x="323" y="173"/>
                  </a:cubicBezTo>
                  <a:cubicBezTo>
                    <a:pt x="309" y="158"/>
                    <a:pt x="293" y="154"/>
                    <a:pt x="271" y="166"/>
                  </a:cubicBezTo>
                  <a:cubicBezTo>
                    <a:pt x="270" y="166"/>
                    <a:pt x="268" y="166"/>
                    <a:pt x="267" y="167"/>
                  </a:cubicBezTo>
                  <a:cubicBezTo>
                    <a:pt x="265" y="168"/>
                    <a:pt x="263" y="169"/>
                    <a:pt x="263" y="171"/>
                  </a:cubicBezTo>
                  <a:cubicBezTo>
                    <a:pt x="263" y="171"/>
                    <a:pt x="262" y="172"/>
                    <a:pt x="262" y="173"/>
                  </a:cubicBezTo>
                  <a:cubicBezTo>
                    <a:pt x="243" y="173"/>
                    <a:pt x="225" y="173"/>
                    <a:pt x="207" y="173"/>
                  </a:cubicBezTo>
                  <a:cubicBezTo>
                    <a:pt x="207" y="110"/>
                    <a:pt x="207" y="110"/>
                    <a:pt x="207" y="110"/>
                  </a:cubicBezTo>
                  <a:cubicBezTo>
                    <a:pt x="207" y="104"/>
                    <a:pt x="202" y="100"/>
                    <a:pt x="197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75" y="100"/>
                    <a:pt x="171" y="104"/>
                    <a:pt x="171" y="110"/>
                  </a:cubicBezTo>
                  <a:cubicBezTo>
                    <a:pt x="171" y="173"/>
                    <a:pt x="171" y="173"/>
                    <a:pt x="171" y="173"/>
                  </a:cubicBezTo>
                  <a:cubicBezTo>
                    <a:pt x="171" y="173"/>
                    <a:pt x="170" y="173"/>
                    <a:pt x="170" y="173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70" y="117"/>
                    <a:pt x="166" y="113"/>
                    <a:pt x="162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4" y="113"/>
                    <a:pt x="140" y="117"/>
                    <a:pt x="140" y="121"/>
                  </a:cubicBezTo>
                  <a:cubicBezTo>
                    <a:pt x="140" y="137"/>
                    <a:pt x="140" y="137"/>
                    <a:pt x="140" y="137"/>
                  </a:cubicBezTo>
                  <a:cubicBezTo>
                    <a:pt x="137" y="130"/>
                    <a:pt x="130" y="126"/>
                    <a:pt x="122" y="126"/>
                  </a:cubicBezTo>
                  <a:cubicBezTo>
                    <a:pt x="111" y="126"/>
                    <a:pt x="102" y="135"/>
                    <a:pt x="102" y="146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43" y="173"/>
                    <a:pt x="7" y="173"/>
                    <a:pt x="7" y="173"/>
                  </a:cubicBezTo>
                  <a:cubicBezTo>
                    <a:pt x="3" y="173"/>
                    <a:pt x="0" y="176"/>
                    <a:pt x="0" y="180"/>
                  </a:cubicBezTo>
                  <a:cubicBezTo>
                    <a:pt x="0" y="184"/>
                    <a:pt x="3" y="187"/>
                    <a:pt x="7" y="187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102" y="187"/>
                    <a:pt x="102" y="187"/>
                    <a:pt x="102" y="187"/>
                  </a:cubicBezTo>
                  <a:cubicBezTo>
                    <a:pt x="102" y="220"/>
                    <a:pt x="102" y="220"/>
                    <a:pt x="102" y="220"/>
                  </a:cubicBezTo>
                  <a:cubicBezTo>
                    <a:pt x="102" y="231"/>
                    <a:pt x="111" y="240"/>
                    <a:pt x="122" y="240"/>
                  </a:cubicBezTo>
                  <a:cubicBezTo>
                    <a:pt x="130" y="240"/>
                    <a:pt x="137" y="236"/>
                    <a:pt x="140" y="230"/>
                  </a:cubicBezTo>
                  <a:cubicBezTo>
                    <a:pt x="140" y="239"/>
                    <a:pt x="140" y="239"/>
                    <a:pt x="140" y="239"/>
                  </a:cubicBezTo>
                  <a:cubicBezTo>
                    <a:pt x="140" y="243"/>
                    <a:pt x="144" y="247"/>
                    <a:pt x="149" y="247"/>
                  </a:cubicBezTo>
                  <a:cubicBezTo>
                    <a:pt x="162" y="247"/>
                    <a:pt x="162" y="247"/>
                    <a:pt x="162" y="247"/>
                  </a:cubicBezTo>
                  <a:cubicBezTo>
                    <a:pt x="166" y="247"/>
                    <a:pt x="170" y="243"/>
                    <a:pt x="170" y="239"/>
                  </a:cubicBezTo>
                  <a:cubicBezTo>
                    <a:pt x="170" y="187"/>
                    <a:pt x="170" y="187"/>
                    <a:pt x="170" y="187"/>
                  </a:cubicBezTo>
                  <a:cubicBezTo>
                    <a:pt x="171" y="187"/>
                    <a:pt x="171" y="187"/>
                    <a:pt x="171" y="187"/>
                  </a:cubicBezTo>
                  <a:cubicBezTo>
                    <a:pt x="171" y="250"/>
                    <a:pt x="171" y="250"/>
                    <a:pt x="171" y="250"/>
                  </a:cubicBezTo>
                  <a:cubicBezTo>
                    <a:pt x="171" y="256"/>
                    <a:pt x="175" y="260"/>
                    <a:pt x="181" y="260"/>
                  </a:cubicBezTo>
                  <a:cubicBezTo>
                    <a:pt x="197" y="260"/>
                    <a:pt x="197" y="260"/>
                    <a:pt x="197" y="260"/>
                  </a:cubicBezTo>
                  <a:cubicBezTo>
                    <a:pt x="202" y="260"/>
                    <a:pt x="207" y="256"/>
                    <a:pt x="207" y="250"/>
                  </a:cubicBezTo>
                  <a:cubicBezTo>
                    <a:pt x="207" y="187"/>
                    <a:pt x="207" y="187"/>
                    <a:pt x="207" y="187"/>
                  </a:cubicBezTo>
                  <a:cubicBezTo>
                    <a:pt x="259" y="187"/>
                    <a:pt x="259" y="187"/>
                    <a:pt x="259" y="187"/>
                  </a:cubicBezTo>
                  <a:cubicBezTo>
                    <a:pt x="258" y="190"/>
                    <a:pt x="258" y="193"/>
                    <a:pt x="259" y="195"/>
                  </a:cubicBezTo>
                  <a:cubicBezTo>
                    <a:pt x="260" y="198"/>
                    <a:pt x="261" y="202"/>
                    <a:pt x="263" y="211"/>
                  </a:cubicBezTo>
                  <a:cubicBezTo>
                    <a:pt x="264" y="213"/>
                    <a:pt x="265" y="216"/>
                    <a:pt x="266" y="219"/>
                  </a:cubicBezTo>
                  <a:cubicBezTo>
                    <a:pt x="273" y="234"/>
                    <a:pt x="269" y="258"/>
                    <a:pt x="275" y="275"/>
                  </a:cubicBezTo>
                  <a:cubicBezTo>
                    <a:pt x="276" y="278"/>
                    <a:pt x="276" y="281"/>
                    <a:pt x="276" y="283"/>
                  </a:cubicBezTo>
                  <a:cubicBezTo>
                    <a:pt x="278" y="299"/>
                    <a:pt x="280" y="313"/>
                    <a:pt x="284" y="322"/>
                  </a:cubicBezTo>
                  <a:cubicBezTo>
                    <a:pt x="292" y="343"/>
                    <a:pt x="302" y="366"/>
                    <a:pt x="308" y="369"/>
                  </a:cubicBezTo>
                  <a:cubicBezTo>
                    <a:pt x="314" y="372"/>
                    <a:pt x="324" y="369"/>
                    <a:pt x="329" y="368"/>
                  </a:cubicBezTo>
                  <a:cubicBezTo>
                    <a:pt x="335" y="368"/>
                    <a:pt x="342" y="362"/>
                    <a:pt x="354" y="355"/>
                  </a:cubicBezTo>
                  <a:cubicBezTo>
                    <a:pt x="365" y="348"/>
                    <a:pt x="387" y="328"/>
                    <a:pt x="395" y="318"/>
                  </a:cubicBezTo>
                  <a:cubicBezTo>
                    <a:pt x="403" y="307"/>
                    <a:pt x="405" y="293"/>
                    <a:pt x="405" y="293"/>
                  </a:cubicBezTo>
                  <a:cubicBezTo>
                    <a:pt x="407" y="297"/>
                    <a:pt x="407" y="297"/>
                    <a:pt x="407" y="297"/>
                  </a:cubicBezTo>
                  <a:cubicBezTo>
                    <a:pt x="407" y="297"/>
                    <a:pt x="407" y="300"/>
                    <a:pt x="407" y="301"/>
                  </a:cubicBezTo>
                  <a:cubicBezTo>
                    <a:pt x="407" y="301"/>
                    <a:pt x="412" y="308"/>
                    <a:pt x="412" y="312"/>
                  </a:cubicBezTo>
                  <a:cubicBezTo>
                    <a:pt x="413" y="317"/>
                    <a:pt x="413" y="318"/>
                    <a:pt x="415" y="321"/>
                  </a:cubicBezTo>
                  <a:cubicBezTo>
                    <a:pt x="416" y="323"/>
                    <a:pt x="417" y="323"/>
                    <a:pt x="419" y="330"/>
                  </a:cubicBezTo>
                  <a:cubicBezTo>
                    <a:pt x="421" y="337"/>
                    <a:pt x="423" y="349"/>
                    <a:pt x="423" y="350"/>
                  </a:cubicBezTo>
                  <a:cubicBezTo>
                    <a:pt x="423" y="352"/>
                    <a:pt x="424" y="356"/>
                    <a:pt x="425" y="363"/>
                  </a:cubicBezTo>
                  <a:cubicBezTo>
                    <a:pt x="427" y="370"/>
                    <a:pt x="425" y="369"/>
                    <a:pt x="425" y="373"/>
                  </a:cubicBezTo>
                  <a:cubicBezTo>
                    <a:pt x="424" y="377"/>
                    <a:pt x="425" y="380"/>
                    <a:pt x="425" y="387"/>
                  </a:cubicBezTo>
                  <a:cubicBezTo>
                    <a:pt x="425" y="389"/>
                    <a:pt x="425" y="390"/>
                    <a:pt x="425" y="392"/>
                  </a:cubicBezTo>
                  <a:cubicBezTo>
                    <a:pt x="425" y="394"/>
                    <a:pt x="425" y="396"/>
                    <a:pt x="425" y="397"/>
                  </a:cubicBezTo>
                  <a:cubicBezTo>
                    <a:pt x="425" y="399"/>
                    <a:pt x="423" y="402"/>
                    <a:pt x="424" y="402"/>
                  </a:cubicBezTo>
                  <a:cubicBezTo>
                    <a:pt x="423" y="407"/>
                    <a:pt x="418" y="412"/>
                    <a:pt x="425" y="414"/>
                  </a:cubicBezTo>
                  <a:cubicBezTo>
                    <a:pt x="423" y="415"/>
                    <a:pt x="422" y="416"/>
                    <a:pt x="421" y="417"/>
                  </a:cubicBezTo>
                  <a:cubicBezTo>
                    <a:pt x="420" y="417"/>
                    <a:pt x="420" y="418"/>
                    <a:pt x="420" y="419"/>
                  </a:cubicBezTo>
                  <a:cubicBezTo>
                    <a:pt x="421" y="428"/>
                    <a:pt x="413" y="436"/>
                    <a:pt x="417" y="444"/>
                  </a:cubicBezTo>
                  <a:cubicBezTo>
                    <a:pt x="417" y="440"/>
                    <a:pt x="417" y="440"/>
                    <a:pt x="417" y="440"/>
                  </a:cubicBezTo>
                  <a:cubicBezTo>
                    <a:pt x="417" y="444"/>
                    <a:pt x="417" y="448"/>
                    <a:pt x="417" y="453"/>
                  </a:cubicBezTo>
                  <a:cubicBezTo>
                    <a:pt x="417" y="454"/>
                    <a:pt x="416" y="455"/>
                    <a:pt x="416" y="456"/>
                  </a:cubicBezTo>
                  <a:cubicBezTo>
                    <a:pt x="416" y="457"/>
                    <a:pt x="416" y="459"/>
                    <a:pt x="416" y="461"/>
                  </a:cubicBezTo>
                  <a:cubicBezTo>
                    <a:pt x="415" y="463"/>
                    <a:pt x="415" y="465"/>
                    <a:pt x="414" y="466"/>
                  </a:cubicBezTo>
                  <a:cubicBezTo>
                    <a:pt x="413" y="470"/>
                    <a:pt x="412" y="473"/>
                    <a:pt x="411" y="476"/>
                  </a:cubicBezTo>
                  <a:cubicBezTo>
                    <a:pt x="410" y="477"/>
                    <a:pt x="410" y="478"/>
                    <a:pt x="409" y="480"/>
                  </a:cubicBezTo>
                  <a:cubicBezTo>
                    <a:pt x="408" y="482"/>
                    <a:pt x="407" y="484"/>
                    <a:pt x="406" y="487"/>
                  </a:cubicBezTo>
                  <a:cubicBezTo>
                    <a:pt x="409" y="479"/>
                    <a:pt x="407" y="483"/>
                    <a:pt x="404" y="490"/>
                  </a:cubicBezTo>
                  <a:cubicBezTo>
                    <a:pt x="406" y="485"/>
                    <a:pt x="403" y="490"/>
                    <a:pt x="401" y="494"/>
                  </a:cubicBezTo>
                  <a:cubicBezTo>
                    <a:pt x="402" y="493"/>
                    <a:pt x="399" y="497"/>
                    <a:pt x="398" y="498"/>
                  </a:cubicBezTo>
                  <a:cubicBezTo>
                    <a:pt x="397" y="502"/>
                    <a:pt x="396" y="506"/>
                    <a:pt x="395" y="510"/>
                  </a:cubicBezTo>
                  <a:cubicBezTo>
                    <a:pt x="392" y="521"/>
                    <a:pt x="392" y="542"/>
                    <a:pt x="390" y="554"/>
                  </a:cubicBezTo>
                  <a:cubicBezTo>
                    <a:pt x="390" y="555"/>
                    <a:pt x="390" y="556"/>
                    <a:pt x="390" y="557"/>
                  </a:cubicBezTo>
                  <a:cubicBezTo>
                    <a:pt x="393" y="568"/>
                    <a:pt x="381" y="576"/>
                    <a:pt x="382" y="582"/>
                  </a:cubicBezTo>
                  <a:cubicBezTo>
                    <a:pt x="383" y="583"/>
                    <a:pt x="384" y="583"/>
                    <a:pt x="385" y="584"/>
                  </a:cubicBezTo>
                  <a:cubicBezTo>
                    <a:pt x="380" y="586"/>
                    <a:pt x="382" y="590"/>
                    <a:pt x="384" y="594"/>
                  </a:cubicBezTo>
                  <a:cubicBezTo>
                    <a:pt x="382" y="596"/>
                    <a:pt x="383" y="600"/>
                    <a:pt x="383" y="604"/>
                  </a:cubicBezTo>
                  <a:cubicBezTo>
                    <a:pt x="383" y="607"/>
                    <a:pt x="383" y="610"/>
                    <a:pt x="383" y="614"/>
                  </a:cubicBezTo>
                  <a:cubicBezTo>
                    <a:pt x="382" y="616"/>
                    <a:pt x="382" y="618"/>
                    <a:pt x="382" y="620"/>
                  </a:cubicBezTo>
                  <a:cubicBezTo>
                    <a:pt x="381" y="624"/>
                    <a:pt x="380" y="628"/>
                    <a:pt x="379" y="632"/>
                  </a:cubicBezTo>
                  <a:cubicBezTo>
                    <a:pt x="378" y="635"/>
                    <a:pt x="371" y="643"/>
                    <a:pt x="377" y="643"/>
                  </a:cubicBezTo>
                  <a:cubicBezTo>
                    <a:pt x="370" y="648"/>
                    <a:pt x="366" y="651"/>
                    <a:pt x="374" y="653"/>
                  </a:cubicBezTo>
                  <a:cubicBezTo>
                    <a:pt x="371" y="654"/>
                    <a:pt x="370" y="654"/>
                    <a:pt x="369" y="655"/>
                  </a:cubicBezTo>
                  <a:cubicBezTo>
                    <a:pt x="368" y="656"/>
                    <a:pt x="368" y="657"/>
                    <a:pt x="369" y="658"/>
                  </a:cubicBezTo>
                  <a:cubicBezTo>
                    <a:pt x="373" y="668"/>
                    <a:pt x="369" y="680"/>
                    <a:pt x="374" y="688"/>
                  </a:cubicBezTo>
                  <a:cubicBezTo>
                    <a:pt x="374" y="689"/>
                    <a:pt x="375" y="689"/>
                    <a:pt x="375" y="690"/>
                  </a:cubicBezTo>
                  <a:cubicBezTo>
                    <a:pt x="381" y="697"/>
                    <a:pt x="386" y="697"/>
                    <a:pt x="386" y="697"/>
                  </a:cubicBezTo>
                  <a:cubicBezTo>
                    <a:pt x="386" y="697"/>
                    <a:pt x="386" y="700"/>
                    <a:pt x="387" y="710"/>
                  </a:cubicBezTo>
                  <a:cubicBezTo>
                    <a:pt x="388" y="720"/>
                    <a:pt x="387" y="756"/>
                    <a:pt x="382" y="774"/>
                  </a:cubicBezTo>
                  <a:cubicBezTo>
                    <a:pt x="377" y="792"/>
                    <a:pt x="364" y="818"/>
                    <a:pt x="361" y="848"/>
                  </a:cubicBezTo>
                  <a:cubicBezTo>
                    <a:pt x="358" y="878"/>
                    <a:pt x="364" y="956"/>
                    <a:pt x="364" y="956"/>
                  </a:cubicBezTo>
                  <a:cubicBezTo>
                    <a:pt x="364" y="956"/>
                    <a:pt x="363" y="956"/>
                    <a:pt x="362" y="956"/>
                  </a:cubicBezTo>
                  <a:cubicBezTo>
                    <a:pt x="362" y="957"/>
                    <a:pt x="362" y="957"/>
                    <a:pt x="362" y="959"/>
                  </a:cubicBezTo>
                  <a:cubicBezTo>
                    <a:pt x="361" y="961"/>
                    <a:pt x="360" y="973"/>
                    <a:pt x="360" y="973"/>
                  </a:cubicBezTo>
                  <a:cubicBezTo>
                    <a:pt x="360" y="973"/>
                    <a:pt x="355" y="972"/>
                    <a:pt x="351" y="976"/>
                  </a:cubicBezTo>
                  <a:cubicBezTo>
                    <a:pt x="348" y="980"/>
                    <a:pt x="349" y="982"/>
                    <a:pt x="347" y="983"/>
                  </a:cubicBezTo>
                  <a:cubicBezTo>
                    <a:pt x="345" y="985"/>
                    <a:pt x="342" y="987"/>
                    <a:pt x="340" y="992"/>
                  </a:cubicBezTo>
                  <a:cubicBezTo>
                    <a:pt x="339" y="994"/>
                    <a:pt x="337" y="1000"/>
                    <a:pt x="335" y="1005"/>
                  </a:cubicBezTo>
                  <a:cubicBezTo>
                    <a:pt x="334" y="1007"/>
                    <a:pt x="334" y="1009"/>
                    <a:pt x="333" y="1010"/>
                  </a:cubicBezTo>
                  <a:cubicBezTo>
                    <a:pt x="332" y="1012"/>
                    <a:pt x="332" y="1014"/>
                    <a:pt x="331" y="1016"/>
                  </a:cubicBezTo>
                  <a:cubicBezTo>
                    <a:pt x="330" y="1018"/>
                    <a:pt x="328" y="1020"/>
                    <a:pt x="327" y="1021"/>
                  </a:cubicBezTo>
                  <a:cubicBezTo>
                    <a:pt x="325" y="1023"/>
                    <a:pt x="323" y="1024"/>
                    <a:pt x="321" y="1025"/>
                  </a:cubicBezTo>
                  <a:cubicBezTo>
                    <a:pt x="315" y="1028"/>
                    <a:pt x="310" y="1032"/>
                    <a:pt x="306" y="1037"/>
                  </a:cubicBezTo>
                  <a:cubicBezTo>
                    <a:pt x="305" y="1038"/>
                    <a:pt x="304" y="1040"/>
                    <a:pt x="303" y="1042"/>
                  </a:cubicBezTo>
                  <a:cubicBezTo>
                    <a:pt x="301" y="1044"/>
                    <a:pt x="300" y="1046"/>
                    <a:pt x="300" y="1048"/>
                  </a:cubicBezTo>
                  <a:cubicBezTo>
                    <a:pt x="299" y="1050"/>
                    <a:pt x="299" y="1052"/>
                    <a:pt x="299" y="1054"/>
                  </a:cubicBezTo>
                  <a:cubicBezTo>
                    <a:pt x="299" y="1077"/>
                    <a:pt x="327" y="1073"/>
                    <a:pt x="341" y="1068"/>
                  </a:cubicBezTo>
                  <a:cubicBezTo>
                    <a:pt x="343" y="1068"/>
                    <a:pt x="345" y="1067"/>
                    <a:pt x="347" y="1066"/>
                  </a:cubicBezTo>
                  <a:cubicBezTo>
                    <a:pt x="349" y="1065"/>
                    <a:pt x="351" y="1064"/>
                    <a:pt x="353" y="1063"/>
                  </a:cubicBezTo>
                  <a:cubicBezTo>
                    <a:pt x="358" y="1059"/>
                    <a:pt x="363" y="1055"/>
                    <a:pt x="368" y="1050"/>
                  </a:cubicBezTo>
                  <a:cubicBezTo>
                    <a:pt x="370" y="1050"/>
                    <a:pt x="371" y="1049"/>
                    <a:pt x="373" y="1048"/>
                  </a:cubicBezTo>
                  <a:cubicBezTo>
                    <a:pt x="380" y="1045"/>
                    <a:pt x="387" y="1042"/>
                    <a:pt x="395" y="1038"/>
                  </a:cubicBezTo>
                  <a:cubicBezTo>
                    <a:pt x="397" y="1038"/>
                    <a:pt x="399" y="1037"/>
                    <a:pt x="400" y="1036"/>
                  </a:cubicBezTo>
                  <a:cubicBezTo>
                    <a:pt x="412" y="1024"/>
                    <a:pt x="397" y="1011"/>
                    <a:pt x="397" y="997"/>
                  </a:cubicBezTo>
                  <a:cubicBezTo>
                    <a:pt x="397" y="995"/>
                    <a:pt x="396" y="994"/>
                    <a:pt x="396" y="992"/>
                  </a:cubicBezTo>
                  <a:cubicBezTo>
                    <a:pt x="396" y="990"/>
                    <a:pt x="396" y="988"/>
                    <a:pt x="396" y="986"/>
                  </a:cubicBezTo>
                  <a:cubicBezTo>
                    <a:pt x="396" y="984"/>
                    <a:pt x="396" y="982"/>
                    <a:pt x="395" y="980"/>
                  </a:cubicBezTo>
                  <a:cubicBezTo>
                    <a:pt x="395" y="978"/>
                    <a:pt x="396" y="977"/>
                    <a:pt x="396" y="975"/>
                  </a:cubicBezTo>
                  <a:cubicBezTo>
                    <a:pt x="396" y="973"/>
                    <a:pt x="396" y="971"/>
                    <a:pt x="396" y="969"/>
                  </a:cubicBezTo>
                  <a:cubicBezTo>
                    <a:pt x="397" y="966"/>
                    <a:pt x="397" y="963"/>
                    <a:pt x="397" y="962"/>
                  </a:cubicBezTo>
                  <a:cubicBezTo>
                    <a:pt x="396" y="961"/>
                    <a:pt x="396" y="961"/>
                    <a:pt x="396" y="961"/>
                  </a:cubicBezTo>
                  <a:cubicBezTo>
                    <a:pt x="396" y="961"/>
                    <a:pt x="399" y="944"/>
                    <a:pt x="403" y="928"/>
                  </a:cubicBezTo>
                  <a:cubicBezTo>
                    <a:pt x="403" y="926"/>
                    <a:pt x="403" y="925"/>
                    <a:pt x="404" y="924"/>
                  </a:cubicBezTo>
                  <a:cubicBezTo>
                    <a:pt x="416" y="900"/>
                    <a:pt x="428" y="880"/>
                    <a:pt x="429" y="852"/>
                  </a:cubicBezTo>
                  <a:cubicBezTo>
                    <a:pt x="429" y="850"/>
                    <a:pt x="430" y="848"/>
                    <a:pt x="430" y="845"/>
                  </a:cubicBezTo>
                  <a:cubicBezTo>
                    <a:pt x="431" y="826"/>
                    <a:pt x="430" y="802"/>
                    <a:pt x="432" y="797"/>
                  </a:cubicBezTo>
                  <a:cubicBezTo>
                    <a:pt x="434" y="790"/>
                    <a:pt x="437" y="788"/>
                    <a:pt x="444" y="776"/>
                  </a:cubicBezTo>
                  <a:cubicBezTo>
                    <a:pt x="448" y="768"/>
                    <a:pt x="452" y="746"/>
                    <a:pt x="455" y="730"/>
                  </a:cubicBezTo>
                  <a:cubicBezTo>
                    <a:pt x="455" y="730"/>
                    <a:pt x="455" y="729"/>
                    <a:pt x="455" y="728"/>
                  </a:cubicBezTo>
                  <a:cubicBezTo>
                    <a:pt x="457" y="720"/>
                    <a:pt x="457" y="712"/>
                    <a:pt x="468" y="710"/>
                  </a:cubicBezTo>
                  <a:cubicBezTo>
                    <a:pt x="468" y="710"/>
                    <a:pt x="469" y="710"/>
                    <a:pt x="470" y="710"/>
                  </a:cubicBezTo>
                  <a:cubicBezTo>
                    <a:pt x="484" y="708"/>
                    <a:pt x="478" y="688"/>
                    <a:pt x="485" y="682"/>
                  </a:cubicBezTo>
                  <a:cubicBezTo>
                    <a:pt x="486" y="680"/>
                    <a:pt x="486" y="679"/>
                    <a:pt x="487" y="677"/>
                  </a:cubicBezTo>
                  <a:cubicBezTo>
                    <a:pt x="488" y="675"/>
                    <a:pt x="489" y="674"/>
                    <a:pt x="490" y="672"/>
                  </a:cubicBezTo>
                  <a:cubicBezTo>
                    <a:pt x="502" y="653"/>
                    <a:pt x="509" y="632"/>
                    <a:pt x="517" y="612"/>
                  </a:cubicBezTo>
                  <a:cubicBezTo>
                    <a:pt x="533" y="624"/>
                    <a:pt x="528" y="644"/>
                    <a:pt x="536" y="657"/>
                  </a:cubicBezTo>
                  <a:cubicBezTo>
                    <a:pt x="537" y="659"/>
                    <a:pt x="537" y="661"/>
                    <a:pt x="538" y="663"/>
                  </a:cubicBezTo>
                  <a:cubicBezTo>
                    <a:pt x="539" y="664"/>
                    <a:pt x="540" y="666"/>
                    <a:pt x="541" y="668"/>
                  </a:cubicBezTo>
                  <a:cubicBezTo>
                    <a:pt x="541" y="669"/>
                    <a:pt x="542" y="671"/>
                    <a:pt x="543" y="672"/>
                  </a:cubicBezTo>
                  <a:cubicBezTo>
                    <a:pt x="546" y="675"/>
                    <a:pt x="548" y="679"/>
                    <a:pt x="549" y="683"/>
                  </a:cubicBezTo>
                  <a:cubicBezTo>
                    <a:pt x="550" y="685"/>
                    <a:pt x="550" y="686"/>
                    <a:pt x="551" y="687"/>
                  </a:cubicBezTo>
                  <a:cubicBezTo>
                    <a:pt x="550" y="692"/>
                    <a:pt x="551" y="695"/>
                    <a:pt x="553" y="698"/>
                  </a:cubicBezTo>
                  <a:cubicBezTo>
                    <a:pt x="553" y="699"/>
                    <a:pt x="554" y="700"/>
                    <a:pt x="554" y="701"/>
                  </a:cubicBezTo>
                  <a:cubicBezTo>
                    <a:pt x="557" y="703"/>
                    <a:pt x="561" y="705"/>
                    <a:pt x="564" y="707"/>
                  </a:cubicBezTo>
                  <a:cubicBezTo>
                    <a:pt x="565" y="707"/>
                    <a:pt x="566" y="708"/>
                    <a:pt x="567" y="708"/>
                  </a:cubicBezTo>
                  <a:cubicBezTo>
                    <a:pt x="581" y="712"/>
                    <a:pt x="577" y="728"/>
                    <a:pt x="582" y="740"/>
                  </a:cubicBezTo>
                  <a:cubicBezTo>
                    <a:pt x="582" y="740"/>
                    <a:pt x="582" y="741"/>
                    <a:pt x="582" y="741"/>
                  </a:cubicBezTo>
                  <a:cubicBezTo>
                    <a:pt x="584" y="754"/>
                    <a:pt x="587" y="771"/>
                    <a:pt x="589" y="775"/>
                  </a:cubicBezTo>
                  <a:cubicBezTo>
                    <a:pt x="596" y="788"/>
                    <a:pt x="599" y="789"/>
                    <a:pt x="601" y="796"/>
                  </a:cubicBezTo>
                  <a:cubicBezTo>
                    <a:pt x="603" y="802"/>
                    <a:pt x="601" y="832"/>
                    <a:pt x="604" y="852"/>
                  </a:cubicBezTo>
                  <a:cubicBezTo>
                    <a:pt x="604" y="854"/>
                    <a:pt x="605" y="856"/>
                    <a:pt x="605" y="858"/>
                  </a:cubicBezTo>
                  <a:cubicBezTo>
                    <a:pt x="606" y="864"/>
                    <a:pt x="607" y="870"/>
                    <a:pt x="609" y="875"/>
                  </a:cubicBezTo>
                  <a:cubicBezTo>
                    <a:pt x="610" y="877"/>
                    <a:pt x="611" y="879"/>
                    <a:pt x="612" y="881"/>
                  </a:cubicBezTo>
                  <a:cubicBezTo>
                    <a:pt x="616" y="895"/>
                    <a:pt x="632" y="907"/>
                    <a:pt x="630" y="927"/>
                  </a:cubicBezTo>
                  <a:cubicBezTo>
                    <a:pt x="631" y="928"/>
                    <a:pt x="631" y="930"/>
                    <a:pt x="631" y="931"/>
                  </a:cubicBezTo>
                  <a:cubicBezTo>
                    <a:pt x="635" y="946"/>
                    <a:pt x="637" y="960"/>
                    <a:pt x="637" y="960"/>
                  </a:cubicBezTo>
                  <a:cubicBezTo>
                    <a:pt x="637" y="960"/>
                    <a:pt x="637" y="960"/>
                    <a:pt x="636" y="962"/>
                  </a:cubicBezTo>
                  <a:cubicBezTo>
                    <a:pt x="636" y="962"/>
                    <a:pt x="636" y="965"/>
                    <a:pt x="637" y="969"/>
                  </a:cubicBezTo>
                  <a:cubicBezTo>
                    <a:pt x="642" y="990"/>
                    <a:pt x="635" y="1011"/>
                    <a:pt x="636" y="1030"/>
                  </a:cubicBezTo>
                  <a:cubicBezTo>
                    <a:pt x="637" y="1034"/>
                    <a:pt x="638" y="1037"/>
                    <a:pt x="642" y="1039"/>
                  </a:cubicBezTo>
                  <a:cubicBezTo>
                    <a:pt x="645" y="1041"/>
                    <a:pt x="649" y="1042"/>
                    <a:pt x="655" y="1042"/>
                  </a:cubicBezTo>
                  <a:cubicBezTo>
                    <a:pt x="657" y="1042"/>
                    <a:pt x="659" y="1043"/>
                    <a:pt x="659" y="1044"/>
                  </a:cubicBezTo>
                  <a:cubicBezTo>
                    <a:pt x="660" y="1045"/>
                    <a:pt x="661" y="1048"/>
                    <a:pt x="664" y="1051"/>
                  </a:cubicBezTo>
                  <a:cubicBezTo>
                    <a:pt x="665" y="1052"/>
                    <a:pt x="668" y="1053"/>
                    <a:pt x="670" y="1054"/>
                  </a:cubicBezTo>
                  <a:cubicBezTo>
                    <a:pt x="675" y="1056"/>
                    <a:pt x="680" y="1057"/>
                    <a:pt x="684" y="1059"/>
                  </a:cubicBezTo>
                  <a:cubicBezTo>
                    <a:pt x="686" y="1060"/>
                    <a:pt x="689" y="1060"/>
                    <a:pt x="691" y="1061"/>
                  </a:cubicBezTo>
                  <a:cubicBezTo>
                    <a:pt x="693" y="1062"/>
                    <a:pt x="695" y="1063"/>
                    <a:pt x="697" y="1063"/>
                  </a:cubicBezTo>
                  <a:cubicBezTo>
                    <a:pt x="699" y="1064"/>
                    <a:pt x="701" y="1064"/>
                    <a:pt x="704" y="1064"/>
                  </a:cubicBezTo>
                  <a:cubicBezTo>
                    <a:pt x="716" y="1064"/>
                    <a:pt x="732" y="1064"/>
                    <a:pt x="736" y="1052"/>
                  </a:cubicBezTo>
                  <a:cubicBezTo>
                    <a:pt x="736" y="1036"/>
                    <a:pt x="719" y="1028"/>
                    <a:pt x="709" y="1021"/>
                  </a:cubicBezTo>
                  <a:cubicBezTo>
                    <a:pt x="708" y="1020"/>
                    <a:pt x="706" y="1018"/>
                    <a:pt x="705" y="1017"/>
                  </a:cubicBezTo>
                  <a:cubicBezTo>
                    <a:pt x="704" y="1016"/>
                    <a:pt x="704" y="1014"/>
                    <a:pt x="703" y="1013"/>
                  </a:cubicBezTo>
                  <a:cubicBezTo>
                    <a:pt x="702" y="1011"/>
                    <a:pt x="702" y="1010"/>
                    <a:pt x="701" y="1008"/>
                  </a:cubicBezTo>
                  <a:cubicBezTo>
                    <a:pt x="699" y="1006"/>
                    <a:pt x="698" y="1003"/>
                    <a:pt x="696" y="1000"/>
                  </a:cubicBezTo>
                  <a:cubicBezTo>
                    <a:pt x="696" y="999"/>
                    <a:pt x="695" y="998"/>
                    <a:pt x="695" y="996"/>
                  </a:cubicBezTo>
                  <a:cubicBezTo>
                    <a:pt x="694" y="994"/>
                    <a:pt x="693" y="992"/>
                    <a:pt x="693" y="991"/>
                  </a:cubicBezTo>
                  <a:cubicBezTo>
                    <a:pt x="691" y="986"/>
                    <a:pt x="688" y="984"/>
                    <a:pt x="686" y="982"/>
                  </a:cubicBezTo>
                  <a:cubicBezTo>
                    <a:pt x="684" y="981"/>
                    <a:pt x="685" y="980"/>
                    <a:pt x="682" y="975"/>
                  </a:cubicBezTo>
                  <a:cubicBezTo>
                    <a:pt x="679" y="971"/>
                    <a:pt x="673" y="972"/>
                    <a:pt x="673" y="972"/>
                  </a:cubicBezTo>
                  <a:cubicBezTo>
                    <a:pt x="673" y="972"/>
                    <a:pt x="672" y="960"/>
                    <a:pt x="672" y="958"/>
                  </a:cubicBezTo>
                  <a:cubicBezTo>
                    <a:pt x="671" y="956"/>
                    <a:pt x="671" y="956"/>
                    <a:pt x="671" y="956"/>
                  </a:cubicBezTo>
                  <a:cubicBezTo>
                    <a:pt x="671" y="955"/>
                    <a:pt x="670" y="956"/>
                    <a:pt x="670" y="956"/>
                  </a:cubicBezTo>
                  <a:cubicBezTo>
                    <a:pt x="670" y="956"/>
                    <a:pt x="672" y="925"/>
                    <a:pt x="673" y="895"/>
                  </a:cubicBezTo>
                  <a:cubicBezTo>
                    <a:pt x="673" y="893"/>
                    <a:pt x="673" y="891"/>
                    <a:pt x="673" y="890"/>
                  </a:cubicBezTo>
                  <a:cubicBezTo>
                    <a:pt x="671" y="885"/>
                    <a:pt x="671" y="881"/>
                    <a:pt x="673" y="877"/>
                  </a:cubicBezTo>
                  <a:cubicBezTo>
                    <a:pt x="673" y="875"/>
                    <a:pt x="673" y="874"/>
                    <a:pt x="673" y="872"/>
                  </a:cubicBezTo>
                  <a:cubicBezTo>
                    <a:pt x="673" y="862"/>
                    <a:pt x="673" y="854"/>
                    <a:pt x="672" y="847"/>
                  </a:cubicBezTo>
                  <a:cubicBezTo>
                    <a:pt x="669" y="817"/>
                    <a:pt x="655" y="791"/>
                    <a:pt x="651" y="773"/>
                  </a:cubicBezTo>
                  <a:cubicBezTo>
                    <a:pt x="646" y="755"/>
                    <a:pt x="645" y="720"/>
                    <a:pt x="646" y="709"/>
                  </a:cubicBezTo>
                  <a:cubicBezTo>
                    <a:pt x="647" y="699"/>
                    <a:pt x="646" y="697"/>
                    <a:pt x="646" y="697"/>
                  </a:cubicBezTo>
                  <a:cubicBezTo>
                    <a:pt x="646" y="697"/>
                    <a:pt x="653" y="697"/>
                    <a:pt x="659" y="687"/>
                  </a:cubicBezTo>
                  <a:cubicBezTo>
                    <a:pt x="660" y="685"/>
                    <a:pt x="661" y="683"/>
                    <a:pt x="662" y="681"/>
                  </a:cubicBezTo>
                  <a:cubicBezTo>
                    <a:pt x="663" y="679"/>
                    <a:pt x="664" y="677"/>
                    <a:pt x="664" y="675"/>
                  </a:cubicBezTo>
                  <a:cubicBezTo>
                    <a:pt x="665" y="672"/>
                    <a:pt x="665" y="668"/>
                    <a:pt x="664" y="664"/>
                  </a:cubicBezTo>
                  <a:cubicBezTo>
                    <a:pt x="663" y="661"/>
                    <a:pt x="662" y="657"/>
                    <a:pt x="661" y="654"/>
                  </a:cubicBezTo>
                  <a:cubicBezTo>
                    <a:pt x="659" y="650"/>
                    <a:pt x="661" y="642"/>
                    <a:pt x="656" y="643"/>
                  </a:cubicBezTo>
                  <a:cubicBezTo>
                    <a:pt x="658" y="637"/>
                    <a:pt x="659" y="633"/>
                    <a:pt x="651" y="632"/>
                  </a:cubicBezTo>
                  <a:cubicBezTo>
                    <a:pt x="653" y="631"/>
                    <a:pt x="655" y="629"/>
                    <a:pt x="655" y="628"/>
                  </a:cubicBezTo>
                  <a:cubicBezTo>
                    <a:pt x="655" y="628"/>
                    <a:pt x="655" y="627"/>
                    <a:pt x="655" y="626"/>
                  </a:cubicBezTo>
                  <a:cubicBezTo>
                    <a:pt x="649" y="620"/>
                    <a:pt x="649" y="608"/>
                    <a:pt x="648" y="601"/>
                  </a:cubicBezTo>
                  <a:cubicBezTo>
                    <a:pt x="648" y="600"/>
                    <a:pt x="648" y="600"/>
                    <a:pt x="648" y="599"/>
                  </a:cubicBezTo>
                  <a:cubicBezTo>
                    <a:pt x="648" y="598"/>
                    <a:pt x="648" y="597"/>
                    <a:pt x="648" y="597"/>
                  </a:cubicBezTo>
                  <a:cubicBezTo>
                    <a:pt x="648" y="595"/>
                    <a:pt x="648" y="593"/>
                    <a:pt x="648" y="591"/>
                  </a:cubicBezTo>
                  <a:cubicBezTo>
                    <a:pt x="648" y="587"/>
                    <a:pt x="647" y="584"/>
                    <a:pt x="646" y="580"/>
                  </a:cubicBezTo>
                  <a:cubicBezTo>
                    <a:pt x="646" y="577"/>
                    <a:pt x="647" y="571"/>
                    <a:pt x="644" y="570"/>
                  </a:cubicBezTo>
                  <a:cubicBezTo>
                    <a:pt x="644" y="568"/>
                    <a:pt x="645" y="566"/>
                    <a:pt x="645" y="565"/>
                  </a:cubicBezTo>
                  <a:cubicBezTo>
                    <a:pt x="645" y="556"/>
                    <a:pt x="641" y="548"/>
                    <a:pt x="641" y="540"/>
                  </a:cubicBezTo>
                  <a:cubicBezTo>
                    <a:pt x="641" y="537"/>
                    <a:pt x="641" y="535"/>
                    <a:pt x="641" y="533"/>
                  </a:cubicBezTo>
                  <a:cubicBezTo>
                    <a:pt x="640" y="528"/>
                    <a:pt x="639" y="524"/>
                    <a:pt x="639" y="522"/>
                  </a:cubicBezTo>
                  <a:cubicBezTo>
                    <a:pt x="640" y="521"/>
                    <a:pt x="639" y="519"/>
                    <a:pt x="638" y="517"/>
                  </a:cubicBezTo>
                  <a:cubicBezTo>
                    <a:pt x="638" y="514"/>
                    <a:pt x="638" y="512"/>
                    <a:pt x="637" y="509"/>
                  </a:cubicBezTo>
                  <a:cubicBezTo>
                    <a:pt x="637" y="506"/>
                    <a:pt x="637" y="504"/>
                    <a:pt x="636" y="501"/>
                  </a:cubicBezTo>
                  <a:cubicBezTo>
                    <a:pt x="635" y="499"/>
                    <a:pt x="634" y="498"/>
                    <a:pt x="633" y="496"/>
                  </a:cubicBezTo>
                  <a:cubicBezTo>
                    <a:pt x="609" y="488"/>
                    <a:pt x="625" y="460"/>
                    <a:pt x="612" y="443"/>
                  </a:cubicBezTo>
                  <a:cubicBezTo>
                    <a:pt x="611" y="441"/>
                    <a:pt x="610" y="439"/>
                    <a:pt x="609" y="437"/>
                  </a:cubicBezTo>
                  <a:cubicBezTo>
                    <a:pt x="607" y="431"/>
                    <a:pt x="606" y="426"/>
                    <a:pt x="609" y="420"/>
                  </a:cubicBezTo>
                  <a:cubicBezTo>
                    <a:pt x="608" y="418"/>
                    <a:pt x="607" y="416"/>
                    <a:pt x="606" y="414"/>
                  </a:cubicBezTo>
                  <a:cubicBezTo>
                    <a:pt x="606" y="413"/>
                    <a:pt x="606" y="411"/>
                    <a:pt x="606" y="409"/>
                  </a:cubicBezTo>
                  <a:cubicBezTo>
                    <a:pt x="606" y="407"/>
                    <a:pt x="605" y="404"/>
                    <a:pt x="605" y="402"/>
                  </a:cubicBezTo>
                  <a:cubicBezTo>
                    <a:pt x="605" y="394"/>
                    <a:pt x="605" y="387"/>
                    <a:pt x="607" y="379"/>
                  </a:cubicBezTo>
                  <a:cubicBezTo>
                    <a:pt x="607" y="377"/>
                    <a:pt x="607" y="375"/>
                    <a:pt x="607" y="373"/>
                  </a:cubicBezTo>
                  <a:cubicBezTo>
                    <a:pt x="607" y="369"/>
                    <a:pt x="605" y="370"/>
                    <a:pt x="607" y="363"/>
                  </a:cubicBezTo>
                  <a:cubicBezTo>
                    <a:pt x="608" y="356"/>
                    <a:pt x="609" y="352"/>
                    <a:pt x="608" y="350"/>
                  </a:cubicBezTo>
                  <a:cubicBezTo>
                    <a:pt x="608" y="349"/>
                    <a:pt x="611" y="337"/>
                    <a:pt x="613" y="330"/>
                  </a:cubicBezTo>
                  <a:cubicBezTo>
                    <a:pt x="615" y="323"/>
                    <a:pt x="615" y="323"/>
                    <a:pt x="617" y="321"/>
                  </a:cubicBezTo>
                  <a:cubicBezTo>
                    <a:pt x="618" y="318"/>
                    <a:pt x="619" y="317"/>
                    <a:pt x="619" y="312"/>
                  </a:cubicBezTo>
                  <a:cubicBezTo>
                    <a:pt x="620" y="308"/>
                    <a:pt x="625" y="301"/>
                    <a:pt x="625" y="301"/>
                  </a:cubicBezTo>
                  <a:cubicBezTo>
                    <a:pt x="625" y="300"/>
                    <a:pt x="624" y="297"/>
                    <a:pt x="624" y="297"/>
                  </a:cubicBezTo>
                  <a:cubicBezTo>
                    <a:pt x="627" y="293"/>
                    <a:pt x="627" y="293"/>
                    <a:pt x="627" y="293"/>
                  </a:cubicBezTo>
                  <a:cubicBezTo>
                    <a:pt x="627" y="293"/>
                    <a:pt x="629" y="307"/>
                    <a:pt x="637" y="318"/>
                  </a:cubicBezTo>
                  <a:cubicBezTo>
                    <a:pt x="645" y="328"/>
                    <a:pt x="672" y="349"/>
                    <a:pt x="684" y="356"/>
                  </a:cubicBezTo>
                  <a:cubicBezTo>
                    <a:pt x="695" y="364"/>
                    <a:pt x="702" y="369"/>
                    <a:pt x="708" y="370"/>
                  </a:cubicBezTo>
                  <a:cubicBezTo>
                    <a:pt x="714" y="370"/>
                    <a:pt x="724" y="374"/>
                    <a:pt x="730" y="370"/>
                  </a:cubicBezTo>
                  <a:cubicBezTo>
                    <a:pt x="736" y="367"/>
                    <a:pt x="746" y="344"/>
                    <a:pt x="754" y="323"/>
                  </a:cubicBezTo>
                  <a:cubicBezTo>
                    <a:pt x="762" y="303"/>
                    <a:pt x="757" y="249"/>
                    <a:pt x="763" y="228"/>
                  </a:cubicBezTo>
                  <a:cubicBezTo>
                    <a:pt x="769" y="207"/>
                    <a:pt x="772" y="200"/>
                    <a:pt x="773" y="195"/>
                  </a:cubicBezTo>
                  <a:cubicBezTo>
                    <a:pt x="774" y="193"/>
                    <a:pt x="773" y="190"/>
                    <a:pt x="773" y="187"/>
                  </a:cubicBezTo>
                  <a:cubicBezTo>
                    <a:pt x="826" y="187"/>
                    <a:pt x="826" y="187"/>
                    <a:pt x="826" y="187"/>
                  </a:cubicBezTo>
                  <a:cubicBezTo>
                    <a:pt x="826" y="250"/>
                    <a:pt x="826" y="250"/>
                    <a:pt x="826" y="250"/>
                  </a:cubicBezTo>
                  <a:cubicBezTo>
                    <a:pt x="826" y="256"/>
                    <a:pt x="831" y="260"/>
                    <a:pt x="836" y="260"/>
                  </a:cubicBezTo>
                  <a:cubicBezTo>
                    <a:pt x="852" y="260"/>
                    <a:pt x="852" y="260"/>
                    <a:pt x="852" y="260"/>
                  </a:cubicBezTo>
                  <a:cubicBezTo>
                    <a:pt x="858" y="260"/>
                    <a:pt x="862" y="256"/>
                    <a:pt x="862" y="250"/>
                  </a:cubicBezTo>
                  <a:cubicBezTo>
                    <a:pt x="862" y="187"/>
                    <a:pt x="862" y="187"/>
                    <a:pt x="862" y="187"/>
                  </a:cubicBezTo>
                  <a:cubicBezTo>
                    <a:pt x="863" y="187"/>
                    <a:pt x="863" y="187"/>
                    <a:pt x="863" y="187"/>
                  </a:cubicBezTo>
                  <a:cubicBezTo>
                    <a:pt x="863" y="239"/>
                    <a:pt x="863" y="239"/>
                    <a:pt x="863" y="239"/>
                  </a:cubicBezTo>
                  <a:cubicBezTo>
                    <a:pt x="863" y="243"/>
                    <a:pt x="866" y="247"/>
                    <a:pt x="871" y="247"/>
                  </a:cubicBezTo>
                  <a:cubicBezTo>
                    <a:pt x="884" y="247"/>
                    <a:pt x="884" y="247"/>
                    <a:pt x="884" y="247"/>
                  </a:cubicBezTo>
                  <a:cubicBezTo>
                    <a:pt x="889" y="247"/>
                    <a:pt x="893" y="243"/>
                    <a:pt x="893" y="239"/>
                  </a:cubicBezTo>
                  <a:cubicBezTo>
                    <a:pt x="893" y="226"/>
                    <a:pt x="893" y="226"/>
                    <a:pt x="893" y="226"/>
                  </a:cubicBezTo>
                  <a:cubicBezTo>
                    <a:pt x="896" y="232"/>
                    <a:pt x="903" y="236"/>
                    <a:pt x="910" y="236"/>
                  </a:cubicBezTo>
                  <a:cubicBezTo>
                    <a:pt x="921" y="236"/>
                    <a:pt x="930" y="227"/>
                    <a:pt x="930" y="216"/>
                  </a:cubicBezTo>
                  <a:cubicBezTo>
                    <a:pt x="930" y="187"/>
                    <a:pt x="930" y="187"/>
                    <a:pt x="930" y="187"/>
                  </a:cubicBezTo>
                  <a:cubicBezTo>
                    <a:pt x="961" y="187"/>
                    <a:pt x="961" y="187"/>
                    <a:pt x="961" y="187"/>
                  </a:cubicBezTo>
                  <a:cubicBezTo>
                    <a:pt x="998" y="187"/>
                    <a:pt x="998" y="187"/>
                    <a:pt x="998" y="187"/>
                  </a:cubicBezTo>
                  <a:cubicBezTo>
                    <a:pt x="1002" y="187"/>
                    <a:pt x="1005" y="184"/>
                    <a:pt x="1005" y="180"/>
                  </a:cubicBezTo>
                  <a:cubicBezTo>
                    <a:pt x="1005" y="176"/>
                    <a:pt x="1002" y="173"/>
                    <a:pt x="998" y="173"/>
                  </a:cubicBezTo>
                  <a:close/>
                  <a:moveTo>
                    <a:pt x="390" y="192"/>
                  </a:moveTo>
                  <a:cubicBezTo>
                    <a:pt x="378" y="203"/>
                    <a:pt x="367" y="229"/>
                    <a:pt x="365" y="232"/>
                  </a:cubicBezTo>
                  <a:cubicBezTo>
                    <a:pt x="363" y="234"/>
                    <a:pt x="346" y="243"/>
                    <a:pt x="340" y="253"/>
                  </a:cubicBezTo>
                  <a:cubicBezTo>
                    <a:pt x="334" y="262"/>
                    <a:pt x="330" y="281"/>
                    <a:pt x="330" y="281"/>
                  </a:cubicBezTo>
                  <a:cubicBezTo>
                    <a:pt x="330" y="281"/>
                    <a:pt x="330" y="282"/>
                    <a:pt x="324" y="270"/>
                  </a:cubicBezTo>
                  <a:cubicBezTo>
                    <a:pt x="320" y="265"/>
                    <a:pt x="317" y="262"/>
                    <a:pt x="314" y="258"/>
                  </a:cubicBezTo>
                  <a:cubicBezTo>
                    <a:pt x="313" y="256"/>
                    <a:pt x="311" y="253"/>
                    <a:pt x="310" y="250"/>
                  </a:cubicBezTo>
                  <a:cubicBezTo>
                    <a:pt x="309" y="238"/>
                    <a:pt x="301" y="230"/>
                    <a:pt x="301" y="219"/>
                  </a:cubicBezTo>
                  <a:cubicBezTo>
                    <a:pt x="300" y="215"/>
                    <a:pt x="300" y="213"/>
                    <a:pt x="300" y="211"/>
                  </a:cubicBezTo>
                  <a:cubicBezTo>
                    <a:pt x="309" y="206"/>
                    <a:pt x="313" y="202"/>
                    <a:pt x="318" y="200"/>
                  </a:cubicBezTo>
                  <a:cubicBezTo>
                    <a:pt x="322" y="198"/>
                    <a:pt x="324" y="196"/>
                    <a:pt x="325" y="194"/>
                  </a:cubicBezTo>
                  <a:cubicBezTo>
                    <a:pt x="326" y="192"/>
                    <a:pt x="327" y="189"/>
                    <a:pt x="328" y="187"/>
                  </a:cubicBezTo>
                  <a:cubicBezTo>
                    <a:pt x="328" y="187"/>
                    <a:pt x="328" y="187"/>
                    <a:pt x="328" y="187"/>
                  </a:cubicBezTo>
                  <a:cubicBezTo>
                    <a:pt x="396" y="187"/>
                    <a:pt x="396" y="187"/>
                    <a:pt x="396" y="187"/>
                  </a:cubicBezTo>
                  <a:cubicBezTo>
                    <a:pt x="394" y="188"/>
                    <a:pt x="392" y="190"/>
                    <a:pt x="390" y="192"/>
                  </a:cubicBezTo>
                  <a:close/>
                  <a:moveTo>
                    <a:pt x="704" y="187"/>
                  </a:moveTo>
                  <a:cubicBezTo>
                    <a:pt x="705" y="191"/>
                    <a:pt x="707" y="197"/>
                    <a:pt x="713" y="200"/>
                  </a:cubicBezTo>
                  <a:cubicBezTo>
                    <a:pt x="720" y="203"/>
                    <a:pt x="730" y="207"/>
                    <a:pt x="731" y="209"/>
                  </a:cubicBezTo>
                  <a:cubicBezTo>
                    <a:pt x="732" y="211"/>
                    <a:pt x="733" y="212"/>
                    <a:pt x="726" y="236"/>
                  </a:cubicBezTo>
                  <a:cubicBezTo>
                    <a:pt x="720" y="260"/>
                    <a:pt x="715" y="259"/>
                    <a:pt x="708" y="270"/>
                  </a:cubicBezTo>
                  <a:cubicBezTo>
                    <a:pt x="702" y="282"/>
                    <a:pt x="702" y="281"/>
                    <a:pt x="702" y="281"/>
                  </a:cubicBezTo>
                  <a:cubicBezTo>
                    <a:pt x="702" y="281"/>
                    <a:pt x="698" y="262"/>
                    <a:pt x="692" y="253"/>
                  </a:cubicBezTo>
                  <a:cubicBezTo>
                    <a:pt x="686" y="243"/>
                    <a:pt x="669" y="234"/>
                    <a:pt x="667" y="232"/>
                  </a:cubicBezTo>
                  <a:cubicBezTo>
                    <a:pt x="665" y="229"/>
                    <a:pt x="654" y="203"/>
                    <a:pt x="642" y="192"/>
                  </a:cubicBezTo>
                  <a:cubicBezTo>
                    <a:pt x="640" y="190"/>
                    <a:pt x="638" y="188"/>
                    <a:pt x="636" y="187"/>
                  </a:cubicBezTo>
                  <a:cubicBezTo>
                    <a:pt x="704" y="187"/>
                    <a:pt x="704" y="187"/>
                    <a:pt x="704" y="187"/>
                  </a:cubicBezTo>
                  <a:cubicBezTo>
                    <a:pt x="704" y="187"/>
                    <a:pt x="704" y="187"/>
                    <a:pt x="704" y="1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ntents slide layout">
  <p:cSld name="1_Contents slide layou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7"/>
          <p:cNvSpPr/>
          <p:nvPr/>
        </p:nvSpPr>
        <p:spPr>
          <a:xfrm>
            <a:off x="1" y="0"/>
            <a:ext cx="1365357" cy="5143500"/>
          </a:xfrm>
          <a:custGeom>
            <a:rect b="b" l="l" r="r" t="t"/>
            <a:pathLst>
              <a:path extrusionOk="0" h="6858000" w="1820476">
                <a:moveTo>
                  <a:pt x="0" y="0"/>
                </a:moveTo>
                <a:lnTo>
                  <a:pt x="445124" y="0"/>
                </a:lnTo>
                <a:lnTo>
                  <a:pt x="1820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7"/>
          <p:cNvSpPr/>
          <p:nvPr/>
        </p:nvSpPr>
        <p:spPr>
          <a:xfrm>
            <a:off x="112206" y="605088"/>
            <a:ext cx="1679450" cy="4254729"/>
          </a:xfrm>
          <a:custGeom>
            <a:rect b="b" l="l" r="r" t="t"/>
            <a:pathLst>
              <a:path extrusionOk="0" h="6925572" w="2867352">
                <a:moveTo>
                  <a:pt x="594139" y="2254250"/>
                </a:moveTo>
                <a:cubicBezTo>
                  <a:pt x="582838" y="2258008"/>
                  <a:pt x="579071" y="2265525"/>
                  <a:pt x="575304" y="2273042"/>
                </a:cubicBezTo>
                <a:cubicBezTo>
                  <a:pt x="567771" y="2284316"/>
                  <a:pt x="564004" y="2291833"/>
                  <a:pt x="556470" y="2299350"/>
                </a:cubicBezTo>
                <a:cubicBezTo>
                  <a:pt x="526334" y="2329416"/>
                  <a:pt x="499965" y="2363240"/>
                  <a:pt x="462296" y="2389548"/>
                </a:cubicBezTo>
                <a:cubicBezTo>
                  <a:pt x="432160" y="2412098"/>
                  <a:pt x="409559" y="2438405"/>
                  <a:pt x="390724" y="2472230"/>
                </a:cubicBezTo>
                <a:cubicBezTo>
                  <a:pt x="383190" y="2491021"/>
                  <a:pt x="383190" y="2502296"/>
                  <a:pt x="390724" y="2521087"/>
                </a:cubicBezTo>
                <a:cubicBezTo>
                  <a:pt x="409559" y="2562428"/>
                  <a:pt x="417093" y="2603769"/>
                  <a:pt x="417093" y="2645110"/>
                </a:cubicBezTo>
                <a:cubicBezTo>
                  <a:pt x="417093" y="2712759"/>
                  <a:pt x="417093" y="2780408"/>
                  <a:pt x="417093" y="2848057"/>
                </a:cubicBezTo>
                <a:cubicBezTo>
                  <a:pt x="417093" y="2866848"/>
                  <a:pt x="417093" y="2881881"/>
                  <a:pt x="413326" y="2900673"/>
                </a:cubicBezTo>
                <a:cubicBezTo>
                  <a:pt x="405792" y="2957047"/>
                  <a:pt x="409559" y="3009662"/>
                  <a:pt x="420860" y="3062278"/>
                </a:cubicBezTo>
                <a:cubicBezTo>
                  <a:pt x="428393" y="3092344"/>
                  <a:pt x="432160" y="3122410"/>
                  <a:pt x="439694" y="3152476"/>
                </a:cubicBezTo>
                <a:cubicBezTo>
                  <a:pt x="450995" y="3197576"/>
                  <a:pt x="454762" y="3242675"/>
                  <a:pt x="473597" y="3287774"/>
                </a:cubicBezTo>
                <a:cubicBezTo>
                  <a:pt x="488665" y="3336631"/>
                  <a:pt x="503732" y="3381731"/>
                  <a:pt x="537635" y="3423072"/>
                </a:cubicBezTo>
                <a:cubicBezTo>
                  <a:pt x="541402" y="3430588"/>
                  <a:pt x="545169" y="3430588"/>
                  <a:pt x="556470" y="3430588"/>
                </a:cubicBezTo>
                <a:cubicBezTo>
                  <a:pt x="605440" y="3419314"/>
                  <a:pt x="658177" y="3411797"/>
                  <a:pt x="710915" y="3404280"/>
                </a:cubicBezTo>
                <a:cubicBezTo>
                  <a:pt x="725983" y="3404280"/>
                  <a:pt x="729749" y="3396764"/>
                  <a:pt x="733516" y="3385489"/>
                </a:cubicBezTo>
                <a:cubicBezTo>
                  <a:pt x="744817" y="3344148"/>
                  <a:pt x="759885" y="3306565"/>
                  <a:pt x="756118" y="3261466"/>
                </a:cubicBezTo>
                <a:cubicBezTo>
                  <a:pt x="752351" y="3242675"/>
                  <a:pt x="752351" y="3223883"/>
                  <a:pt x="756118" y="3205092"/>
                </a:cubicBezTo>
                <a:cubicBezTo>
                  <a:pt x="767419" y="3152476"/>
                  <a:pt x="771186" y="3099861"/>
                  <a:pt x="767419" y="3047245"/>
                </a:cubicBezTo>
                <a:cubicBezTo>
                  <a:pt x="767419" y="3043487"/>
                  <a:pt x="767419" y="3039728"/>
                  <a:pt x="767419" y="3035970"/>
                </a:cubicBezTo>
                <a:cubicBezTo>
                  <a:pt x="767419" y="2964563"/>
                  <a:pt x="782487" y="2900673"/>
                  <a:pt x="816389" y="2836782"/>
                </a:cubicBezTo>
                <a:cubicBezTo>
                  <a:pt x="820156" y="2829265"/>
                  <a:pt x="820156" y="2825507"/>
                  <a:pt x="823923" y="2817991"/>
                </a:cubicBezTo>
                <a:cubicBezTo>
                  <a:pt x="827690" y="2776650"/>
                  <a:pt x="823923" y="2731550"/>
                  <a:pt x="816389" y="2690209"/>
                </a:cubicBezTo>
                <a:cubicBezTo>
                  <a:pt x="808855" y="2663902"/>
                  <a:pt x="805088" y="2633835"/>
                  <a:pt x="786254" y="2607528"/>
                </a:cubicBezTo>
                <a:cubicBezTo>
                  <a:pt x="759885" y="2569945"/>
                  <a:pt x="741050" y="2528604"/>
                  <a:pt x="725983" y="2483505"/>
                </a:cubicBezTo>
                <a:cubicBezTo>
                  <a:pt x="710915" y="2449680"/>
                  <a:pt x="699614" y="2412098"/>
                  <a:pt x="680779" y="2382031"/>
                </a:cubicBezTo>
                <a:cubicBezTo>
                  <a:pt x="654410" y="2336932"/>
                  <a:pt x="624275" y="2299350"/>
                  <a:pt x="594139" y="2254250"/>
                </a:cubicBezTo>
                <a:close/>
                <a:moveTo>
                  <a:pt x="1369350" y="0"/>
                </a:moveTo>
                <a:cubicBezTo>
                  <a:pt x="1376876" y="0"/>
                  <a:pt x="1384402" y="0"/>
                  <a:pt x="1391928" y="0"/>
                </a:cubicBezTo>
                <a:cubicBezTo>
                  <a:pt x="1399454" y="7514"/>
                  <a:pt x="1410743" y="3757"/>
                  <a:pt x="1422033" y="3757"/>
                </a:cubicBezTo>
                <a:cubicBezTo>
                  <a:pt x="1433322" y="3757"/>
                  <a:pt x="1444611" y="3757"/>
                  <a:pt x="1455900" y="7514"/>
                </a:cubicBezTo>
                <a:cubicBezTo>
                  <a:pt x="1523635" y="18785"/>
                  <a:pt x="1580080" y="45084"/>
                  <a:pt x="1632763" y="90167"/>
                </a:cubicBezTo>
                <a:cubicBezTo>
                  <a:pt x="1636526" y="93924"/>
                  <a:pt x="1644052" y="101438"/>
                  <a:pt x="1647815" y="108952"/>
                </a:cubicBezTo>
                <a:cubicBezTo>
                  <a:pt x="1681682" y="157793"/>
                  <a:pt x="1696735" y="214147"/>
                  <a:pt x="1715550" y="266745"/>
                </a:cubicBezTo>
                <a:cubicBezTo>
                  <a:pt x="1719313" y="274259"/>
                  <a:pt x="1719313" y="278016"/>
                  <a:pt x="1719313" y="285530"/>
                </a:cubicBezTo>
                <a:cubicBezTo>
                  <a:pt x="1719313" y="326856"/>
                  <a:pt x="1719313" y="368183"/>
                  <a:pt x="1723076" y="409510"/>
                </a:cubicBezTo>
                <a:cubicBezTo>
                  <a:pt x="1723076" y="420781"/>
                  <a:pt x="1723076" y="428294"/>
                  <a:pt x="1730602" y="435809"/>
                </a:cubicBezTo>
                <a:cubicBezTo>
                  <a:pt x="1734365" y="443322"/>
                  <a:pt x="1738128" y="447079"/>
                  <a:pt x="1745654" y="454593"/>
                </a:cubicBezTo>
                <a:cubicBezTo>
                  <a:pt x="1760706" y="469621"/>
                  <a:pt x="1760706" y="488406"/>
                  <a:pt x="1756943" y="507191"/>
                </a:cubicBezTo>
                <a:cubicBezTo>
                  <a:pt x="1753180" y="525976"/>
                  <a:pt x="1753180" y="544761"/>
                  <a:pt x="1741891" y="559788"/>
                </a:cubicBezTo>
                <a:cubicBezTo>
                  <a:pt x="1726839" y="589844"/>
                  <a:pt x="1723076" y="619900"/>
                  <a:pt x="1723076" y="649956"/>
                </a:cubicBezTo>
                <a:cubicBezTo>
                  <a:pt x="1723076" y="668741"/>
                  <a:pt x="1715550" y="683768"/>
                  <a:pt x="1700498" y="691282"/>
                </a:cubicBezTo>
                <a:cubicBezTo>
                  <a:pt x="1692971" y="695039"/>
                  <a:pt x="1689208" y="698796"/>
                  <a:pt x="1689208" y="706310"/>
                </a:cubicBezTo>
                <a:cubicBezTo>
                  <a:pt x="1685445" y="743880"/>
                  <a:pt x="1674156" y="781450"/>
                  <a:pt x="1655341" y="815262"/>
                </a:cubicBezTo>
                <a:cubicBezTo>
                  <a:pt x="1636526" y="849075"/>
                  <a:pt x="1632763" y="882888"/>
                  <a:pt x="1629000" y="916700"/>
                </a:cubicBezTo>
                <a:cubicBezTo>
                  <a:pt x="1625237" y="942999"/>
                  <a:pt x="1625237" y="969298"/>
                  <a:pt x="1632763" y="995597"/>
                </a:cubicBezTo>
                <a:cubicBezTo>
                  <a:pt x="1632763" y="1003111"/>
                  <a:pt x="1632763" y="1006868"/>
                  <a:pt x="1640289" y="1010625"/>
                </a:cubicBezTo>
                <a:cubicBezTo>
                  <a:pt x="1666630" y="1018139"/>
                  <a:pt x="1685445" y="1040680"/>
                  <a:pt x="1708024" y="1055708"/>
                </a:cubicBezTo>
                <a:cubicBezTo>
                  <a:pt x="1749417" y="1089521"/>
                  <a:pt x="1794574" y="1123334"/>
                  <a:pt x="1839730" y="1149633"/>
                </a:cubicBezTo>
                <a:cubicBezTo>
                  <a:pt x="1869834" y="1168417"/>
                  <a:pt x="1892413" y="1190959"/>
                  <a:pt x="1914991" y="1213501"/>
                </a:cubicBezTo>
                <a:cubicBezTo>
                  <a:pt x="1930043" y="1228529"/>
                  <a:pt x="1948858" y="1236043"/>
                  <a:pt x="1967673" y="1243557"/>
                </a:cubicBezTo>
                <a:cubicBezTo>
                  <a:pt x="2042934" y="1262342"/>
                  <a:pt x="2118195" y="1288640"/>
                  <a:pt x="2185930" y="1326210"/>
                </a:cubicBezTo>
                <a:cubicBezTo>
                  <a:pt x="2204745" y="1337481"/>
                  <a:pt x="2219797" y="1348752"/>
                  <a:pt x="2231086" y="1367537"/>
                </a:cubicBezTo>
                <a:cubicBezTo>
                  <a:pt x="2257428" y="1401349"/>
                  <a:pt x="2280006" y="1438919"/>
                  <a:pt x="2287532" y="1484003"/>
                </a:cubicBezTo>
                <a:cubicBezTo>
                  <a:pt x="2302584" y="1540357"/>
                  <a:pt x="2317636" y="1596712"/>
                  <a:pt x="2332688" y="1653066"/>
                </a:cubicBezTo>
                <a:cubicBezTo>
                  <a:pt x="2336451" y="1664337"/>
                  <a:pt x="2336451" y="1671851"/>
                  <a:pt x="2340214" y="1683122"/>
                </a:cubicBezTo>
                <a:cubicBezTo>
                  <a:pt x="2340214" y="1716935"/>
                  <a:pt x="2340214" y="1754504"/>
                  <a:pt x="2343977" y="1788317"/>
                </a:cubicBezTo>
                <a:cubicBezTo>
                  <a:pt x="2343977" y="1795831"/>
                  <a:pt x="2343977" y="1803345"/>
                  <a:pt x="2347740" y="1810859"/>
                </a:cubicBezTo>
                <a:cubicBezTo>
                  <a:pt x="2389134" y="1889755"/>
                  <a:pt x="2419238" y="1968652"/>
                  <a:pt x="2434290" y="2055062"/>
                </a:cubicBezTo>
                <a:cubicBezTo>
                  <a:pt x="2445580" y="2100146"/>
                  <a:pt x="2449343" y="2148986"/>
                  <a:pt x="2453106" y="2197827"/>
                </a:cubicBezTo>
                <a:cubicBezTo>
                  <a:pt x="2453106" y="2227883"/>
                  <a:pt x="2456869" y="2250424"/>
                  <a:pt x="2471921" y="2276723"/>
                </a:cubicBezTo>
                <a:cubicBezTo>
                  <a:pt x="2502025" y="2329321"/>
                  <a:pt x="2532129" y="2378161"/>
                  <a:pt x="2565997" y="2423245"/>
                </a:cubicBezTo>
                <a:cubicBezTo>
                  <a:pt x="2573523" y="2430759"/>
                  <a:pt x="2577286" y="2438273"/>
                  <a:pt x="2581049" y="2449544"/>
                </a:cubicBezTo>
                <a:cubicBezTo>
                  <a:pt x="2603627" y="2513412"/>
                  <a:pt x="2611153" y="2581038"/>
                  <a:pt x="2622442" y="2644906"/>
                </a:cubicBezTo>
                <a:cubicBezTo>
                  <a:pt x="2629969" y="2697504"/>
                  <a:pt x="2637495" y="2750101"/>
                  <a:pt x="2645021" y="2802699"/>
                </a:cubicBezTo>
                <a:cubicBezTo>
                  <a:pt x="2648784" y="2836512"/>
                  <a:pt x="2648784" y="2866567"/>
                  <a:pt x="2648784" y="2896623"/>
                </a:cubicBezTo>
                <a:cubicBezTo>
                  <a:pt x="2652547" y="2945464"/>
                  <a:pt x="2652547" y="2994304"/>
                  <a:pt x="2648784" y="3043145"/>
                </a:cubicBezTo>
                <a:cubicBezTo>
                  <a:pt x="2645021" y="3050659"/>
                  <a:pt x="2645021" y="3058173"/>
                  <a:pt x="2645021" y="3069444"/>
                </a:cubicBezTo>
                <a:cubicBezTo>
                  <a:pt x="2648784" y="3133312"/>
                  <a:pt x="2648784" y="3200937"/>
                  <a:pt x="2652547" y="3264806"/>
                </a:cubicBezTo>
                <a:cubicBezTo>
                  <a:pt x="2652547" y="3279834"/>
                  <a:pt x="2652547" y="3291105"/>
                  <a:pt x="2656310" y="3302375"/>
                </a:cubicBezTo>
                <a:cubicBezTo>
                  <a:pt x="2671362" y="3347459"/>
                  <a:pt x="2682651" y="3388786"/>
                  <a:pt x="2693940" y="3433869"/>
                </a:cubicBezTo>
                <a:cubicBezTo>
                  <a:pt x="2697703" y="3445140"/>
                  <a:pt x="2701466" y="3448897"/>
                  <a:pt x="2712755" y="3456411"/>
                </a:cubicBezTo>
                <a:cubicBezTo>
                  <a:pt x="2754149" y="3478953"/>
                  <a:pt x="2795542" y="3509009"/>
                  <a:pt x="2818121" y="3557849"/>
                </a:cubicBezTo>
                <a:cubicBezTo>
                  <a:pt x="2825647" y="3572877"/>
                  <a:pt x="2833173" y="3587905"/>
                  <a:pt x="2840699" y="3602933"/>
                </a:cubicBezTo>
                <a:cubicBezTo>
                  <a:pt x="2855751" y="3625475"/>
                  <a:pt x="2863277" y="3651774"/>
                  <a:pt x="2867040" y="3681829"/>
                </a:cubicBezTo>
                <a:cubicBezTo>
                  <a:pt x="2870803" y="3775754"/>
                  <a:pt x="2840699" y="3858407"/>
                  <a:pt x="2769201" y="3922275"/>
                </a:cubicBezTo>
                <a:cubicBezTo>
                  <a:pt x="2731571" y="3956088"/>
                  <a:pt x="2682651" y="3974873"/>
                  <a:pt x="2629969" y="3986144"/>
                </a:cubicBezTo>
                <a:cubicBezTo>
                  <a:pt x="2618679" y="3989901"/>
                  <a:pt x="2603627" y="3989901"/>
                  <a:pt x="2588575" y="3989901"/>
                </a:cubicBezTo>
                <a:cubicBezTo>
                  <a:pt x="2577286" y="3989901"/>
                  <a:pt x="2565997" y="3989901"/>
                  <a:pt x="2554708" y="3993658"/>
                </a:cubicBezTo>
                <a:cubicBezTo>
                  <a:pt x="2550945" y="3997415"/>
                  <a:pt x="2547182" y="3997415"/>
                  <a:pt x="2539656" y="3997415"/>
                </a:cubicBezTo>
                <a:cubicBezTo>
                  <a:pt x="2475684" y="3997415"/>
                  <a:pt x="2479447" y="3993658"/>
                  <a:pt x="2419238" y="3967359"/>
                </a:cubicBezTo>
                <a:cubicBezTo>
                  <a:pt x="2374082" y="3948574"/>
                  <a:pt x="2336451" y="3918518"/>
                  <a:pt x="2310110" y="3880949"/>
                </a:cubicBezTo>
                <a:cubicBezTo>
                  <a:pt x="2268717" y="3828351"/>
                  <a:pt x="2253664" y="3771997"/>
                  <a:pt x="2261191" y="3708128"/>
                </a:cubicBezTo>
                <a:cubicBezTo>
                  <a:pt x="2261191" y="3696857"/>
                  <a:pt x="2268717" y="3685586"/>
                  <a:pt x="2272480" y="3674315"/>
                </a:cubicBezTo>
                <a:cubicBezTo>
                  <a:pt x="2283769" y="3625475"/>
                  <a:pt x="2298821" y="3580391"/>
                  <a:pt x="2325162" y="3539064"/>
                </a:cubicBezTo>
                <a:cubicBezTo>
                  <a:pt x="2328925" y="3527794"/>
                  <a:pt x="2336451" y="3520280"/>
                  <a:pt x="2343977" y="3516523"/>
                </a:cubicBezTo>
                <a:cubicBezTo>
                  <a:pt x="2385371" y="3482710"/>
                  <a:pt x="2426764" y="3448897"/>
                  <a:pt x="2468158" y="3415085"/>
                </a:cubicBezTo>
                <a:cubicBezTo>
                  <a:pt x="2483210" y="3403814"/>
                  <a:pt x="2486973" y="3396300"/>
                  <a:pt x="2479447" y="3377515"/>
                </a:cubicBezTo>
                <a:cubicBezTo>
                  <a:pt x="2445580" y="3279834"/>
                  <a:pt x="2411712" y="3182152"/>
                  <a:pt x="2374082" y="3088229"/>
                </a:cubicBezTo>
                <a:cubicBezTo>
                  <a:pt x="2359030" y="3046902"/>
                  <a:pt x="2340214" y="3005575"/>
                  <a:pt x="2321399" y="2968006"/>
                </a:cubicBezTo>
                <a:cubicBezTo>
                  <a:pt x="2306347" y="2941707"/>
                  <a:pt x="2291295" y="2915408"/>
                  <a:pt x="2280006" y="2885352"/>
                </a:cubicBezTo>
                <a:cubicBezTo>
                  <a:pt x="2261191" y="2847783"/>
                  <a:pt x="2253664" y="2802699"/>
                  <a:pt x="2238612" y="2761372"/>
                </a:cubicBezTo>
                <a:cubicBezTo>
                  <a:pt x="2234849" y="2750101"/>
                  <a:pt x="2234849" y="2738830"/>
                  <a:pt x="2234849" y="2723803"/>
                </a:cubicBezTo>
                <a:cubicBezTo>
                  <a:pt x="2234849" y="2701261"/>
                  <a:pt x="2227323" y="2678719"/>
                  <a:pt x="2219797" y="2656177"/>
                </a:cubicBezTo>
                <a:cubicBezTo>
                  <a:pt x="2197219" y="2596066"/>
                  <a:pt x="2189693" y="2532197"/>
                  <a:pt x="2174641" y="2468329"/>
                </a:cubicBezTo>
                <a:cubicBezTo>
                  <a:pt x="2167115" y="2445787"/>
                  <a:pt x="2163351" y="2423245"/>
                  <a:pt x="2163351" y="2400703"/>
                </a:cubicBezTo>
                <a:cubicBezTo>
                  <a:pt x="2163351" y="2396946"/>
                  <a:pt x="2159588" y="2389432"/>
                  <a:pt x="2159588" y="2385675"/>
                </a:cubicBezTo>
                <a:cubicBezTo>
                  <a:pt x="2121958" y="2325564"/>
                  <a:pt x="2099380" y="2257938"/>
                  <a:pt x="2076802" y="2190313"/>
                </a:cubicBezTo>
                <a:cubicBezTo>
                  <a:pt x="2065513" y="2160257"/>
                  <a:pt x="2050460" y="2130201"/>
                  <a:pt x="2035408" y="2096389"/>
                </a:cubicBezTo>
                <a:cubicBezTo>
                  <a:pt x="2020356" y="2126445"/>
                  <a:pt x="2009067" y="2152743"/>
                  <a:pt x="1997778" y="2179042"/>
                </a:cubicBezTo>
                <a:cubicBezTo>
                  <a:pt x="1990252" y="2190313"/>
                  <a:pt x="1986489" y="2201584"/>
                  <a:pt x="1978963" y="2212855"/>
                </a:cubicBezTo>
                <a:cubicBezTo>
                  <a:pt x="1956384" y="2242911"/>
                  <a:pt x="1945095" y="2280480"/>
                  <a:pt x="1933806" y="2314293"/>
                </a:cubicBezTo>
                <a:cubicBezTo>
                  <a:pt x="1933806" y="2318050"/>
                  <a:pt x="1930043" y="2321807"/>
                  <a:pt x="1930043" y="2325564"/>
                </a:cubicBezTo>
                <a:cubicBezTo>
                  <a:pt x="1930043" y="2393189"/>
                  <a:pt x="1930043" y="2457058"/>
                  <a:pt x="1941332" y="2520926"/>
                </a:cubicBezTo>
                <a:cubicBezTo>
                  <a:pt x="1941332" y="2547225"/>
                  <a:pt x="1945095" y="2573524"/>
                  <a:pt x="1948858" y="2596066"/>
                </a:cubicBezTo>
                <a:cubicBezTo>
                  <a:pt x="1948858" y="2611094"/>
                  <a:pt x="1945095" y="2626121"/>
                  <a:pt x="1941332" y="2641149"/>
                </a:cubicBezTo>
                <a:cubicBezTo>
                  <a:pt x="1933806" y="2686233"/>
                  <a:pt x="1926280" y="2731317"/>
                  <a:pt x="1918754" y="2780157"/>
                </a:cubicBezTo>
                <a:cubicBezTo>
                  <a:pt x="1914991" y="2787671"/>
                  <a:pt x="1918754" y="2791428"/>
                  <a:pt x="1918754" y="2798942"/>
                </a:cubicBezTo>
                <a:cubicBezTo>
                  <a:pt x="1926280" y="2828998"/>
                  <a:pt x="1937569" y="2855296"/>
                  <a:pt x="1956384" y="2877838"/>
                </a:cubicBezTo>
                <a:cubicBezTo>
                  <a:pt x="1960147" y="2889109"/>
                  <a:pt x="1967673" y="2896623"/>
                  <a:pt x="1971436" y="2907894"/>
                </a:cubicBezTo>
                <a:cubicBezTo>
                  <a:pt x="1990252" y="2930436"/>
                  <a:pt x="2001541" y="2956735"/>
                  <a:pt x="2001541" y="2983033"/>
                </a:cubicBezTo>
                <a:cubicBezTo>
                  <a:pt x="2005304" y="2994304"/>
                  <a:pt x="2005304" y="3001818"/>
                  <a:pt x="2012830" y="3009332"/>
                </a:cubicBezTo>
                <a:cubicBezTo>
                  <a:pt x="2039171" y="3043145"/>
                  <a:pt x="2054223" y="3080715"/>
                  <a:pt x="2065513" y="3122041"/>
                </a:cubicBezTo>
                <a:cubicBezTo>
                  <a:pt x="2076802" y="3182152"/>
                  <a:pt x="2095617" y="3242264"/>
                  <a:pt x="2110669" y="3302375"/>
                </a:cubicBezTo>
                <a:cubicBezTo>
                  <a:pt x="2114432" y="3321160"/>
                  <a:pt x="2121958" y="3339945"/>
                  <a:pt x="2133247" y="3354973"/>
                </a:cubicBezTo>
                <a:cubicBezTo>
                  <a:pt x="2144536" y="3381272"/>
                  <a:pt x="2148299" y="3403814"/>
                  <a:pt x="2152062" y="3430112"/>
                </a:cubicBezTo>
                <a:cubicBezTo>
                  <a:pt x="2152062" y="3452654"/>
                  <a:pt x="2155825" y="3471439"/>
                  <a:pt x="2163351" y="3490224"/>
                </a:cubicBezTo>
                <a:cubicBezTo>
                  <a:pt x="2167115" y="3497738"/>
                  <a:pt x="2167115" y="3509009"/>
                  <a:pt x="2167115" y="3516523"/>
                </a:cubicBezTo>
                <a:cubicBezTo>
                  <a:pt x="2167115" y="3869678"/>
                  <a:pt x="2170878" y="4222833"/>
                  <a:pt x="2174641" y="4572231"/>
                </a:cubicBezTo>
                <a:cubicBezTo>
                  <a:pt x="2174641" y="4583502"/>
                  <a:pt x="2174641" y="4591016"/>
                  <a:pt x="2174641" y="4602287"/>
                </a:cubicBezTo>
                <a:cubicBezTo>
                  <a:pt x="2174641" y="4613558"/>
                  <a:pt x="2167115" y="4621072"/>
                  <a:pt x="2152062" y="4624829"/>
                </a:cubicBezTo>
                <a:cubicBezTo>
                  <a:pt x="2148299" y="4624829"/>
                  <a:pt x="2140773" y="4624829"/>
                  <a:pt x="2137010" y="4624829"/>
                </a:cubicBezTo>
                <a:cubicBezTo>
                  <a:pt x="2091854" y="4624829"/>
                  <a:pt x="2050460" y="4628585"/>
                  <a:pt x="2009067" y="4628585"/>
                </a:cubicBezTo>
                <a:cubicBezTo>
                  <a:pt x="2005304" y="4628585"/>
                  <a:pt x="1997778" y="4628585"/>
                  <a:pt x="1994015" y="4628585"/>
                </a:cubicBezTo>
                <a:cubicBezTo>
                  <a:pt x="1982726" y="4628585"/>
                  <a:pt x="1978963" y="4636099"/>
                  <a:pt x="1978963" y="4647370"/>
                </a:cubicBezTo>
                <a:cubicBezTo>
                  <a:pt x="1975200" y="4673669"/>
                  <a:pt x="1975200" y="4696211"/>
                  <a:pt x="1975200" y="4722510"/>
                </a:cubicBezTo>
                <a:cubicBezTo>
                  <a:pt x="1975200" y="4726267"/>
                  <a:pt x="1975200" y="4733781"/>
                  <a:pt x="1971436" y="4737538"/>
                </a:cubicBezTo>
                <a:cubicBezTo>
                  <a:pt x="1948858" y="4801406"/>
                  <a:pt x="1937569" y="4869031"/>
                  <a:pt x="1918754" y="4932900"/>
                </a:cubicBezTo>
                <a:cubicBezTo>
                  <a:pt x="1914991" y="4955442"/>
                  <a:pt x="1911228" y="4977984"/>
                  <a:pt x="1903702" y="5000525"/>
                </a:cubicBezTo>
                <a:cubicBezTo>
                  <a:pt x="1892413" y="5041852"/>
                  <a:pt x="1884887" y="5079422"/>
                  <a:pt x="1884887" y="5116991"/>
                </a:cubicBezTo>
                <a:cubicBezTo>
                  <a:pt x="1884887" y="5169589"/>
                  <a:pt x="1873597" y="5218430"/>
                  <a:pt x="1869834" y="5267270"/>
                </a:cubicBezTo>
                <a:cubicBezTo>
                  <a:pt x="1866071" y="5289812"/>
                  <a:pt x="1862308" y="5312354"/>
                  <a:pt x="1858545" y="5334896"/>
                </a:cubicBezTo>
                <a:cubicBezTo>
                  <a:pt x="1847256" y="5398764"/>
                  <a:pt x="1828441" y="5458876"/>
                  <a:pt x="1809626" y="5522744"/>
                </a:cubicBezTo>
                <a:cubicBezTo>
                  <a:pt x="1783284" y="5624182"/>
                  <a:pt x="1753180" y="5729377"/>
                  <a:pt x="1726839" y="5834572"/>
                </a:cubicBezTo>
                <a:cubicBezTo>
                  <a:pt x="1719313" y="5864628"/>
                  <a:pt x="1715550" y="5894684"/>
                  <a:pt x="1711787" y="5924740"/>
                </a:cubicBezTo>
                <a:cubicBezTo>
                  <a:pt x="1704261" y="5977337"/>
                  <a:pt x="1696735" y="6029935"/>
                  <a:pt x="1689208" y="6082532"/>
                </a:cubicBezTo>
                <a:cubicBezTo>
                  <a:pt x="1685445" y="6108831"/>
                  <a:pt x="1685445" y="6131373"/>
                  <a:pt x="1689208" y="6153915"/>
                </a:cubicBezTo>
                <a:cubicBezTo>
                  <a:pt x="1689208" y="6161429"/>
                  <a:pt x="1692971" y="6165186"/>
                  <a:pt x="1704261" y="6168943"/>
                </a:cubicBezTo>
                <a:cubicBezTo>
                  <a:pt x="1723076" y="6168943"/>
                  <a:pt x="1741891" y="6172700"/>
                  <a:pt x="1760706" y="6176457"/>
                </a:cubicBezTo>
                <a:cubicBezTo>
                  <a:pt x="1775758" y="6176457"/>
                  <a:pt x="1783284" y="6183970"/>
                  <a:pt x="1790811" y="6195241"/>
                </a:cubicBezTo>
                <a:cubicBezTo>
                  <a:pt x="1805863" y="6225297"/>
                  <a:pt x="1820915" y="6255353"/>
                  <a:pt x="1817152" y="6289166"/>
                </a:cubicBezTo>
                <a:cubicBezTo>
                  <a:pt x="1813389" y="6292923"/>
                  <a:pt x="1817152" y="6300437"/>
                  <a:pt x="1820915" y="6304193"/>
                </a:cubicBezTo>
                <a:cubicBezTo>
                  <a:pt x="1832204" y="6334249"/>
                  <a:pt x="1847256" y="6360548"/>
                  <a:pt x="1858545" y="6390604"/>
                </a:cubicBezTo>
                <a:cubicBezTo>
                  <a:pt x="1862308" y="6394361"/>
                  <a:pt x="1866071" y="6398118"/>
                  <a:pt x="1869834" y="6401875"/>
                </a:cubicBezTo>
                <a:cubicBezTo>
                  <a:pt x="1888650" y="6420659"/>
                  <a:pt x="1911228" y="6439444"/>
                  <a:pt x="1937569" y="6450715"/>
                </a:cubicBezTo>
                <a:cubicBezTo>
                  <a:pt x="1945095" y="6450715"/>
                  <a:pt x="1948858" y="6458229"/>
                  <a:pt x="1948858" y="6461986"/>
                </a:cubicBezTo>
                <a:cubicBezTo>
                  <a:pt x="1967673" y="6484528"/>
                  <a:pt x="1990252" y="6499556"/>
                  <a:pt x="2012830" y="6507070"/>
                </a:cubicBezTo>
                <a:cubicBezTo>
                  <a:pt x="2039171" y="6518341"/>
                  <a:pt x="2065513" y="6525855"/>
                  <a:pt x="2088091" y="6533369"/>
                </a:cubicBezTo>
                <a:cubicBezTo>
                  <a:pt x="2099380" y="6533369"/>
                  <a:pt x="2106906" y="6537126"/>
                  <a:pt x="2114432" y="6544639"/>
                </a:cubicBezTo>
                <a:cubicBezTo>
                  <a:pt x="2121958" y="6548396"/>
                  <a:pt x="2125721" y="6552153"/>
                  <a:pt x="2133247" y="6559667"/>
                </a:cubicBezTo>
                <a:cubicBezTo>
                  <a:pt x="2167115" y="6582209"/>
                  <a:pt x="2189693" y="6616022"/>
                  <a:pt x="2204745" y="6649835"/>
                </a:cubicBezTo>
                <a:cubicBezTo>
                  <a:pt x="2212271" y="6661105"/>
                  <a:pt x="2212271" y="6672376"/>
                  <a:pt x="2212271" y="6679890"/>
                </a:cubicBezTo>
                <a:cubicBezTo>
                  <a:pt x="2212271" y="6709946"/>
                  <a:pt x="2200982" y="6732488"/>
                  <a:pt x="2178404" y="6751273"/>
                </a:cubicBezTo>
                <a:cubicBezTo>
                  <a:pt x="2170878" y="6758787"/>
                  <a:pt x="2167115" y="6762544"/>
                  <a:pt x="2155825" y="6762544"/>
                </a:cubicBezTo>
                <a:cubicBezTo>
                  <a:pt x="2099380" y="6777572"/>
                  <a:pt x="2039171" y="6773815"/>
                  <a:pt x="1978963" y="6773815"/>
                </a:cubicBezTo>
                <a:cubicBezTo>
                  <a:pt x="1937569" y="6770058"/>
                  <a:pt x="1896176" y="6762544"/>
                  <a:pt x="1854782" y="6755030"/>
                </a:cubicBezTo>
                <a:cubicBezTo>
                  <a:pt x="1832204" y="6755030"/>
                  <a:pt x="1817152" y="6740002"/>
                  <a:pt x="1798337" y="6736245"/>
                </a:cubicBezTo>
                <a:cubicBezTo>
                  <a:pt x="1734365" y="6709946"/>
                  <a:pt x="1666630" y="6691161"/>
                  <a:pt x="1598895" y="6679890"/>
                </a:cubicBezTo>
                <a:cubicBezTo>
                  <a:pt x="1595132" y="6676133"/>
                  <a:pt x="1587606" y="6676133"/>
                  <a:pt x="1583843" y="6676133"/>
                </a:cubicBezTo>
                <a:cubicBezTo>
                  <a:pt x="1534924" y="6676133"/>
                  <a:pt x="1486004" y="6672376"/>
                  <a:pt x="1433322" y="6672376"/>
                </a:cubicBezTo>
                <a:cubicBezTo>
                  <a:pt x="1399454" y="6668619"/>
                  <a:pt x="1361824" y="6664862"/>
                  <a:pt x="1327957" y="6657349"/>
                </a:cubicBezTo>
                <a:cubicBezTo>
                  <a:pt x="1290326" y="6646078"/>
                  <a:pt x="1263985" y="6623536"/>
                  <a:pt x="1241407" y="6593480"/>
                </a:cubicBezTo>
                <a:cubicBezTo>
                  <a:pt x="1233881" y="6582209"/>
                  <a:pt x="1233881" y="6567181"/>
                  <a:pt x="1233881" y="6555910"/>
                </a:cubicBezTo>
                <a:cubicBezTo>
                  <a:pt x="1233881" y="6540882"/>
                  <a:pt x="1237644" y="6529612"/>
                  <a:pt x="1245170" y="6522098"/>
                </a:cubicBezTo>
                <a:cubicBezTo>
                  <a:pt x="1260222" y="6510827"/>
                  <a:pt x="1267748" y="6495799"/>
                  <a:pt x="1271511" y="6477014"/>
                </a:cubicBezTo>
                <a:cubicBezTo>
                  <a:pt x="1286563" y="6409389"/>
                  <a:pt x="1301615" y="6341763"/>
                  <a:pt x="1312904" y="6274138"/>
                </a:cubicBezTo>
                <a:cubicBezTo>
                  <a:pt x="1316667" y="6255353"/>
                  <a:pt x="1324194" y="6244082"/>
                  <a:pt x="1339246" y="6232811"/>
                </a:cubicBezTo>
                <a:cubicBezTo>
                  <a:pt x="1350535" y="6221540"/>
                  <a:pt x="1358061" y="6206512"/>
                  <a:pt x="1358061" y="6191484"/>
                </a:cubicBezTo>
                <a:cubicBezTo>
                  <a:pt x="1369350" y="6108831"/>
                  <a:pt x="1380639" y="6029935"/>
                  <a:pt x="1388165" y="5947281"/>
                </a:cubicBezTo>
                <a:cubicBezTo>
                  <a:pt x="1395691" y="5909712"/>
                  <a:pt x="1399454" y="5868385"/>
                  <a:pt x="1403217" y="5827058"/>
                </a:cubicBezTo>
                <a:cubicBezTo>
                  <a:pt x="1406980" y="5804517"/>
                  <a:pt x="1406980" y="5778218"/>
                  <a:pt x="1410743" y="5755676"/>
                </a:cubicBezTo>
                <a:cubicBezTo>
                  <a:pt x="1414506" y="5699322"/>
                  <a:pt x="1418270" y="5642967"/>
                  <a:pt x="1418270" y="5590369"/>
                </a:cubicBezTo>
                <a:cubicBezTo>
                  <a:pt x="1418270" y="5545286"/>
                  <a:pt x="1418270" y="5503959"/>
                  <a:pt x="1403217" y="5462633"/>
                </a:cubicBezTo>
                <a:cubicBezTo>
                  <a:pt x="1403217" y="5462633"/>
                  <a:pt x="1403217" y="5462633"/>
                  <a:pt x="1399454" y="5458876"/>
                </a:cubicBezTo>
                <a:cubicBezTo>
                  <a:pt x="1380639" y="5402521"/>
                  <a:pt x="1373113" y="5342410"/>
                  <a:pt x="1373113" y="5278541"/>
                </a:cubicBezTo>
                <a:cubicBezTo>
                  <a:pt x="1373113" y="5218430"/>
                  <a:pt x="1380639" y="5162075"/>
                  <a:pt x="1395691" y="5105721"/>
                </a:cubicBezTo>
                <a:cubicBezTo>
                  <a:pt x="1406980" y="5038095"/>
                  <a:pt x="1433322" y="4977984"/>
                  <a:pt x="1455900" y="4914115"/>
                </a:cubicBezTo>
                <a:cubicBezTo>
                  <a:pt x="1463426" y="4891573"/>
                  <a:pt x="1470952" y="4872788"/>
                  <a:pt x="1478478" y="4850247"/>
                </a:cubicBezTo>
                <a:cubicBezTo>
                  <a:pt x="1482241" y="4835219"/>
                  <a:pt x="1486004" y="4823948"/>
                  <a:pt x="1486004" y="4808920"/>
                </a:cubicBezTo>
                <a:cubicBezTo>
                  <a:pt x="1486004" y="4775107"/>
                  <a:pt x="1478478" y="4737538"/>
                  <a:pt x="1470952" y="4703725"/>
                </a:cubicBezTo>
                <a:cubicBezTo>
                  <a:pt x="1437085" y="4534661"/>
                  <a:pt x="1399454" y="4361841"/>
                  <a:pt x="1365587" y="4192777"/>
                </a:cubicBezTo>
                <a:cubicBezTo>
                  <a:pt x="1361824" y="4192777"/>
                  <a:pt x="1361824" y="4189020"/>
                  <a:pt x="1361824" y="4185263"/>
                </a:cubicBezTo>
                <a:cubicBezTo>
                  <a:pt x="1361824" y="4177749"/>
                  <a:pt x="1354298" y="4177749"/>
                  <a:pt x="1350535" y="4181506"/>
                </a:cubicBezTo>
                <a:cubicBezTo>
                  <a:pt x="1339246" y="4200291"/>
                  <a:pt x="1324194" y="4219076"/>
                  <a:pt x="1316667" y="4241618"/>
                </a:cubicBezTo>
                <a:cubicBezTo>
                  <a:pt x="1312904" y="4252889"/>
                  <a:pt x="1309141" y="4267917"/>
                  <a:pt x="1305378" y="4279187"/>
                </a:cubicBezTo>
                <a:cubicBezTo>
                  <a:pt x="1297852" y="4313000"/>
                  <a:pt x="1282800" y="4346813"/>
                  <a:pt x="1263985" y="4376869"/>
                </a:cubicBezTo>
                <a:cubicBezTo>
                  <a:pt x="1241407" y="4410681"/>
                  <a:pt x="1226354" y="4448251"/>
                  <a:pt x="1207539" y="4485821"/>
                </a:cubicBezTo>
                <a:cubicBezTo>
                  <a:pt x="1200013" y="4512119"/>
                  <a:pt x="1200013" y="4534661"/>
                  <a:pt x="1196250" y="4560960"/>
                </a:cubicBezTo>
                <a:cubicBezTo>
                  <a:pt x="1192487" y="4579745"/>
                  <a:pt x="1188724" y="4602287"/>
                  <a:pt x="1184961" y="4621072"/>
                </a:cubicBezTo>
                <a:cubicBezTo>
                  <a:pt x="1184961" y="4636099"/>
                  <a:pt x="1177435" y="4651127"/>
                  <a:pt x="1169909" y="4666155"/>
                </a:cubicBezTo>
                <a:cubicBezTo>
                  <a:pt x="1162383" y="4673669"/>
                  <a:pt x="1158620" y="4681183"/>
                  <a:pt x="1154857" y="4688697"/>
                </a:cubicBezTo>
                <a:cubicBezTo>
                  <a:pt x="1147331" y="4707482"/>
                  <a:pt x="1132278" y="4714996"/>
                  <a:pt x="1113463" y="4718753"/>
                </a:cubicBezTo>
                <a:cubicBezTo>
                  <a:pt x="1087122" y="4726267"/>
                  <a:pt x="1072070" y="4741295"/>
                  <a:pt x="1064544" y="4760079"/>
                </a:cubicBezTo>
                <a:cubicBezTo>
                  <a:pt x="1023150" y="4842733"/>
                  <a:pt x="981757" y="4921629"/>
                  <a:pt x="940363" y="5000525"/>
                </a:cubicBezTo>
                <a:cubicBezTo>
                  <a:pt x="932837" y="5019310"/>
                  <a:pt x="925311" y="5034338"/>
                  <a:pt x="917785" y="5049366"/>
                </a:cubicBezTo>
                <a:cubicBezTo>
                  <a:pt x="910259" y="5064394"/>
                  <a:pt x="906496" y="5079422"/>
                  <a:pt x="906496" y="5094450"/>
                </a:cubicBezTo>
                <a:cubicBezTo>
                  <a:pt x="902733" y="5184617"/>
                  <a:pt x="902733" y="5278541"/>
                  <a:pt x="898970" y="5368708"/>
                </a:cubicBezTo>
                <a:cubicBezTo>
                  <a:pt x="898970" y="5379979"/>
                  <a:pt x="898970" y="5387493"/>
                  <a:pt x="895207" y="5398764"/>
                </a:cubicBezTo>
                <a:cubicBezTo>
                  <a:pt x="883918" y="5421306"/>
                  <a:pt x="876392" y="5447605"/>
                  <a:pt x="865103" y="5470146"/>
                </a:cubicBezTo>
                <a:cubicBezTo>
                  <a:pt x="831235" y="5552800"/>
                  <a:pt x="812420" y="5639210"/>
                  <a:pt x="789842" y="5721863"/>
                </a:cubicBezTo>
                <a:cubicBezTo>
                  <a:pt x="778553" y="5755676"/>
                  <a:pt x="771027" y="5793246"/>
                  <a:pt x="759737" y="5827058"/>
                </a:cubicBezTo>
                <a:cubicBezTo>
                  <a:pt x="748448" y="5868385"/>
                  <a:pt x="744685" y="5917226"/>
                  <a:pt x="740922" y="5962309"/>
                </a:cubicBezTo>
                <a:cubicBezTo>
                  <a:pt x="733396" y="5996122"/>
                  <a:pt x="729633" y="6033692"/>
                  <a:pt x="725870" y="6071261"/>
                </a:cubicBezTo>
                <a:cubicBezTo>
                  <a:pt x="725870" y="6086289"/>
                  <a:pt x="725870" y="6105074"/>
                  <a:pt x="725870" y="6120102"/>
                </a:cubicBezTo>
                <a:cubicBezTo>
                  <a:pt x="725870" y="6195241"/>
                  <a:pt x="729633" y="6270381"/>
                  <a:pt x="729633" y="6345520"/>
                </a:cubicBezTo>
                <a:cubicBezTo>
                  <a:pt x="733396" y="6371819"/>
                  <a:pt x="737159" y="6401875"/>
                  <a:pt x="744685" y="6428173"/>
                </a:cubicBezTo>
                <a:cubicBezTo>
                  <a:pt x="755974" y="6469500"/>
                  <a:pt x="767263" y="6507070"/>
                  <a:pt x="778553" y="6548396"/>
                </a:cubicBezTo>
                <a:cubicBezTo>
                  <a:pt x="782316" y="6574695"/>
                  <a:pt x="789842" y="6600994"/>
                  <a:pt x="793605" y="6631050"/>
                </a:cubicBezTo>
                <a:cubicBezTo>
                  <a:pt x="793605" y="6642321"/>
                  <a:pt x="797368" y="6653592"/>
                  <a:pt x="804894" y="6664862"/>
                </a:cubicBezTo>
                <a:cubicBezTo>
                  <a:pt x="823709" y="6691161"/>
                  <a:pt x="838761" y="6721217"/>
                  <a:pt x="842524" y="6751273"/>
                </a:cubicBezTo>
                <a:cubicBezTo>
                  <a:pt x="842524" y="6770058"/>
                  <a:pt x="850050" y="6785085"/>
                  <a:pt x="861339" y="6796356"/>
                </a:cubicBezTo>
                <a:cubicBezTo>
                  <a:pt x="865103" y="6800113"/>
                  <a:pt x="865103" y="6803870"/>
                  <a:pt x="865103" y="6807627"/>
                </a:cubicBezTo>
                <a:cubicBezTo>
                  <a:pt x="865103" y="6822655"/>
                  <a:pt x="865103" y="6841440"/>
                  <a:pt x="865103" y="6860225"/>
                </a:cubicBezTo>
                <a:cubicBezTo>
                  <a:pt x="857576" y="6890281"/>
                  <a:pt x="834998" y="6912822"/>
                  <a:pt x="801131" y="6916579"/>
                </a:cubicBezTo>
                <a:cubicBezTo>
                  <a:pt x="725870" y="6927850"/>
                  <a:pt x="654372" y="6927850"/>
                  <a:pt x="579111" y="6920336"/>
                </a:cubicBezTo>
                <a:cubicBezTo>
                  <a:pt x="533955" y="6901551"/>
                  <a:pt x="488798" y="6897795"/>
                  <a:pt x="454931" y="6863982"/>
                </a:cubicBezTo>
                <a:cubicBezTo>
                  <a:pt x="439879" y="6852711"/>
                  <a:pt x="428590" y="6833926"/>
                  <a:pt x="421064" y="6815141"/>
                </a:cubicBezTo>
                <a:cubicBezTo>
                  <a:pt x="417301" y="6803870"/>
                  <a:pt x="421064" y="6792599"/>
                  <a:pt x="417301" y="6777572"/>
                </a:cubicBezTo>
                <a:cubicBezTo>
                  <a:pt x="417301" y="6770058"/>
                  <a:pt x="417301" y="6762544"/>
                  <a:pt x="413538" y="6755030"/>
                </a:cubicBezTo>
                <a:cubicBezTo>
                  <a:pt x="406012" y="6743759"/>
                  <a:pt x="406012" y="6736245"/>
                  <a:pt x="413538" y="6724974"/>
                </a:cubicBezTo>
                <a:cubicBezTo>
                  <a:pt x="428590" y="6698675"/>
                  <a:pt x="432353" y="6672376"/>
                  <a:pt x="424827" y="6646078"/>
                </a:cubicBezTo>
                <a:cubicBezTo>
                  <a:pt x="424827" y="6634807"/>
                  <a:pt x="424827" y="6627293"/>
                  <a:pt x="428590" y="6619779"/>
                </a:cubicBezTo>
                <a:cubicBezTo>
                  <a:pt x="443642" y="6593480"/>
                  <a:pt x="447405" y="6567181"/>
                  <a:pt x="443642" y="6537126"/>
                </a:cubicBezTo>
                <a:cubicBezTo>
                  <a:pt x="439879" y="6503313"/>
                  <a:pt x="443642" y="6465743"/>
                  <a:pt x="439879" y="6431930"/>
                </a:cubicBezTo>
                <a:cubicBezTo>
                  <a:pt x="439879" y="6398118"/>
                  <a:pt x="443642" y="6368062"/>
                  <a:pt x="447405" y="6338006"/>
                </a:cubicBezTo>
                <a:cubicBezTo>
                  <a:pt x="454931" y="6274138"/>
                  <a:pt x="462457" y="6214026"/>
                  <a:pt x="469983" y="6150158"/>
                </a:cubicBezTo>
                <a:cubicBezTo>
                  <a:pt x="473746" y="6135130"/>
                  <a:pt x="469983" y="6120102"/>
                  <a:pt x="466220" y="6101317"/>
                </a:cubicBezTo>
                <a:cubicBezTo>
                  <a:pt x="451168" y="5969823"/>
                  <a:pt x="451168" y="5834572"/>
                  <a:pt x="443642" y="5703079"/>
                </a:cubicBezTo>
                <a:cubicBezTo>
                  <a:pt x="439879" y="5560314"/>
                  <a:pt x="432353" y="5417549"/>
                  <a:pt x="428590" y="5274784"/>
                </a:cubicBezTo>
                <a:cubicBezTo>
                  <a:pt x="424827" y="5233457"/>
                  <a:pt x="432353" y="5188374"/>
                  <a:pt x="439879" y="5147047"/>
                </a:cubicBezTo>
                <a:cubicBezTo>
                  <a:pt x="439879" y="5139533"/>
                  <a:pt x="443642" y="5135776"/>
                  <a:pt x="443642" y="5128262"/>
                </a:cubicBezTo>
                <a:cubicBezTo>
                  <a:pt x="469983" y="5071908"/>
                  <a:pt x="488798" y="5011796"/>
                  <a:pt x="522666" y="4955442"/>
                </a:cubicBezTo>
                <a:cubicBezTo>
                  <a:pt x="556533" y="4902844"/>
                  <a:pt x="571585" y="4842733"/>
                  <a:pt x="575348" y="4782621"/>
                </a:cubicBezTo>
                <a:cubicBezTo>
                  <a:pt x="582874" y="4703725"/>
                  <a:pt x="594164" y="4628585"/>
                  <a:pt x="609216" y="4553446"/>
                </a:cubicBezTo>
                <a:cubicBezTo>
                  <a:pt x="612979" y="4538418"/>
                  <a:pt x="612979" y="4527147"/>
                  <a:pt x="609216" y="4515876"/>
                </a:cubicBezTo>
                <a:cubicBezTo>
                  <a:pt x="597927" y="4482064"/>
                  <a:pt x="594164" y="4444494"/>
                  <a:pt x="597927" y="4403167"/>
                </a:cubicBezTo>
                <a:cubicBezTo>
                  <a:pt x="601690" y="4320514"/>
                  <a:pt x="605453" y="4237861"/>
                  <a:pt x="609216" y="4155207"/>
                </a:cubicBezTo>
                <a:cubicBezTo>
                  <a:pt x="609216" y="4143936"/>
                  <a:pt x="609216" y="4132666"/>
                  <a:pt x="612979" y="4121395"/>
                </a:cubicBezTo>
                <a:cubicBezTo>
                  <a:pt x="624268" y="4087582"/>
                  <a:pt x="624268" y="4053769"/>
                  <a:pt x="628031" y="4019956"/>
                </a:cubicBezTo>
                <a:cubicBezTo>
                  <a:pt x="628031" y="4008686"/>
                  <a:pt x="624268" y="4004929"/>
                  <a:pt x="616742" y="3997415"/>
                </a:cubicBezTo>
                <a:cubicBezTo>
                  <a:pt x="597927" y="3974873"/>
                  <a:pt x="575348" y="3952331"/>
                  <a:pt x="552770" y="3929789"/>
                </a:cubicBezTo>
                <a:cubicBezTo>
                  <a:pt x="537718" y="3944817"/>
                  <a:pt x="518903" y="3956088"/>
                  <a:pt x="503851" y="3971116"/>
                </a:cubicBezTo>
                <a:cubicBezTo>
                  <a:pt x="481272" y="3997415"/>
                  <a:pt x="451168" y="4012443"/>
                  <a:pt x="421064" y="4031227"/>
                </a:cubicBezTo>
                <a:cubicBezTo>
                  <a:pt x="417301" y="4034984"/>
                  <a:pt x="417301" y="4034984"/>
                  <a:pt x="413538" y="4034984"/>
                </a:cubicBezTo>
                <a:cubicBezTo>
                  <a:pt x="390959" y="4034984"/>
                  <a:pt x="368381" y="4038741"/>
                  <a:pt x="345803" y="4034984"/>
                </a:cubicBezTo>
                <a:cubicBezTo>
                  <a:pt x="315699" y="4031227"/>
                  <a:pt x="285594" y="4027470"/>
                  <a:pt x="255490" y="4019956"/>
                </a:cubicBezTo>
                <a:cubicBezTo>
                  <a:pt x="206570" y="4008686"/>
                  <a:pt x="168940" y="3982387"/>
                  <a:pt x="138836" y="3941060"/>
                </a:cubicBezTo>
                <a:cubicBezTo>
                  <a:pt x="120020" y="3914761"/>
                  <a:pt x="101205" y="3892220"/>
                  <a:pt x="86153" y="3862164"/>
                </a:cubicBezTo>
                <a:cubicBezTo>
                  <a:pt x="63575" y="3813323"/>
                  <a:pt x="56049" y="3764483"/>
                  <a:pt x="67338" y="3708128"/>
                </a:cubicBezTo>
                <a:cubicBezTo>
                  <a:pt x="82390" y="3648017"/>
                  <a:pt x="104968" y="3591662"/>
                  <a:pt x="127546" y="3531551"/>
                </a:cubicBezTo>
                <a:cubicBezTo>
                  <a:pt x="135073" y="3505252"/>
                  <a:pt x="153888" y="3482710"/>
                  <a:pt x="176466" y="3463925"/>
                </a:cubicBezTo>
                <a:cubicBezTo>
                  <a:pt x="195281" y="3448897"/>
                  <a:pt x="214096" y="3437627"/>
                  <a:pt x="232912" y="3422598"/>
                </a:cubicBezTo>
                <a:cubicBezTo>
                  <a:pt x="236675" y="3418842"/>
                  <a:pt x="240438" y="3415085"/>
                  <a:pt x="240438" y="3407571"/>
                </a:cubicBezTo>
                <a:cubicBezTo>
                  <a:pt x="232912" y="3358730"/>
                  <a:pt x="225386" y="3313646"/>
                  <a:pt x="210333" y="3268563"/>
                </a:cubicBezTo>
                <a:cubicBezTo>
                  <a:pt x="206570" y="3242264"/>
                  <a:pt x="195281" y="3223479"/>
                  <a:pt x="183992" y="3200937"/>
                </a:cubicBezTo>
                <a:cubicBezTo>
                  <a:pt x="172703" y="3174639"/>
                  <a:pt x="161414" y="3148340"/>
                  <a:pt x="146362" y="3122041"/>
                </a:cubicBezTo>
                <a:cubicBezTo>
                  <a:pt x="116257" y="3061930"/>
                  <a:pt x="101205" y="2994304"/>
                  <a:pt x="78627" y="2934193"/>
                </a:cubicBezTo>
                <a:cubicBezTo>
                  <a:pt x="71101" y="2919165"/>
                  <a:pt x="67338" y="2904137"/>
                  <a:pt x="63575" y="2889109"/>
                </a:cubicBezTo>
                <a:cubicBezTo>
                  <a:pt x="44760" y="2840269"/>
                  <a:pt x="33470" y="2787671"/>
                  <a:pt x="25944" y="2738830"/>
                </a:cubicBezTo>
                <a:cubicBezTo>
                  <a:pt x="18418" y="2686233"/>
                  <a:pt x="10892" y="2637392"/>
                  <a:pt x="3366" y="2584795"/>
                </a:cubicBezTo>
                <a:cubicBezTo>
                  <a:pt x="-397" y="2543468"/>
                  <a:pt x="-4160" y="2505898"/>
                  <a:pt x="10892" y="2468329"/>
                </a:cubicBezTo>
                <a:cubicBezTo>
                  <a:pt x="29708" y="2415731"/>
                  <a:pt x="37234" y="2359377"/>
                  <a:pt x="48523" y="2306779"/>
                </a:cubicBezTo>
                <a:cubicBezTo>
                  <a:pt x="52286" y="2299265"/>
                  <a:pt x="52286" y="2287994"/>
                  <a:pt x="56049" y="2280480"/>
                </a:cubicBezTo>
                <a:cubicBezTo>
                  <a:pt x="93679" y="2186556"/>
                  <a:pt x="131310" y="2088875"/>
                  <a:pt x="172703" y="1994950"/>
                </a:cubicBezTo>
                <a:cubicBezTo>
                  <a:pt x="180229" y="1976166"/>
                  <a:pt x="180229" y="1957381"/>
                  <a:pt x="183992" y="1938596"/>
                </a:cubicBezTo>
                <a:cubicBezTo>
                  <a:pt x="187755" y="1893512"/>
                  <a:pt x="206570" y="1852186"/>
                  <a:pt x="217859" y="1810859"/>
                </a:cubicBezTo>
                <a:cubicBezTo>
                  <a:pt x="229149" y="1765775"/>
                  <a:pt x="251727" y="1728206"/>
                  <a:pt x="278068" y="1690636"/>
                </a:cubicBezTo>
                <a:cubicBezTo>
                  <a:pt x="285594" y="1683122"/>
                  <a:pt x="293120" y="1675608"/>
                  <a:pt x="300646" y="1668094"/>
                </a:cubicBezTo>
                <a:cubicBezTo>
                  <a:pt x="342040" y="1623011"/>
                  <a:pt x="364618" y="1570413"/>
                  <a:pt x="368381" y="1514059"/>
                </a:cubicBezTo>
                <a:cubicBezTo>
                  <a:pt x="375907" y="1461461"/>
                  <a:pt x="398485" y="1420134"/>
                  <a:pt x="417301" y="1375051"/>
                </a:cubicBezTo>
                <a:cubicBezTo>
                  <a:pt x="421064" y="1371294"/>
                  <a:pt x="424827" y="1363780"/>
                  <a:pt x="428590" y="1360023"/>
                </a:cubicBezTo>
                <a:cubicBezTo>
                  <a:pt x="454931" y="1337481"/>
                  <a:pt x="477509" y="1322453"/>
                  <a:pt x="507614" y="1311182"/>
                </a:cubicBezTo>
                <a:cubicBezTo>
                  <a:pt x="579111" y="1284883"/>
                  <a:pt x="650609" y="1254828"/>
                  <a:pt x="722107" y="1228529"/>
                </a:cubicBezTo>
                <a:cubicBezTo>
                  <a:pt x="729633" y="1228529"/>
                  <a:pt x="733396" y="1224772"/>
                  <a:pt x="740922" y="1217258"/>
                </a:cubicBezTo>
                <a:cubicBezTo>
                  <a:pt x="793605" y="1153390"/>
                  <a:pt x="861339" y="1108306"/>
                  <a:pt x="932837" y="1066979"/>
                </a:cubicBezTo>
                <a:cubicBezTo>
                  <a:pt x="993046" y="1033166"/>
                  <a:pt x="1049492" y="991840"/>
                  <a:pt x="1094648" y="942999"/>
                </a:cubicBezTo>
                <a:cubicBezTo>
                  <a:pt x="1109700" y="927971"/>
                  <a:pt x="1120989" y="916700"/>
                  <a:pt x="1136041" y="901673"/>
                </a:cubicBezTo>
                <a:cubicBezTo>
                  <a:pt x="1147331" y="894159"/>
                  <a:pt x="1151094" y="882888"/>
                  <a:pt x="1151094" y="867860"/>
                </a:cubicBezTo>
                <a:cubicBezTo>
                  <a:pt x="1151094" y="852832"/>
                  <a:pt x="1147331" y="834047"/>
                  <a:pt x="1147331" y="819019"/>
                </a:cubicBezTo>
                <a:cubicBezTo>
                  <a:pt x="1143568" y="777693"/>
                  <a:pt x="1139805" y="740123"/>
                  <a:pt x="1136041" y="702553"/>
                </a:cubicBezTo>
                <a:cubicBezTo>
                  <a:pt x="1136041" y="695039"/>
                  <a:pt x="1132278" y="687525"/>
                  <a:pt x="1120989" y="687525"/>
                </a:cubicBezTo>
                <a:cubicBezTo>
                  <a:pt x="1094648" y="687525"/>
                  <a:pt x="1079596" y="672498"/>
                  <a:pt x="1072070" y="649956"/>
                </a:cubicBezTo>
                <a:cubicBezTo>
                  <a:pt x="1057018" y="612386"/>
                  <a:pt x="1041965" y="571059"/>
                  <a:pt x="1030676" y="529733"/>
                </a:cubicBezTo>
                <a:cubicBezTo>
                  <a:pt x="1026913" y="510948"/>
                  <a:pt x="1023150" y="488406"/>
                  <a:pt x="1041965" y="469621"/>
                </a:cubicBezTo>
                <a:cubicBezTo>
                  <a:pt x="1060781" y="454593"/>
                  <a:pt x="1068307" y="435809"/>
                  <a:pt x="1064544" y="413267"/>
                </a:cubicBezTo>
                <a:cubicBezTo>
                  <a:pt x="1060781" y="356912"/>
                  <a:pt x="1064544" y="296801"/>
                  <a:pt x="1072070" y="244203"/>
                </a:cubicBezTo>
                <a:cubicBezTo>
                  <a:pt x="1075833" y="214147"/>
                  <a:pt x="1087122" y="184092"/>
                  <a:pt x="1102174" y="161550"/>
                </a:cubicBezTo>
                <a:cubicBezTo>
                  <a:pt x="1124752" y="127737"/>
                  <a:pt x="1147331" y="97681"/>
                  <a:pt x="1177435" y="71383"/>
                </a:cubicBezTo>
                <a:cubicBezTo>
                  <a:pt x="1188724" y="60112"/>
                  <a:pt x="1207539" y="56355"/>
                  <a:pt x="1218828" y="45084"/>
                </a:cubicBezTo>
                <a:cubicBezTo>
                  <a:pt x="1256459" y="22542"/>
                  <a:pt x="1301615" y="11271"/>
                  <a:pt x="1343009" y="7514"/>
                </a:cubicBezTo>
                <a:cubicBezTo>
                  <a:pt x="1354298" y="3757"/>
                  <a:pt x="1361824" y="7514"/>
                  <a:pt x="1369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7"/>
          <p:cNvSpPr/>
          <p:nvPr/>
        </p:nvSpPr>
        <p:spPr>
          <a:xfrm>
            <a:off x="8922544" y="215440"/>
            <a:ext cx="221456" cy="543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6_Images &amp; Contents Layout">
  <p:cSld name="26_Images &amp; Contents Layou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8"/>
          <p:cNvSpPr/>
          <p:nvPr>
            <p:ph idx="2" type="pic"/>
          </p:nvPr>
        </p:nvSpPr>
        <p:spPr>
          <a:xfrm>
            <a:off x="4716463" y="0"/>
            <a:ext cx="4427537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1431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5" name="Google Shape;195;p38"/>
          <p:cNvSpPr/>
          <p:nvPr>
            <p:ph idx="3" type="pic"/>
          </p:nvPr>
        </p:nvSpPr>
        <p:spPr>
          <a:xfrm>
            <a:off x="560243" y="1094636"/>
            <a:ext cx="1928330" cy="172152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270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6" name="Google Shape;196;p38"/>
          <p:cNvSpPr/>
          <p:nvPr>
            <p:ph idx="4" type="pic"/>
          </p:nvPr>
        </p:nvSpPr>
        <p:spPr>
          <a:xfrm>
            <a:off x="2638354" y="1094636"/>
            <a:ext cx="1928330" cy="172152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270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Contents slide layout">
  <p:cSld name="2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9"/>
          <p:cNvSpPr/>
          <p:nvPr/>
        </p:nvSpPr>
        <p:spPr>
          <a:xfrm>
            <a:off x="0" y="0"/>
            <a:ext cx="1157287" cy="5143500"/>
          </a:xfrm>
          <a:custGeom>
            <a:rect b="b" l="l" r="r" t="t"/>
            <a:pathLst>
              <a:path extrusionOk="0" h="6858000" w="1543050">
                <a:moveTo>
                  <a:pt x="0" y="0"/>
                </a:moveTo>
                <a:lnTo>
                  <a:pt x="1543050" y="0"/>
                </a:lnTo>
                <a:lnTo>
                  <a:pt x="177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7647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Contents slide layout">
  <p:cSld name="4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0"/>
          <p:cNvSpPr/>
          <p:nvPr/>
        </p:nvSpPr>
        <p:spPr>
          <a:xfrm>
            <a:off x="1" y="0"/>
            <a:ext cx="9143999" cy="5143500"/>
          </a:xfrm>
          <a:custGeom>
            <a:rect b="b" l="l" r="r" t="t"/>
            <a:pathLst>
              <a:path extrusionOk="0" h="6858000" w="11800151">
                <a:moveTo>
                  <a:pt x="0" y="0"/>
                </a:moveTo>
                <a:lnTo>
                  <a:pt x="6972213" y="0"/>
                </a:lnTo>
                <a:lnTo>
                  <a:pt x="118001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6549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d slide layout">
  <p:cSld name="End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/>
          <p:nvPr/>
        </p:nvSpPr>
        <p:spPr>
          <a:xfrm flipH="1">
            <a:off x="6429375" y="2357244"/>
            <a:ext cx="2714514" cy="2786256"/>
          </a:xfrm>
          <a:prstGeom prst="rtTriangle">
            <a:avLst/>
          </a:prstGeom>
          <a:solidFill>
            <a:schemeClr val="dk2">
              <a:alpha val="549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NG sets layout">
  <p:cSld name="PNG sets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Icon sets layout">
  <p:cSld name="1_Icon sets layou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3"/>
          <p:cNvSpPr/>
          <p:nvPr/>
        </p:nvSpPr>
        <p:spPr>
          <a:xfrm>
            <a:off x="265507" y="848693"/>
            <a:ext cx="2670575" cy="4051921"/>
          </a:xfrm>
          <a:prstGeom prst="roundRect">
            <a:avLst>
              <a:gd fmla="val 3968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3"/>
          <p:cNvSpPr/>
          <p:nvPr/>
        </p:nvSpPr>
        <p:spPr>
          <a:xfrm>
            <a:off x="398950" y="1010625"/>
            <a:ext cx="115401" cy="3761400"/>
          </a:xfrm>
          <a:prstGeom prst="roundRect">
            <a:avLst>
              <a:gd fmla="val 50000" name="adj"/>
            </a:avLst>
          </a:prstGeom>
          <a:solidFill>
            <a:schemeClr val="lt1">
              <a:alpha val="40392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3"/>
          <p:cNvSpPr/>
          <p:nvPr/>
        </p:nvSpPr>
        <p:spPr>
          <a:xfrm rot="5400000">
            <a:off x="2292882" y="957490"/>
            <a:ext cx="514387" cy="513861"/>
          </a:xfrm>
          <a:prstGeom prst="halfFrame">
            <a:avLst>
              <a:gd fmla="val 23728" name="adj1"/>
              <a:gd fmla="val 24642" name="adj2"/>
            </a:avLst>
          </a:prstGeom>
          <a:solidFill>
            <a:schemeClr val="lt1">
              <a:alpha val="22352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3"/>
          <p:cNvSpPr txBox="1"/>
          <p:nvPr/>
        </p:nvSpPr>
        <p:spPr>
          <a:xfrm>
            <a:off x="533778" y="1227910"/>
            <a:ext cx="1674186" cy="39241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Resize without losing quality</a:t>
            </a:r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3"/>
          <p:cNvSpPr txBox="1"/>
          <p:nvPr/>
        </p:nvSpPr>
        <p:spPr>
          <a:xfrm>
            <a:off x="533778" y="1595596"/>
            <a:ext cx="1674186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Change Fill Color &amp;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Line Color</a:t>
            </a:r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3"/>
          <p:cNvSpPr txBox="1"/>
          <p:nvPr/>
        </p:nvSpPr>
        <p:spPr>
          <a:xfrm>
            <a:off x="540922" y="4356328"/>
            <a:ext cx="2037972" cy="230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www.googleslidesppt.com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3"/>
          <p:cNvSpPr txBox="1"/>
          <p:nvPr/>
        </p:nvSpPr>
        <p:spPr>
          <a:xfrm>
            <a:off x="540922" y="3337742"/>
            <a:ext cx="2037972" cy="103874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FREE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Google Slides Themes</a:t>
            </a:r>
            <a:endParaRPr b="1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free-powerpoint-templates-design.com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Relationship Id="rId7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Relationship Id="rId7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Relationship Id="rId7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Relationship Id="rId4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g"/><Relationship Id="rId4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29.jpg"/><Relationship Id="rId5" Type="http://schemas.openxmlformats.org/officeDocument/2006/relationships/image" Target="../media/image28.jpg"/><Relationship Id="rId6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jpg"/><Relationship Id="rId4" Type="http://schemas.openxmlformats.org/officeDocument/2006/relationships/image" Target="../media/image6.jpg"/><Relationship Id="rId5" Type="http://schemas.openxmlformats.org/officeDocument/2006/relationships/image" Target="../media/image20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g"/><Relationship Id="rId4" Type="http://schemas.openxmlformats.org/officeDocument/2006/relationships/image" Target="../media/image5.png"/><Relationship Id="rId5" Type="http://schemas.openxmlformats.org/officeDocument/2006/relationships/image" Target="../media/image29.jpg"/><Relationship Id="rId6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12.jpg"/><Relationship Id="rId5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Relationship Id="rId7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4"/>
          <p:cNvSpPr txBox="1"/>
          <p:nvPr>
            <p:ph idx="1" type="body"/>
          </p:nvPr>
        </p:nvSpPr>
        <p:spPr>
          <a:xfrm>
            <a:off x="4331372" y="4020217"/>
            <a:ext cx="4484771" cy="32403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CS147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October 04, 2019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7" name="Google Shape;217;p44"/>
          <p:cNvSpPr txBox="1"/>
          <p:nvPr>
            <p:ph type="title"/>
          </p:nvPr>
        </p:nvSpPr>
        <p:spPr>
          <a:xfrm>
            <a:off x="3324497" y="2817191"/>
            <a:ext cx="5491500" cy="12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rPr baseline="30000" lang="en" sz="6000">
                <a:solidFill>
                  <a:schemeClr val="lt1"/>
                </a:solidFill>
              </a:rPr>
              <a:t>2</a:t>
            </a:r>
            <a:r>
              <a:rPr lang="en" sz="6000">
                <a:solidFill>
                  <a:schemeClr val="lt1"/>
                </a:solidFill>
              </a:rPr>
              <a:t>Fit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218" name="Google Shape;218;p44">
            <a:hlinkClick r:id="rId3"/>
          </p:cNvPr>
          <p:cNvSpPr txBox="1"/>
          <p:nvPr/>
        </p:nvSpPr>
        <p:spPr>
          <a:xfrm>
            <a:off x="0" y="4575007"/>
            <a:ext cx="8814651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3"/>
          <p:cNvSpPr/>
          <p:nvPr/>
        </p:nvSpPr>
        <p:spPr>
          <a:xfrm>
            <a:off x="8053475" y="4275"/>
            <a:ext cx="1090500" cy="9402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8" name="Google Shape;32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3300" y="117153"/>
            <a:ext cx="346257" cy="3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3289" y="539003"/>
            <a:ext cx="346257" cy="314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77204" y="536050"/>
            <a:ext cx="346257" cy="3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77193" y="119162"/>
            <a:ext cx="346257" cy="31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4"/>
          <p:cNvSpPr/>
          <p:nvPr/>
        </p:nvSpPr>
        <p:spPr>
          <a:xfrm>
            <a:off x="8053475" y="4275"/>
            <a:ext cx="1090500" cy="9402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3300" y="117153"/>
            <a:ext cx="346257" cy="3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3289" y="539003"/>
            <a:ext cx="346257" cy="314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77204" y="536050"/>
            <a:ext cx="346257" cy="3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77193" y="119162"/>
            <a:ext cx="346257" cy="31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5"/>
          <p:cNvSpPr/>
          <p:nvPr/>
        </p:nvSpPr>
        <p:spPr>
          <a:xfrm>
            <a:off x="8053475" y="4275"/>
            <a:ext cx="1090500" cy="9402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6" name="Google Shape;34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3300" y="117153"/>
            <a:ext cx="346257" cy="3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3289" y="539003"/>
            <a:ext cx="346257" cy="314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77204" y="536050"/>
            <a:ext cx="346257" cy="3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77193" y="119162"/>
            <a:ext cx="346257" cy="31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6"/>
          <p:cNvSpPr txBox="1"/>
          <p:nvPr>
            <p:ph idx="1" type="body"/>
          </p:nvPr>
        </p:nvSpPr>
        <p:spPr>
          <a:xfrm>
            <a:off x="460612" y="215441"/>
            <a:ext cx="84618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</a:pPr>
            <a:r>
              <a:rPr lang="en" sz="4100">
                <a:solidFill>
                  <a:srgbClr val="262626"/>
                </a:solidFill>
              </a:rPr>
              <a:t>Needs and Insights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56"/>
          <p:cNvSpPr/>
          <p:nvPr/>
        </p:nvSpPr>
        <p:spPr>
          <a:xfrm>
            <a:off x="466669" y="1152304"/>
            <a:ext cx="520200" cy="520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56"/>
          <p:cNvSpPr/>
          <p:nvPr/>
        </p:nvSpPr>
        <p:spPr>
          <a:xfrm>
            <a:off x="466669" y="2962834"/>
            <a:ext cx="520200" cy="520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6"/>
          <p:cNvSpPr/>
          <p:nvPr/>
        </p:nvSpPr>
        <p:spPr>
          <a:xfrm>
            <a:off x="466669" y="2053970"/>
            <a:ext cx="520200" cy="520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6"/>
          <p:cNvSpPr/>
          <p:nvPr/>
        </p:nvSpPr>
        <p:spPr>
          <a:xfrm>
            <a:off x="466669" y="3855769"/>
            <a:ext cx="520200" cy="52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9" name="Google Shape;359;p56"/>
          <p:cNvGrpSpPr/>
          <p:nvPr/>
        </p:nvGrpSpPr>
        <p:grpSpPr>
          <a:xfrm>
            <a:off x="6597416" y="3638412"/>
            <a:ext cx="1478455" cy="912807"/>
            <a:chOff x="8566658" y="4660939"/>
            <a:chExt cx="1971273" cy="1217076"/>
          </a:xfrm>
        </p:grpSpPr>
        <p:sp>
          <p:nvSpPr>
            <p:cNvPr id="360" name="Google Shape;360;p56"/>
            <p:cNvSpPr/>
            <p:nvPr/>
          </p:nvSpPr>
          <p:spPr>
            <a:xfrm>
              <a:off x="8566658" y="4660939"/>
              <a:ext cx="595299" cy="1217076"/>
            </a:xfrm>
            <a:custGeom>
              <a:rect b="b" l="l" r="r" t="t"/>
              <a:pathLst>
                <a:path extrusionOk="0" h="2212" w="1081">
                  <a:moveTo>
                    <a:pt x="508" y="340"/>
                  </a:moveTo>
                  <a:cubicBezTo>
                    <a:pt x="484" y="586"/>
                    <a:pt x="533" y="1223"/>
                    <a:pt x="533" y="1223"/>
                  </a:cubicBezTo>
                  <a:lnTo>
                    <a:pt x="516" y="1223"/>
                  </a:lnTo>
                  <a:lnTo>
                    <a:pt x="516" y="1247"/>
                  </a:lnTo>
                  <a:cubicBezTo>
                    <a:pt x="508" y="1264"/>
                    <a:pt x="500" y="1362"/>
                    <a:pt x="500" y="1362"/>
                  </a:cubicBezTo>
                  <a:cubicBezTo>
                    <a:pt x="500" y="1362"/>
                    <a:pt x="459" y="1354"/>
                    <a:pt x="426" y="1386"/>
                  </a:cubicBezTo>
                  <a:cubicBezTo>
                    <a:pt x="402" y="1419"/>
                    <a:pt x="410" y="1435"/>
                    <a:pt x="394" y="1443"/>
                  </a:cubicBezTo>
                  <a:cubicBezTo>
                    <a:pt x="377" y="1460"/>
                    <a:pt x="353" y="1476"/>
                    <a:pt x="336" y="1517"/>
                  </a:cubicBezTo>
                  <a:cubicBezTo>
                    <a:pt x="328" y="1533"/>
                    <a:pt x="312" y="1582"/>
                    <a:pt x="295" y="1623"/>
                  </a:cubicBezTo>
                  <a:cubicBezTo>
                    <a:pt x="287" y="1640"/>
                    <a:pt x="287" y="1656"/>
                    <a:pt x="279" y="1664"/>
                  </a:cubicBezTo>
                  <a:cubicBezTo>
                    <a:pt x="271" y="1680"/>
                    <a:pt x="271" y="1697"/>
                    <a:pt x="263" y="1713"/>
                  </a:cubicBezTo>
                  <a:cubicBezTo>
                    <a:pt x="254" y="1729"/>
                    <a:pt x="238" y="1746"/>
                    <a:pt x="230" y="1754"/>
                  </a:cubicBezTo>
                  <a:cubicBezTo>
                    <a:pt x="213" y="1770"/>
                    <a:pt x="197" y="1778"/>
                    <a:pt x="181" y="1787"/>
                  </a:cubicBezTo>
                  <a:cubicBezTo>
                    <a:pt x="131" y="1811"/>
                    <a:pt x="91" y="1844"/>
                    <a:pt x="58" y="1885"/>
                  </a:cubicBezTo>
                  <a:cubicBezTo>
                    <a:pt x="50" y="1893"/>
                    <a:pt x="41" y="1909"/>
                    <a:pt x="33" y="1926"/>
                  </a:cubicBezTo>
                  <a:cubicBezTo>
                    <a:pt x="17" y="1942"/>
                    <a:pt x="9" y="1958"/>
                    <a:pt x="9" y="1975"/>
                  </a:cubicBezTo>
                  <a:cubicBezTo>
                    <a:pt x="0" y="1991"/>
                    <a:pt x="0" y="2007"/>
                    <a:pt x="0" y="2024"/>
                  </a:cubicBezTo>
                  <a:cubicBezTo>
                    <a:pt x="0" y="2212"/>
                    <a:pt x="230" y="2179"/>
                    <a:pt x="344" y="2138"/>
                  </a:cubicBezTo>
                  <a:cubicBezTo>
                    <a:pt x="361" y="2138"/>
                    <a:pt x="377" y="2130"/>
                    <a:pt x="394" y="2122"/>
                  </a:cubicBezTo>
                  <a:lnTo>
                    <a:pt x="443" y="2097"/>
                  </a:lnTo>
                  <a:cubicBezTo>
                    <a:pt x="484" y="2064"/>
                    <a:pt x="525" y="2032"/>
                    <a:pt x="566" y="1991"/>
                  </a:cubicBezTo>
                  <a:cubicBezTo>
                    <a:pt x="582" y="1991"/>
                    <a:pt x="590" y="1983"/>
                    <a:pt x="607" y="1975"/>
                  </a:cubicBezTo>
                  <a:cubicBezTo>
                    <a:pt x="664" y="1950"/>
                    <a:pt x="721" y="1926"/>
                    <a:pt x="787" y="1893"/>
                  </a:cubicBezTo>
                  <a:cubicBezTo>
                    <a:pt x="803" y="1893"/>
                    <a:pt x="820" y="1885"/>
                    <a:pt x="828" y="1877"/>
                  </a:cubicBezTo>
                  <a:cubicBezTo>
                    <a:pt x="926" y="1778"/>
                    <a:pt x="803" y="1672"/>
                    <a:pt x="803" y="1558"/>
                  </a:cubicBezTo>
                  <a:cubicBezTo>
                    <a:pt x="803" y="1542"/>
                    <a:pt x="795" y="1533"/>
                    <a:pt x="795" y="1517"/>
                  </a:cubicBezTo>
                  <a:lnTo>
                    <a:pt x="795" y="1468"/>
                  </a:lnTo>
                  <a:cubicBezTo>
                    <a:pt x="795" y="1452"/>
                    <a:pt x="795" y="1435"/>
                    <a:pt x="787" y="1419"/>
                  </a:cubicBezTo>
                  <a:cubicBezTo>
                    <a:pt x="787" y="1403"/>
                    <a:pt x="795" y="1394"/>
                    <a:pt x="795" y="1378"/>
                  </a:cubicBezTo>
                  <a:lnTo>
                    <a:pt x="795" y="1329"/>
                  </a:lnTo>
                  <a:cubicBezTo>
                    <a:pt x="803" y="1305"/>
                    <a:pt x="803" y="1280"/>
                    <a:pt x="803" y="1272"/>
                  </a:cubicBezTo>
                  <a:lnTo>
                    <a:pt x="795" y="1264"/>
                  </a:lnTo>
                  <a:cubicBezTo>
                    <a:pt x="795" y="1264"/>
                    <a:pt x="820" y="1125"/>
                    <a:pt x="852" y="994"/>
                  </a:cubicBezTo>
                  <a:cubicBezTo>
                    <a:pt x="852" y="978"/>
                    <a:pt x="852" y="970"/>
                    <a:pt x="861" y="961"/>
                  </a:cubicBezTo>
                  <a:cubicBezTo>
                    <a:pt x="959" y="765"/>
                    <a:pt x="1057" y="602"/>
                    <a:pt x="1065" y="373"/>
                  </a:cubicBezTo>
                  <a:cubicBezTo>
                    <a:pt x="1065" y="357"/>
                    <a:pt x="1073" y="340"/>
                    <a:pt x="1073" y="316"/>
                  </a:cubicBezTo>
                  <a:cubicBezTo>
                    <a:pt x="1079" y="209"/>
                    <a:pt x="1077" y="82"/>
                    <a:pt x="1081" y="0"/>
                  </a:cubicBezTo>
                  <a:lnTo>
                    <a:pt x="589" y="0"/>
                  </a:lnTo>
                  <a:cubicBezTo>
                    <a:pt x="554" y="103"/>
                    <a:pt x="521" y="217"/>
                    <a:pt x="508" y="3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56"/>
            <p:cNvSpPr/>
            <p:nvPr/>
          </p:nvSpPr>
          <p:spPr>
            <a:xfrm>
              <a:off x="9932272" y="4660939"/>
              <a:ext cx="605659" cy="1158355"/>
            </a:xfrm>
            <a:custGeom>
              <a:rect b="b" l="l" r="r" t="t"/>
              <a:pathLst>
                <a:path extrusionOk="0" h="2105" w="1099">
                  <a:moveTo>
                    <a:pt x="18" y="373"/>
                  </a:moveTo>
                  <a:cubicBezTo>
                    <a:pt x="18" y="389"/>
                    <a:pt x="26" y="406"/>
                    <a:pt x="26" y="422"/>
                  </a:cubicBezTo>
                  <a:cubicBezTo>
                    <a:pt x="34" y="471"/>
                    <a:pt x="42" y="520"/>
                    <a:pt x="59" y="561"/>
                  </a:cubicBezTo>
                  <a:cubicBezTo>
                    <a:pt x="67" y="577"/>
                    <a:pt x="75" y="594"/>
                    <a:pt x="83" y="610"/>
                  </a:cubicBezTo>
                  <a:cubicBezTo>
                    <a:pt x="116" y="724"/>
                    <a:pt x="247" y="823"/>
                    <a:pt x="231" y="986"/>
                  </a:cubicBezTo>
                  <a:cubicBezTo>
                    <a:pt x="239" y="994"/>
                    <a:pt x="239" y="1010"/>
                    <a:pt x="239" y="1019"/>
                  </a:cubicBezTo>
                  <a:cubicBezTo>
                    <a:pt x="272" y="1141"/>
                    <a:pt x="288" y="1256"/>
                    <a:pt x="288" y="1256"/>
                  </a:cubicBezTo>
                  <a:lnTo>
                    <a:pt x="280" y="1272"/>
                  </a:lnTo>
                  <a:cubicBezTo>
                    <a:pt x="280" y="1272"/>
                    <a:pt x="280" y="1296"/>
                    <a:pt x="288" y="1329"/>
                  </a:cubicBezTo>
                  <a:cubicBezTo>
                    <a:pt x="329" y="1501"/>
                    <a:pt x="272" y="1672"/>
                    <a:pt x="280" y="1828"/>
                  </a:cubicBezTo>
                  <a:cubicBezTo>
                    <a:pt x="288" y="1860"/>
                    <a:pt x="296" y="1885"/>
                    <a:pt x="329" y="1901"/>
                  </a:cubicBezTo>
                  <a:cubicBezTo>
                    <a:pt x="354" y="1917"/>
                    <a:pt x="386" y="1926"/>
                    <a:pt x="436" y="1926"/>
                  </a:cubicBezTo>
                  <a:cubicBezTo>
                    <a:pt x="452" y="1926"/>
                    <a:pt x="468" y="1934"/>
                    <a:pt x="468" y="1942"/>
                  </a:cubicBezTo>
                  <a:cubicBezTo>
                    <a:pt x="476" y="1950"/>
                    <a:pt x="485" y="1975"/>
                    <a:pt x="509" y="1999"/>
                  </a:cubicBezTo>
                  <a:cubicBezTo>
                    <a:pt x="517" y="2007"/>
                    <a:pt x="542" y="2015"/>
                    <a:pt x="558" y="2024"/>
                  </a:cubicBezTo>
                  <a:cubicBezTo>
                    <a:pt x="599" y="2040"/>
                    <a:pt x="640" y="2048"/>
                    <a:pt x="673" y="2064"/>
                  </a:cubicBezTo>
                  <a:cubicBezTo>
                    <a:pt x="689" y="2073"/>
                    <a:pt x="714" y="2073"/>
                    <a:pt x="730" y="2081"/>
                  </a:cubicBezTo>
                  <a:cubicBezTo>
                    <a:pt x="747" y="2089"/>
                    <a:pt x="763" y="2097"/>
                    <a:pt x="780" y="2097"/>
                  </a:cubicBezTo>
                  <a:cubicBezTo>
                    <a:pt x="796" y="2105"/>
                    <a:pt x="812" y="2105"/>
                    <a:pt x="837" y="2105"/>
                  </a:cubicBezTo>
                  <a:cubicBezTo>
                    <a:pt x="935" y="2105"/>
                    <a:pt x="1066" y="2105"/>
                    <a:pt x="1099" y="2007"/>
                  </a:cubicBezTo>
                  <a:cubicBezTo>
                    <a:pt x="1099" y="1877"/>
                    <a:pt x="960" y="1811"/>
                    <a:pt x="878" y="1754"/>
                  </a:cubicBezTo>
                  <a:cubicBezTo>
                    <a:pt x="870" y="1746"/>
                    <a:pt x="853" y="1729"/>
                    <a:pt x="845" y="1721"/>
                  </a:cubicBezTo>
                  <a:cubicBezTo>
                    <a:pt x="837" y="1713"/>
                    <a:pt x="837" y="1697"/>
                    <a:pt x="829" y="1689"/>
                  </a:cubicBezTo>
                  <a:cubicBezTo>
                    <a:pt x="821" y="1672"/>
                    <a:pt x="821" y="1664"/>
                    <a:pt x="812" y="1648"/>
                  </a:cubicBezTo>
                  <a:cubicBezTo>
                    <a:pt x="796" y="1631"/>
                    <a:pt x="788" y="1607"/>
                    <a:pt x="771" y="1582"/>
                  </a:cubicBezTo>
                  <a:cubicBezTo>
                    <a:pt x="771" y="1574"/>
                    <a:pt x="763" y="1566"/>
                    <a:pt x="763" y="1550"/>
                  </a:cubicBezTo>
                  <a:cubicBezTo>
                    <a:pt x="755" y="1533"/>
                    <a:pt x="747" y="1517"/>
                    <a:pt x="747" y="1509"/>
                  </a:cubicBezTo>
                  <a:cubicBezTo>
                    <a:pt x="730" y="1468"/>
                    <a:pt x="706" y="1452"/>
                    <a:pt x="689" y="1435"/>
                  </a:cubicBezTo>
                  <a:cubicBezTo>
                    <a:pt x="673" y="1427"/>
                    <a:pt x="681" y="1419"/>
                    <a:pt x="657" y="1378"/>
                  </a:cubicBezTo>
                  <a:cubicBezTo>
                    <a:pt x="632" y="1345"/>
                    <a:pt x="583" y="1354"/>
                    <a:pt x="583" y="1354"/>
                  </a:cubicBezTo>
                  <a:cubicBezTo>
                    <a:pt x="583" y="1354"/>
                    <a:pt x="575" y="1256"/>
                    <a:pt x="575" y="1239"/>
                  </a:cubicBezTo>
                  <a:lnTo>
                    <a:pt x="567" y="1223"/>
                  </a:lnTo>
                  <a:cubicBezTo>
                    <a:pt x="567" y="1215"/>
                    <a:pt x="558" y="1223"/>
                    <a:pt x="558" y="1223"/>
                  </a:cubicBezTo>
                  <a:cubicBezTo>
                    <a:pt x="558" y="1223"/>
                    <a:pt x="575" y="970"/>
                    <a:pt x="583" y="724"/>
                  </a:cubicBezTo>
                  <a:lnTo>
                    <a:pt x="583" y="684"/>
                  </a:lnTo>
                  <a:cubicBezTo>
                    <a:pt x="567" y="643"/>
                    <a:pt x="567" y="610"/>
                    <a:pt x="583" y="577"/>
                  </a:cubicBezTo>
                  <a:lnTo>
                    <a:pt x="583" y="537"/>
                  </a:lnTo>
                  <a:cubicBezTo>
                    <a:pt x="583" y="455"/>
                    <a:pt x="583" y="389"/>
                    <a:pt x="575" y="332"/>
                  </a:cubicBezTo>
                  <a:cubicBezTo>
                    <a:pt x="563" y="212"/>
                    <a:pt x="529" y="101"/>
                    <a:pt x="494" y="0"/>
                  </a:cubicBezTo>
                  <a:lnTo>
                    <a:pt x="1" y="0"/>
                  </a:lnTo>
                  <a:cubicBezTo>
                    <a:pt x="4" y="99"/>
                    <a:pt x="0" y="257"/>
                    <a:pt x="18" y="3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56"/>
          <p:cNvSpPr/>
          <p:nvPr/>
        </p:nvSpPr>
        <p:spPr>
          <a:xfrm>
            <a:off x="5586161" y="803824"/>
            <a:ext cx="3399920" cy="930082"/>
          </a:xfrm>
          <a:custGeom>
            <a:rect b="b" l="l" r="r" t="t"/>
            <a:pathLst>
              <a:path extrusionOk="0" h="2252" w="8233">
                <a:moveTo>
                  <a:pt x="2654" y="2206"/>
                </a:moveTo>
                <a:cubicBezTo>
                  <a:pt x="2621" y="2165"/>
                  <a:pt x="2597" y="2140"/>
                  <a:pt x="2572" y="2108"/>
                </a:cubicBezTo>
                <a:cubicBezTo>
                  <a:pt x="2564" y="2091"/>
                  <a:pt x="2548" y="2067"/>
                  <a:pt x="2540" y="2042"/>
                </a:cubicBezTo>
                <a:cubicBezTo>
                  <a:pt x="2531" y="1944"/>
                  <a:pt x="2466" y="1879"/>
                  <a:pt x="2466" y="1789"/>
                </a:cubicBezTo>
                <a:cubicBezTo>
                  <a:pt x="2458" y="1756"/>
                  <a:pt x="2458" y="1740"/>
                  <a:pt x="2458" y="1724"/>
                </a:cubicBezTo>
                <a:cubicBezTo>
                  <a:pt x="2531" y="1683"/>
                  <a:pt x="2564" y="1650"/>
                  <a:pt x="2605" y="1634"/>
                </a:cubicBezTo>
                <a:cubicBezTo>
                  <a:pt x="2638" y="1617"/>
                  <a:pt x="2654" y="1601"/>
                  <a:pt x="2662" y="1585"/>
                </a:cubicBezTo>
                <a:cubicBezTo>
                  <a:pt x="2671" y="1568"/>
                  <a:pt x="2679" y="1544"/>
                  <a:pt x="2687" y="1527"/>
                </a:cubicBezTo>
                <a:lnTo>
                  <a:pt x="3244" y="1527"/>
                </a:lnTo>
                <a:cubicBezTo>
                  <a:pt x="3228" y="1536"/>
                  <a:pt x="3211" y="1552"/>
                  <a:pt x="3195" y="1568"/>
                </a:cubicBezTo>
                <a:cubicBezTo>
                  <a:pt x="3097" y="1658"/>
                  <a:pt x="3006" y="1871"/>
                  <a:pt x="2990" y="1895"/>
                </a:cubicBezTo>
                <a:cubicBezTo>
                  <a:pt x="2974" y="1912"/>
                  <a:pt x="2834" y="1985"/>
                  <a:pt x="2785" y="2067"/>
                </a:cubicBezTo>
                <a:cubicBezTo>
                  <a:pt x="2753" y="2116"/>
                  <a:pt x="2727" y="2200"/>
                  <a:pt x="2714" y="2252"/>
                </a:cubicBezTo>
                <a:lnTo>
                  <a:pt x="5739" y="2248"/>
                </a:lnTo>
                <a:cubicBezTo>
                  <a:pt x="5725" y="2196"/>
                  <a:pt x="5700" y="2114"/>
                  <a:pt x="5669" y="2067"/>
                </a:cubicBezTo>
                <a:cubicBezTo>
                  <a:pt x="5619" y="1985"/>
                  <a:pt x="5480" y="1912"/>
                  <a:pt x="5464" y="1895"/>
                </a:cubicBezTo>
                <a:cubicBezTo>
                  <a:pt x="5447" y="1871"/>
                  <a:pt x="5357" y="1658"/>
                  <a:pt x="5259" y="1568"/>
                </a:cubicBezTo>
                <a:cubicBezTo>
                  <a:pt x="5243" y="1552"/>
                  <a:pt x="5226" y="1536"/>
                  <a:pt x="5210" y="1527"/>
                </a:cubicBezTo>
                <a:lnTo>
                  <a:pt x="5767" y="1527"/>
                </a:lnTo>
                <a:cubicBezTo>
                  <a:pt x="5775" y="1560"/>
                  <a:pt x="5791" y="1609"/>
                  <a:pt x="5841" y="1634"/>
                </a:cubicBezTo>
                <a:cubicBezTo>
                  <a:pt x="5898" y="1658"/>
                  <a:pt x="5980" y="1691"/>
                  <a:pt x="5988" y="1707"/>
                </a:cubicBezTo>
                <a:cubicBezTo>
                  <a:pt x="5996" y="1724"/>
                  <a:pt x="6004" y="1732"/>
                  <a:pt x="5947" y="1928"/>
                </a:cubicBezTo>
                <a:cubicBezTo>
                  <a:pt x="5898" y="2124"/>
                  <a:pt x="5857" y="2116"/>
                  <a:pt x="5800" y="2206"/>
                </a:cubicBezTo>
                <a:cubicBezTo>
                  <a:pt x="5791" y="2223"/>
                  <a:pt x="5784" y="2237"/>
                  <a:pt x="5778" y="2248"/>
                </a:cubicBezTo>
                <a:lnTo>
                  <a:pt x="6220" y="2247"/>
                </a:lnTo>
                <a:cubicBezTo>
                  <a:pt x="6224" y="2097"/>
                  <a:pt x="6226" y="1947"/>
                  <a:pt x="6250" y="1862"/>
                </a:cubicBezTo>
                <a:cubicBezTo>
                  <a:pt x="6299" y="1691"/>
                  <a:pt x="6324" y="1634"/>
                  <a:pt x="6332" y="1593"/>
                </a:cubicBezTo>
                <a:cubicBezTo>
                  <a:pt x="6340" y="1577"/>
                  <a:pt x="6332" y="1552"/>
                  <a:pt x="6332" y="1527"/>
                </a:cubicBezTo>
                <a:lnTo>
                  <a:pt x="6766" y="1527"/>
                </a:lnTo>
                <a:lnTo>
                  <a:pt x="6766" y="2042"/>
                </a:lnTo>
                <a:cubicBezTo>
                  <a:pt x="6766" y="2091"/>
                  <a:pt x="6807" y="2124"/>
                  <a:pt x="6848" y="2124"/>
                </a:cubicBezTo>
                <a:lnTo>
                  <a:pt x="6979" y="2124"/>
                </a:lnTo>
                <a:cubicBezTo>
                  <a:pt x="7028" y="2124"/>
                  <a:pt x="7061" y="2091"/>
                  <a:pt x="7061" y="2042"/>
                </a:cubicBezTo>
                <a:lnTo>
                  <a:pt x="7061" y="1527"/>
                </a:lnTo>
                <a:lnTo>
                  <a:pt x="7069" y="1527"/>
                </a:lnTo>
                <a:lnTo>
                  <a:pt x="7069" y="1952"/>
                </a:lnTo>
                <a:cubicBezTo>
                  <a:pt x="7069" y="1985"/>
                  <a:pt x="7094" y="2018"/>
                  <a:pt x="7135" y="2018"/>
                </a:cubicBezTo>
                <a:lnTo>
                  <a:pt x="7241" y="2018"/>
                </a:lnTo>
                <a:cubicBezTo>
                  <a:pt x="7282" y="2018"/>
                  <a:pt x="7315" y="1985"/>
                  <a:pt x="7315" y="1952"/>
                </a:cubicBezTo>
                <a:lnTo>
                  <a:pt x="7315" y="1846"/>
                </a:lnTo>
                <a:cubicBezTo>
                  <a:pt x="7340" y="1895"/>
                  <a:pt x="7397" y="1928"/>
                  <a:pt x="7454" y="1928"/>
                </a:cubicBezTo>
                <a:cubicBezTo>
                  <a:pt x="7544" y="1928"/>
                  <a:pt x="7618" y="1854"/>
                  <a:pt x="7618" y="1764"/>
                </a:cubicBezTo>
                <a:lnTo>
                  <a:pt x="7618" y="1527"/>
                </a:lnTo>
                <a:lnTo>
                  <a:pt x="7872" y="1527"/>
                </a:lnTo>
                <a:lnTo>
                  <a:pt x="8175" y="1527"/>
                </a:lnTo>
                <a:cubicBezTo>
                  <a:pt x="8208" y="1527"/>
                  <a:pt x="8233" y="1503"/>
                  <a:pt x="8233" y="1470"/>
                </a:cubicBezTo>
                <a:cubicBezTo>
                  <a:pt x="8233" y="1438"/>
                  <a:pt x="8208" y="1413"/>
                  <a:pt x="8175" y="1413"/>
                </a:cubicBezTo>
                <a:lnTo>
                  <a:pt x="7618" y="1413"/>
                </a:lnTo>
                <a:lnTo>
                  <a:pt x="7618" y="1160"/>
                </a:lnTo>
                <a:cubicBezTo>
                  <a:pt x="7618" y="1070"/>
                  <a:pt x="7544" y="996"/>
                  <a:pt x="7454" y="996"/>
                </a:cubicBezTo>
                <a:cubicBezTo>
                  <a:pt x="7397" y="996"/>
                  <a:pt x="7340" y="1029"/>
                  <a:pt x="7315" y="1078"/>
                </a:cubicBezTo>
                <a:lnTo>
                  <a:pt x="7315" y="988"/>
                </a:lnTo>
                <a:cubicBezTo>
                  <a:pt x="7315" y="956"/>
                  <a:pt x="7282" y="923"/>
                  <a:pt x="7241" y="923"/>
                </a:cubicBezTo>
                <a:lnTo>
                  <a:pt x="7135" y="923"/>
                </a:lnTo>
                <a:cubicBezTo>
                  <a:pt x="7094" y="923"/>
                  <a:pt x="7069" y="956"/>
                  <a:pt x="7069" y="988"/>
                </a:cubicBezTo>
                <a:lnTo>
                  <a:pt x="7069" y="1413"/>
                </a:lnTo>
                <a:lnTo>
                  <a:pt x="7061" y="1413"/>
                </a:lnTo>
                <a:lnTo>
                  <a:pt x="7061" y="898"/>
                </a:lnTo>
                <a:cubicBezTo>
                  <a:pt x="7061" y="849"/>
                  <a:pt x="7028" y="817"/>
                  <a:pt x="6979" y="817"/>
                </a:cubicBezTo>
                <a:lnTo>
                  <a:pt x="6848" y="817"/>
                </a:lnTo>
                <a:cubicBezTo>
                  <a:pt x="6807" y="817"/>
                  <a:pt x="6766" y="849"/>
                  <a:pt x="6766" y="898"/>
                </a:cubicBezTo>
                <a:lnTo>
                  <a:pt x="6766" y="1413"/>
                </a:lnTo>
                <a:lnTo>
                  <a:pt x="6308" y="1413"/>
                </a:lnTo>
                <a:cubicBezTo>
                  <a:pt x="6299" y="1405"/>
                  <a:pt x="6299" y="1397"/>
                  <a:pt x="6299" y="1397"/>
                </a:cubicBezTo>
                <a:cubicBezTo>
                  <a:pt x="6291" y="1364"/>
                  <a:pt x="6250" y="1356"/>
                  <a:pt x="6234" y="1356"/>
                </a:cubicBezTo>
                <a:cubicBezTo>
                  <a:pt x="6209" y="1356"/>
                  <a:pt x="6193" y="1364"/>
                  <a:pt x="6193" y="1364"/>
                </a:cubicBezTo>
                <a:cubicBezTo>
                  <a:pt x="6193" y="1364"/>
                  <a:pt x="6168" y="1315"/>
                  <a:pt x="6144" y="1307"/>
                </a:cubicBezTo>
                <a:cubicBezTo>
                  <a:pt x="6111" y="1299"/>
                  <a:pt x="6086" y="1323"/>
                  <a:pt x="6086" y="1323"/>
                </a:cubicBezTo>
                <a:cubicBezTo>
                  <a:pt x="6086" y="1323"/>
                  <a:pt x="6078" y="1299"/>
                  <a:pt x="6037" y="1299"/>
                </a:cubicBezTo>
                <a:cubicBezTo>
                  <a:pt x="5988" y="1299"/>
                  <a:pt x="5988" y="1323"/>
                  <a:pt x="5988" y="1323"/>
                </a:cubicBezTo>
                <a:cubicBezTo>
                  <a:pt x="5988" y="1323"/>
                  <a:pt x="5955" y="1307"/>
                  <a:pt x="5923" y="1323"/>
                </a:cubicBezTo>
                <a:cubicBezTo>
                  <a:pt x="5898" y="1340"/>
                  <a:pt x="5890" y="1356"/>
                  <a:pt x="5882" y="1364"/>
                </a:cubicBezTo>
                <a:cubicBezTo>
                  <a:pt x="5882" y="1380"/>
                  <a:pt x="5873" y="1405"/>
                  <a:pt x="5873" y="1405"/>
                </a:cubicBezTo>
                <a:cubicBezTo>
                  <a:pt x="5873" y="1405"/>
                  <a:pt x="5857" y="1397"/>
                  <a:pt x="5832" y="1413"/>
                </a:cubicBezTo>
                <a:lnTo>
                  <a:pt x="4899" y="1413"/>
                </a:lnTo>
                <a:lnTo>
                  <a:pt x="4849" y="1413"/>
                </a:lnTo>
                <a:cubicBezTo>
                  <a:pt x="4833" y="1413"/>
                  <a:pt x="4817" y="1421"/>
                  <a:pt x="4792" y="1421"/>
                </a:cubicBezTo>
                <a:lnTo>
                  <a:pt x="4776" y="1421"/>
                </a:lnTo>
                <a:cubicBezTo>
                  <a:pt x="4759" y="1421"/>
                  <a:pt x="4751" y="1413"/>
                  <a:pt x="4735" y="1413"/>
                </a:cubicBezTo>
                <a:cubicBezTo>
                  <a:pt x="4546" y="1364"/>
                  <a:pt x="4424" y="1168"/>
                  <a:pt x="4522" y="972"/>
                </a:cubicBezTo>
                <a:lnTo>
                  <a:pt x="4522" y="956"/>
                </a:lnTo>
                <a:cubicBezTo>
                  <a:pt x="4530" y="882"/>
                  <a:pt x="4661" y="849"/>
                  <a:pt x="4645" y="751"/>
                </a:cubicBezTo>
                <a:lnTo>
                  <a:pt x="4645" y="743"/>
                </a:lnTo>
                <a:cubicBezTo>
                  <a:pt x="4645" y="735"/>
                  <a:pt x="4653" y="719"/>
                  <a:pt x="4661" y="710"/>
                </a:cubicBezTo>
                <a:cubicBezTo>
                  <a:pt x="4694" y="653"/>
                  <a:pt x="4694" y="588"/>
                  <a:pt x="4628" y="572"/>
                </a:cubicBezTo>
                <a:lnTo>
                  <a:pt x="4628" y="547"/>
                </a:lnTo>
                <a:cubicBezTo>
                  <a:pt x="4628" y="539"/>
                  <a:pt x="4628" y="531"/>
                  <a:pt x="4620" y="522"/>
                </a:cubicBezTo>
                <a:cubicBezTo>
                  <a:pt x="4620" y="498"/>
                  <a:pt x="4612" y="449"/>
                  <a:pt x="4604" y="392"/>
                </a:cubicBezTo>
                <a:cubicBezTo>
                  <a:pt x="4604" y="335"/>
                  <a:pt x="4596" y="326"/>
                  <a:pt x="4579" y="294"/>
                </a:cubicBezTo>
                <a:cubicBezTo>
                  <a:pt x="4571" y="277"/>
                  <a:pt x="4555" y="261"/>
                  <a:pt x="4538" y="237"/>
                </a:cubicBezTo>
                <a:cubicBezTo>
                  <a:pt x="4530" y="204"/>
                  <a:pt x="4514" y="171"/>
                  <a:pt x="4505" y="196"/>
                </a:cubicBezTo>
                <a:cubicBezTo>
                  <a:pt x="4489" y="138"/>
                  <a:pt x="4481" y="187"/>
                  <a:pt x="4464" y="163"/>
                </a:cubicBezTo>
                <a:cubicBezTo>
                  <a:pt x="4448" y="163"/>
                  <a:pt x="4432" y="228"/>
                  <a:pt x="4424" y="130"/>
                </a:cubicBezTo>
                <a:cubicBezTo>
                  <a:pt x="4407" y="106"/>
                  <a:pt x="4391" y="65"/>
                  <a:pt x="4374" y="114"/>
                </a:cubicBezTo>
                <a:cubicBezTo>
                  <a:pt x="4366" y="65"/>
                  <a:pt x="4350" y="65"/>
                  <a:pt x="4342" y="73"/>
                </a:cubicBezTo>
                <a:cubicBezTo>
                  <a:pt x="4325" y="40"/>
                  <a:pt x="4317" y="65"/>
                  <a:pt x="4301" y="89"/>
                </a:cubicBezTo>
                <a:cubicBezTo>
                  <a:pt x="4292" y="16"/>
                  <a:pt x="4276" y="81"/>
                  <a:pt x="4268" y="57"/>
                </a:cubicBezTo>
                <a:cubicBezTo>
                  <a:pt x="4252" y="0"/>
                  <a:pt x="4243" y="32"/>
                  <a:pt x="4227" y="81"/>
                </a:cubicBezTo>
                <a:cubicBezTo>
                  <a:pt x="4211" y="114"/>
                  <a:pt x="4202" y="98"/>
                  <a:pt x="4186" y="114"/>
                </a:cubicBezTo>
                <a:cubicBezTo>
                  <a:pt x="4178" y="106"/>
                  <a:pt x="4161" y="187"/>
                  <a:pt x="4153" y="89"/>
                </a:cubicBezTo>
                <a:cubicBezTo>
                  <a:pt x="4137" y="32"/>
                  <a:pt x="4129" y="73"/>
                  <a:pt x="4112" y="73"/>
                </a:cubicBezTo>
                <a:cubicBezTo>
                  <a:pt x="4104" y="89"/>
                  <a:pt x="4088" y="122"/>
                  <a:pt x="4079" y="114"/>
                </a:cubicBezTo>
                <a:cubicBezTo>
                  <a:pt x="4063" y="130"/>
                  <a:pt x="4047" y="114"/>
                  <a:pt x="4030" y="138"/>
                </a:cubicBezTo>
                <a:cubicBezTo>
                  <a:pt x="4014" y="163"/>
                  <a:pt x="4006" y="187"/>
                  <a:pt x="3989" y="163"/>
                </a:cubicBezTo>
                <a:cubicBezTo>
                  <a:pt x="3973" y="122"/>
                  <a:pt x="3965" y="130"/>
                  <a:pt x="3948" y="196"/>
                </a:cubicBezTo>
                <a:cubicBezTo>
                  <a:pt x="3940" y="237"/>
                  <a:pt x="3940" y="220"/>
                  <a:pt x="3932" y="253"/>
                </a:cubicBezTo>
                <a:cubicBezTo>
                  <a:pt x="3924" y="269"/>
                  <a:pt x="3924" y="237"/>
                  <a:pt x="3916" y="237"/>
                </a:cubicBezTo>
                <a:cubicBezTo>
                  <a:pt x="3907" y="196"/>
                  <a:pt x="3899" y="228"/>
                  <a:pt x="3891" y="245"/>
                </a:cubicBezTo>
                <a:cubicBezTo>
                  <a:pt x="3883" y="237"/>
                  <a:pt x="3875" y="253"/>
                  <a:pt x="3867" y="294"/>
                </a:cubicBezTo>
                <a:cubicBezTo>
                  <a:pt x="3867" y="310"/>
                  <a:pt x="3858" y="269"/>
                  <a:pt x="3858" y="335"/>
                </a:cubicBezTo>
                <a:cubicBezTo>
                  <a:pt x="3850" y="318"/>
                  <a:pt x="3850" y="375"/>
                  <a:pt x="3842" y="392"/>
                </a:cubicBezTo>
                <a:cubicBezTo>
                  <a:pt x="3842" y="424"/>
                  <a:pt x="3842" y="457"/>
                  <a:pt x="3834" y="457"/>
                </a:cubicBezTo>
                <a:cubicBezTo>
                  <a:pt x="3834" y="424"/>
                  <a:pt x="3834" y="506"/>
                  <a:pt x="3826" y="522"/>
                </a:cubicBezTo>
                <a:cubicBezTo>
                  <a:pt x="3826" y="563"/>
                  <a:pt x="3817" y="596"/>
                  <a:pt x="3817" y="596"/>
                </a:cubicBezTo>
                <a:lnTo>
                  <a:pt x="3801" y="604"/>
                </a:lnTo>
                <a:cubicBezTo>
                  <a:pt x="3801" y="604"/>
                  <a:pt x="3793" y="612"/>
                  <a:pt x="3785" y="612"/>
                </a:cubicBezTo>
                <a:cubicBezTo>
                  <a:pt x="3776" y="686"/>
                  <a:pt x="3776" y="719"/>
                  <a:pt x="3809" y="768"/>
                </a:cubicBezTo>
                <a:cubicBezTo>
                  <a:pt x="3817" y="776"/>
                  <a:pt x="3817" y="784"/>
                  <a:pt x="3826" y="792"/>
                </a:cubicBezTo>
                <a:cubicBezTo>
                  <a:pt x="3850" y="825"/>
                  <a:pt x="3875" y="857"/>
                  <a:pt x="3891" y="882"/>
                </a:cubicBezTo>
                <a:cubicBezTo>
                  <a:pt x="3899" y="890"/>
                  <a:pt x="3899" y="907"/>
                  <a:pt x="3899" y="923"/>
                </a:cubicBezTo>
                <a:cubicBezTo>
                  <a:pt x="3907" y="939"/>
                  <a:pt x="3907" y="947"/>
                  <a:pt x="3916" y="964"/>
                </a:cubicBezTo>
                <a:cubicBezTo>
                  <a:pt x="4006" y="1127"/>
                  <a:pt x="3907" y="1356"/>
                  <a:pt x="3703" y="1405"/>
                </a:cubicBezTo>
                <a:cubicBezTo>
                  <a:pt x="3686" y="1413"/>
                  <a:pt x="3662" y="1413"/>
                  <a:pt x="3645" y="1413"/>
                </a:cubicBezTo>
                <a:lnTo>
                  <a:pt x="3637" y="1413"/>
                </a:lnTo>
                <a:lnTo>
                  <a:pt x="3604" y="1413"/>
                </a:lnTo>
                <a:lnTo>
                  <a:pt x="3563" y="1413"/>
                </a:lnTo>
                <a:lnTo>
                  <a:pt x="2646" y="1413"/>
                </a:lnTo>
                <a:cubicBezTo>
                  <a:pt x="2531" y="1291"/>
                  <a:pt x="2400" y="1258"/>
                  <a:pt x="2220" y="1356"/>
                </a:cubicBezTo>
                <a:cubicBezTo>
                  <a:pt x="2212" y="1356"/>
                  <a:pt x="2195" y="1356"/>
                  <a:pt x="2187" y="1364"/>
                </a:cubicBezTo>
                <a:cubicBezTo>
                  <a:pt x="2171" y="1372"/>
                  <a:pt x="2155" y="1380"/>
                  <a:pt x="2155" y="1397"/>
                </a:cubicBezTo>
                <a:cubicBezTo>
                  <a:pt x="2155" y="1397"/>
                  <a:pt x="2146" y="1405"/>
                  <a:pt x="2146" y="1413"/>
                </a:cubicBezTo>
                <a:lnTo>
                  <a:pt x="1696" y="1413"/>
                </a:lnTo>
                <a:lnTo>
                  <a:pt x="1696" y="898"/>
                </a:lnTo>
                <a:cubicBezTo>
                  <a:pt x="1696" y="849"/>
                  <a:pt x="1655" y="817"/>
                  <a:pt x="1614" y="817"/>
                </a:cubicBezTo>
                <a:lnTo>
                  <a:pt x="1483" y="817"/>
                </a:lnTo>
                <a:cubicBezTo>
                  <a:pt x="1434" y="817"/>
                  <a:pt x="1401" y="849"/>
                  <a:pt x="1401" y="898"/>
                </a:cubicBezTo>
                <a:lnTo>
                  <a:pt x="1401" y="1413"/>
                </a:lnTo>
                <a:lnTo>
                  <a:pt x="1393" y="1413"/>
                </a:lnTo>
                <a:lnTo>
                  <a:pt x="1393" y="988"/>
                </a:lnTo>
                <a:cubicBezTo>
                  <a:pt x="1393" y="956"/>
                  <a:pt x="1360" y="923"/>
                  <a:pt x="1327" y="923"/>
                </a:cubicBezTo>
                <a:lnTo>
                  <a:pt x="1221" y="923"/>
                </a:lnTo>
                <a:cubicBezTo>
                  <a:pt x="1180" y="923"/>
                  <a:pt x="1147" y="956"/>
                  <a:pt x="1147" y="988"/>
                </a:cubicBezTo>
                <a:lnTo>
                  <a:pt x="1147" y="1119"/>
                </a:lnTo>
                <a:cubicBezTo>
                  <a:pt x="1122" y="1062"/>
                  <a:pt x="1065" y="1029"/>
                  <a:pt x="1000" y="1029"/>
                </a:cubicBezTo>
                <a:cubicBezTo>
                  <a:pt x="909" y="1029"/>
                  <a:pt x="836" y="1103"/>
                  <a:pt x="836" y="1192"/>
                </a:cubicBezTo>
                <a:lnTo>
                  <a:pt x="836" y="1413"/>
                </a:lnTo>
                <a:lnTo>
                  <a:pt x="58" y="1413"/>
                </a:lnTo>
                <a:cubicBezTo>
                  <a:pt x="25" y="1413"/>
                  <a:pt x="0" y="1438"/>
                  <a:pt x="0" y="1470"/>
                </a:cubicBezTo>
                <a:cubicBezTo>
                  <a:pt x="0" y="1503"/>
                  <a:pt x="25" y="1527"/>
                  <a:pt x="58" y="1527"/>
                </a:cubicBezTo>
                <a:lnTo>
                  <a:pt x="590" y="1527"/>
                </a:lnTo>
                <a:lnTo>
                  <a:pt x="836" y="1527"/>
                </a:lnTo>
                <a:lnTo>
                  <a:pt x="836" y="1797"/>
                </a:lnTo>
                <a:cubicBezTo>
                  <a:pt x="836" y="1887"/>
                  <a:pt x="909" y="1961"/>
                  <a:pt x="1000" y="1961"/>
                </a:cubicBezTo>
                <a:cubicBezTo>
                  <a:pt x="1065" y="1961"/>
                  <a:pt x="1122" y="1928"/>
                  <a:pt x="1147" y="1879"/>
                </a:cubicBezTo>
                <a:lnTo>
                  <a:pt x="1147" y="1952"/>
                </a:lnTo>
                <a:cubicBezTo>
                  <a:pt x="1147" y="1985"/>
                  <a:pt x="1180" y="2018"/>
                  <a:pt x="1221" y="2018"/>
                </a:cubicBezTo>
                <a:lnTo>
                  <a:pt x="1327" y="2018"/>
                </a:lnTo>
                <a:cubicBezTo>
                  <a:pt x="1360" y="2018"/>
                  <a:pt x="1393" y="1985"/>
                  <a:pt x="1393" y="1952"/>
                </a:cubicBezTo>
                <a:lnTo>
                  <a:pt x="1393" y="1527"/>
                </a:lnTo>
                <a:lnTo>
                  <a:pt x="1401" y="1527"/>
                </a:lnTo>
                <a:lnTo>
                  <a:pt x="1401" y="2042"/>
                </a:lnTo>
                <a:cubicBezTo>
                  <a:pt x="1401" y="2091"/>
                  <a:pt x="1434" y="2124"/>
                  <a:pt x="1483" y="2124"/>
                </a:cubicBezTo>
                <a:lnTo>
                  <a:pt x="1614" y="2124"/>
                </a:lnTo>
                <a:cubicBezTo>
                  <a:pt x="1655" y="2124"/>
                  <a:pt x="1696" y="2091"/>
                  <a:pt x="1696" y="2042"/>
                </a:cubicBezTo>
                <a:lnTo>
                  <a:pt x="1696" y="1527"/>
                </a:lnTo>
                <a:lnTo>
                  <a:pt x="2122" y="1527"/>
                </a:lnTo>
                <a:cubicBezTo>
                  <a:pt x="2114" y="1552"/>
                  <a:pt x="2114" y="1577"/>
                  <a:pt x="2122" y="1593"/>
                </a:cubicBezTo>
                <a:cubicBezTo>
                  <a:pt x="2130" y="1617"/>
                  <a:pt x="2138" y="1650"/>
                  <a:pt x="2155" y="1724"/>
                </a:cubicBezTo>
                <a:cubicBezTo>
                  <a:pt x="2163" y="1740"/>
                  <a:pt x="2171" y="1764"/>
                  <a:pt x="2179" y="1789"/>
                </a:cubicBezTo>
                <a:cubicBezTo>
                  <a:pt x="2236" y="1912"/>
                  <a:pt x="2204" y="2108"/>
                  <a:pt x="2253" y="2247"/>
                </a:cubicBezTo>
                <a:cubicBezTo>
                  <a:pt x="2253" y="2249"/>
                  <a:pt x="2254" y="2250"/>
                  <a:pt x="2254" y="2252"/>
                </a:cubicBezTo>
                <a:lnTo>
                  <a:pt x="2678" y="2252"/>
                </a:lnTo>
                <a:cubicBezTo>
                  <a:pt x="2672" y="2240"/>
                  <a:pt x="2664" y="2225"/>
                  <a:pt x="2654" y="220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56"/>
          <p:cNvSpPr/>
          <p:nvPr/>
        </p:nvSpPr>
        <p:spPr>
          <a:xfrm>
            <a:off x="6824539" y="2705354"/>
            <a:ext cx="1011259" cy="896400"/>
          </a:xfrm>
          <a:custGeom>
            <a:rect b="b" l="l" r="r" t="t"/>
            <a:pathLst>
              <a:path extrusionOk="0" h="2170" w="2449">
                <a:moveTo>
                  <a:pt x="2294" y="1375"/>
                </a:moveTo>
                <a:cubicBezTo>
                  <a:pt x="2302" y="1293"/>
                  <a:pt x="2294" y="1277"/>
                  <a:pt x="2294" y="1277"/>
                </a:cubicBezTo>
                <a:cubicBezTo>
                  <a:pt x="2294" y="1277"/>
                  <a:pt x="2351" y="1277"/>
                  <a:pt x="2400" y="1195"/>
                </a:cubicBezTo>
                <a:cubicBezTo>
                  <a:pt x="2408" y="1179"/>
                  <a:pt x="2417" y="1162"/>
                  <a:pt x="2425" y="1146"/>
                </a:cubicBezTo>
                <a:cubicBezTo>
                  <a:pt x="2433" y="1130"/>
                  <a:pt x="2441" y="1113"/>
                  <a:pt x="2441" y="1097"/>
                </a:cubicBezTo>
                <a:cubicBezTo>
                  <a:pt x="2449" y="1072"/>
                  <a:pt x="2449" y="1040"/>
                  <a:pt x="2441" y="1007"/>
                </a:cubicBezTo>
                <a:cubicBezTo>
                  <a:pt x="2433" y="982"/>
                  <a:pt x="2425" y="950"/>
                  <a:pt x="2417" y="925"/>
                </a:cubicBezTo>
                <a:cubicBezTo>
                  <a:pt x="2400" y="893"/>
                  <a:pt x="2417" y="827"/>
                  <a:pt x="2376" y="835"/>
                </a:cubicBezTo>
                <a:cubicBezTo>
                  <a:pt x="2392" y="786"/>
                  <a:pt x="2400" y="754"/>
                  <a:pt x="2335" y="746"/>
                </a:cubicBezTo>
                <a:cubicBezTo>
                  <a:pt x="2351" y="737"/>
                  <a:pt x="2368" y="721"/>
                  <a:pt x="2368" y="713"/>
                </a:cubicBezTo>
                <a:lnTo>
                  <a:pt x="2368" y="696"/>
                </a:lnTo>
                <a:cubicBezTo>
                  <a:pt x="2318" y="647"/>
                  <a:pt x="2318" y="549"/>
                  <a:pt x="2310" y="492"/>
                </a:cubicBezTo>
                <a:lnTo>
                  <a:pt x="2310" y="476"/>
                </a:lnTo>
                <a:lnTo>
                  <a:pt x="2310" y="460"/>
                </a:lnTo>
                <a:lnTo>
                  <a:pt x="2310" y="411"/>
                </a:lnTo>
                <a:cubicBezTo>
                  <a:pt x="2310" y="378"/>
                  <a:pt x="2302" y="353"/>
                  <a:pt x="2294" y="321"/>
                </a:cubicBezTo>
                <a:cubicBezTo>
                  <a:pt x="2294" y="296"/>
                  <a:pt x="2302" y="247"/>
                  <a:pt x="2277" y="239"/>
                </a:cubicBezTo>
                <a:cubicBezTo>
                  <a:pt x="2277" y="223"/>
                  <a:pt x="2286" y="206"/>
                  <a:pt x="2286" y="198"/>
                </a:cubicBezTo>
                <a:cubicBezTo>
                  <a:pt x="2286" y="127"/>
                  <a:pt x="2255" y="63"/>
                  <a:pt x="2253" y="0"/>
                </a:cubicBezTo>
                <a:lnTo>
                  <a:pt x="208" y="3"/>
                </a:lnTo>
                <a:cubicBezTo>
                  <a:pt x="205" y="42"/>
                  <a:pt x="202" y="78"/>
                  <a:pt x="197" y="108"/>
                </a:cubicBezTo>
                <a:lnTo>
                  <a:pt x="197" y="133"/>
                </a:lnTo>
                <a:cubicBezTo>
                  <a:pt x="221" y="223"/>
                  <a:pt x="123" y="288"/>
                  <a:pt x="131" y="337"/>
                </a:cubicBezTo>
                <a:cubicBezTo>
                  <a:pt x="139" y="345"/>
                  <a:pt x="148" y="345"/>
                  <a:pt x="156" y="353"/>
                </a:cubicBezTo>
                <a:cubicBezTo>
                  <a:pt x="115" y="370"/>
                  <a:pt x="131" y="402"/>
                  <a:pt x="148" y="435"/>
                </a:cubicBezTo>
                <a:cubicBezTo>
                  <a:pt x="131" y="451"/>
                  <a:pt x="139" y="484"/>
                  <a:pt x="139" y="517"/>
                </a:cubicBezTo>
                <a:lnTo>
                  <a:pt x="139" y="598"/>
                </a:lnTo>
                <a:cubicBezTo>
                  <a:pt x="131" y="615"/>
                  <a:pt x="131" y="631"/>
                  <a:pt x="131" y="647"/>
                </a:cubicBezTo>
                <a:cubicBezTo>
                  <a:pt x="123" y="680"/>
                  <a:pt x="115" y="713"/>
                  <a:pt x="107" y="746"/>
                </a:cubicBezTo>
                <a:cubicBezTo>
                  <a:pt x="99" y="770"/>
                  <a:pt x="41" y="835"/>
                  <a:pt x="90" y="835"/>
                </a:cubicBezTo>
                <a:cubicBezTo>
                  <a:pt x="33" y="876"/>
                  <a:pt x="0" y="901"/>
                  <a:pt x="66" y="917"/>
                </a:cubicBezTo>
                <a:cubicBezTo>
                  <a:pt x="41" y="925"/>
                  <a:pt x="33" y="925"/>
                  <a:pt x="25" y="933"/>
                </a:cubicBezTo>
                <a:cubicBezTo>
                  <a:pt x="17" y="942"/>
                  <a:pt x="17" y="950"/>
                  <a:pt x="25" y="958"/>
                </a:cubicBezTo>
                <a:cubicBezTo>
                  <a:pt x="58" y="1040"/>
                  <a:pt x="25" y="1138"/>
                  <a:pt x="66" y="1203"/>
                </a:cubicBezTo>
                <a:cubicBezTo>
                  <a:pt x="66" y="1211"/>
                  <a:pt x="74" y="1211"/>
                  <a:pt x="74" y="1219"/>
                </a:cubicBezTo>
                <a:cubicBezTo>
                  <a:pt x="123" y="1277"/>
                  <a:pt x="164" y="1277"/>
                  <a:pt x="164" y="1277"/>
                </a:cubicBezTo>
                <a:cubicBezTo>
                  <a:pt x="164" y="1277"/>
                  <a:pt x="164" y="1301"/>
                  <a:pt x="172" y="1383"/>
                </a:cubicBezTo>
                <a:cubicBezTo>
                  <a:pt x="180" y="1465"/>
                  <a:pt x="172" y="1759"/>
                  <a:pt x="131" y="1906"/>
                </a:cubicBezTo>
                <a:cubicBezTo>
                  <a:pt x="111" y="1979"/>
                  <a:pt x="74" y="2069"/>
                  <a:pt x="40" y="2170"/>
                </a:cubicBezTo>
                <a:lnTo>
                  <a:pt x="532" y="2170"/>
                </a:lnTo>
                <a:cubicBezTo>
                  <a:pt x="533" y="2134"/>
                  <a:pt x="536" y="2106"/>
                  <a:pt x="541" y="2094"/>
                </a:cubicBezTo>
                <a:cubicBezTo>
                  <a:pt x="557" y="2037"/>
                  <a:pt x="582" y="2020"/>
                  <a:pt x="639" y="1922"/>
                </a:cubicBezTo>
                <a:cubicBezTo>
                  <a:pt x="672" y="1857"/>
                  <a:pt x="705" y="1677"/>
                  <a:pt x="729" y="1546"/>
                </a:cubicBezTo>
                <a:lnTo>
                  <a:pt x="729" y="1530"/>
                </a:lnTo>
                <a:cubicBezTo>
                  <a:pt x="746" y="1465"/>
                  <a:pt x="746" y="1399"/>
                  <a:pt x="836" y="1383"/>
                </a:cubicBezTo>
                <a:lnTo>
                  <a:pt x="852" y="1383"/>
                </a:lnTo>
                <a:cubicBezTo>
                  <a:pt x="967" y="1367"/>
                  <a:pt x="918" y="1203"/>
                  <a:pt x="975" y="1154"/>
                </a:cubicBezTo>
                <a:cubicBezTo>
                  <a:pt x="983" y="1138"/>
                  <a:pt x="983" y="1130"/>
                  <a:pt x="991" y="1113"/>
                </a:cubicBezTo>
                <a:cubicBezTo>
                  <a:pt x="1000" y="1097"/>
                  <a:pt x="1008" y="1089"/>
                  <a:pt x="1016" y="1072"/>
                </a:cubicBezTo>
                <a:cubicBezTo>
                  <a:pt x="1114" y="917"/>
                  <a:pt x="1172" y="746"/>
                  <a:pt x="1237" y="582"/>
                </a:cubicBezTo>
                <a:cubicBezTo>
                  <a:pt x="1368" y="680"/>
                  <a:pt x="1327" y="844"/>
                  <a:pt x="1393" y="950"/>
                </a:cubicBezTo>
                <a:cubicBezTo>
                  <a:pt x="1401" y="966"/>
                  <a:pt x="1401" y="982"/>
                  <a:pt x="1409" y="999"/>
                </a:cubicBezTo>
                <a:cubicBezTo>
                  <a:pt x="1417" y="1007"/>
                  <a:pt x="1426" y="1023"/>
                  <a:pt x="1434" y="1040"/>
                </a:cubicBezTo>
                <a:cubicBezTo>
                  <a:pt x="1434" y="1048"/>
                  <a:pt x="1442" y="1064"/>
                  <a:pt x="1450" y="1072"/>
                </a:cubicBezTo>
                <a:cubicBezTo>
                  <a:pt x="1475" y="1097"/>
                  <a:pt x="1491" y="1130"/>
                  <a:pt x="1499" y="1162"/>
                </a:cubicBezTo>
                <a:cubicBezTo>
                  <a:pt x="1507" y="1179"/>
                  <a:pt x="1507" y="1187"/>
                  <a:pt x="1516" y="1195"/>
                </a:cubicBezTo>
                <a:cubicBezTo>
                  <a:pt x="1507" y="1236"/>
                  <a:pt x="1516" y="1260"/>
                  <a:pt x="1532" y="1285"/>
                </a:cubicBezTo>
                <a:cubicBezTo>
                  <a:pt x="1532" y="1293"/>
                  <a:pt x="1540" y="1301"/>
                  <a:pt x="1540" y="1309"/>
                </a:cubicBezTo>
                <a:cubicBezTo>
                  <a:pt x="1565" y="1326"/>
                  <a:pt x="1598" y="1342"/>
                  <a:pt x="1622" y="1358"/>
                </a:cubicBezTo>
                <a:cubicBezTo>
                  <a:pt x="1630" y="1358"/>
                  <a:pt x="1639" y="1367"/>
                  <a:pt x="1647" y="1367"/>
                </a:cubicBezTo>
                <a:cubicBezTo>
                  <a:pt x="1761" y="1399"/>
                  <a:pt x="1729" y="1530"/>
                  <a:pt x="1770" y="1628"/>
                </a:cubicBezTo>
                <a:lnTo>
                  <a:pt x="1770" y="1636"/>
                </a:lnTo>
                <a:cubicBezTo>
                  <a:pt x="1786" y="1742"/>
                  <a:pt x="1811" y="1881"/>
                  <a:pt x="1827" y="1914"/>
                </a:cubicBezTo>
                <a:cubicBezTo>
                  <a:pt x="1884" y="2020"/>
                  <a:pt x="1909" y="2028"/>
                  <a:pt x="1925" y="2086"/>
                </a:cubicBezTo>
                <a:cubicBezTo>
                  <a:pt x="1930" y="2100"/>
                  <a:pt x="1932" y="2130"/>
                  <a:pt x="1933" y="2170"/>
                </a:cubicBezTo>
                <a:lnTo>
                  <a:pt x="2426" y="2170"/>
                </a:lnTo>
                <a:cubicBezTo>
                  <a:pt x="2390" y="2065"/>
                  <a:pt x="2352" y="1973"/>
                  <a:pt x="2335" y="1898"/>
                </a:cubicBezTo>
                <a:cubicBezTo>
                  <a:pt x="2294" y="1751"/>
                  <a:pt x="2286" y="1465"/>
                  <a:pt x="2294" y="13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56"/>
          <p:cNvSpPr/>
          <p:nvPr/>
        </p:nvSpPr>
        <p:spPr>
          <a:xfrm>
            <a:off x="6517104" y="1770565"/>
            <a:ext cx="1637353" cy="898128"/>
          </a:xfrm>
          <a:custGeom>
            <a:rect b="b" l="l" r="r" t="t"/>
            <a:pathLst>
              <a:path extrusionOk="0" h="2174" w="3966">
                <a:moveTo>
                  <a:pt x="2997" y="2165"/>
                </a:moveTo>
                <a:lnTo>
                  <a:pt x="2997" y="2108"/>
                </a:lnTo>
                <a:cubicBezTo>
                  <a:pt x="2989" y="2067"/>
                  <a:pt x="2980" y="2034"/>
                  <a:pt x="2980" y="2018"/>
                </a:cubicBezTo>
                <a:cubicBezTo>
                  <a:pt x="2989" y="2010"/>
                  <a:pt x="2980" y="1993"/>
                  <a:pt x="2972" y="1977"/>
                </a:cubicBezTo>
                <a:cubicBezTo>
                  <a:pt x="2972" y="1952"/>
                  <a:pt x="2972" y="1936"/>
                  <a:pt x="2964" y="1912"/>
                </a:cubicBezTo>
                <a:cubicBezTo>
                  <a:pt x="2964" y="1887"/>
                  <a:pt x="2964" y="1871"/>
                  <a:pt x="2956" y="1846"/>
                </a:cubicBezTo>
                <a:cubicBezTo>
                  <a:pt x="2948" y="1830"/>
                  <a:pt x="2940" y="1822"/>
                  <a:pt x="2931" y="1805"/>
                </a:cubicBezTo>
                <a:cubicBezTo>
                  <a:pt x="2735" y="1740"/>
                  <a:pt x="2866" y="1511"/>
                  <a:pt x="2759" y="1372"/>
                </a:cubicBezTo>
                <a:lnTo>
                  <a:pt x="2735" y="1323"/>
                </a:lnTo>
                <a:cubicBezTo>
                  <a:pt x="2718" y="1274"/>
                  <a:pt x="2710" y="1233"/>
                  <a:pt x="2735" y="1184"/>
                </a:cubicBezTo>
                <a:cubicBezTo>
                  <a:pt x="2727" y="1168"/>
                  <a:pt x="2718" y="1152"/>
                  <a:pt x="2710" y="1135"/>
                </a:cubicBezTo>
                <a:lnTo>
                  <a:pt x="2710" y="1094"/>
                </a:lnTo>
                <a:cubicBezTo>
                  <a:pt x="2710" y="1078"/>
                  <a:pt x="2702" y="1054"/>
                  <a:pt x="2702" y="1037"/>
                </a:cubicBezTo>
                <a:cubicBezTo>
                  <a:pt x="2702" y="972"/>
                  <a:pt x="2702" y="915"/>
                  <a:pt x="2718" y="849"/>
                </a:cubicBezTo>
                <a:lnTo>
                  <a:pt x="2718" y="800"/>
                </a:lnTo>
                <a:cubicBezTo>
                  <a:pt x="2718" y="768"/>
                  <a:pt x="2702" y="776"/>
                  <a:pt x="2718" y="719"/>
                </a:cubicBezTo>
                <a:cubicBezTo>
                  <a:pt x="2727" y="661"/>
                  <a:pt x="2735" y="629"/>
                  <a:pt x="2727" y="612"/>
                </a:cubicBezTo>
                <a:cubicBezTo>
                  <a:pt x="2727" y="604"/>
                  <a:pt x="2751" y="506"/>
                  <a:pt x="2767" y="449"/>
                </a:cubicBezTo>
                <a:cubicBezTo>
                  <a:pt x="2784" y="392"/>
                  <a:pt x="2784" y="392"/>
                  <a:pt x="2800" y="375"/>
                </a:cubicBezTo>
                <a:cubicBezTo>
                  <a:pt x="2808" y="351"/>
                  <a:pt x="2817" y="343"/>
                  <a:pt x="2817" y="302"/>
                </a:cubicBezTo>
                <a:cubicBezTo>
                  <a:pt x="2825" y="269"/>
                  <a:pt x="2866" y="212"/>
                  <a:pt x="2866" y="212"/>
                </a:cubicBezTo>
                <a:cubicBezTo>
                  <a:pt x="2866" y="204"/>
                  <a:pt x="2858" y="179"/>
                  <a:pt x="2858" y="179"/>
                </a:cubicBezTo>
                <a:lnTo>
                  <a:pt x="2882" y="147"/>
                </a:lnTo>
                <a:cubicBezTo>
                  <a:pt x="2882" y="147"/>
                  <a:pt x="2899" y="261"/>
                  <a:pt x="2964" y="351"/>
                </a:cubicBezTo>
                <a:cubicBezTo>
                  <a:pt x="3030" y="433"/>
                  <a:pt x="3251" y="604"/>
                  <a:pt x="3349" y="661"/>
                </a:cubicBezTo>
                <a:cubicBezTo>
                  <a:pt x="3439" y="727"/>
                  <a:pt x="3497" y="768"/>
                  <a:pt x="3546" y="776"/>
                </a:cubicBezTo>
                <a:cubicBezTo>
                  <a:pt x="3595" y="776"/>
                  <a:pt x="3677" y="808"/>
                  <a:pt x="3726" y="776"/>
                </a:cubicBezTo>
                <a:cubicBezTo>
                  <a:pt x="3775" y="751"/>
                  <a:pt x="3857" y="563"/>
                  <a:pt x="3922" y="392"/>
                </a:cubicBezTo>
                <a:cubicBezTo>
                  <a:pt x="3956" y="309"/>
                  <a:pt x="3962" y="155"/>
                  <a:pt x="3966" y="0"/>
                </a:cubicBezTo>
                <a:lnTo>
                  <a:pt x="3524" y="1"/>
                </a:lnTo>
                <a:cubicBezTo>
                  <a:pt x="3497" y="54"/>
                  <a:pt x="3497" y="49"/>
                  <a:pt x="3497" y="49"/>
                </a:cubicBezTo>
                <a:cubicBezTo>
                  <a:pt x="3497" y="49"/>
                  <a:pt x="3492" y="29"/>
                  <a:pt x="3485" y="1"/>
                </a:cubicBezTo>
                <a:lnTo>
                  <a:pt x="460" y="5"/>
                </a:lnTo>
                <a:cubicBezTo>
                  <a:pt x="453" y="31"/>
                  <a:pt x="449" y="49"/>
                  <a:pt x="449" y="49"/>
                </a:cubicBezTo>
                <a:cubicBezTo>
                  <a:pt x="449" y="49"/>
                  <a:pt x="449" y="54"/>
                  <a:pt x="424" y="5"/>
                </a:cubicBezTo>
                <a:lnTo>
                  <a:pt x="0" y="5"/>
                </a:lnTo>
                <a:cubicBezTo>
                  <a:pt x="7" y="28"/>
                  <a:pt x="7" y="50"/>
                  <a:pt x="7" y="65"/>
                </a:cubicBezTo>
                <a:cubicBezTo>
                  <a:pt x="23" y="196"/>
                  <a:pt x="40" y="310"/>
                  <a:pt x="73" y="384"/>
                </a:cubicBezTo>
                <a:cubicBezTo>
                  <a:pt x="138" y="555"/>
                  <a:pt x="220" y="743"/>
                  <a:pt x="269" y="768"/>
                </a:cubicBezTo>
                <a:cubicBezTo>
                  <a:pt x="318" y="792"/>
                  <a:pt x="400" y="768"/>
                  <a:pt x="441" y="759"/>
                </a:cubicBezTo>
                <a:cubicBezTo>
                  <a:pt x="490" y="759"/>
                  <a:pt x="548" y="710"/>
                  <a:pt x="646" y="653"/>
                </a:cubicBezTo>
                <a:cubicBezTo>
                  <a:pt x="736" y="596"/>
                  <a:pt x="916" y="433"/>
                  <a:pt x="982" y="351"/>
                </a:cubicBezTo>
                <a:cubicBezTo>
                  <a:pt x="1047" y="261"/>
                  <a:pt x="1064" y="147"/>
                  <a:pt x="1064" y="147"/>
                </a:cubicBezTo>
                <a:lnTo>
                  <a:pt x="1080" y="179"/>
                </a:lnTo>
                <a:lnTo>
                  <a:pt x="1080" y="212"/>
                </a:lnTo>
                <a:cubicBezTo>
                  <a:pt x="1080" y="212"/>
                  <a:pt x="1121" y="269"/>
                  <a:pt x="1121" y="302"/>
                </a:cubicBezTo>
                <a:cubicBezTo>
                  <a:pt x="1129" y="343"/>
                  <a:pt x="1129" y="351"/>
                  <a:pt x="1146" y="375"/>
                </a:cubicBezTo>
                <a:cubicBezTo>
                  <a:pt x="1154" y="392"/>
                  <a:pt x="1162" y="392"/>
                  <a:pt x="1178" y="449"/>
                </a:cubicBezTo>
                <a:cubicBezTo>
                  <a:pt x="1195" y="506"/>
                  <a:pt x="1211" y="604"/>
                  <a:pt x="1211" y="612"/>
                </a:cubicBezTo>
                <a:cubicBezTo>
                  <a:pt x="1211" y="629"/>
                  <a:pt x="1219" y="661"/>
                  <a:pt x="1228" y="719"/>
                </a:cubicBezTo>
                <a:cubicBezTo>
                  <a:pt x="1244" y="776"/>
                  <a:pt x="1228" y="768"/>
                  <a:pt x="1228" y="800"/>
                </a:cubicBezTo>
                <a:cubicBezTo>
                  <a:pt x="1219" y="833"/>
                  <a:pt x="1228" y="857"/>
                  <a:pt x="1228" y="915"/>
                </a:cubicBezTo>
                <a:lnTo>
                  <a:pt x="1228" y="956"/>
                </a:lnTo>
                <a:lnTo>
                  <a:pt x="1228" y="996"/>
                </a:lnTo>
                <a:cubicBezTo>
                  <a:pt x="1228" y="1013"/>
                  <a:pt x="1211" y="1037"/>
                  <a:pt x="1219" y="1037"/>
                </a:cubicBezTo>
                <a:cubicBezTo>
                  <a:pt x="1211" y="1078"/>
                  <a:pt x="1170" y="1119"/>
                  <a:pt x="1228" y="1135"/>
                </a:cubicBezTo>
                <a:cubicBezTo>
                  <a:pt x="1211" y="1143"/>
                  <a:pt x="1203" y="1152"/>
                  <a:pt x="1195" y="1160"/>
                </a:cubicBezTo>
                <a:cubicBezTo>
                  <a:pt x="1187" y="1160"/>
                  <a:pt x="1187" y="1168"/>
                  <a:pt x="1187" y="1176"/>
                </a:cubicBezTo>
                <a:cubicBezTo>
                  <a:pt x="1195" y="1250"/>
                  <a:pt x="1129" y="1315"/>
                  <a:pt x="1162" y="1380"/>
                </a:cubicBezTo>
                <a:lnTo>
                  <a:pt x="1162" y="1454"/>
                </a:lnTo>
                <a:cubicBezTo>
                  <a:pt x="1162" y="1462"/>
                  <a:pt x="1154" y="1470"/>
                  <a:pt x="1154" y="1478"/>
                </a:cubicBezTo>
                <a:lnTo>
                  <a:pt x="1154" y="1519"/>
                </a:lnTo>
                <a:cubicBezTo>
                  <a:pt x="1146" y="1536"/>
                  <a:pt x="1146" y="1552"/>
                  <a:pt x="1137" y="1560"/>
                </a:cubicBezTo>
                <a:cubicBezTo>
                  <a:pt x="1129" y="1593"/>
                  <a:pt x="1121" y="1617"/>
                  <a:pt x="1113" y="1642"/>
                </a:cubicBezTo>
                <a:cubicBezTo>
                  <a:pt x="1105" y="1650"/>
                  <a:pt x="1105" y="1658"/>
                  <a:pt x="1096" y="1675"/>
                </a:cubicBezTo>
                <a:cubicBezTo>
                  <a:pt x="1091" y="1686"/>
                  <a:pt x="1085" y="1698"/>
                  <a:pt x="1079" y="1713"/>
                </a:cubicBezTo>
                <a:cubicBezTo>
                  <a:pt x="1077" y="1718"/>
                  <a:pt x="1075" y="1724"/>
                  <a:pt x="1072" y="1732"/>
                </a:cubicBezTo>
                <a:cubicBezTo>
                  <a:pt x="1074" y="1725"/>
                  <a:pt x="1076" y="1719"/>
                  <a:pt x="1079" y="1713"/>
                </a:cubicBezTo>
                <a:cubicBezTo>
                  <a:pt x="1092" y="1674"/>
                  <a:pt x="1077" y="1706"/>
                  <a:pt x="1056" y="1756"/>
                </a:cubicBezTo>
                <a:cubicBezTo>
                  <a:pt x="1072" y="1715"/>
                  <a:pt x="1047" y="1756"/>
                  <a:pt x="1031" y="1789"/>
                </a:cubicBezTo>
                <a:cubicBezTo>
                  <a:pt x="1039" y="1781"/>
                  <a:pt x="1015" y="1813"/>
                  <a:pt x="1006" y="1822"/>
                </a:cubicBezTo>
                <a:cubicBezTo>
                  <a:pt x="998" y="1854"/>
                  <a:pt x="990" y="1887"/>
                  <a:pt x="982" y="1920"/>
                </a:cubicBezTo>
                <a:cubicBezTo>
                  <a:pt x="965" y="1982"/>
                  <a:pt x="959" y="2084"/>
                  <a:pt x="952" y="2174"/>
                </a:cubicBezTo>
                <a:lnTo>
                  <a:pt x="2997" y="2171"/>
                </a:lnTo>
                <a:cubicBezTo>
                  <a:pt x="2997" y="2169"/>
                  <a:pt x="2997" y="2167"/>
                  <a:pt x="2997" y="216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6"/>
          <p:cNvSpPr/>
          <p:nvPr/>
        </p:nvSpPr>
        <p:spPr>
          <a:xfrm>
            <a:off x="7149786" y="1412778"/>
            <a:ext cx="372000" cy="6933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56"/>
          <p:cNvSpPr/>
          <p:nvPr/>
        </p:nvSpPr>
        <p:spPr>
          <a:xfrm>
            <a:off x="7149786" y="2331954"/>
            <a:ext cx="372000" cy="6933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6"/>
          <p:cNvSpPr/>
          <p:nvPr/>
        </p:nvSpPr>
        <p:spPr>
          <a:xfrm>
            <a:off x="7149786" y="3262040"/>
            <a:ext cx="372000" cy="6933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7F7F7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56"/>
          <p:cNvSpPr/>
          <p:nvPr/>
        </p:nvSpPr>
        <p:spPr>
          <a:xfrm>
            <a:off x="598759" y="1272472"/>
            <a:ext cx="260609" cy="275801"/>
          </a:xfrm>
          <a:custGeom>
            <a:rect b="b" l="l" r="r" t="t"/>
            <a:pathLst>
              <a:path extrusionOk="0" h="3940019" w="3860876">
                <a:moveTo>
                  <a:pt x="3248876" y="1942264"/>
                </a:moveTo>
                <a:lnTo>
                  <a:pt x="3860876" y="1942264"/>
                </a:lnTo>
                <a:lnTo>
                  <a:pt x="3860876" y="2090815"/>
                </a:lnTo>
                <a:lnTo>
                  <a:pt x="3859023" y="2090815"/>
                </a:lnTo>
                <a:cubicBezTo>
                  <a:pt x="3817225" y="2949620"/>
                  <a:pt x="3215273" y="3679864"/>
                  <a:pt x="2378197" y="3884304"/>
                </a:cubicBezTo>
                <a:cubicBezTo>
                  <a:pt x="2219818" y="3922985"/>
                  <a:pt x="2060231" y="3941082"/>
                  <a:pt x="1902626" y="3939971"/>
                </a:cubicBezTo>
                <a:cubicBezTo>
                  <a:pt x="1286982" y="3935631"/>
                  <a:pt x="701577" y="3638194"/>
                  <a:pt x="337583" y="3128887"/>
                </a:cubicBezTo>
                <a:lnTo>
                  <a:pt x="30667" y="3435803"/>
                </a:lnTo>
                <a:lnTo>
                  <a:pt x="30667" y="2342045"/>
                </a:lnTo>
                <a:lnTo>
                  <a:pt x="1124425" y="2342045"/>
                </a:lnTo>
                <a:lnTo>
                  <a:pt x="781340" y="2685130"/>
                </a:lnTo>
                <a:cubicBezTo>
                  <a:pt x="1079782" y="3180935"/>
                  <a:pt x="1667379" y="3425841"/>
                  <a:pt x="2232517" y="3287817"/>
                </a:cubicBezTo>
                <a:cubicBezTo>
                  <a:pt x="2810639" y="3146622"/>
                  <a:pt x="3224897" y="2638979"/>
                  <a:pt x="3247291" y="2044286"/>
                </a:cubicBezTo>
                <a:lnTo>
                  <a:pt x="3248876" y="2044345"/>
                </a:lnTo>
                <a:close/>
                <a:moveTo>
                  <a:pt x="1958249" y="48"/>
                </a:moveTo>
                <a:cubicBezTo>
                  <a:pt x="2573893" y="4388"/>
                  <a:pt x="3159298" y="301825"/>
                  <a:pt x="3523293" y="811132"/>
                </a:cubicBezTo>
                <a:lnTo>
                  <a:pt x="3830209" y="504216"/>
                </a:lnTo>
                <a:lnTo>
                  <a:pt x="3830209" y="1597974"/>
                </a:lnTo>
                <a:lnTo>
                  <a:pt x="2736450" y="1597974"/>
                </a:lnTo>
                <a:lnTo>
                  <a:pt x="3079535" y="1254889"/>
                </a:lnTo>
                <a:cubicBezTo>
                  <a:pt x="2781093" y="759084"/>
                  <a:pt x="2193496" y="514178"/>
                  <a:pt x="1628358" y="652202"/>
                </a:cubicBezTo>
                <a:cubicBezTo>
                  <a:pt x="1050236" y="793397"/>
                  <a:pt x="635978" y="1301040"/>
                  <a:pt x="613584" y="1895733"/>
                </a:cubicBezTo>
                <a:lnTo>
                  <a:pt x="612000" y="1895674"/>
                </a:lnTo>
                <a:lnTo>
                  <a:pt x="612000" y="1985958"/>
                </a:lnTo>
                <a:lnTo>
                  <a:pt x="0" y="1985958"/>
                </a:lnTo>
                <a:lnTo>
                  <a:pt x="0" y="1837407"/>
                </a:lnTo>
                <a:lnTo>
                  <a:pt x="2787" y="1837407"/>
                </a:lnTo>
                <a:cubicBezTo>
                  <a:pt x="49183" y="983705"/>
                  <a:pt x="649445" y="259216"/>
                  <a:pt x="1482678" y="55715"/>
                </a:cubicBezTo>
                <a:cubicBezTo>
                  <a:pt x="1641057" y="17034"/>
                  <a:pt x="1800644" y="-1063"/>
                  <a:pt x="1958249" y="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56"/>
          <p:cNvSpPr/>
          <p:nvPr/>
        </p:nvSpPr>
        <p:spPr>
          <a:xfrm>
            <a:off x="598759" y="2178139"/>
            <a:ext cx="260609" cy="275801"/>
          </a:xfrm>
          <a:custGeom>
            <a:rect b="b" l="l" r="r" t="t"/>
            <a:pathLst>
              <a:path extrusionOk="0" h="3940019" w="3860876">
                <a:moveTo>
                  <a:pt x="3248876" y="1942264"/>
                </a:moveTo>
                <a:lnTo>
                  <a:pt x="3860876" y="1942264"/>
                </a:lnTo>
                <a:lnTo>
                  <a:pt x="3860876" y="2090815"/>
                </a:lnTo>
                <a:lnTo>
                  <a:pt x="3859023" y="2090815"/>
                </a:lnTo>
                <a:cubicBezTo>
                  <a:pt x="3817225" y="2949620"/>
                  <a:pt x="3215273" y="3679864"/>
                  <a:pt x="2378197" y="3884304"/>
                </a:cubicBezTo>
                <a:cubicBezTo>
                  <a:pt x="2219818" y="3922985"/>
                  <a:pt x="2060231" y="3941082"/>
                  <a:pt x="1902626" y="3939971"/>
                </a:cubicBezTo>
                <a:cubicBezTo>
                  <a:pt x="1286982" y="3935631"/>
                  <a:pt x="701577" y="3638194"/>
                  <a:pt x="337583" y="3128887"/>
                </a:cubicBezTo>
                <a:lnTo>
                  <a:pt x="30667" y="3435803"/>
                </a:lnTo>
                <a:lnTo>
                  <a:pt x="30667" y="2342045"/>
                </a:lnTo>
                <a:lnTo>
                  <a:pt x="1124425" y="2342045"/>
                </a:lnTo>
                <a:lnTo>
                  <a:pt x="781340" y="2685130"/>
                </a:lnTo>
                <a:cubicBezTo>
                  <a:pt x="1079782" y="3180935"/>
                  <a:pt x="1667379" y="3425841"/>
                  <a:pt x="2232517" y="3287817"/>
                </a:cubicBezTo>
                <a:cubicBezTo>
                  <a:pt x="2810639" y="3146622"/>
                  <a:pt x="3224897" y="2638979"/>
                  <a:pt x="3247291" y="2044286"/>
                </a:cubicBezTo>
                <a:lnTo>
                  <a:pt x="3248876" y="2044345"/>
                </a:lnTo>
                <a:close/>
                <a:moveTo>
                  <a:pt x="1958249" y="48"/>
                </a:moveTo>
                <a:cubicBezTo>
                  <a:pt x="2573893" y="4388"/>
                  <a:pt x="3159298" y="301825"/>
                  <a:pt x="3523293" y="811132"/>
                </a:cubicBezTo>
                <a:lnTo>
                  <a:pt x="3830209" y="504216"/>
                </a:lnTo>
                <a:lnTo>
                  <a:pt x="3830209" y="1597974"/>
                </a:lnTo>
                <a:lnTo>
                  <a:pt x="2736450" y="1597974"/>
                </a:lnTo>
                <a:lnTo>
                  <a:pt x="3079535" y="1254889"/>
                </a:lnTo>
                <a:cubicBezTo>
                  <a:pt x="2781093" y="759084"/>
                  <a:pt x="2193496" y="514178"/>
                  <a:pt x="1628358" y="652202"/>
                </a:cubicBezTo>
                <a:cubicBezTo>
                  <a:pt x="1050236" y="793397"/>
                  <a:pt x="635978" y="1301040"/>
                  <a:pt x="613584" y="1895733"/>
                </a:cubicBezTo>
                <a:lnTo>
                  <a:pt x="612000" y="1895674"/>
                </a:lnTo>
                <a:lnTo>
                  <a:pt x="612000" y="1985958"/>
                </a:lnTo>
                <a:lnTo>
                  <a:pt x="0" y="1985958"/>
                </a:lnTo>
                <a:lnTo>
                  <a:pt x="0" y="1837407"/>
                </a:lnTo>
                <a:lnTo>
                  <a:pt x="2787" y="1837407"/>
                </a:lnTo>
                <a:cubicBezTo>
                  <a:pt x="49183" y="983705"/>
                  <a:pt x="649445" y="259216"/>
                  <a:pt x="1482678" y="55715"/>
                </a:cubicBezTo>
                <a:cubicBezTo>
                  <a:pt x="1641057" y="17034"/>
                  <a:pt x="1800644" y="-1063"/>
                  <a:pt x="1958249" y="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56"/>
          <p:cNvSpPr txBox="1"/>
          <p:nvPr/>
        </p:nvSpPr>
        <p:spPr>
          <a:xfrm>
            <a:off x="1086141" y="1171525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Need:</a:t>
            </a:r>
            <a:r>
              <a:rPr lang="en" sz="2000"/>
              <a:t> To </a:t>
            </a:r>
            <a:r>
              <a:rPr lang="en" sz="2000">
                <a:solidFill>
                  <a:schemeClr val="dk1"/>
                </a:solidFill>
              </a:rPr>
              <a:t>see self improvement</a:t>
            </a:r>
            <a:endParaRPr sz="2000"/>
          </a:p>
        </p:txBody>
      </p:sp>
      <p:sp>
        <p:nvSpPr>
          <p:cNvPr id="371" name="Google Shape;371;p56"/>
          <p:cNvSpPr txBox="1"/>
          <p:nvPr/>
        </p:nvSpPr>
        <p:spPr>
          <a:xfrm>
            <a:off x="1088526" y="2075046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Need:</a:t>
            </a:r>
            <a:r>
              <a:rPr lang="en" sz="2000"/>
              <a:t> </a:t>
            </a:r>
            <a:r>
              <a:rPr lang="en" sz="2000"/>
              <a:t>To maintain structure in his life</a:t>
            </a:r>
            <a:endParaRPr sz="2000"/>
          </a:p>
        </p:txBody>
      </p:sp>
      <p:sp>
        <p:nvSpPr>
          <p:cNvPr id="372" name="Google Shape;372;p56"/>
          <p:cNvSpPr txBox="1"/>
          <p:nvPr/>
        </p:nvSpPr>
        <p:spPr>
          <a:xfrm>
            <a:off x="1088526" y="2837046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Insight: </a:t>
            </a:r>
            <a:r>
              <a:rPr lang="en" sz="2000">
                <a:solidFill>
                  <a:schemeClr val="dk1"/>
                </a:solidFill>
              </a:rPr>
              <a:t>Enjoys working out with others, but won’t accommodate in his schedule</a:t>
            </a:r>
            <a:endParaRPr sz="2000"/>
          </a:p>
        </p:txBody>
      </p:sp>
      <p:sp>
        <p:nvSpPr>
          <p:cNvPr id="373" name="Google Shape;373;p56"/>
          <p:cNvSpPr txBox="1"/>
          <p:nvPr/>
        </p:nvSpPr>
        <p:spPr>
          <a:xfrm>
            <a:off x="1088525" y="3751450"/>
            <a:ext cx="56097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Insight:</a:t>
            </a:r>
            <a:r>
              <a:rPr lang="en" sz="2000"/>
              <a:t> Feels frustrated when </a:t>
            </a:r>
            <a:r>
              <a:rPr lang="en" sz="2000">
                <a:solidFill>
                  <a:schemeClr val="dk1"/>
                </a:solidFill>
              </a:rPr>
              <a:t>working out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with someone with different fitness objectives</a:t>
            </a:r>
            <a:endParaRPr sz="2000"/>
          </a:p>
        </p:txBody>
      </p:sp>
      <p:sp>
        <p:nvSpPr>
          <p:cNvPr id="374" name="Google Shape;374;p56"/>
          <p:cNvSpPr/>
          <p:nvPr/>
        </p:nvSpPr>
        <p:spPr>
          <a:xfrm>
            <a:off x="466669" y="1152304"/>
            <a:ext cx="520200" cy="520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6"/>
          <p:cNvSpPr/>
          <p:nvPr/>
        </p:nvSpPr>
        <p:spPr>
          <a:xfrm>
            <a:off x="466669" y="2053970"/>
            <a:ext cx="520200" cy="520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6"/>
          <p:cNvSpPr/>
          <p:nvPr/>
        </p:nvSpPr>
        <p:spPr>
          <a:xfrm>
            <a:off x="571506" y="1262939"/>
            <a:ext cx="307800" cy="307800"/>
          </a:xfrm>
          <a:custGeom>
            <a:rect b="b" l="l" r="r" t="t"/>
            <a:pathLst>
              <a:path extrusionOk="0" h="3240000" w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6"/>
          <p:cNvSpPr/>
          <p:nvPr/>
        </p:nvSpPr>
        <p:spPr>
          <a:xfrm>
            <a:off x="580238" y="2159874"/>
            <a:ext cx="307800" cy="307800"/>
          </a:xfrm>
          <a:custGeom>
            <a:rect b="b" l="l" r="r" t="t"/>
            <a:pathLst>
              <a:path extrusionOk="0" h="3240000" w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56"/>
          <p:cNvSpPr/>
          <p:nvPr/>
        </p:nvSpPr>
        <p:spPr>
          <a:xfrm rot="-2700000">
            <a:off x="662429" y="3045580"/>
            <a:ext cx="169451" cy="377501"/>
          </a:xfrm>
          <a:custGeom>
            <a:rect b="b" l="l" r="r" t="t"/>
            <a:pathLst>
              <a:path extrusionOk="0" h="343323" w="154109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56"/>
          <p:cNvSpPr/>
          <p:nvPr/>
        </p:nvSpPr>
        <p:spPr>
          <a:xfrm rot="-2700000">
            <a:off x="653696" y="3940122"/>
            <a:ext cx="169451" cy="377501"/>
          </a:xfrm>
          <a:custGeom>
            <a:rect b="b" l="l" r="r" t="t"/>
            <a:pathLst>
              <a:path extrusionOk="0" h="343323" w="154109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56"/>
          <p:cNvPicPr preferRelativeResize="0"/>
          <p:nvPr/>
        </p:nvPicPr>
        <p:blipFill rotWithShape="1">
          <a:blip r:embed="rId3">
            <a:alphaModFix/>
          </a:blip>
          <a:srcRect b="10122" l="0" r="0" t="11285"/>
          <a:stretch/>
        </p:blipFill>
        <p:spPr>
          <a:xfrm>
            <a:off x="8102868" y="133526"/>
            <a:ext cx="887607" cy="9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1775" y="298351"/>
            <a:ext cx="577236" cy="52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7"/>
          <p:cNvSpPr txBox="1"/>
          <p:nvPr>
            <p:ph idx="1" type="body"/>
          </p:nvPr>
        </p:nvSpPr>
        <p:spPr>
          <a:xfrm>
            <a:off x="460612" y="215441"/>
            <a:ext cx="84618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</a:pPr>
            <a:r>
              <a:rPr lang="en" sz="4100">
                <a:solidFill>
                  <a:srgbClr val="262626"/>
                </a:solidFill>
              </a:rPr>
              <a:t>Needs and Insights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57"/>
          <p:cNvSpPr/>
          <p:nvPr/>
        </p:nvSpPr>
        <p:spPr>
          <a:xfrm>
            <a:off x="466669" y="1152304"/>
            <a:ext cx="520200" cy="520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7"/>
          <p:cNvSpPr/>
          <p:nvPr/>
        </p:nvSpPr>
        <p:spPr>
          <a:xfrm>
            <a:off x="466669" y="2962834"/>
            <a:ext cx="520200" cy="520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7"/>
          <p:cNvSpPr/>
          <p:nvPr/>
        </p:nvSpPr>
        <p:spPr>
          <a:xfrm>
            <a:off x="466669" y="2053970"/>
            <a:ext cx="520200" cy="520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7"/>
          <p:cNvSpPr/>
          <p:nvPr/>
        </p:nvSpPr>
        <p:spPr>
          <a:xfrm>
            <a:off x="466669" y="3855769"/>
            <a:ext cx="520200" cy="52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1" name="Google Shape;391;p57"/>
          <p:cNvGrpSpPr/>
          <p:nvPr/>
        </p:nvGrpSpPr>
        <p:grpSpPr>
          <a:xfrm>
            <a:off x="6597416" y="3638412"/>
            <a:ext cx="1478455" cy="912807"/>
            <a:chOff x="8566658" y="4660939"/>
            <a:chExt cx="1971273" cy="1217076"/>
          </a:xfrm>
        </p:grpSpPr>
        <p:sp>
          <p:nvSpPr>
            <p:cNvPr id="392" name="Google Shape;392;p57"/>
            <p:cNvSpPr/>
            <p:nvPr/>
          </p:nvSpPr>
          <p:spPr>
            <a:xfrm>
              <a:off x="8566658" y="4660939"/>
              <a:ext cx="595299" cy="1217076"/>
            </a:xfrm>
            <a:custGeom>
              <a:rect b="b" l="l" r="r" t="t"/>
              <a:pathLst>
                <a:path extrusionOk="0" h="2212" w="1081">
                  <a:moveTo>
                    <a:pt x="508" y="340"/>
                  </a:moveTo>
                  <a:cubicBezTo>
                    <a:pt x="484" y="586"/>
                    <a:pt x="533" y="1223"/>
                    <a:pt x="533" y="1223"/>
                  </a:cubicBezTo>
                  <a:lnTo>
                    <a:pt x="516" y="1223"/>
                  </a:lnTo>
                  <a:lnTo>
                    <a:pt x="516" y="1247"/>
                  </a:lnTo>
                  <a:cubicBezTo>
                    <a:pt x="508" y="1264"/>
                    <a:pt x="500" y="1362"/>
                    <a:pt x="500" y="1362"/>
                  </a:cubicBezTo>
                  <a:cubicBezTo>
                    <a:pt x="500" y="1362"/>
                    <a:pt x="459" y="1354"/>
                    <a:pt x="426" y="1386"/>
                  </a:cubicBezTo>
                  <a:cubicBezTo>
                    <a:pt x="402" y="1419"/>
                    <a:pt x="410" y="1435"/>
                    <a:pt x="394" y="1443"/>
                  </a:cubicBezTo>
                  <a:cubicBezTo>
                    <a:pt x="377" y="1460"/>
                    <a:pt x="353" y="1476"/>
                    <a:pt x="336" y="1517"/>
                  </a:cubicBezTo>
                  <a:cubicBezTo>
                    <a:pt x="328" y="1533"/>
                    <a:pt x="312" y="1582"/>
                    <a:pt x="295" y="1623"/>
                  </a:cubicBezTo>
                  <a:cubicBezTo>
                    <a:pt x="287" y="1640"/>
                    <a:pt x="287" y="1656"/>
                    <a:pt x="279" y="1664"/>
                  </a:cubicBezTo>
                  <a:cubicBezTo>
                    <a:pt x="271" y="1680"/>
                    <a:pt x="271" y="1697"/>
                    <a:pt x="263" y="1713"/>
                  </a:cubicBezTo>
                  <a:cubicBezTo>
                    <a:pt x="254" y="1729"/>
                    <a:pt x="238" y="1746"/>
                    <a:pt x="230" y="1754"/>
                  </a:cubicBezTo>
                  <a:cubicBezTo>
                    <a:pt x="213" y="1770"/>
                    <a:pt x="197" y="1778"/>
                    <a:pt x="181" y="1787"/>
                  </a:cubicBezTo>
                  <a:cubicBezTo>
                    <a:pt x="131" y="1811"/>
                    <a:pt x="91" y="1844"/>
                    <a:pt x="58" y="1885"/>
                  </a:cubicBezTo>
                  <a:cubicBezTo>
                    <a:pt x="50" y="1893"/>
                    <a:pt x="41" y="1909"/>
                    <a:pt x="33" y="1926"/>
                  </a:cubicBezTo>
                  <a:cubicBezTo>
                    <a:pt x="17" y="1942"/>
                    <a:pt x="9" y="1958"/>
                    <a:pt x="9" y="1975"/>
                  </a:cubicBezTo>
                  <a:cubicBezTo>
                    <a:pt x="0" y="1991"/>
                    <a:pt x="0" y="2007"/>
                    <a:pt x="0" y="2024"/>
                  </a:cubicBezTo>
                  <a:cubicBezTo>
                    <a:pt x="0" y="2212"/>
                    <a:pt x="230" y="2179"/>
                    <a:pt x="344" y="2138"/>
                  </a:cubicBezTo>
                  <a:cubicBezTo>
                    <a:pt x="361" y="2138"/>
                    <a:pt x="377" y="2130"/>
                    <a:pt x="394" y="2122"/>
                  </a:cubicBezTo>
                  <a:lnTo>
                    <a:pt x="443" y="2097"/>
                  </a:lnTo>
                  <a:cubicBezTo>
                    <a:pt x="484" y="2064"/>
                    <a:pt x="525" y="2032"/>
                    <a:pt x="566" y="1991"/>
                  </a:cubicBezTo>
                  <a:cubicBezTo>
                    <a:pt x="582" y="1991"/>
                    <a:pt x="590" y="1983"/>
                    <a:pt x="607" y="1975"/>
                  </a:cubicBezTo>
                  <a:cubicBezTo>
                    <a:pt x="664" y="1950"/>
                    <a:pt x="721" y="1926"/>
                    <a:pt x="787" y="1893"/>
                  </a:cubicBezTo>
                  <a:cubicBezTo>
                    <a:pt x="803" y="1893"/>
                    <a:pt x="820" y="1885"/>
                    <a:pt x="828" y="1877"/>
                  </a:cubicBezTo>
                  <a:cubicBezTo>
                    <a:pt x="926" y="1778"/>
                    <a:pt x="803" y="1672"/>
                    <a:pt x="803" y="1558"/>
                  </a:cubicBezTo>
                  <a:cubicBezTo>
                    <a:pt x="803" y="1542"/>
                    <a:pt x="795" y="1533"/>
                    <a:pt x="795" y="1517"/>
                  </a:cubicBezTo>
                  <a:lnTo>
                    <a:pt x="795" y="1468"/>
                  </a:lnTo>
                  <a:cubicBezTo>
                    <a:pt x="795" y="1452"/>
                    <a:pt x="795" y="1435"/>
                    <a:pt x="787" y="1419"/>
                  </a:cubicBezTo>
                  <a:cubicBezTo>
                    <a:pt x="787" y="1403"/>
                    <a:pt x="795" y="1394"/>
                    <a:pt x="795" y="1378"/>
                  </a:cubicBezTo>
                  <a:lnTo>
                    <a:pt x="795" y="1329"/>
                  </a:lnTo>
                  <a:cubicBezTo>
                    <a:pt x="803" y="1305"/>
                    <a:pt x="803" y="1280"/>
                    <a:pt x="803" y="1272"/>
                  </a:cubicBezTo>
                  <a:lnTo>
                    <a:pt x="795" y="1264"/>
                  </a:lnTo>
                  <a:cubicBezTo>
                    <a:pt x="795" y="1264"/>
                    <a:pt x="820" y="1125"/>
                    <a:pt x="852" y="994"/>
                  </a:cubicBezTo>
                  <a:cubicBezTo>
                    <a:pt x="852" y="978"/>
                    <a:pt x="852" y="970"/>
                    <a:pt x="861" y="961"/>
                  </a:cubicBezTo>
                  <a:cubicBezTo>
                    <a:pt x="959" y="765"/>
                    <a:pt x="1057" y="602"/>
                    <a:pt x="1065" y="373"/>
                  </a:cubicBezTo>
                  <a:cubicBezTo>
                    <a:pt x="1065" y="357"/>
                    <a:pt x="1073" y="340"/>
                    <a:pt x="1073" y="316"/>
                  </a:cubicBezTo>
                  <a:cubicBezTo>
                    <a:pt x="1079" y="209"/>
                    <a:pt x="1077" y="82"/>
                    <a:pt x="1081" y="0"/>
                  </a:cubicBezTo>
                  <a:lnTo>
                    <a:pt x="589" y="0"/>
                  </a:lnTo>
                  <a:cubicBezTo>
                    <a:pt x="554" y="103"/>
                    <a:pt x="521" y="217"/>
                    <a:pt x="508" y="3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57"/>
            <p:cNvSpPr/>
            <p:nvPr/>
          </p:nvSpPr>
          <p:spPr>
            <a:xfrm>
              <a:off x="9932272" y="4660939"/>
              <a:ext cx="605659" cy="1158355"/>
            </a:xfrm>
            <a:custGeom>
              <a:rect b="b" l="l" r="r" t="t"/>
              <a:pathLst>
                <a:path extrusionOk="0" h="2105" w="1099">
                  <a:moveTo>
                    <a:pt x="18" y="373"/>
                  </a:moveTo>
                  <a:cubicBezTo>
                    <a:pt x="18" y="389"/>
                    <a:pt x="26" y="406"/>
                    <a:pt x="26" y="422"/>
                  </a:cubicBezTo>
                  <a:cubicBezTo>
                    <a:pt x="34" y="471"/>
                    <a:pt x="42" y="520"/>
                    <a:pt x="59" y="561"/>
                  </a:cubicBezTo>
                  <a:cubicBezTo>
                    <a:pt x="67" y="577"/>
                    <a:pt x="75" y="594"/>
                    <a:pt x="83" y="610"/>
                  </a:cubicBezTo>
                  <a:cubicBezTo>
                    <a:pt x="116" y="724"/>
                    <a:pt x="247" y="823"/>
                    <a:pt x="231" y="986"/>
                  </a:cubicBezTo>
                  <a:cubicBezTo>
                    <a:pt x="239" y="994"/>
                    <a:pt x="239" y="1010"/>
                    <a:pt x="239" y="1019"/>
                  </a:cubicBezTo>
                  <a:cubicBezTo>
                    <a:pt x="272" y="1141"/>
                    <a:pt x="288" y="1256"/>
                    <a:pt x="288" y="1256"/>
                  </a:cubicBezTo>
                  <a:lnTo>
                    <a:pt x="280" y="1272"/>
                  </a:lnTo>
                  <a:cubicBezTo>
                    <a:pt x="280" y="1272"/>
                    <a:pt x="280" y="1296"/>
                    <a:pt x="288" y="1329"/>
                  </a:cubicBezTo>
                  <a:cubicBezTo>
                    <a:pt x="329" y="1501"/>
                    <a:pt x="272" y="1672"/>
                    <a:pt x="280" y="1828"/>
                  </a:cubicBezTo>
                  <a:cubicBezTo>
                    <a:pt x="288" y="1860"/>
                    <a:pt x="296" y="1885"/>
                    <a:pt x="329" y="1901"/>
                  </a:cubicBezTo>
                  <a:cubicBezTo>
                    <a:pt x="354" y="1917"/>
                    <a:pt x="386" y="1926"/>
                    <a:pt x="436" y="1926"/>
                  </a:cubicBezTo>
                  <a:cubicBezTo>
                    <a:pt x="452" y="1926"/>
                    <a:pt x="468" y="1934"/>
                    <a:pt x="468" y="1942"/>
                  </a:cubicBezTo>
                  <a:cubicBezTo>
                    <a:pt x="476" y="1950"/>
                    <a:pt x="485" y="1975"/>
                    <a:pt x="509" y="1999"/>
                  </a:cubicBezTo>
                  <a:cubicBezTo>
                    <a:pt x="517" y="2007"/>
                    <a:pt x="542" y="2015"/>
                    <a:pt x="558" y="2024"/>
                  </a:cubicBezTo>
                  <a:cubicBezTo>
                    <a:pt x="599" y="2040"/>
                    <a:pt x="640" y="2048"/>
                    <a:pt x="673" y="2064"/>
                  </a:cubicBezTo>
                  <a:cubicBezTo>
                    <a:pt x="689" y="2073"/>
                    <a:pt x="714" y="2073"/>
                    <a:pt x="730" y="2081"/>
                  </a:cubicBezTo>
                  <a:cubicBezTo>
                    <a:pt x="747" y="2089"/>
                    <a:pt x="763" y="2097"/>
                    <a:pt x="780" y="2097"/>
                  </a:cubicBezTo>
                  <a:cubicBezTo>
                    <a:pt x="796" y="2105"/>
                    <a:pt x="812" y="2105"/>
                    <a:pt x="837" y="2105"/>
                  </a:cubicBezTo>
                  <a:cubicBezTo>
                    <a:pt x="935" y="2105"/>
                    <a:pt x="1066" y="2105"/>
                    <a:pt x="1099" y="2007"/>
                  </a:cubicBezTo>
                  <a:cubicBezTo>
                    <a:pt x="1099" y="1877"/>
                    <a:pt x="960" y="1811"/>
                    <a:pt x="878" y="1754"/>
                  </a:cubicBezTo>
                  <a:cubicBezTo>
                    <a:pt x="870" y="1746"/>
                    <a:pt x="853" y="1729"/>
                    <a:pt x="845" y="1721"/>
                  </a:cubicBezTo>
                  <a:cubicBezTo>
                    <a:pt x="837" y="1713"/>
                    <a:pt x="837" y="1697"/>
                    <a:pt x="829" y="1689"/>
                  </a:cubicBezTo>
                  <a:cubicBezTo>
                    <a:pt x="821" y="1672"/>
                    <a:pt x="821" y="1664"/>
                    <a:pt x="812" y="1648"/>
                  </a:cubicBezTo>
                  <a:cubicBezTo>
                    <a:pt x="796" y="1631"/>
                    <a:pt x="788" y="1607"/>
                    <a:pt x="771" y="1582"/>
                  </a:cubicBezTo>
                  <a:cubicBezTo>
                    <a:pt x="771" y="1574"/>
                    <a:pt x="763" y="1566"/>
                    <a:pt x="763" y="1550"/>
                  </a:cubicBezTo>
                  <a:cubicBezTo>
                    <a:pt x="755" y="1533"/>
                    <a:pt x="747" y="1517"/>
                    <a:pt x="747" y="1509"/>
                  </a:cubicBezTo>
                  <a:cubicBezTo>
                    <a:pt x="730" y="1468"/>
                    <a:pt x="706" y="1452"/>
                    <a:pt x="689" y="1435"/>
                  </a:cubicBezTo>
                  <a:cubicBezTo>
                    <a:pt x="673" y="1427"/>
                    <a:pt x="681" y="1419"/>
                    <a:pt x="657" y="1378"/>
                  </a:cubicBezTo>
                  <a:cubicBezTo>
                    <a:pt x="632" y="1345"/>
                    <a:pt x="583" y="1354"/>
                    <a:pt x="583" y="1354"/>
                  </a:cubicBezTo>
                  <a:cubicBezTo>
                    <a:pt x="583" y="1354"/>
                    <a:pt x="575" y="1256"/>
                    <a:pt x="575" y="1239"/>
                  </a:cubicBezTo>
                  <a:lnTo>
                    <a:pt x="567" y="1223"/>
                  </a:lnTo>
                  <a:cubicBezTo>
                    <a:pt x="567" y="1215"/>
                    <a:pt x="558" y="1223"/>
                    <a:pt x="558" y="1223"/>
                  </a:cubicBezTo>
                  <a:cubicBezTo>
                    <a:pt x="558" y="1223"/>
                    <a:pt x="575" y="970"/>
                    <a:pt x="583" y="724"/>
                  </a:cubicBezTo>
                  <a:lnTo>
                    <a:pt x="583" y="684"/>
                  </a:lnTo>
                  <a:cubicBezTo>
                    <a:pt x="567" y="643"/>
                    <a:pt x="567" y="610"/>
                    <a:pt x="583" y="577"/>
                  </a:cubicBezTo>
                  <a:lnTo>
                    <a:pt x="583" y="537"/>
                  </a:lnTo>
                  <a:cubicBezTo>
                    <a:pt x="583" y="455"/>
                    <a:pt x="583" y="389"/>
                    <a:pt x="575" y="332"/>
                  </a:cubicBezTo>
                  <a:cubicBezTo>
                    <a:pt x="563" y="212"/>
                    <a:pt x="529" y="101"/>
                    <a:pt x="494" y="0"/>
                  </a:cubicBezTo>
                  <a:lnTo>
                    <a:pt x="1" y="0"/>
                  </a:lnTo>
                  <a:cubicBezTo>
                    <a:pt x="4" y="99"/>
                    <a:pt x="0" y="257"/>
                    <a:pt x="18" y="3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4" name="Google Shape;394;p57"/>
          <p:cNvSpPr/>
          <p:nvPr/>
        </p:nvSpPr>
        <p:spPr>
          <a:xfrm>
            <a:off x="5586161" y="803824"/>
            <a:ext cx="3399920" cy="930082"/>
          </a:xfrm>
          <a:custGeom>
            <a:rect b="b" l="l" r="r" t="t"/>
            <a:pathLst>
              <a:path extrusionOk="0" h="2252" w="8233">
                <a:moveTo>
                  <a:pt x="2654" y="2206"/>
                </a:moveTo>
                <a:cubicBezTo>
                  <a:pt x="2621" y="2165"/>
                  <a:pt x="2597" y="2140"/>
                  <a:pt x="2572" y="2108"/>
                </a:cubicBezTo>
                <a:cubicBezTo>
                  <a:pt x="2564" y="2091"/>
                  <a:pt x="2548" y="2067"/>
                  <a:pt x="2540" y="2042"/>
                </a:cubicBezTo>
                <a:cubicBezTo>
                  <a:pt x="2531" y="1944"/>
                  <a:pt x="2466" y="1879"/>
                  <a:pt x="2466" y="1789"/>
                </a:cubicBezTo>
                <a:cubicBezTo>
                  <a:pt x="2458" y="1756"/>
                  <a:pt x="2458" y="1740"/>
                  <a:pt x="2458" y="1724"/>
                </a:cubicBezTo>
                <a:cubicBezTo>
                  <a:pt x="2531" y="1683"/>
                  <a:pt x="2564" y="1650"/>
                  <a:pt x="2605" y="1634"/>
                </a:cubicBezTo>
                <a:cubicBezTo>
                  <a:pt x="2638" y="1617"/>
                  <a:pt x="2654" y="1601"/>
                  <a:pt x="2662" y="1585"/>
                </a:cubicBezTo>
                <a:cubicBezTo>
                  <a:pt x="2671" y="1568"/>
                  <a:pt x="2679" y="1544"/>
                  <a:pt x="2687" y="1527"/>
                </a:cubicBezTo>
                <a:lnTo>
                  <a:pt x="3244" y="1527"/>
                </a:lnTo>
                <a:cubicBezTo>
                  <a:pt x="3228" y="1536"/>
                  <a:pt x="3211" y="1552"/>
                  <a:pt x="3195" y="1568"/>
                </a:cubicBezTo>
                <a:cubicBezTo>
                  <a:pt x="3097" y="1658"/>
                  <a:pt x="3006" y="1871"/>
                  <a:pt x="2990" y="1895"/>
                </a:cubicBezTo>
                <a:cubicBezTo>
                  <a:pt x="2974" y="1912"/>
                  <a:pt x="2834" y="1985"/>
                  <a:pt x="2785" y="2067"/>
                </a:cubicBezTo>
                <a:cubicBezTo>
                  <a:pt x="2753" y="2116"/>
                  <a:pt x="2727" y="2200"/>
                  <a:pt x="2714" y="2252"/>
                </a:cubicBezTo>
                <a:lnTo>
                  <a:pt x="5739" y="2248"/>
                </a:lnTo>
                <a:cubicBezTo>
                  <a:pt x="5725" y="2196"/>
                  <a:pt x="5700" y="2114"/>
                  <a:pt x="5669" y="2067"/>
                </a:cubicBezTo>
                <a:cubicBezTo>
                  <a:pt x="5619" y="1985"/>
                  <a:pt x="5480" y="1912"/>
                  <a:pt x="5464" y="1895"/>
                </a:cubicBezTo>
                <a:cubicBezTo>
                  <a:pt x="5447" y="1871"/>
                  <a:pt x="5357" y="1658"/>
                  <a:pt x="5259" y="1568"/>
                </a:cubicBezTo>
                <a:cubicBezTo>
                  <a:pt x="5243" y="1552"/>
                  <a:pt x="5226" y="1536"/>
                  <a:pt x="5210" y="1527"/>
                </a:cubicBezTo>
                <a:lnTo>
                  <a:pt x="5767" y="1527"/>
                </a:lnTo>
                <a:cubicBezTo>
                  <a:pt x="5775" y="1560"/>
                  <a:pt x="5791" y="1609"/>
                  <a:pt x="5841" y="1634"/>
                </a:cubicBezTo>
                <a:cubicBezTo>
                  <a:pt x="5898" y="1658"/>
                  <a:pt x="5980" y="1691"/>
                  <a:pt x="5988" y="1707"/>
                </a:cubicBezTo>
                <a:cubicBezTo>
                  <a:pt x="5996" y="1724"/>
                  <a:pt x="6004" y="1732"/>
                  <a:pt x="5947" y="1928"/>
                </a:cubicBezTo>
                <a:cubicBezTo>
                  <a:pt x="5898" y="2124"/>
                  <a:pt x="5857" y="2116"/>
                  <a:pt x="5800" y="2206"/>
                </a:cubicBezTo>
                <a:cubicBezTo>
                  <a:pt x="5791" y="2223"/>
                  <a:pt x="5784" y="2237"/>
                  <a:pt x="5778" y="2248"/>
                </a:cubicBezTo>
                <a:lnTo>
                  <a:pt x="6220" y="2247"/>
                </a:lnTo>
                <a:cubicBezTo>
                  <a:pt x="6224" y="2097"/>
                  <a:pt x="6226" y="1947"/>
                  <a:pt x="6250" y="1862"/>
                </a:cubicBezTo>
                <a:cubicBezTo>
                  <a:pt x="6299" y="1691"/>
                  <a:pt x="6324" y="1634"/>
                  <a:pt x="6332" y="1593"/>
                </a:cubicBezTo>
                <a:cubicBezTo>
                  <a:pt x="6340" y="1577"/>
                  <a:pt x="6332" y="1552"/>
                  <a:pt x="6332" y="1527"/>
                </a:cubicBezTo>
                <a:lnTo>
                  <a:pt x="6766" y="1527"/>
                </a:lnTo>
                <a:lnTo>
                  <a:pt x="6766" y="2042"/>
                </a:lnTo>
                <a:cubicBezTo>
                  <a:pt x="6766" y="2091"/>
                  <a:pt x="6807" y="2124"/>
                  <a:pt x="6848" y="2124"/>
                </a:cubicBezTo>
                <a:lnTo>
                  <a:pt x="6979" y="2124"/>
                </a:lnTo>
                <a:cubicBezTo>
                  <a:pt x="7028" y="2124"/>
                  <a:pt x="7061" y="2091"/>
                  <a:pt x="7061" y="2042"/>
                </a:cubicBezTo>
                <a:lnTo>
                  <a:pt x="7061" y="1527"/>
                </a:lnTo>
                <a:lnTo>
                  <a:pt x="7069" y="1527"/>
                </a:lnTo>
                <a:lnTo>
                  <a:pt x="7069" y="1952"/>
                </a:lnTo>
                <a:cubicBezTo>
                  <a:pt x="7069" y="1985"/>
                  <a:pt x="7094" y="2018"/>
                  <a:pt x="7135" y="2018"/>
                </a:cubicBezTo>
                <a:lnTo>
                  <a:pt x="7241" y="2018"/>
                </a:lnTo>
                <a:cubicBezTo>
                  <a:pt x="7282" y="2018"/>
                  <a:pt x="7315" y="1985"/>
                  <a:pt x="7315" y="1952"/>
                </a:cubicBezTo>
                <a:lnTo>
                  <a:pt x="7315" y="1846"/>
                </a:lnTo>
                <a:cubicBezTo>
                  <a:pt x="7340" y="1895"/>
                  <a:pt x="7397" y="1928"/>
                  <a:pt x="7454" y="1928"/>
                </a:cubicBezTo>
                <a:cubicBezTo>
                  <a:pt x="7544" y="1928"/>
                  <a:pt x="7618" y="1854"/>
                  <a:pt x="7618" y="1764"/>
                </a:cubicBezTo>
                <a:lnTo>
                  <a:pt x="7618" y="1527"/>
                </a:lnTo>
                <a:lnTo>
                  <a:pt x="7872" y="1527"/>
                </a:lnTo>
                <a:lnTo>
                  <a:pt x="8175" y="1527"/>
                </a:lnTo>
                <a:cubicBezTo>
                  <a:pt x="8208" y="1527"/>
                  <a:pt x="8233" y="1503"/>
                  <a:pt x="8233" y="1470"/>
                </a:cubicBezTo>
                <a:cubicBezTo>
                  <a:pt x="8233" y="1438"/>
                  <a:pt x="8208" y="1413"/>
                  <a:pt x="8175" y="1413"/>
                </a:cubicBezTo>
                <a:lnTo>
                  <a:pt x="7618" y="1413"/>
                </a:lnTo>
                <a:lnTo>
                  <a:pt x="7618" y="1160"/>
                </a:lnTo>
                <a:cubicBezTo>
                  <a:pt x="7618" y="1070"/>
                  <a:pt x="7544" y="996"/>
                  <a:pt x="7454" y="996"/>
                </a:cubicBezTo>
                <a:cubicBezTo>
                  <a:pt x="7397" y="996"/>
                  <a:pt x="7340" y="1029"/>
                  <a:pt x="7315" y="1078"/>
                </a:cubicBezTo>
                <a:lnTo>
                  <a:pt x="7315" y="988"/>
                </a:lnTo>
                <a:cubicBezTo>
                  <a:pt x="7315" y="956"/>
                  <a:pt x="7282" y="923"/>
                  <a:pt x="7241" y="923"/>
                </a:cubicBezTo>
                <a:lnTo>
                  <a:pt x="7135" y="923"/>
                </a:lnTo>
                <a:cubicBezTo>
                  <a:pt x="7094" y="923"/>
                  <a:pt x="7069" y="956"/>
                  <a:pt x="7069" y="988"/>
                </a:cubicBezTo>
                <a:lnTo>
                  <a:pt x="7069" y="1413"/>
                </a:lnTo>
                <a:lnTo>
                  <a:pt x="7061" y="1413"/>
                </a:lnTo>
                <a:lnTo>
                  <a:pt x="7061" y="898"/>
                </a:lnTo>
                <a:cubicBezTo>
                  <a:pt x="7061" y="849"/>
                  <a:pt x="7028" y="817"/>
                  <a:pt x="6979" y="817"/>
                </a:cubicBezTo>
                <a:lnTo>
                  <a:pt x="6848" y="817"/>
                </a:lnTo>
                <a:cubicBezTo>
                  <a:pt x="6807" y="817"/>
                  <a:pt x="6766" y="849"/>
                  <a:pt x="6766" y="898"/>
                </a:cubicBezTo>
                <a:lnTo>
                  <a:pt x="6766" y="1413"/>
                </a:lnTo>
                <a:lnTo>
                  <a:pt x="6308" y="1413"/>
                </a:lnTo>
                <a:cubicBezTo>
                  <a:pt x="6299" y="1405"/>
                  <a:pt x="6299" y="1397"/>
                  <a:pt x="6299" y="1397"/>
                </a:cubicBezTo>
                <a:cubicBezTo>
                  <a:pt x="6291" y="1364"/>
                  <a:pt x="6250" y="1356"/>
                  <a:pt x="6234" y="1356"/>
                </a:cubicBezTo>
                <a:cubicBezTo>
                  <a:pt x="6209" y="1356"/>
                  <a:pt x="6193" y="1364"/>
                  <a:pt x="6193" y="1364"/>
                </a:cubicBezTo>
                <a:cubicBezTo>
                  <a:pt x="6193" y="1364"/>
                  <a:pt x="6168" y="1315"/>
                  <a:pt x="6144" y="1307"/>
                </a:cubicBezTo>
                <a:cubicBezTo>
                  <a:pt x="6111" y="1299"/>
                  <a:pt x="6086" y="1323"/>
                  <a:pt x="6086" y="1323"/>
                </a:cubicBezTo>
                <a:cubicBezTo>
                  <a:pt x="6086" y="1323"/>
                  <a:pt x="6078" y="1299"/>
                  <a:pt x="6037" y="1299"/>
                </a:cubicBezTo>
                <a:cubicBezTo>
                  <a:pt x="5988" y="1299"/>
                  <a:pt x="5988" y="1323"/>
                  <a:pt x="5988" y="1323"/>
                </a:cubicBezTo>
                <a:cubicBezTo>
                  <a:pt x="5988" y="1323"/>
                  <a:pt x="5955" y="1307"/>
                  <a:pt x="5923" y="1323"/>
                </a:cubicBezTo>
                <a:cubicBezTo>
                  <a:pt x="5898" y="1340"/>
                  <a:pt x="5890" y="1356"/>
                  <a:pt x="5882" y="1364"/>
                </a:cubicBezTo>
                <a:cubicBezTo>
                  <a:pt x="5882" y="1380"/>
                  <a:pt x="5873" y="1405"/>
                  <a:pt x="5873" y="1405"/>
                </a:cubicBezTo>
                <a:cubicBezTo>
                  <a:pt x="5873" y="1405"/>
                  <a:pt x="5857" y="1397"/>
                  <a:pt x="5832" y="1413"/>
                </a:cubicBezTo>
                <a:lnTo>
                  <a:pt x="4899" y="1413"/>
                </a:lnTo>
                <a:lnTo>
                  <a:pt x="4849" y="1413"/>
                </a:lnTo>
                <a:cubicBezTo>
                  <a:pt x="4833" y="1413"/>
                  <a:pt x="4817" y="1421"/>
                  <a:pt x="4792" y="1421"/>
                </a:cubicBezTo>
                <a:lnTo>
                  <a:pt x="4776" y="1421"/>
                </a:lnTo>
                <a:cubicBezTo>
                  <a:pt x="4759" y="1421"/>
                  <a:pt x="4751" y="1413"/>
                  <a:pt x="4735" y="1413"/>
                </a:cubicBezTo>
                <a:cubicBezTo>
                  <a:pt x="4546" y="1364"/>
                  <a:pt x="4424" y="1168"/>
                  <a:pt x="4522" y="972"/>
                </a:cubicBezTo>
                <a:lnTo>
                  <a:pt x="4522" y="956"/>
                </a:lnTo>
                <a:cubicBezTo>
                  <a:pt x="4530" y="882"/>
                  <a:pt x="4661" y="849"/>
                  <a:pt x="4645" y="751"/>
                </a:cubicBezTo>
                <a:lnTo>
                  <a:pt x="4645" y="743"/>
                </a:lnTo>
                <a:cubicBezTo>
                  <a:pt x="4645" y="735"/>
                  <a:pt x="4653" y="719"/>
                  <a:pt x="4661" y="710"/>
                </a:cubicBezTo>
                <a:cubicBezTo>
                  <a:pt x="4694" y="653"/>
                  <a:pt x="4694" y="588"/>
                  <a:pt x="4628" y="572"/>
                </a:cubicBezTo>
                <a:lnTo>
                  <a:pt x="4628" y="547"/>
                </a:lnTo>
                <a:cubicBezTo>
                  <a:pt x="4628" y="539"/>
                  <a:pt x="4628" y="531"/>
                  <a:pt x="4620" y="522"/>
                </a:cubicBezTo>
                <a:cubicBezTo>
                  <a:pt x="4620" y="498"/>
                  <a:pt x="4612" y="449"/>
                  <a:pt x="4604" y="392"/>
                </a:cubicBezTo>
                <a:cubicBezTo>
                  <a:pt x="4604" y="335"/>
                  <a:pt x="4596" y="326"/>
                  <a:pt x="4579" y="294"/>
                </a:cubicBezTo>
                <a:cubicBezTo>
                  <a:pt x="4571" y="277"/>
                  <a:pt x="4555" y="261"/>
                  <a:pt x="4538" y="237"/>
                </a:cubicBezTo>
                <a:cubicBezTo>
                  <a:pt x="4530" y="204"/>
                  <a:pt x="4514" y="171"/>
                  <a:pt x="4505" y="196"/>
                </a:cubicBezTo>
                <a:cubicBezTo>
                  <a:pt x="4489" y="138"/>
                  <a:pt x="4481" y="187"/>
                  <a:pt x="4464" y="163"/>
                </a:cubicBezTo>
                <a:cubicBezTo>
                  <a:pt x="4448" y="163"/>
                  <a:pt x="4432" y="228"/>
                  <a:pt x="4424" y="130"/>
                </a:cubicBezTo>
                <a:cubicBezTo>
                  <a:pt x="4407" y="106"/>
                  <a:pt x="4391" y="65"/>
                  <a:pt x="4374" y="114"/>
                </a:cubicBezTo>
                <a:cubicBezTo>
                  <a:pt x="4366" y="65"/>
                  <a:pt x="4350" y="65"/>
                  <a:pt x="4342" y="73"/>
                </a:cubicBezTo>
                <a:cubicBezTo>
                  <a:pt x="4325" y="40"/>
                  <a:pt x="4317" y="65"/>
                  <a:pt x="4301" y="89"/>
                </a:cubicBezTo>
                <a:cubicBezTo>
                  <a:pt x="4292" y="16"/>
                  <a:pt x="4276" y="81"/>
                  <a:pt x="4268" y="57"/>
                </a:cubicBezTo>
                <a:cubicBezTo>
                  <a:pt x="4252" y="0"/>
                  <a:pt x="4243" y="32"/>
                  <a:pt x="4227" y="81"/>
                </a:cubicBezTo>
                <a:cubicBezTo>
                  <a:pt x="4211" y="114"/>
                  <a:pt x="4202" y="98"/>
                  <a:pt x="4186" y="114"/>
                </a:cubicBezTo>
                <a:cubicBezTo>
                  <a:pt x="4178" y="106"/>
                  <a:pt x="4161" y="187"/>
                  <a:pt x="4153" y="89"/>
                </a:cubicBezTo>
                <a:cubicBezTo>
                  <a:pt x="4137" y="32"/>
                  <a:pt x="4129" y="73"/>
                  <a:pt x="4112" y="73"/>
                </a:cubicBezTo>
                <a:cubicBezTo>
                  <a:pt x="4104" y="89"/>
                  <a:pt x="4088" y="122"/>
                  <a:pt x="4079" y="114"/>
                </a:cubicBezTo>
                <a:cubicBezTo>
                  <a:pt x="4063" y="130"/>
                  <a:pt x="4047" y="114"/>
                  <a:pt x="4030" y="138"/>
                </a:cubicBezTo>
                <a:cubicBezTo>
                  <a:pt x="4014" y="163"/>
                  <a:pt x="4006" y="187"/>
                  <a:pt x="3989" y="163"/>
                </a:cubicBezTo>
                <a:cubicBezTo>
                  <a:pt x="3973" y="122"/>
                  <a:pt x="3965" y="130"/>
                  <a:pt x="3948" y="196"/>
                </a:cubicBezTo>
                <a:cubicBezTo>
                  <a:pt x="3940" y="237"/>
                  <a:pt x="3940" y="220"/>
                  <a:pt x="3932" y="253"/>
                </a:cubicBezTo>
                <a:cubicBezTo>
                  <a:pt x="3924" y="269"/>
                  <a:pt x="3924" y="237"/>
                  <a:pt x="3916" y="237"/>
                </a:cubicBezTo>
                <a:cubicBezTo>
                  <a:pt x="3907" y="196"/>
                  <a:pt x="3899" y="228"/>
                  <a:pt x="3891" y="245"/>
                </a:cubicBezTo>
                <a:cubicBezTo>
                  <a:pt x="3883" y="237"/>
                  <a:pt x="3875" y="253"/>
                  <a:pt x="3867" y="294"/>
                </a:cubicBezTo>
                <a:cubicBezTo>
                  <a:pt x="3867" y="310"/>
                  <a:pt x="3858" y="269"/>
                  <a:pt x="3858" y="335"/>
                </a:cubicBezTo>
                <a:cubicBezTo>
                  <a:pt x="3850" y="318"/>
                  <a:pt x="3850" y="375"/>
                  <a:pt x="3842" y="392"/>
                </a:cubicBezTo>
                <a:cubicBezTo>
                  <a:pt x="3842" y="424"/>
                  <a:pt x="3842" y="457"/>
                  <a:pt x="3834" y="457"/>
                </a:cubicBezTo>
                <a:cubicBezTo>
                  <a:pt x="3834" y="424"/>
                  <a:pt x="3834" y="506"/>
                  <a:pt x="3826" y="522"/>
                </a:cubicBezTo>
                <a:cubicBezTo>
                  <a:pt x="3826" y="563"/>
                  <a:pt x="3817" y="596"/>
                  <a:pt x="3817" y="596"/>
                </a:cubicBezTo>
                <a:lnTo>
                  <a:pt x="3801" y="604"/>
                </a:lnTo>
                <a:cubicBezTo>
                  <a:pt x="3801" y="604"/>
                  <a:pt x="3793" y="612"/>
                  <a:pt x="3785" y="612"/>
                </a:cubicBezTo>
                <a:cubicBezTo>
                  <a:pt x="3776" y="686"/>
                  <a:pt x="3776" y="719"/>
                  <a:pt x="3809" y="768"/>
                </a:cubicBezTo>
                <a:cubicBezTo>
                  <a:pt x="3817" y="776"/>
                  <a:pt x="3817" y="784"/>
                  <a:pt x="3826" y="792"/>
                </a:cubicBezTo>
                <a:cubicBezTo>
                  <a:pt x="3850" y="825"/>
                  <a:pt x="3875" y="857"/>
                  <a:pt x="3891" y="882"/>
                </a:cubicBezTo>
                <a:cubicBezTo>
                  <a:pt x="3899" y="890"/>
                  <a:pt x="3899" y="907"/>
                  <a:pt x="3899" y="923"/>
                </a:cubicBezTo>
                <a:cubicBezTo>
                  <a:pt x="3907" y="939"/>
                  <a:pt x="3907" y="947"/>
                  <a:pt x="3916" y="964"/>
                </a:cubicBezTo>
                <a:cubicBezTo>
                  <a:pt x="4006" y="1127"/>
                  <a:pt x="3907" y="1356"/>
                  <a:pt x="3703" y="1405"/>
                </a:cubicBezTo>
                <a:cubicBezTo>
                  <a:pt x="3686" y="1413"/>
                  <a:pt x="3662" y="1413"/>
                  <a:pt x="3645" y="1413"/>
                </a:cubicBezTo>
                <a:lnTo>
                  <a:pt x="3637" y="1413"/>
                </a:lnTo>
                <a:lnTo>
                  <a:pt x="3604" y="1413"/>
                </a:lnTo>
                <a:lnTo>
                  <a:pt x="3563" y="1413"/>
                </a:lnTo>
                <a:lnTo>
                  <a:pt x="2646" y="1413"/>
                </a:lnTo>
                <a:cubicBezTo>
                  <a:pt x="2531" y="1291"/>
                  <a:pt x="2400" y="1258"/>
                  <a:pt x="2220" y="1356"/>
                </a:cubicBezTo>
                <a:cubicBezTo>
                  <a:pt x="2212" y="1356"/>
                  <a:pt x="2195" y="1356"/>
                  <a:pt x="2187" y="1364"/>
                </a:cubicBezTo>
                <a:cubicBezTo>
                  <a:pt x="2171" y="1372"/>
                  <a:pt x="2155" y="1380"/>
                  <a:pt x="2155" y="1397"/>
                </a:cubicBezTo>
                <a:cubicBezTo>
                  <a:pt x="2155" y="1397"/>
                  <a:pt x="2146" y="1405"/>
                  <a:pt x="2146" y="1413"/>
                </a:cubicBezTo>
                <a:lnTo>
                  <a:pt x="1696" y="1413"/>
                </a:lnTo>
                <a:lnTo>
                  <a:pt x="1696" y="898"/>
                </a:lnTo>
                <a:cubicBezTo>
                  <a:pt x="1696" y="849"/>
                  <a:pt x="1655" y="817"/>
                  <a:pt x="1614" y="817"/>
                </a:cubicBezTo>
                <a:lnTo>
                  <a:pt x="1483" y="817"/>
                </a:lnTo>
                <a:cubicBezTo>
                  <a:pt x="1434" y="817"/>
                  <a:pt x="1401" y="849"/>
                  <a:pt x="1401" y="898"/>
                </a:cubicBezTo>
                <a:lnTo>
                  <a:pt x="1401" y="1413"/>
                </a:lnTo>
                <a:lnTo>
                  <a:pt x="1393" y="1413"/>
                </a:lnTo>
                <a:lnTo>
                  <a:pt x="1393" y="988"/>
                </a:lnTo>
                <a:cubicBezTo>
                  <a:pt x="1393" y="956"/>
                  <a:pt x="1360" y="923"/>
                  <a:pt x="1327" y="923"/>
                </a:cubicBezTo>
                <a:lnTo>
                  <a:pt x="1221" y="923"/>
                </a:lnTo>
                <a:cubicBezTo>
                  <a:pt x="1180" y="923"/>
                  <a:pt x="1147" y="956"/>
                  <a:pt x="1147" y="988"/>
                </a:cubicBezTo>
                <a:lnTo>
                  <a:pt x="1147" y="1119"/>
                </a:lnTo>
                <a:cubicBezTo>
                  <a:pt x="1122" y="1062"/>
                  <a:pt x="1065" y="1029"/>
                  <a:pt x="1000" y="1029"/>
                </a:cubicBezTo>
                <a:cubicBezTo>
                  <a:pt x="909" y="1029"/>
                  <a:pt x="836" y="1103"/>
                  <a:pt x="836" y="1192"/>
                </a:cubicBezTo>
                <a:lnTo>
                  <a:pt x="836" y="1413"/>
                </a:lnTo>
                <a:lnTo>
                  <a:pt x="58" y="1413"/>
                </a:lnTo>
                <a:cubicBezTo>
                  <a:pt x="25" y="1413"/>
                  <a:pt x="0" y="1438"/>
                  <a:pt x="0" y="1470"/>
                </a:cubicBezTo>
                <a:cubicBezTo>
                  <a:pt x="0" y="1503"/>
                  <a:pt x="25" y="1527"/>
                  <a:pt x="58" y="1527"/>
                </a:cubicBezTo>
                <a:lnTo>
                  <a:pt x="590" y="1527"/>
                </a:lnTo>
                <a:lnTo>
                  <a:pt x="836" y="1527"/>
                </a:lnTo>
                <a:lnTo>
                  <a:pt x="836" y="1797"/>
                </a:lnTo>
                <a:cubicBezTo>
                  <a:pt x="836" y="1887"/>
                  <a:pt x="909" y="1961"/>
                  <a:pt x="1000" y="1961"/>
                </a:cubicBezTo>
                <a:cubicBezTo>
                  <a:pt x="1065" y="1961"/>
                  <a:pt x="1122" y="1928"/>
                  <a:pt x="1147" y="1879"/>
                </a:cubicBezTo>
                <a:lnTo>
                  <a:pt x="1147" y="1952"/>
                </a:lnTo>
                <a:cubicBezTo>
                  <a:pt x="1147" y="1985"/>
                  <a:pt x="1180" y="2018"/>
                  <a:pt x="1221" y="2018"/>
                </a:cubicBezTo>
                <a:lnTo>
                  <a:pt x="1327" y="2018"/>
                </a:lnTo>
                <a:cubicBezTo>
                  <a:pt x="1360" y="2018"/>
                  <a:pt x="1393" y="1985"/>
                  <a:pt x="1393" y="1952"/>
                </a:cubicBezTo>
                <a:lnTo>
                  <a:pt x="1393" y="1527"/>
                </a:lnTo>
                <a:lnTo>
                  <a:pt x="1401" y="1527"/>
                </a:lnTo>
                <a:lnTo>
                  <a:pt x="1401" y="2042"/>
                </a:lnTo>
                <a:cubicBezTo>
                  <a:pt x="1401" y="2091"/>
                  <a:pt x="1434" y="2124"/>
                  <a:pt x="1483" y="2124"/>
                </a:cubicBezTo>
                <a:lnTo>
                  <a:pt x="1614" y="2124"/>
                </a:lnTo>
                <a:cubicBezTo>
                  <a:pt x="1655" y="2124"/>
                  <a:pt x="1696" y="2091"/>
                  <a:pt x="1696" y="2042"/>
                </a:cubicBezTo>
                <a:lnTo>
                  <a:pt x="1696" y="1527"/>
                </a:lnTo>
                <a:lnTo>
                  <a:pt x="2122" y="1527"/>
                </a:lnTo>
                <a:cubicBezTo>
                  <a:pt x="2114" y="1552"/>
                  <a:pt x="2114" y="1577"/>
                  <a:pt x="2122" y="1593"/>
                </a:cubicBezTo>
                <a:cubicBezTo>
                  <a:pt x="2130" y="1617"/>
                  <a:pt x="2138" y="1650"/>
                  <a:pt x="2155" y="1724"/>
                </a:cubicBezTo>
                <a:cubicBezTo>
                  <a:pt x="2163" y="1740"/>
                  <a:pt x="2171" y="1764"/>
                  <a:pt x="2179" y="1789"/>
                </a:cubicBezTo>
                <a:cubicBezTo>
                  <a:pt x="2236" y="1912"/>
                  <a:pt x="2204" y="2108"/>
                  <a:pt x="2253" y="2247"/>
                </a:cubicBezTo>
                <a:cubicBezTo>
                  <a:pt x="2253" y="2249"/>
                  <a:pt x="2254" y="2250"/>
                  <a:pt x="2254" y="2252"/>
                </a:cubicBezTo>
                <a:lnTo>
                  <a:pt x="2678" y="2252"/>
                </a:lnTo>
                <a:cubicBezTo>
                  <a:pt x="2672" y="2240"/>
                  <a:pt x="2664" y="2225"/>
                  <a:pt x="2654" y="220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57"/>
          <p:cNvSpPr/>
          <p:nvPr/>
        </p:nvSpPr>
        <p:spPr>
          <a:xfrm>
            <a:off x="6824539" y="2705354"/>
            <a:ext cx="1011259" cy="896400"/>
          </a:xfrm>
          <a:custGeom>
            <a:rect b="b" l="l" r="r" t="t"/>
            <a:pathLst>
              <a:path extrusionOk="0" h="2170" w="2449">
                <a:moveTo>
                  <a:pt x="2294" y="1375"/>
                </a:moveTo>
                <a:cubicBezTo>
                  <a:pt x="2302" y="1293"/>
                  <a:pt x="2294" y="1277"/>
                  <a:pt x="2294" y="1277"/>
                </a:cubicBezTo>
                <a:cubicBezTo>
                  <a:pt x="2294" y="1277"/>
                  <a:pt x="2351" y="1277"/>
                  <a:pt x="2400" y="1195"/>
                </a:cubicBezTo>
                <a:cubicBezTo>
                  <a:pt x="2408" y="1179"/>
                  <a:pt x="2417" y="1162"/>
                  <a:pt x="2425" y="1146"/>
                </a:cubicBezTo>
                <a:cubicBezTo>
                  <a:pt x="2433" y="1130"/>
                  <a:pt x="2441" y="1113"/>
                  <a:pt x="2441" y="1097"/>
                </a:cubicBezTo>
                <a:cubicBezTo>
                  <a:pt x="2449" y="1072"/>
                  <a:pt x="2449" y="1040"/>
                  <a:pt x="2441" y="1007"/>
                </a:cubicBezTo>
                <a:cubicBezTo>
                  <a:pt x="2433" y="982"/>
                  <a:pt x="2425" y="950"/>
                  <a:pt x="2417" y="925"/>
                </a:cubicBezTo>
                <a:cubicBezTo>
                  <a:pt x="2400" y="893"/>
                  <a:pt x="2417" y="827"/>
                  <a:pt x="2376" y="835"/>
                </a:cubicBezTo>
                <a:cubicBezTo>
                  <a:pt x="2392" y="786"/>
                  <a:pt x="2400" y="754"/>
                  <a:pt x="2335" y="746"/>
                </a:cubicBezTo>
                <a:cubicBezTo>
                  <a:pt x="2351" y="737"/>
                  <a:pt x="2368" y="721"/>
                  <a:pt x="2368" y="713"/>
                </a:cubicBezTo>
                <a:lnTo>
                  <a:pt x="2368" y="696"/>
                </a:lnTo>
                <a:cubicBezTo>
                  <a:pt x="2318" y="647"/>
                  <a:pt x="2318" y="549"/>
                  <a:pt x="2310" y="492"/>
                </a:cubicBezTo>
                <a:lnTo>
                  <a:pt x="2310" y="476"/>
                </a:lnTo>
                <a:lnTo>
                  <a:pt x="2310" y="460"/>
                </a:lnTo>
                <a:lnTo>
                  <a:pt x="2310" y="411"/>
                </a:lnTo>
                <a:cubicBezTo>
                  <a:pt x="2310" y="378"/>
                  <a:pt x="2302" y="353"/>
                  <a:pt x="2294" y="321"/>
                </a:cubicBezTo>
                <a:cubicBezTo>
                  <a:pt x="2294" y="296"/>
                  <a:pt x="2302" y="247"/>
                  <a:pt x="2277" y="239"/>
                </a:cubicBezTo>
                <a:cubicBezTo>
                  <a:pt x="2277" y="223"/>
                  <a:pt x="2286" y="206"/>
                  <a:pt x="2286" y="198"/>
                </a:cubicBezTo>
                <a:cubicBezTo>
                  <a:pt x="2286" y="127"/>
                  <a:pt x="2255" y="63"/>
                  <a:pt x="2253" y="0"/>
                </a:cubicBezTo>
                <a:lnTo>
                  <a:pt x="208" y="3"/>
                </a:lnTo>
                <a:cubicBezTo>
                  <a:pt x="205" y="42"/>
                  <a:pt x="202" y="78"/>
                  <a:pt x="197" y="108"/>
                </a:cubicBezTo>
                <a:lnTo>
                  <a:pt x="197" y="133"/>
                </a:lnTo>
                <a:cubicBezTo>
                  <a:pt x="221" y="223"/>
                  <a:pt x="123" y="288"/>
                  <a:pt x="131" y="337"/>
                </a:cubicBezTo>
                <a:cubicBezTo>
                  <a:pt x="139" y="345"/>
                  <a:pt x="148" y="345"/>
                  <a:pt x="156" y="353"/>
                </a:cubicBezTo>
                <a:cubicBezTo>
                  <a:pt x="115" y="370"/>
                  <a:pt x="131" y="402"/>
                  <a:pt x="148" y="435"/>
                </a:cubicBezTo>
                <a:cubicBezTo>
                  <a:pt x="131" y="451"/>
                  <a:pt x="139" y="484"/>
                  <a:pt x="139" y="517"/>
                </a:cubicBezTo>
                <a:lnTo>
                  <a:pt x="139" y="598"/>
                </a:lnTo>
                <a:cubicBezTo>
                  <a:pt x="131" y="615"/>
                  <a:pt x="131" y="631"/>
                  <a:pt x="131" y="647"/>
                </a:cubicBezTo>
                <a:cubicBezTo>
                  <a:pt x="123" y="680"/>
                  <a:pt x="115" y="713"/>
                  <a:pt x="107" y="746"/>
                </a:cubicBezTo>
                <a:cubicBezTo>
                  <a:pt x="99" y="770"/>
                  <a:pt x="41" y="835"/>
                  <a:pt x="90" y="835"/>
                </a:cubicBezTo>
                <a:cubicBezTo>
                  <a:pt x="33" y="876"/>
                  <a:pt x="0" y="901"/>
                  <a:pt x="66" y="917"/>
                </a:cubicBezTo>
                <a:cubicBezTo>
                  <a:pt x="41" y="925"/>
                  <a:pt x="33" y="925"/>
                  <a:pt x="25" y="933"/>
                </a:cubicBezTo>
                <a:cubicBezTo>
                  <a:pt x="17" y="942"/>
                  <a:pt x="17" y="950"/>
                  <a:pt x="25" y="958"/>
                </a:cubicBezTo>
                <a:cubicBezTo>
                  <a:pt x="58" y="1040"/>
                  <a:pt x="25" y="1138"/>
                  <a:pt x="66" y="1203"/>
                </a:cubicBezTo>
                <a:cubicBezTo>
                  <a:pt x="66" y="1211"/>
                  <a:pt x="74" y="1211"/>
                  <a:pt x="74" y="1219"/>
                </a:cubicBezTo>
                <a:cubicBezTo>
                  <a:pt x="123" y="1277"/>
                  <a:pt x="164" y="1277"/>
                  <a:pt x="164" y="1277"/>
                </a:cubicBezTo>
                <a:cubicBezTo>
                  <a:pt x="164" y="1277"/>
                  <a:pt x="164" y="1301"/>
                  <a:pt x="172" y="1383"/>
                </a:cubicBezTo>
                <a:cubicBezTo>
                  <a:pt x="180" y="1465"/>
                  <a:pt x="172" y="1759"/>
                  <a:pt x="131" y="1906"/>
                </a:cubicBezTo>
                <a:cubicBezTo>
                  <a:pt x="111" y="1979"/>
                  <a:pt x="74" y="2069"/>
                  <a:pt x="40" y="2170"/>
                </a:cubicBezTo>
                <a:lnTo>
                  <a:pt x="532" y="2170"/>
                </a:lnTo>
                <a:cubicBezTo>
                  <a:pt x="533" y="2134"/>
                  <a:pt x="536" y="2106"/>
                  <a:pt x="541" y="2094"/>
                </a:cubicBezTo>
                <a:cubicBezTo>
                  <a:pt x="557" y="2037"/>
                  <a:pt x="582" y="2020"/>
                  <a:pt x="639" y="1922"/>
                </a:cubicBezTo>
                <a:cubicBezTo>
                  <a:pt x="672" y="1857"/>
                  <a:pt x="705" y="1677"/>
                  <a:pt x="729" y="1546"/>
                </a:cubicBezTo>
                <a:lnTo>
                  <a:pt x="729" y="1530"/>
                </a:lnTo>
                <a:cubicBezTo>
                  <a:pt x="746" y="1465"/>
                  <a:pt x="746" y="1399"/>
                  <a:pt x="836" y="1383"/>
                </a:cubicBezTo>
                <a:lnTo>
                  <a:pt x="852" y="1383"/>
                </a:lnTo>
                <a:cubicBezTo>
                  <a:pt x="967" y="1367"/>
                  <a:pt x="918" y="1203"/>
                  <a:pt x="975" y="1154"/>
                </a:cubicBezTo>
                <a:cubicBezTo>
                  <a:pt x="983" y="1138"/>
                  <a:pt x="983" y="1130"/>
                  <a:pt x="991" y="1113"/>
                </a:cubicBezTo>
                <a:cubicBezTo>
                  <a:pt x="1000" y="1097"/>
                  <a:pt x="1008" y="1089"/>
                  <a:pt x="1016" y="1072"/>
                </a:cubicBezTo>
                <a:cubicBezTo>
                  <a:pt x="1114" y="917"/>
                  <a:pt x="1172" y="746"/>
                  <a:pt x="1237" y="582"/>
                </a:cubicBezTo>
                <a:cubicBezTo>
                  <a:pt x="1368" y="680"/>
                  <a:pt x="1327" y="844"/>
                  <a:pt x="1393" y="950"/>
                </a:cubicBezTo>
                <a:cubicBezTo>
                  <a:pt x="1401" y="966"/>
                  <a:pt x="1401" y="982"/>
                  <a:pt x="1409" y="999"/>
                </a:cubicBezTo>
                <a:cubicBezTo>
                  <a:pt x="1417" y="1007"/>
                  <a:pt x="1426" y="1023"/>
                  <a:pt x="1434" y="1040"/>
                </a:cubicBezTo>
                <a:cubicBezTo>
                  <a:pt x="1434" y="1048"/>
                  <a:pt x="1442" y="1064"/>
                  <a:pt x="1450" y="1072"/>
                </a:cubicBezTo>
                <a:cubicBezTo>
                  <a:pt x="1475" y="1097"/>
                  <a:pt x="1491" y="1130"/>
                  <a:pt x="1499" y="1162"/>
                </a:cubicBezTo>
                <a:cubicBezTo>
                  <a:pt x="1507" y="1179"/>
                  <a:pt x="1507" y="1187"/>
                  <a:pt x="1516" y="1195"/>
                </a:cubicBezTo>
                <a:cubicBezTo>
                  <a:pt x="1507" y="1236"/>
                  <a:pt x="1516" y="1260"/>
                  <a:pt x="1532" y="1285"/>
                </a:cubicBezTo>
                <a:cubicBezTo>
                  <a:pt x="1532" y="1293"/>
                  <a:pt x="1540" y="1301"/>
                  <a:pt x="1540" y="1309"/>
                </a:cubicBezTo>
                <a:cubicBezTo>
                  <a:pt x="1565" y="1326"/>
                  <a:pt x="1598" y="1342"/>
                  <a:pt x="1622" y="1358"/>
                </a:cubicBezTo>
                <a:cubicBezTo>
                  <a:pt x="1630" y="1358"/>
                  <a:pt x="1639" y="1367"/>
                  <a:pt x="1647" y="1367"/>
                </a:cubicBezTo>
                <a:cubicBezTo>
                  <a:pt x="1761" y="1399"/>
                  <a:pt x="1729" y="1530"/>
                  <a:pt x="1770" y="1628"/>
                </a:cubicBezTo>
                <a:lnTo>
                  <a:pt x="1770" y="1636"/>
                </a:lnTo>
                <a:cubicBezTo>
                  <a:pt x="1786" y="1742"/>
                  <a:pt x="1811" y="1881"/>
                  <a:pt x="1827" y="1914"/>
                </a:cubicBezTo>
                <a:cubicBezTo>
                  <a:pt x="1884" y="2020"/>
                  <a:pt x="1909" y="2028"/>
                  <a:pt x="1925" y="2086"/>
                </a:cubicBezTo>
                <a:cubicBezTo>
                  <a:pt x="1930" y="2100"/>
                  <a:pt x="1932" y="2130"/>
                  <a:pt x="1933" y="2170"/>
                </a:cubicBezTo>
                <a:lnTo>
                  <a:pt x="2426" y="2170"/>
                </a:lnTo>
                <a:cubicBezTo>
                  <a:pt x="2390" y="2065"/>
                  <a:pt x="2352" y="1973"/>
                  <a:pt x="2335" y="1898"/>
                </a:cubicBezTo>
                <a:cubicBezTo>
                  <a:pt x="2294" y="1751"/>
                  <a:pt x="2286" y="1465"/>
                  <a:pt x="2294" y="13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7"/>
          <p:cNvSpPr/>
          <p:nvPr/>
        </p:nvSpPr>
        <p:spPr>
          <a:xfrm>
            <a:off x="6517104" y="1770565"/>
            <a:ext cx="1637353" cy="898128"/>
          </a:xfrm>
          <a:custGeom>
            <a:rect b="b" l="l" r="r" t="t"/>
            <a:pathLst>
              <a:path extrusionOk="0" h="2174" w="3966">
                <a:moveTo>
                  <a:pt x="2997" y="2165"/>
                </a:moveTo>
                <a:lnTo>
                  <a:pt x="2997" y="2108"/>
                </a:lnTo>
                <a:cubicBezTo>
                  <a:pt x="2989" y="2067"/>
                  <a:pt x="2980" y="2034"/>
                  <a:pt x="2980" y="2018"/>
                </a:cubicBezTo>
                <a:cubicBezTo>
                  <a:pt x="2989" y="2010"/>
                  <a:pt x="2980" y="1993"/>
                  <a:pt x="2972" y="1977"/>
                </a:cubicBezTo>
                <a:cubicBezTo>
                  <a:pt x="2972" y="1952"/>
                  <a:pt x="2972" y="1936"/>
                  <a:pt x="2964" y="1912"/>
                </a:cubicBezTo>
                <a:cubicBezTo>
                  <a:pt x="2964" y="1887"/>
                  <a:pt x="2964" y="1871"/>
                  <a:pt x="2956" y="1846"/>
                </a:cubicBezTo>
                <a:cubicBezTo>
                  <a:pt x="2948" y="1830"/>
                  <a:pt x="2940" y="1822"/>
                  <a:pt x="2931" y="1805"/>
                </a:cubicBezTo>
                <a:cubicBezTo>
                  <a:pt x="2735" y="1740"/>
                  <a:pt x="2866" y="1511"/>
                  <a:pt x="2759" y="1372"/>
                </a:cubicBezTo>
                <a:lnTo>
                  <a:pt x="2735" y="1323"/>
                </a:lnTo>
                <a:cubicBezTo>
                  <a:pt x="2718" y="1274"/>
                  <a:pt x="2710" y="1233"/>
                  <a:pt x="2735" y="1184"/>
                </a:cubicBezTo>
                <a:cubicBezTo>
                  <a:pt x="2727" y="1168"/>
                  <a:pt x="2718" y="1152"/>
                  <a:pt x="2710" y="1135"/>
                </a:cubicBezTo>
                <a:lnTo>
                  <a:pt x="2710" y="1094"/>
                </a:lnTo>
                <a:cubicBezTo>
                  <a:pt x="2710" y="1078"/>
                  <a:pt x="2702" y="1054"/>
                  <a:pt x="2702" y="1037"/>
                </a:cubicBezTo>
                <a:cubicBezTo>
                  <a:pt x="2702" y="972"/>
                  <a:pt x="2702" y="915"/>
                  <a:pt x="2718" y="849"/>
                </a:cubicBezTo>
                <a:lnTo>
                  <a:pt x="2718" y="800"/>
                </a:lnTo>
                <a:cubicBezTo>
                  <a:pt x="2718" y="768"/>
                  <a:pt x="2702" y="776"/>
                  <a:pt x="2718" y="719"/>
                </a:cubicBezTo>
                <a:cubicBezTo>
                  <a:pt x="2727" y="661"/>
                  <a:pt x="2735" y="629"/>
                  <a:pt x="2727" y="612"/>
                </a:cubicBezTo>
                <a:cubicBezTo>
                  <a:pt x="2727" y="604"/>
                  <a:pt x="2751" y="506"/>
                  <a:pt x="2767" y="449"/>
                </a:cubicBezTo>
                <a:cubicBezTo>
                  <a:pt x="2784" y="392"/>
                  <a:pt x="2784" y="392"/>
                  <a:pt x="2800" y="375"/>
                </a:cubicBezTo>
                <a:cubicBezTo>
                  <a:pt x="2808" y="351"/>
                  <a:pt x="2817" y="343"/>
                  <a:pt x="2817" y="302"/>
                </a:cubicBezTo>
                <a:cubicBezTo>
                  <a:pt x="2825" y="269"/>
                  <a:pt x="2866" y="212"/>
                  <a:pt x="2866" y="212"/>
                </a:cubicBezTo>
                <a:cubicBezTo>
                  <a:pt x="2866" y="204"/>
                  <a:pt x="2858" y="179"/>
                  <a:pt x="2858" y="179"/>
                </a:cubicBezTo>
                <a:lnTo>
                  <a:pt x="2882" y="147"/>
                </a:lnTo>
                <a:cubicBezTo>
                  <a:pt x="2882" y="147"/>
                  <a:pt x="2899" y="261"/>
                  <a:pt x="2964" y="351"/>
                </a:cubicBezTo>
                <a:cubicBezTo>
                  <a:pt x="3030" y="433"/>
                  <a:pt x="3251" y="604"/>
                  <a:pt x="3349" y="661"/>
                </a:cubicBezTo>
                <a:cubicBezTo>
                  <a:pt x="3439" y="727"/>
                  <a:pt x="3497" y="768"/>
                  <a:pt x="3546" y="776"/>
                </a:cubicBezTo>
                <a:cubicBezTo>
                  <a:pt x="3595" y="776"/>
                  <a:pt x="3677" y="808"/>
                  <a:pt x="3726" y="776"/>
                </a:cubicBezTo>
                <a:cubicBezTo>
                  <a:pt x="3775" y="751"/>
                  <a:pt x="3857" y="563"/>
                  <a:pt x="3922" y="392"/>
                </a:cubicBezTo>
                <a:cubicBezTo>
                  <a:pt x="3956" y="309"/>
                  <a:pt x="3962" y="155"/>
                  <a:pt x="3966" y="0"/>
                </a:cubicBezTo>
                <a:lnTo>
                  <a:pt x="3524" y="1"/>
                </a:lnTo>
                <a:cubicBezTo>
                  <a:pt x="3497" y="54"/>
                  <a:pt x="3497" y="49"/>
                  <a:pt x="3497" y="49"/>
                </a:cubicBezTo>
                <a:cubicBezTo>
                  <a:pt x="3497" y="49"/>
                  <a:pt x="3492" y="29"/>
                  <a:pt x="3485" y="1"/>
                </a:cubicBezTo>
                <a:lnTo>
                  <a:pt x="460" y="5"/>
                </a:lnTo>
                <a:cubicBezTo>
                  <a:pt x="453" y="31"/>
                  <a:pt x="449" y="49"/>
                  <a:pt x="449" y="49"/>
                </a:cubicBezTo>
                <a:cubicBezTo>
                  <a:pt x="449" y="49"/>
                  <a:pt x="449" y="54"/>
                  <a:pt x="424" y="5"/>
                </a:cubicBezTo>
                <a:lnTo>
                  <a:pt x="0" y="5"/>
                </a:lnTo>
                <a:cubicBezTo>
                  <a:pt x="7" y="28"/>
                  <a:pt x="7" y="50"/>
                  <a:pt x="7" y="65"/>
                </a:cubicBezTo>
                <a:cubicBezTo>
                  <a:pt x="23" y="196"/>
                  <a:pt x="40" y="310"/>
                  <a:pt x="73" y="384"/>
                </a:cubicBezTo>
                <a:cubicBezTo>
                  <a:pt x="138" y="555"/>
                  <a:pt x="220" y="743"/>
                  <a:pt x="269" y="768"/>
                </a:cubicBezTo>
                <a:cubicBezTo>
                  <a:pt x="318" y="792"/>
                  <a:pt x="400" y="768"/>
                  <a:pt x="441" y="759"/>
                </a:cubicBezTo>
                <a:cubicBezTo>
                  <a:pt x="490" y="759"/>
                  <a:pt x="548" y="710"/>
                  <a:pt x="646" y="653"/>
                </a:cubicBezTo>
                <a:cubicBezTo>
                  <a:pt x="736" y="596"/>
                  <a:pt x="916" y="433"/>
                  <a:pt x="982" y="351"/>
                </a:cubicBezTo>
                <a:cubicBezTo>
                  <a:pt x="1047" y="261"/>
                  <a:pt x="1064" y="147"/>
                  <a:pt x="1064" y="147"/>
                </a:cubicBezTo>
                <a:lnTo>
                  <a:pt x="1080" y="179"/>
                </a:lnTo>
                <a:lnTo>
                  <a:pt x="1080" y="212"/>
                </a:lnTo>
                <a:cubicBezTo>
                  <a:pt x="1080" y="212"/>
                  <a:pt x="1121" y="269"/>
                  <a:pt x="1121" y="302"/>
                </a:cubicBezTo>
                <a:cubicBezTo>
                  <a:pt x="1129" y="343"/>
                  <a:pt x="1129" y="351"/>
                  <a:pt x="1146" y="375"/>
                </a:cubicBezTo>
                <a:cubicBezTo>
                  <a:pt x="1154" y="392"/>
                  <a:pt x="1162" y="392"/>
                  <a:pt x="1178" y="449"/>
                </a:cubicBezTo>
                <a:cubicBezTo>
                  <a:pt x="1195" y="506"/>
                  <a:pt x="1211" y="604"/>
                  <a:pt x="1211" y="612"/>
                </a:cubicBezTo>
                <a:cubicBezTo>
                  <a:pt x="1211" y="629"/>
                  <a:pt x="1219" y="661"/>
                  <a:pt x="1228" y="719"/>
                </a:cubicBezTo>
                <a:cubicBezTo>
                  <a:pt x="1244" y="776"/>
                  <a:pt x="1228" y="768"/>
                  <a:pt x="1228" y="800"/>
                </a:cubicBezTo>
                <a:cubicBezTo>
                  <a:pt x="1219" y="833"/>
                  <a:pt x="1228" y="857"/>
                  <a:pt x="1228" y="915"/>
                </a:cubicBezTo>
                <a:lnTo>
                  <a:pt x="1228" y="956"/>
                </a:lnTo>
                <a:lnTo>
                  <a:pt x="1228" y="996"/>
                </a:lnTo>
                <a:cubicBezTo>
                  <a:pt x="1228" y="1013"/>
                  <a:pt x="1211" y="1037"/>
                  <a:pt x="1219" y="1037"/>
                </a:cubicBezTo>
                <a:cubicBezTo>
                  <a:pt x="1211" y="1078"/>
                  <a:pt x="1170" y="1119"/>
                  <a:pt x="1228" y="1135"/>
                </a:cubicBezTo>
                <a:cubicBezTo>
                  <a:pt x="1211" y="1143"/>
                  <a:pt x="1203" y="1152"/>
                  <a:pt x="1195" y="1160"/>
                </a:cubicBezTo>
                <a:cubicBezTo>
                  <a:pt x="1187" y="1160"/>
                  <a:pt x="1187" y="1168"/>
                  <a:pt x="1187" y="1176"/>
                </a:cubicBezTo>
                <a:cubicBezTo>
                  <a:pt x="1195" y="1250"/>
                  <a:pt x="1129" y="1315"/>
                  <a:pt x="1162" y="1380"/>
                </a:cubicBezTo>
                <a:lnTo>
                  <a:pt x="1162" y="1454"/>
                </a:lnTo>
                <a:cubicBezTo>
                  <a:pt x="1162" y="1462"/>
                  <a:pt x="1154" y="1470"/>
                  <a:pt x="1154" y="1478"/>
                </a:cubicBezTo>
                <a:lnTo>
                  <a:pt x="1154" y="1519"/>
                </a:lnTo>
                <a:cubicBezTo>
                  <a:pt x="1146" y="1536"/>
                  <a:pt x="1146" y="1552"/>
                  <a:pt x="1137" y="1560"/>
                </a:cubicBezTo>
                <a:cubicBezTo>
                  <a:pt x="1129" y="1593"/>
                  <a:pt x="1121" y="1617"/>
                  <a:pt x="1113" y="1642"/>
                </a:cubicBezTo>
                <a:cubicBezTo>
                  <a:pt x="1105" y="1650"/>
                  <a:pt x="1105" y="1658"/>
                  <a:pt x="1096" y="1675"/>
                </a:cubicBezTo>
                <a:cubicBezTo>
                  <a:pt x="1091" y="1686"/>
                  <a:pt x="1085" y="1698"/>
                  <a:pt x="1079" y="1713"/>
                </a:cubicBezTo>
                <a:cubicBezTo>
                  <a:pt x="1077" y="1718"/>
                  <a:pt x="1075" y="1724"/>
                  <a:pt x="1072" y="1732"/>
                </a:cubicBezTo>
                <a:cubicBezTo>
                  <a:pt x="1074" y="1725"/>
                  <a:pt x="1076" y="1719"/>
                  <a:pt x="1079" y="1713"/>
                </a:cubicBezTo>
                <a:cubicBezTo>
                  <a:pt x="1092" y="1674"/>
                  <a:pt x="1077" y="1706"/>
                  <a:pt x="1056" y="1756"/>
                </a:cubicBezTo>
                <a:cubicBezTo>
                  <a:pt x="1072" y="1715"/>
                  <a:pt x="1047" y="1756"/>
                  <a:pt x="1031" y="1789"/>
                </a:cubicBezTo>
                <a:cubicBezTo>
                  <a:pt x="1039" y="1781"/>
                  <a:pt x="1015" y="1813"/>
                  <a:pt x="1006" y="1822"/>
                </a:cubicBezTo>
                <a:cubicBezTo>
                  <a:pt x="998" y="1854"/>
                  <a:pt x="990" y="1887"/>
                  <a:pt x="982" y="1920"/>
                </a:cubicBezTo>
                <a:cubicBezTo>
                  <a:pt x="965" y="1982"/>
                  <a:pt x="959" y="2084"/>
                  <a:pt x="952" y="2174"/>
                </a:cubicBezTo>
                <a:lnTo>
                  <a:pt x="2997" y="2171"/>
                </a:lnTo>
                <a:cubicBezTo>
                  <a:pt x="2997" y="2169"/>
                  <a:pt x="2997" y="2167"/>
                  <a:pt x="2997" y="216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57"/>
          <p:cNvSpPr/>
          <p:nvPr/>
        </p:nvSpPr>
        <p:spPr>
          <a:xfrm>
            <a:off x="7149786" y="1412778"/>
            <a:ext cx="372000" cy="6933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7"/>
          <p:cNvSpPr/>
          <p:nvPr/>
        </p:nvSpPr>
        <p:spPr>
          <a:xfrm>
            <a:off x="7149786" y="2331954"/>
            <a:ext cx="372000" cy="6933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57"/>
          <p:cNvSpPr/>
          <p:nvPr/>
        </p:nvSpPr>
        <p:spPr>
          <a:xfrm>
            <a:off x="7149786" y="3262040"/>
            <a:ext cx="372000" cy="6933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7F7F7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57"/>
          <p:cNvSpPr/>
          <p:nvPr/>
        </p:nvSpPr>
        <p:spPr>
          <a:xfrm>
            <a:off x="598759" y="3092539"/>
            <a:ext cx="260609" cy="275801"/>
          </a:xfrm>
          <a:custGeom>
            <a:rect b="b" l="l" r="r" t="t"/>
            <a:pathLst>
              <a:path extrusionOk="0" h="3940019" w="3860876">
                <a:moveTo>
                  <a:pt x="3248876" y="1942264"/>
                </a:moveTo>
                <a:lnTo>
                  <a:pt x="3860876" y="1942264"/>
                </a:lnTo>
                <a:lnTo>
                  <a:pt x="3860876" y="2090815"/>
                </a:lnTo>
                <a:lnTo>
                  <a:pt x="3859023" y="2090815"/>
                </a:lnTo>
                <a:cubicBezTo>
                  <a:pt x="3817225" y="2949620"/>
                  <a:pt x="3215273" y="3679864"/>
                  <a:pt x="2378197" y="3884304"/>
                </a:cubicBezTo>
                <a:cubicBezTo>
                  <a:pt x="2219818" y="3922985"/>
                  <a:pt x="2060231" y="3941082"/>
                  <a:pt x="1902626" y="3939971"/>
                </a:cubicBezTo>
                <a:cubicBezTo>
                  <a:pt x="1286982" y="3935631"/>
                  <a:pt x="701577" y="3638194"/>
                  <a:pt x="337583" y="3128887"/>
                </a:cubicBezTo>
                <a:lnTo>
                  <a:pt x="30667" y="3435803"/>
                </a:lnTo>
                <a:lnTo>
                  <a:pt x="30667" y="2342045"/>
                </a:lnTo>
                <a:lnTo>
                  <a:pt x="1124425" y="2342045"/>
                </a:lnTo>
                <a:lnTo>
                  <a:pt x="781340" y="2685130"/>
                </a:lnTo>
                <a:cubicBezTo>
                  <a:pt x="1079782" y="3180935"/>
                  <a:pt x="1667379" y="3425841"/>
                  <a:pt x="2232517" y="3287817"/>
                </a:cubicBezTo>
                <a:cubicBezTo>
                  <a:pt x="2810639" y="3146622"/>
                  <a:pt x="3224897" y="2638979"/>
                  <a:pt x="3247291" y="2044286"/>
                </a:cubicBezTo>
                <a:lnTo>
                  <a:pt x="3248876" y="2044345"/>
                </a:lnTo>
                <a:close/>
                <a:moveTo>
                  <a:pt x="1958249" y="48"/>
                </a:moveTo>
                <a:cubicBezTo>
                  <a:pt x="2573893" y="4388"/>
                  <a:pt x="3159298" y="301825"/>
                  <a:pt x="3523293" y="811132"/>
                </a:cubicBezTo>
                <a:lnTo>
                  <a:pt x="3830209" y="504216"/>
                </a:lnTo>
                <a:lnTo>
                  <a:pt x="3830209" y="1597974"/>
                </a:lnTo>
                <a:lnTo>
                  <a:pt x="2736450" y="1597974"/>
                </a:lnTo>
                <a:lnTo>
                  <a:pt x="3079535" y="1254889"/>
                </a:lnTo>
                <a:cubicBezTo>
                  <a:pt x="2781093" y="759084"/>
                  <a:pt x="2193496" y="514178"/>
                  <a:pt x="1628358" y="652202"/>
                </a:cubicBezTo>
                <a:cubicBezTo>
                  <a:pt x="1050236" y="793397"/>
                  <a:pt x="635978" y="1301040"/>
                  <a:pt x="613584" y="1895733"/>
                </a:cubicBezTo>
                <a:lnTo>
                  <a:pt x="612000" y="1895674"/>
                </a:lnTo>
                <a:lnTo>
                  <a:pt x="612000" y="1985958"/>
                </a:lnTo>
                <a:lnTo>
                  <a:pt x="0" y="1985958"/>
                </a:lnTo>
                <a:lnTo>
                  <a:pt x="0" y="1837407"/>
                </a:lnTo>
                <a:lnTo>
                  <a:pt x="2787" y="1837407"/>
                </a:lnTo>
                <a:cubicBezTo>
                  <a:pt x="49183" y="983705"/>
                  <a:pt x="649445" y="259216"/>
                  <a:pt x="1482678" y="55715"/>
                </a:cubicBezTo>
                <a:cubicBezTo>
                  <a:pt x="1641057" y="17034"/>
                  <a:pt x="1800644" y="-1063"/>
                  <a:pt x="1958249" y="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57"/>
          <p:cNvSpPr/>
          <p:nvPr/>
        </p:nvSpPr>
        <p:spPr>
          <a:xfrm>
            <a:off x="598759" y="3972009"/>
            <a:ext cx="260609" cy="275801"/>
          </a:xfrm>
          <a:custGeom>
            <a:rect b="b" l="l" r="r" t="t"/>
            <a:pathLst>
              <a:path extrusionOk="0" h="3940019" w="3860876">
                <a:moveTo>
                  <a:pt x="3248876" y="1942264"/>
                </a:moveTo>
                <a:lnTo>
                  <a:pt x="3860876" y="1942264"/>
                </a:lnTo>
                <a:lnTo>
                  <a:pt x="3860876" y="2090815"/>
                </a:lnTo>
                <a:lnTo>
                  <a:pt x="3859023" y="2090815"/>
                </a:lnTo>
                <a:cubicBezTo>
                  <a:pt x="3817225" y="2949620"/>
                  <a:pt x="3215273" y="3679864"/>
                  <a:pt x="2378197" y="3884304"/>
                </a:cubicBezTo>
                <a:cubicBezTo>
                  <a:pt x="2219818" y="3922985"/>
                  <a:pt x="2060231" y="3941082"/>
                  <a:pt x="1902626" y="3939971"/>
                </a:cubicBezTo>
                <a:cubicBezTo>
                  <a:pt x="1286982" y="3935631"/>
                  <a:pt x="701577" y="3638194"/>
                  <a:pt x="337583" y="3128887"/>
                </a:cubicBezTo>
                <a:lnTo>
                  <a:pt x="30667" y="3435803"/>
                </a:lnTo>
                <a:lnTo>
                  <a:pt x="30667" y="2342045"/>
                </a:lnTo>
                <a:lnTo>
                  <a:pt x="1124425" y="2342045"/>
                </a:lnTo>
                <a:lnTo>
                  <a:pt x="781340" y="2685130"/>
                </a:lnTo>
                <a:cubicBezTo>
                  <a:pt x="1079782" y="3180935"/>
                  <a:pt x="1667379" y="3425841"/>
                  <a:pt x="2232517" y="3287817"/>
                </a:cubicBezTo>
                <a:cubicBezTo>
                  <a:pt x="2810639" y="3146622"/>
                  <a:pt x="3224897" y="2638979"/>
                  <a:pt x="3247291" y="2044286"/>
                </a:cubicBezTo>
                <a:lnTo>
                  <a:pt x="3248876" y="2044345"/>
                </a:lnTo>
                <a:close/>
                <a:moveTo>
                  <a:pt x="1958249" y="48"/>
                </a:moveTo>
                <a:cubicBezTo>
                  <a:pt x="2573893" y="4388"/>
                  <a:pt x="3159298" y="301825"/>
                  <a:pt x="3523293" y="811132"/>
                </a:cubicBezTo>
                <a:lnTo>
                  <a:pt x="3830209" y="504216"/>
                </a:lnTo>
                <a:lnTo>
                  <a:pt x="3830209" y="1597974"/>
                </a:lnTo>
                <a:lnTo>
                  <a:pt x="2736450" y="1597974"/>
                </a:lnTo>
                <a:lnTo>
                  <a:pt x="3079535" y="1254889"/>
                </a:lnTo>
                <a:cubicBezTo>
                  <a:pt x="2781093" y="759084"/>
                  <a:pt x="2193496" y="514178"/>
                  <a:pt x="1628358" y="652202"/>
                </a:cubicBezTo>
                <a:cubicBezTo>
                  <a:pt x="1050236" y="793397"/>
                  <a:pt x="635978" y="1301040"/>
                  <a:pt x="613584" y="1895733"/>
                </a:cubicBezTo>
                <a:lnTo>
                  <a:pt x="612000" y="1895674"/>
                </a:lnTo>
                <a:lnTo>
                  <a:pt x="612000" y="1985958"/>
                </a:lnTo>
                <a:lnTo>
                  <a:pt x="0" y="1985958"/>
                </a:lnTo>
                <a:lnTo>
                  <a:pt x="0" y="1837407"/>
                </a:lnTo>
                <a:lnTo>
                  <a:pt x="2787" y="1837407"/>
                </a:lnTo>
                <a:cubicBezTo>
                  <a:pt x="49183" y="983705"/>
                  <a:pt x="649445" y="259216"/>
                  <a:pt x="1482678" y="55715"/>
                </a:cubicBezTo>
                <a:cubicBezTo>
                  <a:pt x="1641057" y="17034"/>
                  <a:pt x="1800644" y="-1063"/>
                  <a:pt x="1958249" y="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57"/>
          <p:cNvSpPr txBox="1"/>
          <p:nvPr/>
        </p:nvSpPr>
        <p:spPr>
          <a:xfrm>
            <a:off x="1086141" y="1171525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Need:</a:t>
            </a:r>
            <a:r>
              <a:rPr lang="en" sz="2000"/>
              <a:t> To improve body image</a:t>
            </a:r>
            <a:endParaRPr sz="2000"/>
          </a:p>
        </p:txBody>
      </p:sp>
      <p:sp>
        <p:nvSpPr>
          <p:cNvPr id="403" name="Google Shape;403;p57"/>
          <p:cNvSpPr txBox="1"/>
          <p:nvPr/>
        </p:nvSpPr>
        <p:spPr>
          <a:xfrm>
            <a:off x="1088526" y="2075046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Need:</a:t>
            </a:r>
            <a:r>
              <a:rPr lang="en" sz="2000"/>
              <a:t> To maintain physical, mental health</a:t>
            </a:r>
            <a:endParaRPr sz="2000"/>
          </a:p>
        </p:txBody>
      </p:sp>
      <p:sp>
        <p:nvSpPr>
          <p:cNvPr id="404" name="Google Shape;404;p57"/>
          <p:cNvSpPr txBox="1"/>
          <p:nvPr/>
        </p:nvSpPr>
        <p:spPr>
          <a:xfrm>
            <a:off x="1088526" y="2837046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Insight</a:t>
            </a:r>
            <a:r>
              <a:rPr b="1" lang="en" sz="2000"/>
              <a:t>:</a:t>
            </a:r>
            <a:r>
              <a:rPr lang="en" sz="2000"/>
              <a:t> Relies on friends to hold him accountable for physical fitness </a:t>
            </a:r>
            <a:endParaRPr sz="2000"/>
          </a:p>
        </p:txBody>
      </p:sp>
      <p:sp>
        <p:nvSpPr>
          <p:cNvPr id="405" name="Google Shape;405;p57"/>
          <p:cNvSpPr txBox="1"/>
          <p:nvPr/>
        </p:nvSpPr>
        <p:spPr>
          <a:xfrm>
            <a:off x="1088525" y="3751450"/>
            <a:ext cx="56097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Insight:</a:t>
            </a:r>
            <a:r>
              <a:rPr lang="en" sz="2000"/>
              <a:t> Expects timeliness and reliability in a workout buddy</a:t>
            </a:r>
            <a:endParaRPr sz="2000"/>
          </a:p>
        </p:txBody>
      </p:sp>
      <p:sp>
        <p:nvSpPr>
          <p:cNvPr id="406" name="Google Shape;406;p57"/>
          <p:cNvSpPr/>
          <p:nvPr/>
        </p:nvSpPr>
        <p:spPr>
          <a:xfrm>
            <a:off x="571506" y="1262939"/>
            <a:ext cx="307800" cy="307800"/>
          </a:xfrm>
          <a:custGeom>
            <a:rect b="b" l="l" r="r" t="t"/>
            <a:pathLst>
              <a:path extrusionOk="0" h="3240000" w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57"/>
          <p:cNvSpPr/>
          <p:nvPr/>
        </p:nvSpPr>
        <p:spPr>
          <a:xfrm>
            <a:off x="580238" y="2159874"/>
            <a:ext cx="307800" cy="307800"/>
          </a:xfrm>
          <a:custGeom>
            <a:rect b="b" l="l" r="r" t="t"/>
            <a:pathLst>
              <a:path extrusionOk="0" h="3240000" w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57"/>
          <p:cNvSpPr/>
          <p:nvPr/>
        </p:nvSpPr>
        <p:spPr>
          <a:xfrm>
            <a:off x="466669" y="2962834"/>
            <a:ext cx="520200" cy="520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57"/>
          <p:cNvSpPr/>
          <p:nvPr/>
        </p:nvSpPr>
        <p:spPr>
          <a:xfrm>
            <a:off x="466669" y="3855769"/>
            <a:ext cx="520200" cy="52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57"/>
          <p:cNvSpPr/>
          <p:nvPr/>
        </p:nvSpPr>
        <p:spPr>
          <a:xfrm rot="-2700000">
            <a:off x="662429" y="3045580"/>
            <a:ext cx="169451" cy="377501"/>
          </a:xfrm>
          <a:custGeom>
            <a:rect b="b" l="l" r="r" t="t"/>
            <a:pathLst>
              <a:path extrusionOk="0" h="343323" w="154109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57"/>
          <p:cNvSpPr/>
          <p:nvPr/>
        </p:nvSpPr>
        <p:spPr>
          <a:xfrm rot="-2700000">
            <a:off x="653696" y="3940122"/>
            <a:ext cx="169451" cy="377501"/>
          </a:xfrm>
          <a:custGeom>
            <a:rect b="b" l="l" r="r" t="t"/>
            <a:pathLst>
              <a:path extrusionOk="0" h="343323" w="154109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p57"/>
          <p:cNvPicPr preferRelativeResize="0"/>
          <p:nvPr/>
        </p:nvPicPr>
        <p:blipFill rotWithShape="1">
          <a:blip r:embed="rId3">
            <a:alphaModFix/>
          </a:blip>
          <a:srcRect b="26647" l="11586" r="6183" t="11581"/>
          <a:stretch/>
        </p:blipFill>
        <p:spPr>
          <a:xfrm>
            <a:off x="8057437" y="107227"/>
            <a:ext cx="928635" cy="93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2200" y="270200"/>
            <a:ext cx="595225" cy="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8"/>
          <p:cNvSpPr txBox="1"/>
          <p:nvPr>
            <p:ph idx="1" type="body"/>
          </p:nvPr>
        </p:nvSpPr>
        <p:spPr>
          <a:xfrm>
            <a:off x="460612" y="215441"/>
            <a:ext cx="84618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</a:pPr>
            <a:r>
              <a:rPr lang="en" sz="4100">
                <a:solidFill>
                  <a:srgbClr val="262626"/>
                </a:solidFill>
              </a:rPr>
              <a:t>Needs and Insights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58"/>
          <p:cNvSpPr/>
          <p:nvPr/>
        </p:nvSpPr>
        <p:spPr>
          <a:xfrm>
            <a:off x="466669" y="1152304"/>
            <a:ext cx="520200" cy="520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58"/>
          <p:cNvSpPr/>
          <p:nvPr/>
        </p:nvSpPr>
        <p:spPr>
          <a:xfrm>
            <a:off x="466669" y="2962834"/>
            <a:ext cx="520200" cy="520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58"/>
          <p:cNvSpPr/>
          <p:nvPr/>
        </p:nvSpPr>
        <p:spPr>
          <a:xfrm>
            <a:off x="466669" y="2053970"/>
            <a:ext cx="520200" cy="520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58"/>
          <p:cNvSpPr/>
          <p:nvPr/>
        </p:nvSpPr>
        <p:spPr>
          <a:xfrm>
            <a:off x="466669" y="3855769"/>
            <a:ext cx="520200" cy="52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3" name="Google Shape;423;p58"/>
          <p:cNvGrpSpPr/>
          <p:nvPr/>
        </p:nvGrpSpPr>
        <p:grpSpPr>
          <a:xfrm>
            <a:off x="6597416" y="3638412"/>
            <a:ext cx="1478455" cy="912807"/>
            <a:chOff x="8566658" y="4660939"/>
            <a:chExt cx="1971273" cy="1217076"/>
          </a:xfrm>
        </p:grpSpPr>
        <p:sp>
          <p:nvSpPr>
            <p:cNvPr id="424" name="Google Shape;424;p58"/>
            <p:cNvSpPr/>
            <p:nvPr/>
          </p:nvSpPr>
          <p:spPr>
            <a:xfrm>
              <a:off x="8566658" y="4660939"/>
              <a:ext cx="595299" cy="1217076"/>
            </a:xfrm>
            <a:custGeom>
              <a:rect b="b" l="l" r="r" t="t"/>
              <a:pathLst>
                <a:path extrusionOk="0" h="2212" w="1081">
                  <a:moveTo>
                    <a:pt x="508" y="340"/>
                  </a:moveTo>
                  <a:cubicBezTo>
                    <a:pt x="484" y="586"/>
                    <a:pt x="533" y="1223"/>
                    <a:pt x="533" y="1223"/>
                  </a:cubicBezTo>
                  <a:lnTo>
                    <a:pt x="516" y="1223"/>
                  </a:lnTo>
                  <a:lnTo>
                    <a:pt x="516" y="1247"/>
                  </a:lnTo>
                  <a:cubicBezTo>
                    <a:pt x="508" y="1264"/>
                    <a:pt x="500" y="1362"/>
                    <a:pt x="500" y="1362"/>
                  </a:cubicBezTo>
                  <a:cubicBezTo>
                    <a:pt x="500" y="1362"/>
                    <a:pt x="459" y="1354"/>
                    <a:pt x="426" y="1386"/>
                  </a:cubicBezTo>
                  <a:cubicBezTo>
                    <a:pt x="402" y="1419"/>
                    <a:pt x="410" y="1435"/>
                    <a:pt x="394" y="1443"/>
                  </a:cubicBezTo>
                  <a:cubicBezTo>
                    <a:pt x="377" y="1460"/>
                    <a:pt x="353" y="1476"/>
                    <a:pt x="336" y="1517"/>
                  </a:cubicBezTo>
                  <a:cubicBezTo>
                    <a:pt x="328" y="1533"/>
                    <a:pt x="312" y="1582"/>
                    <a:pt x="295" y="1623"/>
                  </a:cubicBezTo>
                  <a:cubicBezTo>
                    <a:pt x="287" y="1640"/>
                    <a:pt x="287" y="1656"/>
                    <a:pt x="279" y="1664"/>
                  </a:cubicBezTo>
                  <a:cubicBezTo>
                    <a:pt x="271" y="1680"/>
                    <a:pt x="271" y="1697"/>
                    <a:pt x="263" y="1713"/>
                  </a:cubicBezTo>
                  <a:cubicBezTo>
                    <a:pt x="254" y="1729"/>
                    <a:pt x="238" y="1746"/>
                    <a:pt x="230" y="1754"/>
                  </a:cubicBezTo>
                  <a:cubicBezTo>
                    <a:pt x="213" y="1770"/>
                    <a:pt x="197" y="1778"/>
                    <a:pt x="181" y="1787"/>
                  </a:cubicBezTo>
                  <a:cubicBezTo>
                    <a:pt x="131" y="1811"/>
                    <a:pt x="91" y="1844"/>
                    <a:pt x="58" y="1885"/>
                  </a:cubicBezTo>
                  <a:cubicBezTo>
                    <a:pt x="50" y="1893"/>
                    <a:pt x="41" y="1909"/>
                    <a:pt x="33" y="1926"/>
                  </a:cubicBezTo>
                  <a:cubicBezTo>
                    <a:pt x="17" y="1942"/>
                    <a:pt x="9" y="1958"/>
                    <a:pt x="9" y="1975"/>
                  </a:cubicBezTo>
                  <a:cubicBezTo>
                    <a:pt x="0" y="1991"/>
                    <a:pt x="0" y="2007"/>
                    <a:pt x="0" y="2024"/>
                  </a:cubicBezTo>
                  <a:cubicBezTo>
                    <a:pt x="0" y="2212"/>
                    <a:pt x="230" y="2179"/>
                    <a:pt x="344" y="2138"/>
                  </a:cubicBezTo>
                  <a:cubicBezTo>
                    <a:pt x="361" y="2138"/>
                    <a:pt x="377" y="2130"/>
                    <a:pt x="394" y="2122"/>
                  </a:cubicBezTo>
                  <a:lnTo>
                    <a:pt x="443" y="2097"/>
                  </a:lnTo>
                  <a:cubicBezTo>
                    <a:pt x="484" y="2064"/>
                    <a:pt x="525" y="2032"/>
                    <a:pt x="566" y="1991"/>
                  </a:cubicBezTo>
                  <a:cubicBezTo>
                    <a:pt x="582" y="1991"/>
                    <a:pt x="590" y="1983"/>
                    <a:pt x="607" y="1975"/>
                  </a:cubicBezTo>
                  <a:cubicBezTo>
                    <a:pt x="664" y="1950"/>
                    <a:pt x="721" y="1926"/>
                    <a:pt x="787" y="1893"/>
                  </a:cubicBezTo>
                  <a:cubicBezTo>
                    <a:pt x="803" y="1893"/>
                    <a:pt x="820" y="1885"/>
                    <a:pt x="828" y="1877"/>
                  </a:cubicBezTo>
                  <a:cubicBezTo>
                    <a:pt x="926" y="1778"/>
                    <a:pt x="803" y="1672"/>
                    <a:pt x="803" y="1558"/>
                  </a:cubicBezTo>
                  <a:cubicBezTo>
                    <a:pt x="803" y="1542"/>
                    <a:pt x="795" y="1533"/>
                    <a:pt x="795" y="1517"/>
                  </a:cubicBezTo>
                  <a:lnTo>
                    <a:pt x="795" y="1468"/>
                  </a:lnTo>
                  <a:cubicBezTo>
                    <a:pt x="795" y="1452"/>
                    <a:pt x="795" y="1435"/>
                    <a:pt x="787" y="1419"/>
                  </a:cubicBezTo>
                  <a:cubicBezTo>
                    <a:pt x="787" y="1403"/>
                    <a:pt x="795" y="1394"/>
                    <a:pt x="795" y="1378"/>
                  </a:cubicBezTo>
                  <a:lnTo>
                    <a:pt x="795" y="1329"/>
                  </a:lnTo>
                  <a:cubicBezTo>
                    <a:pt x="803" y="1305"/>
                    <a:pt x="803" y="1280"/>
                    <a:pt x="803" y="1272"/>
                  </a:cubicBezTo>
                  <a:lnTo>
                    <a:pt x="795" y="1264"/>
                  </a:lnTo>
                  <a:cubicBezTo>
                    <a:pt x="795" y="1264"/>
                    <a:pt x="820" y="1125"/>
                    <a:pt x="852" y="994"/>
                  </a:cubicBezTo>
                  <a:cubicBezTo>
                    <a:pt x="852" y="978"/>
                    <a:pt x="852" y="970"/>
                    <a:pt x="861" y="961"/>
                  </a:cubicBezTo>
                  <a:cubicBezTo>
                    <a:pt x="959" y="765"/>
                    <a:pt x="1057" y="602"/>
                    <a:pt x="1065" y="373"/>
                  </a:cubicBezTo>
                  <a:cubicBezTo>
                    <a:pt x="1065" y="357"/>
                    <a:pt x="1073" y="340"/>
                    <a:pt x="1073" y="316"/>
                  </a:cubicBezTo>
                  <a:cubicBezTo>
                    <a:pt x="1079" y="209"/>
                    <a:pt x="1077" y="82"/>
                    <a:pt x="1081" y="0"/>
                  </a:cubicBezTo>
                  <a:lnTo>
                    <a:pt x="589" y="0"/>
                  </a:lnTo>
                  <a:cubicBezTo>
                    <a:pt x="554" y="103"/>
                    <a:pt x="521" y="217"/>
                    <a:pt x="508" y="3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8"/>
            <p:cNvSpPr/>
            <p:nvPr/>
          </p:nvSpPr>
          <p:spPr>
            <a:xfrm>
              <a:off x="9932272" y="4660939"/>
              <a:ext cx="605659" cy="1158355"/>
            </a:xfrm>
            <a:custGeom>
              <a:rect b="b" l="l" r="r" t="t"/>
              <a:pathLst>
                <a:path extrusionOk="0" h="2105" w="1099">
                  <a:moveTo>
                    <a:pt x="18" y="373"/>
                  </a:moveTo>
                  <a:cubicBezTo>
                    <a:pt x="18" y="389"/>
                    <a:pt x="26" y="406"/>
                    <a:pt x="26" y="422"/>
                  </a:cubicBezTo>
                  <a:cubicBezTo>
                    <a:pt x="34" y="471"/>
                    <a:pt x="42" y="520"/>
                    <a:pt x="59" y="561"/>
                  </a:cubicBezTo>
                  <a:cubicBezTo>
                    <a:pt x="67" y="577"/>
                    <a:pt x="75" y="594"/>
                    <a:pt x="83" y="610"/>
                  </a:cubicBezTo>
                  <a:cubicBezTo>
                    <a:pt x="116" y="724"/>
                    <a:pt x="247" y="823"/>
                    <a:pt x="231" y="986"/>
                  </a:cubicBezTo>
                  <a:cubicBezTo>
                    <a:pt x="239" y="994"/>
                    <a:pt x="239" y="1010"/>
                    <a:pt x="239" y="1019"/>
                  </a:cubicBezTo>
                  <a:cubicBezTo>
                    <a:pt x="272" y="1141"/>
                    <a:pt x="288" y="1256"/>
                    <a:pt x="288" y="1256"/>
                  </a:cubicBezTo>
                  <a:lnTo>
                    <a:pt x="280" y="1272"/>
                  </a:lnTo>
                  <a:cubicBezTo>
                    <a:pt x="280" y="1272"/>
                    <a:pt x="280" y="1296"/>
                    <a:pt x="288" y="1329"/>
                  </a:cubicBezTo>
                  <a:cubicBezTo>
                    <a:pt x="329" y="1501"/>
                    <a:pt x="272" y="1672"/>
                    <a:pt x="280" y="1828"/>
                  </a:cubicBezTo>
                  <a:cubicBezTo>
                    <a:pt x="288" y="1860"/>
                    <a:pt x="296" y="1885"/>
                    <a:pt x="329" y="1901"/>
                  </a:cubicBezTo>
                  <a:cubicBezTo>
                    <a:pt x="354" y="1917"/>
                    <a:pt x="386" y="1926"/>
                    <a:pt x="436" y="1926"/>
                  </a:cubicBezTo>
                  <a:cubicBezTo>
                    <a:pt x="452" y="1926"/>
                    <a:pt x="468" y="1934"/>
                    <a:pt x="468" y="1942"/>
                  </a:cubicBezTo>
                  <a:cubicBezTo>
                    <a:pt x="476" y="1950"/>
                    <a:pt x="485" y="1975"/>
                    <a:pt x="509" y="1999"/>
                  </a:cubicBezTo>
                  <a:cubicBezTo>
                    <a:pt x="517" y="2007"/>
                    <a:pt x="542" y="2015"/>
                    <a:pt x="558" y="2024"/>
                  </a:cubicBezTo>
                  <a:cubicBezTo>
                    <a:pt x="599" y="2040"/>
                    <a:pt x="640" y="2048"/>
                    <a:pt x="673" y="2064"/>
                  </a:cubicBezTo>
                  <a:cubicBezTo>
                    <a:pt x="689" y="2073"/>
                    <a:pt x="714" y="2073"/>
                    <a:pt x="730" y="2081"/>
                  </a:cubicBezTo>
                  <a:cubicBezTo>
                    <a:pt x="747" y="2089"/>
                    <a:pt x="763" y="2097"/>
                    <a:pt x="780" y="2097"/>
                  </a:cubicBezTo>
                  <a:cubicBezTo>
                    <a:pt x="796" y="2105"/>
                    <a:pt x="812" y="2105"/>
                    <a:pt x="837" y="2105"/>
                  </a:cubicBezTo>
                  <a:cubicBezTo>
                    <a:pt x="935" y="2105"/>
                    <a:pt x="1066" y="2105"/>
                    <a:pt x="1099" y="2007"/>
                  </a:cubicBezTo>
                  <a:cubicBezTo>
                    <a:pt x="1099" y="1877"/>
                    <a:pt x="960" y="1811"/>
                    <a:pt x="878" y="1754"/>
                  </a:cubicBezTo>
                  <a:cubicBezTo>
                    <a:pt x="870" y="1746"/>
                    <a:pt x="853" y="1729"/>
                    <a:pt x="845" y="1721"/>
                  </a:cubicBezTo>
                  <a:cubicBezTo>
                    <a:pt x="837" y="1713"/>
                    <a:pt x="837" y="1697"/>
                    <a:pt x="829" y="1689"/>
                  </a:cubicBezTo>
                  <a:cubicBezTo>
                    <a:pt x="821" y="1672"/>
                    <a:pt x="821" y="1664"/>
                    <a:pt x="812" y="1648"/>
                  </a:cubicBezTo>
                  <a:cubicBezTo>
                    <a:pt x="796" y="1631"/>
                    <a:pt x="788" y="1607"/>
                    <a:pt x="771" y="1582"/>
                  </a:cubicBezTo>
                  <a:cubicBezTo>
                    <a:pt x="771" y="1574"/>
                    <a:pt x="763" y="1566"/>
                    <a:pt x="763" y="1550"/>
                  </a:cubicBezTo>
                  <a:cubicBezTo>
                    <a:pt x="755" y="1533"/>
                    <a:pt x="747" y="1517"/>
                    <a:pt x="747" y="1509"/>
                  </a:cubicBezTo>
                  <a:cubicBezTo>
                    <a:pt x="730" y="1468"/>
                    <a:pt x="706" y="1452"/>
                    <a:pt x="689" y="1435"/>
                  </a:cubicBezTo>
                  <a:cubicBezTo>
                    <a:pt x="673" y="1427"/>
                    <a:pt x="681" y="1419"/>
                    <a:pt x="657" y="1378"/>
                  </a:cubicBezTo>
                  <a:cubicBezTo>
                    <a:pt x="632" y="1345"/>
                    <a:pt x="583" y="1354"/>
                    <a:pt x="583" y="1354"/>
                  </a:cubicBezTo>
                  <a:cubicBezTo>
                    <a:pt x="583" y="1354"/>
                    <a:pt x="575" y="1256"/>
                    <a:pt x="575" y="1239"/>
                  </a:cubicBezTo>
                  <a:lnTo>
                    <a:pt x="567" y="1223"/>
                  </a:lnTo>
                  <a:cubicBezTo>
                    <a:pt x="567" y="1215"/>
                    <a:pt x="558" y="1223"/>
                    <a:pt x="558" y="1223"/>
                  </a:cubicBezTo>
                  <a:cubicBezTo>
                    <a:pt x="558" y="1223"/>
                    <a:pt x="575" y="970"/>
                    <a:pt x="583" y="724"/>
                  </a:cubicBezTo>
                  <a:lnTo>
                    <a:pt x="583" y="684"/>
                  </a:lnTo>
                  <a:cubicBezTo>
                    <a:pt x="567" y="643"/>
                    <a:pt x="567" y="610"/>
                    <a:pt x="583" y="577"/>
                  </a:cubicBezTo>
                  <a:lnTo>
                    <a:pt x="583" y="537"/>
                  </a:lnTo>
                  <a:cubicBezTo>
                    <a:pt x="583" y="455"/>
                    <a:pt x="583" y="389"/>
                    <a:pt x="575" y="332"/>
                  </a:cubicBezTo>
                  <a:cubicBezTo>
                    <a:pt x="563" y="212"/>
                    <a:pt x="529" y="101"/>
                    <a:pt x="494" y="0"/>
                  </a:cubicBezTo>
                  <a:lnTo>
                    <a:pt x="1" y="0"/>
                  </a:lnTo>
                  <a:cubicBezTo>
                    <a:pt x="4" y="99"/>
                    <a:pt x="0" y="257"/>
                    <a:pt x="18" y="3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p58"/>
          <p:cNvSpPr/>
          <p:nvPr/>
        </p:nvSpPr>
        <p:spPr>
          <a:xfrm>
            <a:off x="5586161" y="803824"/>
            <a:ext cx="3399920" cy="930082"/>
          </a:xfrm>
          <a:custGeom>
            <a:rect b="b" l="l" r="r" t="t"/>
            <a:pathLst>
              <a:path extrusionOk="0" h="2252" w="8233">
                <a:moveTo>
                  <a:pt x="2654" y="2206"/>
                </a:moveTo>
                <a:cubicBezTo>
                  <a:pt x="2621" y="2165"/>
                  <a:pt x="2597" y="2140"/>
                  <a:pt x="2572" y="2108"/>
                </a:cubicBezTo>
                <a:cubicBezTo>
                  <a:pt x="2564" y="2091"/>
                  <a:pt x="2548" y="2067"/>
                  <a:pt x="2540" y="2042"/>
                </a:cubicBezTo>
                <a:cubicBezTo>
                  <a:pt x="2531" y="1944"/>
                  <a:pt x="2466" y="1879"/>
                  <a:pt x="2466" y="1789"/>
                </a:cubicBezTo>
                <a:cubicBezTo>
                  <a:pt x="2458" y="1756"/>
                  <a:pt x="2458" y="1740"/>
                  <a:pt x="2458" y="1724"/>
                </a:cubicBezTo>
                <a:cubicBezTo>
                  <a:pt x="2531" y="1683"/>
                  <a:pt x="2564" y="1650"/>
                  <a:pt x="2605" y="1634"/>
                </a:cubicBezTo>
                <a:cubicBezTo>
                  <a:pt x="2638" y="1617"/>
                  <a:pt x="2654" y="1601"/>
                  <a:pt x="2662" y="1585"/>
                </a:cubicBezTo>
                <a:cubicBezTo>
                  <a:pt x="2671" y="1568"/>
                  <a:pt x="2679" y="1544"/>
                  <a:pt x="2687" y="1527"/>
                </a:cubicBezTo>
                <a:lnTo>
                  <a:pt x="3244" y="1527"/>
                </a:lnTo>
                <a:cubicBezTo>
                  <a:pt x="3228" y="1536"/>
                  <a:pt x="3211" y="1552"/>
                  <a:pt x="3195" y="1568"/>
                </a:cubicBezTo>
                <a:cubicBezTo>
                  <a:pt x="3097" y="1658"/>
                  <a:pt x="3006" y="1871"/>
                  <a:pt x="2990" y="1895"/>
                </a:cubicBezTo>
                <a:cubicBezTo>
                  <a:pt x="2974" y="1912"/>
                  <a:pt x="2834" y="1985"/>
                  <a:pt x="2785" y="2067"/>
                </a:cubicBezTo>
                <a:cubicBezTo>
                  <a:pt x="2753" y="2116"/>
                  <a:pt x="2727" y="2200"/>
                  <a:pt x="2714" y="2252"/>
                </a:cubicBezTo>
                <a:lnTo>
                  <a:pt x="5739" y="2248"/>
                </a:lnTo>
                <a:cubicBezTo>
                  <a:pt x="5725" y="2196"/>
                  <a:pt x="5700" y="2114"/>
                  <a:pt x="5669" y="2067"/>
                </a:cubicBezTo>
                <a:cubicBezTo>
                  <a:pt x="5619" y="1985"/>
                  <a:pt x="5480" y="1912"/>
                  <a:pt x="5464" y="1895"/>
                </a:cubicBezTo>
                <a:cubicBezTo>
                  <a:pt x="5447" y="1871"/>
                  <a:pt x="5357" y="1658"/>
                  <a:pt x="5259" y="1568"/>
                </a:cubicBezTo>
                <a:cubicBezTo>
                  <a:pt x="5243" y="1552"/>
                  <a:pt x="5226" y="1536"/>
                  <a:pt x="5210" y="1527"/>
                </a:cubicBezTo>
                <a:lnTo>
                  <a:pt x="5767" y="1527"/>
                </a:lnTo>
                <a:cubicBezTo>
                  <a:pt x="5775" y="1560"/>
                  <a:pt x="5791" y="1609"/>
                  <a:pt x="5841" y="1634"/>
                </a:cubicBezTo>
                <a:cubicBezTo>
                  <a:pt x="5898" y="1658"/>
                  <a:pt x="5980" y="1691"/>
                  <a:pt x="5988" y="1707"/>
                </a:cubicBezTo>
                <a:cubicBezTo>
                  <a:pt x="5996" y="1724"/>
                  <a:pt x="6004" y="1732"/>
                  <a:pt x="5947" y="1928"/>
                </a:cubicBezTo>
                <a:cubicBezTo>
                  <a:pt x="5898" y="2124"/>
                  <a:pt x="5857" y="2116"/>
                  <a:pt x="5800" y="2206"/>
                </a:cubicBezTo>
                <a:cubicBezTo>
                  <a:pt x="5791" y="2223"/>
                  <a:pt x="5784" y="2237"/>
                  <a:pt x="5778" y="2248"/>
                </a:cubicBezTo>
                <a:lnTo>
                  <a:pt x="6220" y="2247"/>
                </a:lnTo>
                <a:cubicBezTo>
                  <a:pt x="6224" y="2097"/>
                  <a:pt x="6226" y="1947"/>
                  <a:pt x="6250" y="1862"/>
                </a:cubicBezTo>
                <a:cubicBezTo>
                  <a:pt x="6299" y="1691"/>
                  <a:pt x="6324" y="1634"/>
                  <a:pt x="6332" y="1593"/>
                </a:cubicBezTo>
                <a:cubicBezTo>
                  <a:pt x="6340" y="1577"/>
                  <a:pt x="6332" y="1552"/>
                  <a:pt x="6332" y="1527"/>
                </a:cubicBezTo>
                <a:lnTo>
                  <a:pt x="6766" y="1527"/>
                </a:lnTo>
                <a:lnTo>
                  <a:pt x="6766" y="2042"/>
                </a:lnTo>
                <a:cubicBezTo>
                  <a:pt x="6766" y="2091"/>
                  <a:pt x="6807" y="2124"/>
                  <a:pt x="6848" y="2124"/>
                </a:cubicBezTo>
                <a:lnTo>
                  <a:pt x="6979" y="2124"/>
                </a:lnTo>
                <a:cubicBezTo>
                  <a:pt x="7028" y="2124"/>
                  <a:pt x="7061" y="2091"/>
                  <a:pt x="7061" y="2042"/>
                </a:cubicBezTo>
                <a:lnTo>
                  <a:pt x="7061" y="1527"/>
                </a:lnTo>
                <a:lnTo>
                  <a:pt x="7069" y="1527"/>
                </a:lnTo>
                <a:lnTo>
                  <a:pt x="7069" y="1952"/>
                </a:lnTo>
                <a:cubicBezTo>
                  <a:pt x="7069" y="1985"/>
                  <a:pt x="7094" y="2018"/>
                  <a:pt x="7135" y="2018"/>
                </a:cubicBezTo>
                <a:lnTo>
                  <a:pt x="7241" y="2018"/>
                </a:lnTo>
                <a:cubicBezTo>
                  <a:pt x="7282" y="2018"/>
                  <a:pt x="7315" y="1985"/>
                  <a:pt x="7315" y="1952"/>
                </a:cubicBezTo>
                <a:lnTo>
                  <a:pt x="7315" y="1846"/>
                </a:lnTo>
                <a:cubicBezTo>
                  <a:pt x="7340" y="1895"/>
                  <a:pt x="7397" y="1928"/>
                  <a:pt x="7454" y="1928"/>
                </a:cubicBezTo>
                <a:cubicBezTo>
                  <a:pt x="7544" y="1928"/>
                  <a:pt x="7618" y="1854"/>
                  <a:pt x="7618" y="1764"/>
                </a:cubicBezTo>
                <a:lnTo>
                  <a:pt x="7618" y="1527"/>
                </a:lnTo>
                <a:lnTo>
                  <a:pt x="7872" y="1527"/>
                </a:lnTo>
                <a:lnTo>
                  <a:pt x="8175" y="1527"/>
                </a:lnTo>
                <a:cubicBezTo>
                  <a:pt x="8208" y="1527"/>
                  <a:pt x="8233" y="1503"/>
                  <a:pt x="8233" y="1470"/>
                </a:cubicBezTo>
                <a:cubicBezTo>
                  <a:pt x="8233" y="1438"/>
                  <a:pt x="8208" y="1413"/>
                  <a:pt x="8175" y="1413"/>
                </a:cubicBezTo>
                <a:lnTo>
                  <a:pt x="7618" y="1413"/>
                </a:lnTo>
                <a:lnTo>
                  <a:pt x="7618" y="1160"/>
                </a:lnTo>
                <a:cubicBezTo>
                  <a:pt x="7618" y="1070"/>
                  <a:pt x="7544" y="996"/>
                  <a:pt x="7454" y="996"/>
                </a:cubicBezTo>
                <a:cubicBezTo>
                  <a:pt x="7397" y="996"/>
                  <a:pt x="7340" y="1029"/>
                  <a:pt x="7315" y="1078"/>
                </a:cubicBezTo>
                <a:lnTo>
                  <a:pt x="7315" y="988"/>
                </a:lnTo>
                <a:cubicBezTo>
                  <a:pt x="7315" y="956"/>
                  <a:pt x="7282" y="923"/>
                  <a:pt x="7241" y="923"/>
                </a:cubicBezTo>
                <a:lnTo>
                  <a:pt x="7135" y="923"/>
                </a:lnTo>
                <a:cubicBezTo>
                  <a:pt x="7094" y="923"/>
                  <a:pt x="7069" y="956"/>
                  <a:pt x="7069" y="988"/>
                </a:cubicBezTo>
                <a:lnTo>
                  <a:pt x="7069" y="1413"/>
                </a:lnTo>
                <a:lnTo>
                  <a:pt x="7061" y="1413"/>
                </a:lnTo>
                <a:lnTo>
                  <a:pt x="7061" y="898"/>
                </a:lnTo>
                <a:cubicBezTo>
                  <a:pt x="7061" y="849"/>
                  <a:pt x="7028" y="817"/>
                  <a:pt x="6979" y="817"/>
                </a:cubicBezTo>
                <a:lnTo>
                  <a:pt x="6848" y="817"/>
                </a:lnTo>
                <a:cubicBezTo>
                  <a:pt x="6807" y="817"/>
                  <a:pt x="6766" y="849"/>
                  <a:pt x="6766" y="898"/>
                </a:cubicBezTo>
                <a:lnTo>
                  <a:pt x="6766" y="1413"/>
                </a:lnTo>
                <a:lnTo>
                  <a:pt x="6308" y="1413"/>
                </a:lnTo>
                <a:cubicBezTo>
                  <a:pt x="6299" y="1405"/>
                  <a:pt x="6299" y="1397"/>
                  <a:pt x="6299" y="1397"/>
                </a:cubicBezTo>
                <a:cubicBezTo>
                  <a:pt x="6291" y="1364"/>
                  <a:pt x="6250" y="1356"/>
                  <a:pt x="6234" y="1356"/>
                </a:cubicBezTo>
                <a:cubicBezTo>
                  <a:pt x="6209" y="1356"/>
                  <a:pt x="6193" y="1364"/>
                  <a:pt x="6193" y="1364"/>
                </a:cubicBezTo>
                <a:cubicBezTo>
                  <a:pt x="6193" y="1364"/>
                  <a:pt x="6168" y="1315"/>
                  <a:pt x="6144" y="1307"/>
                </a:cubicBezTo>
                <a:cubicBezTo>
                  <a:pt x="6111" y="1299"/>
                  <a:pt x="6086" y="1323"/>
                  <a:pt x="6086" y="1323"/>
                </a:cubicBezTo>
                <a:cubicBezTo>
                  <a:pt x="6086" y="1323"/>
                  <a:pt x="6078" y="1299"/>
                  <a:pt x="6037" y="1299"/>
                </a:cubicBezTo>
                <a:cubicBezTo>
                  <a:pt x="5988" y="1299"/>
                  <a:pt x="5988" y="1323"/>
                  <a:pt x="5988" y="1323"/>
                </a:cubicBezTo>
                <a:cubicBezTo>
                  <a:pt x="5988" y="1323"/>
                  <a:pt x="5955" y="1307"/>
                  <a:pt x="5923" y="1323"/>
                </a:cubicBezTo>
                <a:cubicBezTo>
                  <a:pt x="5898" y="1340"/>
                  <a:pt x="5890" y="1356"/>
                  <a:pt x="5882" y="1364"/>
                </a:cubicBezTo>
                <a:cubicBezTo>
                  <a:pt x="5882" y="1380"/>
                  <a:pt x="5873" y="1405"/>
                  <a:pt x="5873" y="1405"/>
                </a:cubicBezTo>
                <a:cubicBezTo>
                  <a:pt x="5873" y="1405"/>
                  <a:pt x="5857" y="1397"/>
                  <a:pt x="5832" y="1413"/>
                </a:cubicBezTo>
                <a:lnTo>
                  <a:pt x="4899" y="1413"/>
                </a:lnTo>
                <a:lnTo>
                  <a:pt x="4849" y="1413"/>
                </a:lnTo>
                <a:cubicBezTo>
                  <a:pt x="4833" y="1413"/>
                  <a:pt x="4817" y="1421"/>
                  <a:pt x="4792" y="1421"/>
                </a:cubicBezTo>
                <a:lnTo>
                  <a:pt x="4776" y="1421"/>
                </a:lnTo>
                <a:cubicBezTo>
                  <a:pt x="4759" y="1421"/>
                  <a:pt x="4751" y="1413"/>
                  <a:pt x="4735" y="1413"/>
                </a:cubicBezTo>
                <a:cubicBezTo>
                  <a:pt x="4546" y="1364"/>
                  <a:pt x="4424" y="1168"/>
                  <a:pt x="4522" y="972"/>
                </a:cubicBezTo>
                <a:lnTo>
                  <a:pt x="4522" y="956"/>
                </a:lnTo>
                <a:cubicBezTo>
                  <a:pt x="4530" y="882"/>
                  <a:pt x="4661" y="849"/>
                  <a:pt x="4645" y="751"/>
                </a:cubicBezTo>
                <a:lnTo>
                  <a:pt x="4645" y="743"/>
                </a:lnTo>
                <a:cubicBezTo>
                  <a:pt x="4645" y="735"/>
                  <a:pt x="4653" y="719"/>
                  <a:pt x="4661" y="710"/>
                </a:cubicBezTo>
                <a:cubicBezTo>
                  <a:pt x="4694" y="653"/>
                  <a:pt x="4694" y="588"/>
                  <a:pt x="4628" y="572"/>
                </a:cubicBezTo>
                <a:lnTo>
                  <a:pt x="4628" y="547"/>
                </a:lnTo>
                <a:cubicBezTo>
                  <a:pt x="4628" y="539"/>
                  <a:pt x="4628" y="531"/>
                  <a:pt x="4620" y="522"/>
                </a:cubicBezTo>
                <a:cubicBezTo>
                  <a:pt x="4620" y="498"/>
                  <a:pt x="4612" y="449"/>
                  <a:pt x="4604" y="392"/>
                </a:cubicBezTo>
                <a:cubicBezTo>
                  <a:pt x="4604" y="335"/>
                  <a:pt x="4596" y="326"/>
                  <a:pt x="4579" y="294"/>
                </a:cubicBezTo>
                <a:cubicBezTo>
                  <a:pt x="4571" y="277"/>
                  <a:pt x="4555" y="261"/>
                  <a:pt x="4538" y="237"/>
                </a:cubicBezTo>
                <a:cubicBezTo>
                  <a:pt x="4530" y="204"/>
                  <a:pt x="4514" y="171"/>
                  <a:pt x="4505" y="196"/>
                </a:cubicBezTo>
                <a:cubicBezTo>
                  <a:pt x="4489" y="138"/>
                  <a:pt x="4481" y="187"/>
                  <a:pt x="4464" y="163"/>
                </a:cubicBezTo>
                <a:cubicBezTo>
                  <a:pt x="4448" y="163"/>
                  <a:pt x="4432" y="228"/>
                  <a:pt x="4424" y="130"/>
                </a:cubicBezTo>
                <a:cubicBezTo>
                  <a:pt x="4407" y="106"/>
                  <a:pt x="4391" y="65"/>
                  <a:pt x="4374" y="114"/>
                </a:cubicBezTo>
                <a:cubicBezTo>
                  <a:pt x="4366" y="65"/>
                  <a:pt x="4350" y="65"/>
                  <a:pt x="4342" y="73"/>
                </a:cubicBezTo>
                <a:cubicBezTo>
                  <a:pt x="4325" y="40"/>
                  <a:pt x="4317" y="65"/>
                  <a:pt x="4301" y="89"/>
                </a:cubicBezTo>
                <a:cubicBezTo>
                  <a:pt x="4292" y="16"/>
                  <a:pt x="4276" y="81"/>
                  <a:pt x="4268" y="57"/>
                </a:cubicBezTo>
                <a:cubicBezTo>
                  <a:pt x="4252" y="0"/>
                  <a:pt x="4243" y="32"/>
                  <a:pt x="4227" y="81"/>
                </a:cubicBezTo>
                <a:cubicBezTo>
                  <a:pt x="4211" y="114"/>
                  <a:pt x="4202" y="98"/>
                  <a:pt x="4186" y="114"/>
                </a:cubicBezTo>
                <a:cubicBezTo>
                  <a:pt x="4178" y="106"/>
                  <a:pt x="4161" y="187"/>
                  <a:pt x="4153" y="89"/>
                </a:cubicBezTo>
                <a:cubicBezTo>
                  <a:pt x="4137" y="32"/>
                  <a:pt x="4129" y="73"/>
                  <a:pt x="4112" y="73"/>
                </a:cubicBezTo>
                <a:cubicBezTo>
                  <a:pt x="4104" y="89"/>
                  <a:pt x="4088" y="122"/>
                  <a:pt x="4079" y="114"/>
                </a:cubicBezTo>
                <a:cubicBezTo>
                  <a:pt x="4063" y="130"/>
                  <a:pt x="4047" y="114"/>
                  <a:pt x="4030" y="138"/>
                </a:cubicBezTo>
                <a:cubicBezTo>
                  <a:pt x="4014" y="163"/>
                  <a:pt x="4006" y="187"/>
                  <a:pt x="3989" y="163"/>
                </a:cubicBezTo>
                <a:cubicBezTo>
                  <a:pt x="3973" y="122"/>
                  <a:pt x="3965" y="130"/>
                  <a:pt x="3948" y="196"/>
                </a:cubicBezTo>
                <a:cubicBezTo>
                  <a:pt x="3940" y="237"/>
                  <a:pt x="3940" y="220"/>
                  <a:pt x="3932" y="253"/>
                </a:cubicBezTo>
                <a:cubicBezTo>
                  <a:pt x="3924" y="269"/>
                  <a:pt x="3924" y="237"/>
                  <a:pt x="3916" y="237"/>
                </a:cubicBezTo>
                <a:cubicBezTo>
                  <a:pt x="3907" y="196"/>
                  <a:pt x="3899" y="228"/>
                  <a:pt x="3891" y="245"/>
                </a:cubicBezTo>
                <a:cubicBezTo>
                  <a:pt x="3883" y="237"/>
                  <a:pt x="3875" y="253"/>
                  <a:pt x="3867" y="294"/>
                </a:cubicBezTo>
                <a:cubicBezTo>
                  <a:pt x="3867" y="310"/>
                  <a:pt x="3858" y="269"/>
                  <a:pt x="3858" y="335"/>
                </a:cubicBezTo>
                <a:cubicBezTo>
                  <a:pt x="3850" y="318"/>
                  <a:pt x="3850" y="375"/>
                  <a:pt x="3842" y="392"/>
                </a:cubicBezTo>
                <a:cubicBezTo>
                  <a:pt x="3842" y="424"/>
                  <a:pt x="3842" y="457"/>
                  <a:pt x="3834" y="457"/>
                </a:cubicBezTo>
                <a:cubicBezTo>
                  <a:pt x="3834" y="424"/>
                  <a:pt x="3834" y="506"/>
                  <a:pt x="3826" y="522"/>
                </a:cubicBezTo>
                <a:cubicBezTo>
                  <a:pt x="3826" y="563"/>
                  <a:pt x="3817" y="596"/>
                  <a:pt x="3817" y="596"/>
                </a:cubicBezTo>
                <a:lnTo>
                  <a:pt x="3801" y="604"/>
                </a:lnTo>
                <a:cubicBezTo>
                  <a:pt x="3801" y="604"/>
                  <a:pt x="3793" y="612"/>
                  <a:pt x="3785" y="612"/>
                </a:cubicBezTo>
                <a:cubicBezTo>
                  <a:pt x="3776" y="686"/>
                  <a:pt x="3776" y="719"/>
                  <a:pt x="3809" y="768"/>
                </a:cubicBezTo>
                <a:cubicBezTo>
                  <a:pt x="3817" y="776"/>
                  <a:pt x="3817" y="784"/>
                  <a:pt x="3826" y="792"/>
                </a:cubicBezTo>
                <a:cubicBezTo>
                  <a:pt x="3850" y="825"/>
                  <a:pt x="3875" y="857"/>
                  <a:pt x="3891" y="882"/>
                </a:cubicBezTo>
                <a:cubicBezTo>
                  <a:pt x="3899" y="890"/>
                  <a:pt x="3899" y="907"/>
                  <a:pt x="3899" y="923"/>
                </a:cubicBezTo>
                <a:cubicBezTo>
                  <a:pt x="3907" y="939"/>
                  <a:pt x="3907" y="947"/>
                  <a:pt x="3916" y="964"/>
                </a:cubicBezTo>
                <a:cubicBezTo>
                  <a:pt x="4006" y="1127"/>
                  <a:pt x="3907" y="1356"/>
                  <a:pt x="3703" y="1405"/>
                </a:cubicBezTo>
                <a:cubicBezTo>
                  <a:pt x="3686" y="1413"/>
                  <a:pt x="3662" y="1413"/>
                  <a:pt x="3645" y="1413"/>
                </a:cubicBezTo>
                <a:lnTo>
                  <a:pt x="3637" y="1413"/>
                </a:lnTo>
                <a:lnTo>
                  <a:pt x="3604" y="1413"/>
                </a:lnTo>
                <a:lnTo>
                  <a:pt x="3563" y="1413"/>
                </a:lnTo>
                <a:lnTo>
                  <a:pt x="2646" y="1413"/>
                </a:lnTo>
                <a:cubicBezTo>
                  <a:pt x="2531" y="1291"/>
                  <a:pt x="2400" y="1258"/>
                  <a:pt x="2220" y="1356"/>
                </a:cubicBezTo>
                <a:cubicBezTo>
                  <a:pt x="2212" y="1356"/>
                  <a:pt x="2195" y="1356"/>
                  <a:pt x="2187" y="1364"/>
                </a:cubicBezTo>
                <a:cubicBezTo>
                  <a:pt x="2171" y="1372"/>
                  <a:pt x="2155" y="1380"/>
                  <a:pt x="2155" y="1397"/>
                </a:cubicBezTo>
                <a:cubicBezTo>
                  <a:pt x="2155" y="1397"/>
                  <a:pt x="2146" y="1405"/>
                  <a:pt x="2146" y="1413"/>
                </a:cubicBezTo>
                <a:lnTo>
                  <a:pt x="1696" y="1413"/>
                </a:lnTo>
                <a:lnTo>
                  <a:pt x="1696" y="898"/>
                </a:lnTo>
                <a:cubicBezTo>
                  <a:pt x="1696" y="849"/>
                  <a:pt x="1655" y="817"/>
                  <a:pt x="1614" y="817"/>
                </a:cubicBezTo>
                <a:lnTo>
                  <a:pt x="1483" y="817"/>
                </a:lnTo>
                <a:cubicBezTo>
                  <a:pt x="1434" y="817"/>
                  <a:pt x="1401" y="849"/>
                  <a:pt x="1401" y="898"/>
                </a:cubicBezTo>
                <a:lnTo>
                  <a:pt x="1401" y="1413"/>
                </a:lnTo>
                <a:lnTo>
                  <a:pt x="1393" y="1413"/>
                </a:lnTo>
                <a:lnTo>
                  <a:pt x="1393" y="988"/>
                </a:lnTo>
                <a:cubicBezTo>
                  <a:pt x="1393" y="956"/>
                  <a:pt x="1360" y="923"/>
                  <a:pt x="1327" y="923"/>
                </a:cubicBezTo>
                <a:lnTo>
                  <a:pt x="1221" y="923"/>
                </a:lnTo>
                <a:cubicBezTo>
                  <a:pt x="1180" y="923"/>
                  <a:pt x="1147" y="956"/>
                  <a:pt x="1147" y="988"/>
                </a:cubicBezTo>
                <a:lnTo>
                  <a:pt x="1147" y="1119"/>
                </a:lnTo>
                <a:cubicBezTo>
                  <a:pt x="1122" y="1062"/>
                  <a:pt x="1065" y="1029"/>
                  <a:pt x="1000" y="1029"/>
                </a:cubicBezTo>
                <a:cubicBezTo>
                  <a:pt x="909" y="1029"/>
                  <a:pt x="836" y="1103"/>
                  <a:pt x="836" y="1192"/>
                </a:cubicBezTo>
                <a:lnTo>
                  <a:pt x="836" y="1413"/>
                </a:lnTo>
                <a:lnTo>
                  <a:pt x="58" y="1413"/>
                </a:lnTo>
                <a:cubicBezTo>
                  <a:pt x="25" y="1413"/>
                  <a:pt x="0" y="1438"/>
                  <a:pt x="0" y="1470"/>
                </a:cubicBezTo>
                <a:cubicBezTo>
                  <a:pt x="0" y="1503"/>
                  <a:pt x="25" y="1527"/>
                  <a:pt x="58" y="1527"/>
                </a:cubicBezTo>
                <a:lnTo>
                  <a:pt x="590" y="1527"/>
                </a:lnTo>
                <a:lnTo>
                  <a:pt x="836" y="1527"/>
                </a:lnTo>
                <a:lnTo>
                  <a:pt x="836" y="1797"/>
                </a:lnTo>
                <a:cubicBezTo>
                  <a:pt x="836" y="1887"/>
                  <a:pt x="909" y="1961"/>
                  <a:pt x="1000" y="1961"/>
                </a:cubicBezTo>
                <a:cubicBezTo>
                  <a:pt x="1065" y="1961"/>
                  <a:pt x="1122" y="1928"/>
                  <a:pt x="1147" y="1879"/>
                </a:cubicBezTo>
                <a:lnTo>
                  <a:pt x="1147" y="1952"/>
                </a:lnTo>
                <a:cubicBezTo>
                  <a:pt x="1147" y="1985"/>
                  <a:pt x="1180" y="2018"/>
                  <a:pt x="1221" y="2018"/>
                </a:cubicBezTo>
                <a:lnTo>
                  <a:pt x="1327" y="2018"/>
                </a:lnTo>
                <a:cubicBezTo>
                  <a:pt x="1360" y="2018"/>
                  <a:pt x="1393" y="1985"/>
                  <a:pt x="1393" y="1952"/>
                </a:cubicBezTo>
                <a:lnTo>
                  <a:pt x="1393" y="1527"/>
                </a:lnTo>
                <a:lnTo>
                  <a:pt x="1401" y="1527"/>
                </a:lnTo>
                <a:lnTo>
                  <a:pt x="1401" y="2042"/>
                </a:lnTo>
                <a:cubicBezTo>
                  <a:pt x="1401" y="2091"/>
                  <a:pt x="1434" y="2124"/>
                  <a:pt x="1483" y="2124"/>
                </a:cubicBezTo>
                <a:lnTo>
                  <a:pt x="1614" y="2124"/>
                </a:lnTo>
                <a:cubicBezTo>
                  <a:pt x="1655" y="2124"/>
                  <a:pt x="1696" y="2091"/>
                  <a:pt x="1696" y="2042"/>
                </a:cubicBezTo>
                <a:lnTo>
                  <a:pt x="1696" y="1527"/>
                </a:lnTo>
                <a:lnTo>
                  <a:pt x="2122" y="1527"/>
                </a:lnTo>
                <a:cubicBezTo>
                  <a:pt x="2114" y="1552"/>
                  <a:pt x="2114" y="1577"/>
                  <a:pt x="2122" y="1593"/>
                </a:cubicBezTo>
                <a:cubicBezTo>
                  <a:pt x="2130" y="1617"/>
                  <a:pt x="2138" y="1650"/>
                  <a:pt x="2155" y="1724"/>
                </a:cubicBezTo>
                <a:cubicBezTo>
                  <a:pt x="2163" y="1740"/>
                  <a:pt x="2171" y="1764"/>
                  <a:pt x="2179" y="1789"/>
                </a:cubicBezTo>
                <a:cubicBezTo>
                  <a:pt x="2236" y="1912"/>
                  <a:pt x="2204" y="2108"/>
                  <a:pt x="2253" y="2247"/>
                </a:cubicBezTo>
                <a:cubicBezTo>
                  <a:pt x="2253" y="2249"/>
                  <a:pt x="2254" y="2250"/>
                  <a:pt x="2254" y="2252"/>
                </a:cubicBezTo>
                <a:lnTo>
                  <a:pt x="2678" y="2252"/>
                </a:lnTo>
                <a:cubicBezTo>
                  <a:pt x="2672" y="2240"/>
                  <a:pt x="2664" y="2225"/>
                  <a:pt x="2654" y="220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58"/>
          <p:cNvSpPr/>
          <p:nvPr/>
        </p:nvSpPr>
        <p:spPr>
          <a:xfrm>
            <a:off x="6824539" y="2705354"/>
            <a:ext cx="1011259" cy="896400"/>
          </a:xfrm>
          <a:custGeom>
            <a:rect b="b" l="l" r="r" t="t"/>
            <a:pathLst>
              <a:path extrusionOk="0" h="2170" w="2449">
                <a:moveTo>
                  <a:pt x="2294" y="1375"/>
                </a:moveTo>
                <a:cubicBezTo>
                  <a:pt x="2302" y="1293"/>
                  <a:pt x="2294" y="1277"/>
                  <a:pt x="2294" y="1277"/>
                </a:cubicBezTo>
                <a:cubicBezTo>
                  <a:pt x="2294" y="1277"/>
                  <a:pt x="2351" y="1277"/>
                  <a:pt x="2400" y="1195"/>
                </a:cubicBezTo>
                <a:cubicBezTo>
                  <a:pt x="2408" y="1179"/>
                  <a:pt x="2417" y="1162"/>
                  <a:pt x="2425" y="1146"/>
                </a:cubicBezTo>
                <a:cubicBezTo>
                  <a:pt x="2433" y="1130"/>
                  <a:pt x="2441" y="1113"/>
                  <a:pt x="2441" y="1097"/>
                </a:cubicBezTo>
                <a:cubicBezTo>
                  <a:pt x="2449" y="1072"/>
                  <a:pt x="2449" y="1040"/>
                  <a:pt x="2441" y="1007"/>
                </a:cubicBezTo>
                <a:cubicBezTo>
                  <a:pt x="2433" y="982"/>
                  <a:pt x="2425" y="950"/>
                  <a:pt x="2417" y="925"/>
                </a:cubicBezTo>
                <a:cubicBezTo>
                  <a:pt x="2400" y="893"/>
                  <a:pt x="2417" y="827"/>
                  <a:pt x="2376" y="835"/>
                </a:cubicBezTo>
                <a:cubicBezTo>
                  <a:pt x="2392" y="786"/>
                  <a:pt x="2400" y="754"/>
                  <a:pt x="2335" y="746"/>
                </a:cubicBezTo>
                <a:cubicBezTo>
                  <a:pt x="2351" y="737"/>
                  <a:pt x="2368" y="721"/>
                  <a:pt x="2368" y="713"/>
                </a:cubicBezTo>
                <a:lnTo>
                  <a:pt x="2368" y="696"/>
                </a:lnTo>
                <a:cubicBezTo>
                  <a:pt x="2318" y="647"/>
                  <a:pt x="2318" y="549"/>
                  <a:pt x="2310" y="492"/>
                </a:cubicBezTo>
                <a:lnTo>
                  <a:pt x="2310" y="476"/>
                </a:lnTo>
                <a:lnTo>
                  <a:pt x="2310" y="460"/>
                </a:lnTo>
                <a:lnTo>
                  <a:pt x="2310" y="411"/>
                </a:lnTo>
                <a:cubicBezTo>
                  <a:pt x="2310" y="378"/>
                  <a:pt x="2302" y="353"/>
                  <a:pt x="2294" y="321"/>
                </a:cubicBezTo>
                <a:cubicBezTo>
                  <a:pt x="2294" y="296"/>
                  <a:pt x="2302" y="247"/>
                  <a:pt x="2277" y="239"/>
                </a:cubicBezTo>
                <a:cubicBezTo>
                  <a:pt x="2277" y="223"/>
                  <a:pt x="2286" y="206"/>
                  <a:pt x="2286" y="198"/>
                </a:cubicBezTo>
                <a:cubicBezTo>
                  <a:pt x="2286" y="127"/>
                  <a:pt x="2255" y="63"/>
                  <a:pt x="2253" y="0"/>
                </a:cubicBezTo>
                <a:lnTo>
                  <a:pt x="208" y="3"/>
                </a:lnTo>
                <a:cubicBezTo>
                  <a:pt x="205" y="42"/>
                  <a:pt x="202" y="78"/>
                  <a:pt x="197" y="108"/>
                </a:cubicBezTo>
                <a:lnTo>
                  <a:pt x="197" y="133"/>
                </a:lnTo>
                <a:cubicBezTo>
                  <a:pt x="221" y="223"/>
                  <a:pt x="123" y="288"/>
                  <a:pt x="131" y="337"/>
                </a:cubicBezTo>
                <a:cubicBezTo>
                  <a:pt x="139" y="345"/>
                  <a:pt x="148" y="345"/>
                  <a:pt x="156" y="353"/>
                </a:cubicBezTo>
                <a:cubicBezTo>
                  <a:pt x="115" y="370"/>
                  <a:pt x="131" y="402"/>
                  <a:pt x="148" y="435"/>
                </a:cubicBezTo>
                <a:cubicBezTo>
                  <a:pt x="131" y="451"/>
                  <a:pt x="139" y="484"/>
                  <a:pt x="139" y="517"/>
                </a:cubicBezTo>
                <a:lnTo>
                  <a:pt x="139" y="598"/>
                </a:lnTo>
                <a:cubicBezTo>
                  <a:pt x="131" y="615"/>
                  <a:pt x="131" y="631"/>
                  <a:pt x="131" y="647"/>
                </a:cubicBezTo>
                <a:cubicBezTo>
                  <a:pt x="123" y="680"/>
                  <a:pt x="115" y="713"/>
                  <a:pt x="107" y="746"/>
                </a:cubicBezTo>
                <a:cubicBezTo>
                  <a:pt x="99" y="770"/>
                  <a:pt x="41" y="835"/>
                  <a:pt x="90" y="835"/>
                </a:cubicBezTo>
                <a:cubicBezTo>
                  <a:pt x="33" y="876"/>
                  <a:pt x="0" y="901"/>
                  <a:pt x="66" y="917"/>
                </a:cubicBezTo>
                <a:cubicBezTo>
                  <a:pt x="41" y="925"/>
                  <a:pt x="33" y="925"/>
                  <a:pt x="25" y="933"/>
                </a:cubicBezTo>
                <a:cubicBezTo>
                  <a:pt x="17" y="942"/>
                  <a:pt x="17" y="950"/>
                  <a:pt x="25" y="958"/>
                </a:cubicBezTo>
                <a:cubicBezTo>
                  <a:pt x="58" y="1040"/>
                  <a:pt x="25" y="1138"/>
                  <a:pt x="66" y="1203"/>
                </a:cubicBezTo>
                <a:cubicBezTo>
                  <a:pt x="66" y="1211"/>
                  <a:pt x="74" y="1211"/>
                  <a:pt x="74" y="1219"/>
                </a:cubicBezTo>
                <a:cubicBezTo>
                  <a:pt x="123" y="1277"/>
                  <a:pt x="164" y="1277"/>
                  <a:pt x="164" y="1277"/>
                </a:cubicBezTo>
                <a:cubicBezTo>
                  <a:pt x="164" y="1277"/>
                  <a:pt x="164" y="1301"/>
                  <a:pt x="172" y="1383"/>
                </a:cubicBezTo>
                <a:cubicBezTo>
                  <a:pt x="180" y="1465"/>
                  <a:pt x="172" y="1759"/>
                  <a:pt x="131" y="1906"/>
                </a:cubicBezTo>
                <a:cubicBezTo>
                  <a:pt x="111" y="1979"/>
                  <a:pt x="74" y="2069"/>
                  <a:pt x="40" y="2170"/>
                </a:cubicBezTo>
                <a:lnTo>
                  <a:pt x="532" y="2170"/>
                </a:lnTo>
                <a:cubicBezTo>
                  <a:pt x="533" y="2134"/>
                  <a:pt x="536" y="2106"/>
                  <a:pt x="541" y="2094"/>
                </a:cubicBezTo>
                <a:cubicBezTo>
                  <a:pt x="557" y="2037"/>
                  <a:pt x="582" y="2020"/>
                  <a:pt x="639" y="1922"/>
                </a:cubicBezTo>
                <a:cubicBezTo>
                  <a:pt x="672" y="1857"/>
                  <a:pt x="705" y="1677"/>
                  <a:pt x="729" y="1546"/>
                </a:cubicBezTo>
                <a:lnTo>
                  <a:pt x="729" y="1530"/>
                </a:lnTo>
                <a:cubicBezTo>
                  <a:pt x="746" y="1465"/>
                  <a:pt x="746" y="1399"/>
                  <a:pt x="836" y="1383"/>
                </a:cubicBezTo>
                <a:lnTo>
                  <a:pt x="852" y="1383"/>
                </a:lnTo>
                <a:cubicBezTo>
                  <a:pt x="967" y="1367"/>
                  <a:pt x="918" y="1203"/>
                  <a:pt x="975" y="1154"/>
                </a:cubicBezTo>
                <a:cubicBezTo>
                  <a:pt x="983" y="1138"/>
                  <a:pt x="983" y="1130"/>
                  <a:pt x="991" y="1113"/>
                </a:cubicBezTo>
                <a:cubicBezTo>
                  <a:pt x="1000" y="1097"/>
                  <a:pt x="1008" y="1089"/>
                  <a:pt x="1016" y="1072"/>
                </a:cubicBezTo>
                <a:cubicBezTo>
                  <a:pt x="1114" y="917"/>
                  <a:pt x="1172" y="746"/>
                  <a:pt x="1237" y="582"/>
                </a:cubicBezTo>
                <a:cubicBezTo>
                  <a:pt x="1368" y="680"/>
                  <a:pt x="1327" y="844"/>
                  <a:pt x="1393" y="950"/>
                </a:cubicBezTo>
                <a:cubicBezTo>
                  <a:pt x="1401" y="966"/>
                  <a:pt x="1401" y="982"/>
                  <a:pt x="1409" y="999"/>
                </a:cubicBezTo>
                <a:cubicBezTo>
                  <a:pt x="1417" y="1007"/>
                  <a:pt x="1426" y="1023"/>
                  <a:pt x="1434" y="1040"/>
                </a:cubicBezTo>
                <a:cubicBezTo>
                  <a:pt x="1434" y="1048"/>
                  <a:pt x="1442" y="1064"/>
                  <a:pt x="1450" y="1072"/>
                </a:cubicBezTo>
                <a:cubicBezTo>
                  <a:pt x="1475" y="1097"/>
                  <a:pt x="1491" y="1130"/>
                  <a:pt x="1499" y="1162"/>
                </a:cubicBezTo>
                <a:cubicBezTo>
                  <a:pt x="1507" y="1179"/>
                  <a:pt x="1507" y="1187"/>
                  <a:pt x="1516" y="1195"/>
                </a:cubicBezTo>
                <a:cubicBezTo>
                  <a:pt x="1507" y="1236"/>
                  <a:pt x="1516" y="1260"/>
                  <a:pt x="1532" y="1285"/>
                </a:cubicBezTo>
                <a:cubicBezTo>
                  <a:pt x="1532" y="1293"/>
                  <a:pt x="1540" y="1301"/>
                  <a:pt x="1540" y="1309"/>
                </a:cubicBezTo>
                <a:cubicBezTo>
                  <a:pt x="1565" y="1326"/>
                  <a:pt x="1598" y="1342"/>
                  <a:pt x="1622" y="1358"/>
                </a:cubicBezTo>
                <a:cubicBezTo>
                  <a:pt x="1630" y="1358"/>
                  <a:pt x="1639" y="1367"/>
                  <a:pt x="1647" y="1367"/>
                </a:cubicBezTo>
                <a:cubicBezTo>
                  <a:pt x="1761" y="1399"/>
                  <a:pt x="1729" y="1530"/>
                  <a:pt x="1770" y="1628"/>
                </a:cubicBezTo>
                <a:lnTo>
                  <a:pt x="1770" y="1636"/>
                </a:lnTo>
                <a:cubicBezTo>
                  <a:pt x="1786" y="1742"/>
                  <a:pt x="1811" y="1881"/>
                  <a:pt x="1827" y="1914"/>
                </a:cubicBezTo>
                <a:cubicBezTo>
                  <a:pt x="1884" y="2020"/>
                  <a:pt x="1909" y="2028"/>
                  <a:pt x="1925" y="2086"/>
                </a:cubicBezTo>
                <a:cubicBezTo>
                  <a:pt x="1930" y="2100"/>
                  <a:pt x="1932" y="2130"/>
                  <a:pt x="1933" y="2170"/>
                </a:cubicBezTo>
                <a:lnTo>
                  <a:pt x="2426" y="2170"/>
                </a:lnTo>
                <a:cubicBezTo>
                  <a:pt x="2390" y="2065"/>
                  <a:pt x="2352" y="1973"/>
                  <a:pt x="2335" y="1898"/>
                </a:cubicBezTo>
                <a:cubicBezTo>
                  <a:pt x="2294" y="1751"/>
                  <a:pt x="2286" y="1465"/>
                  <a:pt x="2294" y="13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58"/>
          <p:cNvSpPr/>
          <p:nvPr/>
        </p:nvSpPr>
        <p:spPr>
          <a:xfrm>
            <a:off x="6517104" y="1770565"/>
            <a:ext cx="1637353" cy="898128"/>
          </a:xfrm>
          <a:custGeom>
            <a:rect b="b" l="l" r="r" t="t"/>
            <a:pathLst>
              <a:path extrusionOk="0" h="2174" w="3966">
                <a:moveTo>
                  <a:pt x="2997" y="2165"/>
                </a:moveTo>
                <a:lnTo>
                  <a:pt x="2997" y="2108"/>
                </a:lnTo>
                <a:cubicBezTo>
                  <a:pt x="2989" y="2067"/>
                  <a:pt x="2980" y="2034"/>
                  <a:pt x="2980" y="2018"/>
                </a:cubicBezTo>
                <a:cubicBezTo>
                  <a:pt x="2989" y="2010"/>
                  <a:pt x="2980" y="1993"/>
                  <a:pt x="2972" y="1977"/>
                </a:cubicBezTo>
                <a:cubicBezTo>
                  <a:pt x="2972" y="1952"/>
                  <a:pt x="2972" y="1936"/>
                  <a:pt x="2964" y="1912"/>
                </a:cubicBezTo>
                <a:cubicBezTo>
                  <a:pt x="2964" y="1887"/>
                  <a:pt x="2964" y="1871"/>
                  <a:pt x="2956" y="1846"/>
                </a:cubicBezTo>
                <a:cubicBezTo>
                  <a:pt x="2948" y="1830"/>
                  <a:pt x="2940" y="1822"/>
                  <a:pt x="2931" y="1805"/>
                </a:cubicBezTo>
                <a:cubicBezTo>
                  <a:pt x="2735" y="1740"/>
                  <a:pt x="2866" y="1511"/>
                  <a:pt x="2759" y="1372"/>
                </a:cubicBezTo>
                <a:lnTo>
                  <a:pt x="2735" y="1323"/>
                </a:lnTo>
                <a:cubicBezTo>
                  <a:pt x="2718" y="1274"/>
                  <a:pt x="2710" y="1233"/>
                  <a:pt x="2735" y="1184"/>
                </a:cubicBezTo>
                <a:cubicBezTo>
                  <a:pt x="2727" y="1168"/>
                  <a:pt x="2718" y="1152"/>
                  <a:pt x="2710" y="1135"/>
                </a:cubicBezTo>
                <a:lnTo>
                  <a:pt x="2710" y="1094"/>
                </a:lnTo>
                <a:cubicBezTo>
                  <a:pt x="2710" y="1078"/>
                  <a:pt x="2702" y="1054"/>
                  <a:pt x="2702" y="1037"/>
                </a:cubicBezTo>
                <a:cubicBezTo>
                  <a:pt x="2702" y="972"/>
                  <a:pt x="2702" y="915"/>
                  <a:pt x="2718" y="849"/>
                </a:cubicBezTo>
                <a:lnTo>
                  <a:pt x="2718" y="800"/>
                </a:lnTo>
                <a:cubicBezTo>
                  <a:pt x="2718" y="768"/>
                  <a:pt x="2702" y="776"/>
                  <a:pt x="2718" y="719"/>
                </a:cubicBezTo>
                <a:cubicBezTo>
                  <a:pt x="2727" y="661"/>
                  <a:pt x="2735" y="629"/>
                  <a:pt x="2727" y="612"/>
                </a:cubicBezTo>
                <a:cubicBezTo>
                  <a:pt x="2727" y="604"/>
                  <a:pt x="2751" y="506"/>
                  <a:pt x="2767" y="449"/>
                </a:cubicBezTo>
                <a:cubicBezTo>
                  <a:pt x="2784" y="392"/>
                  <a:pt x="2784" y="392"/>
                  <a:pt x="2800" y="375"/>
                </a:cubicBezTo>
                <a:cubicBezTo>
                  <a:pt x="2808" y="351"/>
                  <a:pt x="2817" y="343"/>
                  <a:pt x="2817" y="302"/>
                </a:cubicBezTo>
                <a:cubicBezTo>
                  <a:pt x="2825" y="269"/>
                  <a:pt x="2866" y="212"/>
                  <a:pt x="2866" y="212"/>
                </a:cubicBezTo>
                <a:cubicBezTo>
                  <a:pt x="2866" y="204"/>
                  <a:pt x="2858" y="179"/>
                  <a:pt x="2858" y="179"/>
                </a:cubicBezTo>
                <a:lnTo>
                  <a:pt x="2882" y="147"/>
                </a:lnTo>
                <a:cubicBezTo>
                  <a:pt x="2882" y="147"/>
                  <a:pt x="2899" y="261"/>
                  <a:pt x="2964" y="351"/>
                </a:cubicBezTo>
                <a:cubicBezTo>
                  <a:pt x="3030" y="433"/>
                  <a:pt x="3251" y="604"/>
                  <a:pt x="3349" y="661"/>
                </a:cubicBezTo>
                <a:cubicBezTo>
                  <a:pt x="3439" y="727"/>
                  <a:pt x="3497" y="768"/>
                  <a:pt x="3546" y="776"/>
                </a:cubicBezTo>
                <a:cubicBezTo>
                  <a:pt x="3595" y="776"/>
                  <a:pt x="3677" y="808"/>
                  <a:pt x="3726" y="776"/>
                </a:cubicBezTo>
                <a:cubicBezTo>
                  <a:pt x="3775" y="751"/>
                  <a:pt x="3857" y="563"/>
                  <a:pt x="3922" y="392"/>
                </a:cubicBezTo>
                <a:cubicBezTo>
                  <a:pt x="3956" y="309"/>
                  <a:pt x="3962" y="155"/>
                  <a:pt x="3966" y="0"/>
                </a:cubicBezTo>
                <a:lnTo>
                  <a:pt x="3524" y="1"/>
                </a:lnTo>
                <a:cubicBezTo>
                  <a:pt x="3497" y="54"/>
                  <a:pt x="3497" y="49"/>
                  <a:pt x="3497" y="49"/>
                </a:cubicBezTo>
                <a:cubicBezTo>
                  <a:pt x="3497" y="49"/>
                  <a:pt x="3492" y="29"/>
                  <a:pt x="3485" y="1"/>
                </a:cubicBezTo>
                <a:lnTo>
                  <a:pt x="460" y="5"/>
                </a:lnTo>
                <a:cubicBezTo>
                  <a:pt x="453" y="31"/>
                  <a:pt x="449" y="49"/>
                  <a:pt x="449" y="49"/>
                </a:cubicBezTo>
                <a:cubicBezTo>
                  <a:pt x="449" y="49"/>
                  <a:pt x="449" y="54"/>
                  <a:pt x="424" y="5"/>
                </a:cubicBezTo>
                <a:lnTo>
                  <a:pt x="0" y="5"/>
                </a:lnTo>
                <a:cubicBezTo>
                  <a:pt x="7" y="28"/>
                  <a:pt x="7" y="50"/>
                  <a:pt x="7" y="65"/>
                </a:cubicBezTo>
                <a:cubicBezTo>
                  <a:pt x="23" y="196"/>
                  <a:pt x="40" y="310"/>
                  <a:pt x="73" y="384"/>
                </a:cubicBezTo>
                <a:cubicBezTo>
                  <a:pt x="138" y="555"/>
                  <a:pt x="220" y="743"/>
                  <a:pt x="269" y="768"/>
                </a:cubicBezTo>
                <a:cubicBezTo>
                  <a:pt x="318" y="792"/>
                  <a:pt x="400" y="768"/>
                  <a:pt x="441" y="759"/>
                </a:cubicBezTo>
                <a:cubicBezTo>
                  <a:pt x="490" y="759"/>
                  <a:pt x="548" y="710"/>
                  <a:pt x="646" y="653"/>
                </a:cubicBezTo>
                <a:cubicBezTo>
                  <a:pt x="736" y="596"/>
                  <a:pt x="916" y="433"/>
                  <a:pt x="982" y="351"/>
                </a:cubicBezTo>
                <a:cubicBezTo>
                  <a:pt x="1047" y="261"/>
                  <a:pt x="1064" y="147"/>
                  <a:pt x="1064" y="147"/>
                </a:cubicBezTo>
                <a:lnTo>
                  <a:pt x="1080" y="179"/>
                </a:lnTo>
                <a:lnTo>
                  <a:pt x="1080" y="212"/>
                </a:lnTo>
                <a:cubicBezTo>
                  <a:pt x="1080" y="212"/>
                  <a:pt x="1121" y="269"/>
                  <a:pt x="1121" y="302"/>
                </a:cubicBezTo>
                <a:cubicBezTo>
                  <a:pt x="1129" y="343"/>
                  <a:pt x="1129" y="351"/>
                  <a:pt x="1146" y="375"/>
                </a:cubicBezTo>
                <a:cubicBezTo>
                  <a:pt x="1154" y="392"/>
                  <a:pt x="1162" y="392"/>
                  <a:pt x="1178" y="449"/>
                </a:cubicBezTo>
                <a:cubicBezTo>
                  <a:pt x="1195" y="506"/>
                  <a:pt x="1211" y="604"/>
                  <a:pt x="1211" y="612"/>
                </a:cubicBezTo>
                <a:cubicBezTo>
                  <a:pt x="1211" y="629"/>
                  <a:pt x="1219" y="661"/>
                  <a:pt x="1228" y="719"/>
                </a:cubicBezTo>
                <a:cubicBezTo>
                  <a:pt x="1244" y="776"/>
                  <a:pt x="1228" y="768"/>
                  <a:pt x="1228" y="800"/>
                </a:cubicBezTo>
                <a:cubicBezTo>
                  <a:pt x="1219" y="833"/>
                  <a:pt x="1228" y="857"/>
                  <a:pt x="1228" y="915"/>
                </a:cubicBezTo>
                <a:lnTo>
                  <a:pt x="1228" y="956"/>
                </a:lnTo>
                <a:lnTo>
                  <a:pt x="1228" y="996"/>
                </a:lnTo>
                <a:cubicBezTo>
                  <a:pt x="1228" y="1013"/>
                  <a:pt x="1211" y="1037"/>
                  <a:pt x="1219" y="1037"/>
                </a:cubicBezTo>
                <a:cubicBezTo>
                  <a:pt x="1211" y="1078"/>
                  <a:pt x="1170" y="1119"/>
                  <a:pt x="1228" y="1135"/>
                </a:cubicBezTo>
                <a:cubicBezTo>
                  <a:pt x="1211" y="1143"/>
                  <a:pt x="1203" y="1152"/>
                  <a:pt x="1195" y="1160"/>
                </a:cubicBezTo>
                <a:cubicBezTo>
                  <a:pt x="1187" y="1160"/>
                  <a:pt x="1187" y="1168"/>
                  <a:pt x="1187" y="1176"/>
                </a:cubicBezTo>
                <a:cubicBezTo>
                  <a:pt x="1195" y="1250"/>
                  <a:pt x="1129" y="1315"/>
                  <a:pt x="1162" y="1380"/>
                </a:cubicBezTo>
                <a:lnTo>
                  <a:pt x="1162" y="1454"/>
                </a:lnTo>
                <a:cubicBezTo>
                  <a:pt x="1162" y="1462"/>
                  <a:pt x="1154" y="1470"/>
                  <a:pt x="1154" y="1478"/>
                </a:cubicBezTo>
                <a:lnTo>
                  <a:pt x="1154" y="1519"/>
                </a:lnTo>
                <a:cubicBezTo>
                  <a:pt x="1146" y="1536"/>
                  <a:pt x="1146" y="1552"/>
                  <a:pt x="1137" y="1560"/>
                </a:cubicBezTo>
                <a:cubicBezTo>
                  <a:pt x="1129" y="1593"/>
                  <a:pt x="1121" y="1617"/>
                  <a:pt x="1113" y="1642"/>
                </a:cubicBezTo>
                <a:cubicBezTo>
                  <a:pt x="1105" y="1650"/>
                  <a:pt x="1105" y="1658"/>
                  <a:pt x="1096" y="1675"/>
                </a:cubicBezTo>
                <a:cubicBezTo>
                  <a:pt x="1091" y="1686"/>
                  <a:pt x="1085" y="1698"/>
                  <a:pt x="1079" y="1713"/>
                </a:cubicBezTo>
                <a:cubicBezTo>
                  <a:pt x="1077" y="1718"/>
                  <a:pt x="1075" y="1724"/>
                  <a:pt x="1072" y="1732"/>
                </a:cubicBezTo>
                <a:cubicBezTo>
                  <a:pt x="1074" y="1725"/>
                  <a:pt x="1076" y="1719"/>
                  <a:pt x="1079" y="1713"/>
                </a:cubicBezTo>
                <a:cubicBezTo>
                  <a:pt x="1092" y="1674"/>
                  <a:pt x="1077" y="1706"/>
                  <a:pt x="1056" y="1756"/>
                </a:cubicBezTo>
                <a:cubicBezTo>
                  <a:pt x="1072" y="1715"/>
                  <a:pt x="1047" y="1756"/>
                  <a:pt x="1031" y="1789"/>
                </a:cubicBezTo>
                <a:cubicBezTo>
                  <a:pt x="1039" y="1781"/>
                  <a:pt x="1015" y="1813"/>
                  <a:pt x="1006" y="1822"/>
                </a:cubicBezTo>
                <a:cubicBezTo>
                  <a:pt x="998" y="1854"/>
                  <a:pt x="990" y="1887"/>
                  <a:pt x="982" y="1920"/>
                </a:cubicBezTo>
                <a:cubicBezTo>
                  <a:pt x="965" y="1982"/>
                  <a:pt x="959" y="2084"/>
                  <a:pt x="952" y="2174"/>
                </a:cubicBezTo>
                <a:lnTo>
                  <a:pt x="2997" y="2171"/>
                </a:lnTo>
                <a:cubicBezTo>
                  <a:pt x="2997" y="2169"/>
                  <a:pt x="2997" y="2167"/>
                  <a:pt x="2997" y="216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58"/>
          <p:cNvSpPr/>
          <p:nvPr/>
        </p:nvSpPr>
        <p:spPr>
          <a:xfrm>
            <a:off x="7149786" y="1412778"/>
            <a:ext cx="372000" cy="6933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8"/>
          <p:cNvSpPr/>
          <p:nvPr/>
        </p:nvSpPr>
        <p:spPr>
          <a:xfrm>
            <a:off x="7149786" y="2331954"/>
            <a:ext cx="372000" cy="6933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58"/>
          <p:cNvSpPr/>
          <p:nvPr/>
        </p:nvSpPr>
        <p:spPr>
          <a:xfrm>
            <a:off x="7149786" y="3262040"/>
            <a:ext cx="372000" cy="6933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7F7F7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58"/>
          <p:cNvSpPr/>
          <p:nvPr/>
        </p:nvSpPr>
        <p:spPr>
          <a:xfrm>
            <a:off x="598759" y="1272472"/>
            <a:ext cx="260609" cy="275801"/>
          </a:xfrm>
          <a:custGeom>
            <a:rect b="b" l="l" r="r" t="t"/>
            <a:pathLst>
              <a:path extrusionOk="0" h="3940019" w="3860876">
                <a:moveTo>
                  <a:pt x="3248876" y="1942264"/>
                </a:moveTo>
                <a:lnTo>
                  <a:pt x="3860876" y="1942264"/>
                </a:lnTo>
                <a:lnTo>
                  <a:pt x="3860876" y="2090815"/>
                </a:lnTo>
                <a:lnTo>
                  <a:pt x="3859023" y="2090815"/>
                </a:lnTo>
                <a:cubicBezTo>
                  <a:pt x="3817225" y="2949620"/>
                  <a:pt x="3215273" y="3679864"/>
                  <a:pt x="2378197" y="3884304"/>
                </a:cubicBezTo>
                <a:cubicBezTo>
                  <a:pt x="2219818" y="3922985"/>
                  <a:pt x="2060231" y="3941082"/>
                  <a:pt x="1902626" y="3939971"/>
                </a:cubicBezTo>
                <a:cubicBezTo>
                  <a:pt x="1286982" y="3935631"/>
                  <a:pt x="701577" y="3638194"/>
                  <a:pt x="337583" y="3128887"/>
                </a:cubicBezTo>
                <a:lnTo>
                  <a:pt x="30667" y="3435803"/>
                </a:lnTo>
                <a:lnTo>
                  <a:pt x="30667" y="2342045"/>
                </a:lnTo>
                <a:lnTo>
                  <a:pt x="1124425" y="2342045"/>
                </a:lnTo>
                <a:lnTo>
                  <a:pt x="781340" y="2685130"/>
                </a:lnTo>
                <a:cubicBezTo>
                  <a:pt x="1079782" y="3180935"/>
                  <a:pt x="1667379" y="3425841"/>
                  <a:pt x="2232517" y="3287817"/>
                </a:cubicBezTo>
                <a:cubicBezTo>
                  <a:pt x="2810639" y="3146622"/>
                  <a:pt x="3224897" y="2638979"/>
                  <a:pt x="3247291" y="2044286"/>
                </a:cubicBezTo>
                <a:lnTo>
                  <a:pt x="3248876" y="2044345"/>
                </a:lnTo>
                <a:close/>
                <a:moveTo>
                  <a:pt x="1958249" y="48"/>
                </a:moveTo>
                <a:cubicBezTo>
                  <a:pt x="2573893" y="4388"/>
                  <a:pt x="3159298" y="301825"/>
                  <a:pt x="3523293" y="811132"/>
                </a:cubicBezTo>
                <a:lnTo>
                  <a:pt x="3830209" y="504216"/>
                </a:lnTo>
                <a:lnTo>
                  <a:pt x="3830209" y="1597974"/>
                </a:lnTo>
                <a:lnTo>
                  <a:pt x="2736450" y="1597974"/>
                </a:lnTo>
                <a:lnTo>
                  <a:pt x="3079535" y="1254889"/>
                </a:lnTo>
                <a:cubicBezTo>
                  <a:pt x="2781093" y="759084"/>
                  <a:pt x="2193496" y="514178"/>
                  <a:pt x="1628358" y="652202"/>
                </a:cubicBezTo>
                <a:cubicBezTo>
                  <a:pt x="1050236" y="793397"/>
                  <a:pt x="635978" y="1301040"/>
                  <a:pt x="613584" y="1895733"/>
                </a:cubicBezTo>
                <a:lnTo>
                  <a:pt x="612000" y="1895674"/>
                </a:lnTo>
                <a:lnTo>
                  <a:pt x="612000" y="1985958"/>
                </a:lnTo>
                <a:lnTo>
                  <a:pt x="0" y="1985958"/>
                </a:lnTo>
                <a:lnTo>
                  <a:pt x="0" y="1837407"/>
                </a:lnTo>
                <a:lnTo>
                  <a:pt x="2787" y="1837407"/>
                </a:lnTo>
                <a:cubicBezTo>
                  <a:pt x="49183" y="983705"/>
                  <a:pt x="649445" y="259216"/>
                  <a:pt x="1482678" y="55715"/>
                </a:cubicBezTo>
                <a:cubicBezTo>
                  <a:pt x="1641057" y="17034"/>
                  <a:pt x="1800644" y="-1063"/>
                  <a:pt x="1958249" y="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58"/>
          <p:cNvSpPr/>
          <p:nvPr/>
        </p:nvSpPr>
        <p:spPr>
          <a:xfrm>
            <a:off x="598759" y="2178139"/>
            <a:ext cx="260609" cy="275801"/>
          </a:xfrm>
          <a:custGeom>
            <a:rect b="b" l="l" r="r" t="t"/>
            <a:pathLst>
              <a:path extrusionOk="0" h="3940019" w="3860876">
                <a:moveTo>
                  <a:pt x="3248876" y="1942264"/>
                </a:moveTo>
                <a:lnTo>
                  <a:pt x="3860876" y="1942264"/>
                </a:lnTo>
                <a:lnTo>
                  <a:pt x="3860876" y="2090815"/>
                </a:lnTo>
                <a:lnTo>
                  <a:pt x="3859023" y="2090815"/>
                </a:lnTo>
                <a:cubicBezTo>
                  <a:pt x="3817225" y="2949620"/>
                  <a:pt x="3215273" y="3679864"/>
                  <a:pt x="2378197" y="3884304"/>
                </a:cubicBezTo>
                <a:cubicBezTo>
                  <a:pt x="2219818" y="3922985"/>
                  <a:pt x="2060231" y="3941082"/>
                  <a:pt x="1902626" y="3939971"/>
                </a:cubicBezTo>
                <a:cubicBezTo>
                  <a:pt x="1286982" y="3935631"/>
                  <a:pt x="701577" y="3638194"/>
                  <a:pt x="337583" y="3128887"/>
                </a:cubicBezTo>
                <a:lnTo>
                  <a:pt x="30667" y="3435803"/>
                </a:lnTo>
                <a:lnTo>
                  <a:pt x="30667" y="2342045"/>
                </a:lnTo>
                <a:lnTo>
                  <a:pt x="1124425" y="2342045"/>
                </a:lnTo>
                <a:lnTo>
                  <a:pt x="781340" y="2685130"/>
                </a:lnTo>
                <a:cubicBezTo>
                  <a:pt x="1079782" y="3180935"/>
                  <a:pt x="1667379" y="3425841"/>
                  <a:pt x="2232517" y="3287817"/>
                </a:cubicBezTo>
                <a:cubicBezTo>
                  <a:pt x="2810639" y="3146622"/>
                  <a:pt x="3224897" y="2638979"/>
                  <a:pt x="3247291" y="2044286"/>
                </a:cubicBezTo>
                <a:lnTo>
                  <a:pt x="3248876" y="2044345"/>
                </a:lnTo>
                <a:close/>
                <a:moveTo>
                  <a:pt x="1958249" y="48"/>
                </a:moveTo>
                <a:cubicBezTo>
                  <a:pt x="2573893" y="4388"/>
                  <a:pt x="3159298" y="301825"/>
                  <a:pt x="3523293" y="811132"/>
                </a:cubicBezTo>
                <a:lnTo>
                  <a:pt x="3830209" y="504216"/>
                </a:lnTo>
                <a:lnTo>
                  <a:pt x="3830209" y="1597974"/>
                </a:lnTo>
                <a:lnTo>
                  <a:pt x="2736450" y="1597974"/>
                </a:lnTo>
                <a:lnTo>
                  <a:pt x="3079535" y="1254889"/>
                </a:lnTo>
                <a:cubicBezTo>
                  <a:pt x="2781093" y="759084"/>
                  <a:pt x="2193496" y="514178"/>
                  <a:pt x="1628358" y="652202"/>
                </a:cubicBezTo>
                <a:cubicBezTo>
                  <a:pt x="1050236" y="793397"/>
                  <a:pt x="635978" y="1301040"/>
                  <a:pt x="613584" y="1895733"/>
                </a:cubicBezTo>
                <a:lnTo>
                  <a:pt x="612000" y="1895674"/>
                </a:lnTo>
                <a:lnTo>
                  <a:pt x="612000" y="1985958"/>
                </a:lnTo>
                <a:lnTo>
                  <a:pt x="0" y="1985958"/>
                </a:lnTo>
                <a:lnTo>
                  <a:pt x="0" y="1837407"/>
                </a:lnTo>
                <a:lnTo>
                  <a:pt x="2787" y="1837407"/>
                </a:lnTo>
                <a:cubicBezTo>
                  <a:pt x="49183" y="983705"/>
                  <a:pt x="649445" y="259216"/>
                  <a:pt x="1482678" y="55715"/>
                </a:cubicBezTo>
                <a:cubicBezTo>
                  <a:pt x="1641057" y="17034"/>
                  <a:pt x="1800644" y="-1063"/>
                  <a:pt x="1958249" y="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58"/>
          <p:cNvSpPr/>
          <p:nvPr/>
        </p:nvSpPr>
        <p:spPr>
          <a:xfrm>
            <a:off x="598759" y="3092539"/>
            <a:ext cx="260609" cy="275801"/>
          </a:xfrm>
          <a:custGeom>
            <a:rect b="b" l="l" r="r" t="t"/>
            <a:pathLst>
              <a:path extrusionOk="0" h="3940019" w="3860876">
                <a:moveTo>
                  <a:pt x="3248876" y="1942264"/>
                </a:moveTo>
                <a:lnTo>
                  <a:pt x="3860876" y="1942264"/>
                </a:lnTo>
                <a:lnTo>
                  <a:pt x="3860876" y="2090815"/>
                </a:lnTo>
                <a:lnTo>
                  <a:pt x="3859023" y="2090815"/>
                </a:lnTo>
                <a:cubicBezTo>
                  <a:pt x="3817225" y="2949620"/>
                  <a:pt x="3215273" y="3679864"/>
                  <a:pt x="2378197" y="3884304"/>
                </a:cubicBezTo>
                <a:cubicBezTo>
                  <a:pt x="2219818" y="3922985"/>
                  <a:pt x="2060231" y="3941082"/>
                  <a:pt x="1902626" y="3939971"/>
                </a:cubicBezTo>
                <a:cubicBezTo>
                  <a:pt x="1286982" y="3935631"/>
                  <a:pt x="701577" y="3638194"/>
                  <a:pt x="337583" y="3128887"/>
                </a:cubicBezTo>
                <a:lnTo>
                  <a:pt x="30667" y="3435803"/>
                </a:lnTo>
                <a:lnTo>
                  <a:pt x="30667" y="2342045"/>
                </a:lnTo>
                <a:lnTo>
                  <a:pt x="1124425" y="2342045"/>
                </a:lnTo>
                <a:lnTo>
                  <a:pt x="781340" y="2685130"/>
                </a:lnTo>
                <a:cubicBezTo>
                  <a:pt x="1079782" y="3180935"/>
                  <a:pt x="1667379" y="3425841"/>
                  <a:pt x="2232517" y="3287817"/>
                </a:cubicBezTo>
                <a:cubicBezTo>
                  <a:pt x="2810639" y="3146622"/>
                  <a:pt x="3224897" y="2638979"/>
                  <a:pt x="3247291" y="2044286"/>
                </a:cubicBezTo>
                <a:lnTo>
                  <a:pt x="3248876" y="2044345"/>
                </a:lnTo>
                <a:close/>
                <a:moveTo>
                  <a:pt x="1958249" y="48"/>
                </a:moveTo>
                <a:cubicBezTo>
                  <a:pt x="2573893" y="4388"/>
                  <a:pt x="3159298" y="301825"/>
                  <a:pt x="3523293" y="811132"/>
                </a:cubicBezTo>
                <a:lnTo>
                  <a:pt x="3830209" y="504216"/>
                </a:lnTo>
                <a:lnTo>
                  <a:pt x="3830209" y="1597974"/>
                </a:lnTo>
                <a:lnTo>
                  <a:pt x="2736450" y="1597974"/>
                </a:lnTo>
                <a:lnTo>
                  <a:pt x="3079535" y="1254889"/>
                </a:lnTo>
                <a:cubicBezTo>
                  <a:pt x="2781093" y="759084"/>
                  <a:pt x="2193496" y="514178"/>
                  <a:pt x="1628358" y="652202"/>
                </a:cubicBezTo>
                <a:cubicBezTo>
                  <a:pt x="1050236" y="793397"/>
                  <a:pt x="635978" y="1301040"/>
                  <a:pt x="613584" y="1895733"/>
                </a:cubicBezTo>
                <a:lnTo>
                  <a:pt x="612000" y="1895674"/>
                </a:lnTo>
                <a:lnTo>
                  <a:pt x="612000" y="1985958"/>
                </a:lnTo>
                <a:lnTo>
                  <a:pt x="0" y="1985958"/>
                </a:lnTo>
                <a:lnTo>
                  <a:pt x="0" y="1837407"/>
                </a:lnTo>
                <a:lnTo>
                  <a:pt x="2787" y="1837407"/>
                </a:lnTo>
                <a:cubicBezTo>
                  <a:pt x="49183" y="983705"/>
                  <a:pt x="649445" y="259216"/>
                  <a:pt x="1482678" y="55715"/>
                </a:cubicBezTo>
                <a:cubicBezTo>
                  <a:pt x="1641057" y="17034"/>
                  <a:pt x="1800644" y="-1063"/>
                  <a:pt x="1958249" y="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58"/>
          <p:cNvSpPr/>
          <p:nvPr/>
        </p:nvSpPr>
        <p:spPr>
          <a:xfrm>
            <a:off x="598759" y="3972009"/>
            <a:ext cx="260609" cy="275801"/>
          </a:xfrm>
          <a:custGeom>
            <a:rect b="b" l="l" r="r" t="t"/>
            <a:pathLst>
              <a:path extrusionOk="0" h="3940019" w="3860876">
                <a:moveTo>
                  <a:pt x="3248876" y="1942264"/>
                </a:moveTo>
                <a:lnTo>
                  <a:pt x="3860876" y="1942264"/>
                </a:lnTo>
                <a:lnTo>
                  <a:pt x="3860876" y="2090815"/>
                </a:lnTo>
                <a:lnTo>
                  <a:pt x="3859023" y="2090815"/>
                </a:lnTo>
                <a:cubicBezTo>
                  <a:pt x="3817225" y="2949620"/>
                  <a:pt x="3215273" y="3679864"/>
                  <a:pt x="2378197" y="3884304"/>
                </a:cubicBezTo>
                <a:cubicBezTo>
                  <a:pt x="2219818" y="3922985"/>
                  <a:pt x="2060231" y="3941082"/>
                  <a:pt x="1902626" y="3939971"/>
                </a:cubicBezTo>
                <a:cubicBezTo>
                  <a:pt x="1286982" y="3935631"/>
                  <a:pt x="701577" y="3638194"/>
                  <a:pt x="337583" y="3128887"/>
                </a:cubicBezTo>
                <a:lnTo>
                  <a:pt x="30667" y="3435803"/>
                </a:lnTo>
                <a:lnTo>
                  <a:pt x="30667" y="2342045"/>
                </a:lnTo>
                <a:lnTo>
                  <a:pt x="1124425" y="2342045"/>
                </a:lnTo>
                <a:lnTo>
                  <a:pt x="781340" y="2685130"/>
                </a:lnTo>
                <a:cubicBezTo>
                  <a:pt x="1079782" y="3180935"/>
                  <a:pt x="1667379" y="3425841"/>
                  <a:pt x="2232517" y="3287817"/>
                </a:cubicBezTo>
                <a:cubicBezTo>
                  <a:pt x="2810639" y="3146622"/>
                  <a:pt x="3224897" y="2638979"/>
                  <a:pt x="3247291" y="2044286"/>
                </a:cubicBezTo>
                <a:lnTo>
                  <a:pt x="3248876" y="2044345"/>
                </a:lnTo>
                <a:close/>
                <a:moveTo>
                  <a:pt x="1958249" y="48"/>
                </a:moveTo>
                <a:cubicBezTo>
                  <a:pt x="2573893" y="4388"/>
                  <a:pt x="3159298" y="301825"/>
                  <a:pt x="3523293" y="811132"/>
                </a:cubicBezTo>
                <a:lnTo>
                  <a:pt x="3830209" y="504216"/>
                </a:lnTo>
                <a:lnTo>
                  <a:pt x="3830209" y="1597974"/>
                </a:lnTo>
                <a:lnTo>
                  <a:pt x="2736450" y="1597974"/>
                </a:lnTo>
                <a:lnTo>
                  <a:pt x="3079535" y="1254889"/>
                </a:lnTo>
                <a:cubicBezTo>
                  <a:pt x="2781093" y="759084"/>
                  <a:pt x="2193496" y="514178"/>
                  <a:pt x="1628358" y="652202"/>
                </a:cubicBezTo>
                <a:cubicBezTo>
                  <a:pt x="1050236" y="793397"/>
                  <a:pt x="635978" y="1301040"/>
                  <a:pt x="613584" y="1895733"/>
                </a:cubicBezTo>
                <a:lnTo>
                  <a:pt x="612000" y="1895674"/>
                </a:lnTo>
                <a:lnTo>
                  <a:pt x="612000" y="1985958"/>
                </a:lnTo>
                <a:lnTo>
                  <a:pt x="0" y="1985958"/>
                </a:lnTo>
                <a:lnTo>
                  <a:pt x="0" y="1837407"/>
                </a:lnTo>
                <a:lnTo>
                  <a:pt x="2787" y="1837407"/>
                </a:lnTo>
                <a:cubicBezTo>
                  <a:pt x="49183" y="983705"/>
                  <a:pt x="649445" y="259216"/>
                  <a:pt x="1482678" y="55715"/>
                </a:cubicBezTo>
                <a:cubicBezTo>
                  <a:pt x="1641057" y="17034"/>
                  <a:pt x="1800644" y="-1063"/>
                  <a:pt x="1958249" y="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58"/>
          <p:cNvSpPr txBox="1"/>
          <p:nvPr/>
        </p:nvSpPr>
        <p:spPr>
          <a:xfrm>
            <a:off x="1086141" y="1123452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Need:</a:t>
            </a:r>
            <a:r>
              <a:rPr lang="en" sz="2000"/>
              <a:t> </a:t>
            </a:r>
            <a:r>
              <a:rPr lang="en" sz="2000">
                <a:solidFill>
                  <a:schemeClr val="dk1"/>
                </a:solidFill>
              </a:rPr>
              <a:t>To keep learning new skills</a:t>
            </a:r>
            <a:endParaRPr sz="2000"/>
          </a:p>
        </p:txBody>
      </p:sp>
      <p:sp>
        <p:nvSpPr>
          <p:cNvPr id="437" name="Google Shape;437;p58"/>
          <p:cNvSpPr txBox="1"/>
          <p:nvPr/>
        </p:nvSpPr>
        <p:spPr>
          <a:xfrm>
            <a:off x="1088526" y="1952790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Need:</a:t>
            </a:r>
            <a:r>
              <a:rPr lang="en" sz="2000"/>
              <a:t> </a:t>
            </a:r>
            <a:r>
              <a:rPr lang="en" sz="2000">
                <a:solidFill>
                  <a:schemeClr val="dk1"/>
                </a:solidFill>
              </a:rPr>
              <a:t>To be surrounded by others she likes and trusts</a:t>
            </a:r>
            <a:endParaRPr sz="2000"/>
          </a:p>
        </p:txBody>
      </p:sp>
      <p:sp>
        <p:nvSpPr>
          <p:cNvPr id="438" name="Google Shape;438;p58"/>
          <p:cNvSpPr txBox="1"/>
          <p:nvPr/>
        </p:nvSpPr>
        <p:spPr>
          <a:xfrm>
            <a:off x="1088526" y="2871976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Insight:</a:t>
            </a:r>
            <a:r>
              <a:rPr lang="en" sz="2000"/>
              <a:t> </a:t>
            </a:r>
            <a:r>
              <a:rPr lang="en" sz="2000">
                <a:solidFill>
                  <a:schemeClr val="dk1"/>
                </a:solidFill>
              </a:rPr>
              <a:t>Feels at home at her local gym, despite the lack of women</a:t>
            </a:r>
            <a:endParaRPr sz="2000"/>
          </a:p>
        </p:txBody>
      </p:sp>
      <p:sp>
        <p:nvSpPr>
          <p:cNvPr id="439" name="Google Shape;439;p58"/>
          <p:cNvSpPr txBox="1"/>
          <p:nvPr/>
        </p:nvSpPr>
        <p:spPr>
          <a:xfrm>
            <a:off x="1050362" y="3733650"/>
            <a:ext cx="54285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Insight:</a:t>
            </a:r>
            <a:r>
              <a:rPr lang="en" sz="2000"/>
              <a:t> </a:t>
            </a:r>
            <a:r>
              <a:rPr lang="en" sz="2000">
                <a:solidFill>
                  <a:schemeClr val="dk1"/>
                </a:solidFill>
              </a:rPr>
              <a:t>Ventures to new fitness activities when she gets bored</a:t>
            </a:r>
            <a:endParaRPr sz="2000"/>
          </a:p>
        </p:txBody>
      </p:sp>
      <p:sp>
        <p:nvSpPr>
          <p:cNvPr id="440" name="Google Shape;440;p58"/>
          <p:cNvSpPr/>
          <p:nvPr/>
        </p:nvSpPr>
        <p:spPr>
          <a:xfrm>
            <a:off x="466669" y="1152304"/>
            <a:ext cx="520200" cy="520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58"/>
          <p:cNvSpPr/>
          <p:nvPr/>
        </p:nvSpPr>
        <p:spPr>
          <a:xfrm>
            <a:off x="466669" y="2053970"/>
            <a:ext cx="520200" cy="520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58"/>
          <p:cNvSpPr/>
          <p:nvPr/>
        </p:nvSpPr>
        <p:spPr>
          <a:xfrm>
            <a:off x="571506" y="1262939"/>
            <a:ext cx="307800" cy="307800"/>
          </a:xfrm>
          <a:custGeom>
            <a:rect b="b" l="l" r="r" t="t"/>
            <a:pathLst>
              <a:path extrusionOk="0" h="3240000" w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58"/>
          <p:cNvSpPr/>
          <p:nvPr/>
        </p:nvSpPr>
        <p:spPr>
          <a:xfrm>
            <a:off x="580238" y="2159874"/>
            <a:ext cx="307800" cy="307800"/>
          </a:xfrm>
          <a:custGeom>
            <a:rect b="b" l="l" r="r" t="t"/>
            <a:pathLst>
              <a:path extrusionOk="0" h="3240000" w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58"/>
          <p:cNvSpPr/>
          <p:nvPr/>
        </p:nvSpPr>
        <p:spPr>
          <a:xfrm>
            <a:off x="466669" y="2962834"/>
            <a:ext cx="520200" cy="520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58"/>
          <p:cNvSpPr/>
          <p:nvPr/>
        </p:nvSpPr>
        <p:spPr>
          <a:xfrm>
            <a:off x="466669" y="3855769"/>
            <a:ext cx="520200" cy="52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58"/>
          <p:cNvSpPr/>
          <p:nvPr/>
        </p:nvSpPr>
        <p:spPr>
          <a:xfrm rot="-2700000">
            <a:off x="662429" y="3045580"/>
            <a:ext cx="169451" cy="377501"/>
          </a:xfrm>
          <a:custGeom>
            <a:rect b="b" l="l" r="r" t="t"/>
            <a:pathLst>
              <a:path extrusionOk="0" h="343323" w="154109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58"/>
          <p:cNvSpPr/>
          <p:nvPr/>
        </p:nvSpPr>
        <p:spPr>
          <a:xfrm rot="-2700000">
            <a:off x="653696" y="3940122"/>
            <a:ext cx="169451" cy="377501"/>
          </a:xfrm>
          <a:custGeom>
            <a:rect b="b" l="l" r="r" t="t"/>
            <a:pathLst>
              <a:path extrusionOk="0" h="343323" w="154109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8" name="Google Shape;448;p58"/>
          <p:cNvPicPr preferRelativeResize="0"/>
          <p:nvPr/>
        </p:nvPicPr>
        <p:blipFill rotWithShape="1">
          <a:blip r:embed="rId3">
            <a:alphaModFix/>
          </a:blip>
          <a:srcRect b="22843" l="0" r="0" t="2529"/>
          <a:stretch/>
        </p:blipFill>
        <p:spPr>
          <a:xfrm>
            <a:off x="8021454" y="109625"/>
            <a:ext cx="900945" cy="89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3651" y="273050"/>
            <a:ext cx="597800" cy="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9"/>
          <p:cNvSpPr txBox="1"/>
          <p:nvPr>
            <p:ph idx="1" type="body"/>
          </p:nvPr>
        </p:nvSpPr>
        <p:spPr>
          <a:xfrm>
            <a:off x="460612" y="215441"/>
            <a:ext cx="84618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</a:pPr>
            <a:r>
              <a:rPr lang="en" sz="4100">
                <a:solidFill>
                  <a:srgbClr val="262626"/>
                </a:solidFill>
              </a:rPr>
              <a:t>Needs and Insights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59"/>
          <p:cNvSpPr/>
          <p:nvPr/>
        </p:nvSpPr>
        <p:spPr>
          <a:xfrm>
            <a:off x="466669" y="1152304"/>
            <a:ext cx="520200" cy="520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59"/>
          <p:cNvSpPr/>
          <p:nvPr/>
        </p:nvSpPr>
        <p:spPr>
          <a:xfrm>
            <a:off x="466669" y="2962834"/>
            <a:ext cx="520200" cy="520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59"/>
          <p:cNvSpPr/>
          <p:nvPr/>
        </p:nvSpPr>
        <p:spPr>
          <a:xfrm>
            <a:off x="466669" y="2053970"/>
            <a:ext cx="520200" cy="520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59"/>
          <p:cNvSpPr/>
          <p:nvPr/>
        </p:nvSpPr>
        <p:spPr>
          <a:xfrm>
            <a:off x="466669" y="3855769"/>
            <a:ext cx="520200" cy="52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9" name="Google Shape;459;p59"/>
          <p:cNvGrpSpPr/>
          <p:nvPr/>
        </p:nvGrpSpPr>
        <p:grpSpPr>
          <a:xfrm>
            <a:off x="6597416" y="3638412"/>
            <a:ext cx="1478455" cy="912807"/>
            <a:chOff x="8566658" y="4660939"/>
            <a:chExt cx="1971273" cy="1217076"/>
          </a:xfrm>
        </p:grpSpPr>
        <p:sp>
          <p:nvSpPr>
            <p:cNvPr id="460" name="Google Shape;460;p59"/>
            <p:cNvSpPr/>
            <p:nvPr/>
          </p:nvSpPr>
          <p:spPr>
            <a:xfrm>
              <a:off x="8566658" y="4660939"/>
              <a:ext cx="595299" cy="1217076"/>
            </a:xfrm>
            <a:custGeom>
              <a:rect b="b" l="l" r="r" t="t"/>
              <a:pathLst>
                <a:path extrusionOk="0" h="2212" w="1081">
                  <a:moveTo>
                    <a:pt x="508" y="340"/>
                  </a:moveTo>
                  <a:cubicBezTo>
                    <a:pt x="484" y="586"/>
                    <a:pt x="533" y="1223"/>
                    <a:pt x="533" y="1223"/>
                  </a:cubicBezTo>
                  <a:lnTo>
                    <a:pt x="516" y="1223"/>
                  </a:lnTo>
                  <a:lnTo>
                    <a:pt x="516" y="1247"/>
                  </a:lnTo>
                  <a:cubicBezTo>
                    <a:pt x="508" y="1264"/>
                    <a:pt x="500" y="1362"/>
                    <a:pt x="500" y="1362"/>
                  </a:cubicBezTo>
                  <a:cubicBezTo>
                    <a:pt x="500" y="1362"/>
                    <a:pt x="459" y="1354"/>
                    <a:pt x="426" y="1386"/>
                  </a:cubicBezTo>
                  <a:cubicBezTo>
                    <a:pt x="402" y="1419"/>
                    <a:pt x="410" y="1435"/>
                    <a:pt x="394" y="1443"/>
                  </a:cubicBezTo>
                  <a:cubicBezTo>
                    <a:pt x="377" y="1460"/>
                    <a:pt x="353" y="1476"/>
                    <a:pt x="336" y="1517"/>
                  </a:cubicBezTo>
                  <a:cubicBezTo>
                    <a:pt x="328" y="1533"/>
                    <a:pt x="312" y="1582"/>
                    <a:pt x="295" y="1623"/>
                  </a:cubicBezTo>
                  <a:cubicBezTo>
                    <a:pt x="287" y="1640"/>
                    <a:pt x="287" y="1656"/>
                    <a:pt x="279" y="1664"/>
                  </a:cubicBezTo>
                  <a:cubicBezTo>
                    <a:pt x="271" y="1680"/>
                    <a:pt x="271" y="1697"/>
                    <a:pt x="263" y="1713"/>
                  </a:cubicBezTo>
                  <a:cubicBezTo>
                    <a:pt x="254" y="1729"/>
                    <a:pt x="238" y="1746"/>
                    <a:pt x="230" y="1754"/>
                  </a:cubicBezTo>
                  <a:cubicBezTo>
                    <a:pt x="213" y="1770"/>
                    <a:pt x="197" y="1778"/>
                    <a:pt x="181" y="1787"/>
                  </a:cubicBezTo>
                  <a:cubicBezTo>
                    <a:pt x="131" y="1811"/>
                    <a:pt x="91" y="1844"/>
                    <a:pt x="58" y="1885"/>
                  </a:cubicBezTo>
                  <a:cubicBezTo>
                    <a:pt x="50" y="1893"/>
                    <a:pt x="41" y="1909"/>
                    <a:pt x="33" y="1926"/>
                  </a:cubicBezTo>
                  <a:cubicBezTo>
                    <a:pt x="17" y="1942"/>
                    <a:pt x="9" y="1958"/>
                    <a:pt x="9" y="1975"/>
                  </a:cubicBezTo>
                  <a:cubicBezTo>
                    <a:pt x="0" y="1991"/>
                    <a:pt x="0" y="2007"/>
                    <a:pt x="0" y="2024"/>
                  </a:cubicBezTo>
                  <a:cubicBezTo>
                    <a:pt x="0" y="2212"/>
                    <a:pt x="230" y="2179"/>
                    <a:pt x="344" y="2138"/>
                  </a:cubicBezTo>
                  <a:cubicBezTo>
                    <a:pt x="361" y="2138"/>
                    <a:pt x="377" y="2130"/>
                    <a:pt x="394" y="2122"/>
                  </a:cubicBezTo>
                  <a:lnTo>
                    <a:pt x="443" y="2097"/>
                  </a:lnTo>
                  <a:cubicBezTo>
                    <a:pt x="484" y="2064"/>
                    <a:pt x="525" y="2032"/>
                    <a:pt x="566" y="1991"/>
                  </a:cubicBezTo>
                  <a:cubicBezTo>
                    <a:pt x="582" y="1991"/>
                    <a:pt x="590" y="1983"/>
                    <a:pt x="607" y="1975"/>
                  </a:cubicBezTo>
                  <a:cubicBezTo>
                    <a:pt x="664" y="1950"/>
                    <a:pt x="721" y="1926"/>
                    <a:pt x="787" y="1893"/>
                  </a:cubicBezTo>
                  <a:cubicBezTo>
                    <a:pt x="803" y="1893"/>
                    <a:pt x="820" y="1885"/>
                    <a:pt x="828" y="1877"/>
                  </a:cubicBezTo>
                  <a:cubicBezTo>
                    <a:pt x="926" y="1778"/>
                    <a:pt x="803" y="1672"/>
                    <a:pt x="803" y="1558"/>
                  </a:cubicBezTo>
                  <a:cubicBezTo>
                    <a:pt x="803" y="1542"/>
                    <a:pt x="795" y="1533"/>
                    <a:pt x="795" y="1517"/>
                  </a:cubicBezTo>
                  <a:lnTo>
                    <a:pt x="795" y="1468"/>
                  </a:lnTo>
                  <a:cubicBezTo>
                    <a:pt x="795" y="1452"/>
                    <a:pt x="795" y="1435"/>
                    <a:pt x="787" y="1419"/>
                  </a:cubicBezTo>
                  <a:cubicBezTo>
                    <a:pt x="787" y="1403"/>
                    <a:pt x="795" y="1394"/>
                    <a:pt x="795" y="1378"/>
                  </a:cubicBezTo>
                  <a:lnTo>
                    <a:pt x="795" y="1329"/>
                  </a:lnTo>
                  <a:cubicBezTo>
                    <a:pt x="803" y="1305"/>
                    <a:pt x="803" y="1280"/>
                    <a:pt x="803" y="1272"/>
                  </a:cubicBezTo>
                  <a:lnTo>
                    <a:pt x="795" y="1264"/>
                  </a:lnTo>
                  <a:cubicBezTo>
                    <a:pt x="795" y="1264"/>
                    <a:pt x="820" y="1125"/>
                    <a:pt x="852" y="994"/>
                  </a:cubicBezTo>
                  <a:cubicBezTo>
                    <a:pt x="852" y="978"/>
                    <a:pt x="852" y="970"/>
                    <a:pt x="861" y="961"/>
                  </a:cubicBezTo>
                  <a:cubicBezTo>
                    <a:pt x="959" y="765"/>
                    <a:pt x="1057" y="602"/>
                    <a:pt x="1065" y="373"/>
                  </a:cubicBezTo>
                  <a:cubicBezTo>
                    <a:pt x="1065" y="357"/>
                    <a:pt x="1073" y="340"/>
                    <a:pt x="1073" y="316"/>
                  </a:cubicBezTo>
                  <a:cubicBezTo>
                    <a:pt x="1079" y="209"/>
                    <a:pt x="1077" y="82"/>
                    <a:pt x="1081" y="0"/>
                  </a:cubicBezTo>
                  <a:lnTo>
                    <a:pt x="589" y="0"/>
                  </a:lnTo>
                  <a:cubicBezTo>
                    <a:pt x="554" y="103"/>
                    <a:pt x="521" y="217"/>
                    <a:pt x="508" y="3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59"/>
            <p:cNvSpPr/>
            <p:nvPr/>
          </p:nvSpPr>
          <p:spPr>
            <a:xfrm>
              <a:off x="9932272" y="4660939"/>
              <a:ext cx="605659" cy="1158355"/>
            </a:xfrm>
            <a:custGeom>
              <a:rect b="b" l="l" r="r" t="t"/>
              <a:pathLst>
                <a:path extrusionOk="0" h="2105" w="1099">
                  <a:moveTo>
                    <a:pt x="18" y="373"/>
                  </a:moveTo>
                  <a:cubicBezTo>
                    <a:pt x="18" y="389"/>
                    <a:pt x="26" y="406"/>
                    <a:pt x="26" y="422"/>
                  </a:cubicBezTo>
                  <a:cubicBezTo>
                    <a:pt x="34" y="471"/>
                    <a:pt x="42" y="520"/>
                    <a:pt x="59" y="561"/>
                  </a:cubicBezTo>
                  <a:cubicBezTo>
                    <a:pt x="67" y="577"/>
                    <a:pt x="75" y="594"/>
                    <a:pt x="83" y="610"/>
                  </a:cubicBezTo>
                  <a:cubicBezTo>
                    <a:pt x="116" y="724"/>
                    <a:pt x="247" y="823"/>
                    <a:pt x="231" y="986"/>
                  </a:cubicBezTo>
                  <a:cubicBezTo>
                    <a:pt x="239" y="994"/>
                    <a:pt x="239" y="1010"/>
                    <a:pt x="239" y="1019"/>
                  </a:cubicBezTo>
                  <a:cubicBezTo>
                    <a:pt x="272" y="1141"/>
                    <a:pt x="288" y="1256"/>
                    <a:pt x="288" y="1256"/>
                  </a:cubicBezTo>
                  <a:lnTo>
                    <a:pt x="280" y="1272"/>
                  </a:lnTo>
                  <a:cubicBezTo>
                    <a:pt x="280" y="1272"/>
                    <a:pt x="280" y="1296"/>
                    <a:pt x="288" y="1329"/>
                  </a:cubicBezTo>
                  <a:cubicBezTo>
                    <a:pt x="329" y="1501"/>
                    <a:pt x="272" y="1672"/>
                    <a:pt x="280" y="1828"/>
                  </a:cubicBezTo>
                  <a:cubicBezTo>
                    <a:pt x="288" y="1860"/>
                    <a:pt x="296" y="1885"/>
                    <a:pt x="329" y="1901"/>
                  </a:cubicBezTo>
                  <a:cubicBezTo>
                    <a:pt x="354" y="1917"/>
                    <a:pt x="386" y="1926"/>
                    <a:pt x="436" y="1926"/>
                  </a:cubicBezTo>
                  <a:cubicBezTo>
                    <a:pt x="452" y="1926"/>
                    <a:pt x="468" y="1934"/>
                    <a:pt x="468" y="1942"/>
                  </a:cubicBezTo>
                  <a:cubicBezTo>
                    <a:pt x="476" y="1950"/>
                    <a:pt x="485" y="1975"/>
                    <a:pt x="509" y="1999"/>
                  </a:cubicBezTo>
                  <a:cubicBezTo>
                    <a:pt x="517" y="2007"/>
                    <a:pt x="542" y="2015"/>
                    <a:pt x="558" y="2024"/>
                  </a:cubicBezTo>
                  <a:cubicBezTo>
                    <a:pt x="599" y="2040"/>
                    <a:pt x="640" y="2048"/>
                    <a:pt x="673" y="2064"/>
                  </a:cubicBezTo>
                  <a:cubicBezTo>
                    <a:pt x="689" y="2073"/>
                    <a:pt x="714" y="2073"/>
                    <a:pt x="730" y="2081"/>
                  </a:cubicBezTo>
                  <a:cubicBezTo>
                    <a:pt x="747" y="2089"/>
                    <a:pt x="763" y="2097"/>
                    <a:pt x="780" y="2097"/>
                  </a:cubicBezTo>
                  <a:cubicBezTo>
                    <a:pt x="796" y="2105"/>
                    <a:pt x="812" y="2105"/>
                    <a:pt x="837" y="2105"/>
                  </a:cubicBezTo>
                  <a:cubicBezTo>
                    <a:pt x="935" y="2105"/>
                    <a:pt x="1066" y="2105"/>
                    <a:pt x="1099" y="2007"/>
                  </a:cubicBezTo>
                  <a:cubicBezTo>
                    <a:pt x="1099" y="1877"/>
                    <a:pt x="960" y="1811"/>
                    <a:pt x="878" y="1754"/>
                  </a:cubicBezTo>
                  <a:cubicBezTo>
                    <a:pt x="870" y="1746"/>
                    <a:pt x="853" y="1729"/>
                    <a:pt x="845" y="1721"/>
                  </a:cubicBezTo>
                  <a:cubicBezTo>
                    <a:pt x="837" y="1713"/>
                    <a:pt x="837" y="1697"/>
                    <a:pt x="829" y="1689"/>
                  </a:cubicBezTo>
                  <a:cubicBezTo>
                    <a:pt x="821" y="1672"/>
                    <a:pt x="821" y="1664"/>
                    <a:pt x="812" y="1648"/>
                  </a:cubicBezTo>
                  <a:cubicBezTo>
                    <a:pt x="796" y="1631"/>
                    <a:pt x="788" y="1607"/>
                    <a:pt x="771" y="1582"/>
                  </a:cubicBezTo>
                  <a:cubicBezTo>
                    <a:pt x="771" y="1574"/>
                    <a:pt x="763" y="1566"/>
                    <a:pt x="763" y="1550"/>
                  </a:cubicBezTo>
                  <a:cubicBezTo>
                    <a:pt x="755" y="1533"/>
                    <a:pt x="747" y="1517"/>
                    <a:pt x="747" y="1509"/>
                  </a:cubicBezTo>
                  <a:cubicBezTo>
                    <a:pt x="730" y="1468"/>
                    <a:pt x="706" y="1452"/>
                    <a:pt x="689" y="1435"/>
                  </a:cubicBezTo>
                  <a:cubicBezTo>
                    <a:pt x="673" y="1427"/>
                    <a:pt x="681" y="1419"/>
                    <a:pt x="657" y="1378"/>
                  </a:cubicBezTo>
                  <a:cubicBezTo>
                    <a:pt x="632" y="1345"/>
                    <a:pt x="583" y="1354"/>
                    <a:pt x="583" y="1354"/>
                  </a:cubicBezTo>
                  <a:cubicBezTo>
                    <a:pt x="583" y="1354"/>
                    <a:pt x="575" y="1256"/>
                    <a:pt x="575" y="1239"/>
                  </a:cubicBezTo>
                  <a:lnTo>
                    <a:pt x="567" y="1223"/>
                  </a:lnTo>
                  <a:cubicBezTo>
                    <a:pt x="567" y="1215"/>
                    <a:pt x="558" y="1223"/>
                    <a:pt x="558" y="1223"/>
                  </a:cubicBezTo>
                  <a:cubicBezTo>
                    <a:pt x="558" y="1223"/>
                    <a:pt x="575" y="970"/>
                    <a:pt x="583" y="724"/>
                  </a:cubicBezTo>
                  <a:lnTo>
                    <a:pt x="583" y="684"/>
                  </a:lnTo>
                  <a:cubicBezTo>
                    <a:pt x="567" y="643"/>
                    <a:pt x="567" y="610"/>
                    <a:pt x="583" y="577"/>
                  </a:cubicBezTo>
                  <a:lnTo>
                    <a:pt x="583" y="537"/>
                  </a:lnTo>
                  <a:cubicBezTo>
                    <a:pt x="583" y="455"/>
                    <a:pt x="583" y="389"/>
                    <a:pt x="575" y="332"/>
                  </a:cubicBezTo>
                  <a:cubicBezTo>
                    <a:pt x="563" y="212"/>
                    <a:pt x="529" y="101"/>
                    <a:pt x="494" y="0"/>
                  </a:cubicBezTo>
                  <a:lnTo>
                    <a:pt x="1" y="0"/>
                  </a:lnTo>
                  <a:cubicBezTo>
                    <a:pt x="4" y="99"/>
                    <a:pt x="0" y="257"/>
                    <a:pt x="18" y="3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p59"/>
          <p:cNvSpPr/>
          <p:nvPr/>
        </p:nvSpPr>
        <p:spPr>
          <a:xfrm>
            <a:off x="5586161" y="803824"/>
            <a:ext cx="3399920" cy="930082"/>
          </a:xfrm>
          <a:custGeom>
            <a:rect b="b" l="l" r="r" t="t"/>
            <a:pathLst>
              <a:path extrusionOk="0" h="2252" w="8233">
                <a:moveTo>
                  <a:pt x="2654" y="2206"/>
                </a:moveTo>
                <a:cubicBezTo>
                  <a:pt x="2621" y="2165"/>
                  <a:pt x="2597" y="2140"/>
                  <a:pt x="2572" y="2108"/>
                </a:cubicBezTo>
                <a:cubicBezTo>
                  <a:pt x="2564" y="2091"/>
                  <a:pt x="2548" y="2067"/>
                  <a:pt x="2540" y="2042"/>
                </a:cubicBezTo>
                <a:cubicBezTo>
                  <a:pt x="2531" y="1944"/>
                  <a:pt x="2466" y="1879"/>
                  <a:pt x="2466" y="1789"/>
                </a:cubicBezTo>
                <a:cubicBezTo>
                  <a:pt x="2458" y="1756"/>
                  <a:pt x="2458" y="1740"/>
                  <a:pt x="2458" y="1724"/>
                </a:cubicBezTo>
                <a:cubicBezTo>
                  <a:pt x="2531" y="1683"/>
                  <a:pt x="2564" y="1650"/>
                  <a:pt x="2605" y="1634"/>
                </a:cubicBezTo>
                <a:cubicBezTo>
                  <a:pt x="2638" y="1617"/>
                  <a:pt x="2654" y="1601"/>
                  <a:pt x="2662" y="1585"/>
                </a:cubicBezTo>
                <a:cubicBezTo>
                  <a:pt x="2671" y="1568"/>
                  <a:pt x="2679" y="1544"/>
                  <a:pt x="2687" y="1527"/>
                </a:cubicBezTo>
                <a:lnTo>
                  <a:pt x="3244" y="1527"/>
                </a:lnTo>
                <a:cubicBezTo>
                  <a:pt x="3228" y="1536"/>
                  <a:pt x="3211" y="1552"/>
                  <a:pt x="3195" y="1568"/>
                </a:cubicBezTo>
                <a:cubicBezTo>
                  <a:pt x="3097" y="1658"/>
                  <a:pt x="3006" y="1871"/>
                  <a:pt x="2990" y="1895"/>
                </a:cubicBezTo>
                <a:cubicBezTo>
                  <a:pt x="2974" y="1912"/>
                  <a:pt x="2834" y="1985"/>
                  <a:pt x="2785" y="2067"/>
                </a:cubicBezTo>
                <a:cubicBezTo>
                  <a:pt x="2753" y="2116"/>
                  <a:pt x="2727" y="2200"/>
                  <a:pt x="2714" y="2252"/>
                </a:cubicBezTo>
                <a:lnTo>
                  <a:pt x="5739" y="2248"/>
                </a:lnTo>
                <a:cubicBezTo>
                  <a:pt x="5725" y="2196"/>
                  <a:pt x="5700" y="2114"/>
                  <a:pt x="5669" y="2067"/>
                </a:cubicBezTo>
                <a:cubicBezTo>
                  <a:pt x="5619" y="1985"/>
                  <a:pt x="5480" y="1912"/>
                  <a:pt x="5464" y="1895"/>
                </a:cubicBezTo>
                <a:cubicBezTo>
                  <a:pt x="5447" y="1871"/>
                  <a:pt x="5357" y="1658"/>
                  <a:pt x="5259" y="1568"/>
                </a:cubicBezTo>
                <a:cubicBezTo>
                  <a:pt x="5243" y="1552"/>
                  <a:pt x="5226" y="1536"/>
                  <a:pt x="5210" y="1527"/>
                </a:cubicBezTo>
                <a:lnTo>
                  <a:pt x="5767" y="1527"/>
                </a:lnTo>
                <a:cubicBezTo>
                  <a:pt x="5775" y="1560"/>
                  <a:pt x="5791" y="1609"/>
                  <a:pt x="5841" y="1634"/>
                </a:cubicBezTo>
                <a:cubicBezTo>
                  <a:pt x="5898" y="1658"/>
                  <a:pt x="5980" y="1691"/>
                  <a:pt x="5988" y="1707"/>
                </a:cubicBezTo>
                <a:cubicBezTo>
                  <a:pt x="5996" y="1724"/>
                  <a:pt x="6004" y="1732"/>
                  <a:pt x="5947" y="1928"/>
                </a:cubicBezTo>
                <a:cubicBezTo>
                  <a:pt x="5898" y="2124"/>
                  <a:pt x="5857" y="2116"/>
                  <a:pt x="5800" y="2206"/>
                </a:cubicBezTo>
                <a:cubicBezTo>
                  <a:pt x="5791" y="2223"/>
                  <a:pt x="5784" y="2237"/>
                  <a:pt x="5778" y="2248"/>
                </a:cubicBezTo>
                <a:lnTo>
                  <a:pt x="6220" y="2247"/>
                </a:lnTo>
                <a:cubicBezTo>
                  <a:pt x="6224" y="2097"/>
                  <a:pt x="6226" y="1947"/>
                  <a:pt x="6250" y="1862"/>
                </a:cubicBezTo>
                <a:cubicBezTo>
                  <a:pt x="6299" y="1691"/>
                  <a:pt x="6324" y="1634"/>
                  <a:pt x="6332" y="1593"/>
                </a:cubicBezTo>
                <a:cubicBezTo>
                  <a:pt x="6340" y="1577"/>
                  <a:pt x="6332" y="1552"/>
                  <a:pt x="6332" y="1527"/>
                </a:cubicBezTo>
                <a:lnTo>
                  <a:pt x="6766" y="1527"/>
                </a:lnTo>
                <a:lnTo>
                  <a:pt x="6766" y="2042"/>
                </a:lnTo>
                <a:cubicBezTo>
                  <a:pt x="6766" y="2091"/>
                  <a:pt x="6807" y="2124"/>
                  <a:pt x="6848" y="2124"/>
                </a:cubicBezTo>
                <a:lnTo>
                  <a:pt x="6979" y="2124"/>
                </a:lnTo>
                <a:cubicBezTo>
                  <a:pt x="7028" y="2124"/>
                  <a:pt x="7061" y="2091"/>
                  <a:pt x="7061" y="2042"/>
                </a:cubicBezTo>
                <a:lnTo>
                  <a:pt x="7061" y="1527"/>
                </a:lnTo>
                <a:lnTo>
                  <a:pt x="7069" y="1527"/>
                </a:lnTo>
                <a:lnTo>
                  <a:pt x="7069" y="1952"/>
                </a:lnTo>
                <a:cubicBezTo>
                  <a:pt x="7069" y="1985"/>
                  <a:pt x="7094" y="2018"/>
                  <a:pt x="7135" y="2018"/>
                </a:cubicBezTo>
                <a:lnTo>
                  <a:pt x="7241" y="2018"/>
                </a:lnTo>
                <a:cubicBezTo>
                  <a:pt x="7282" y="2018"/>
                  <a:pt x="7315" y="1985"/>
                  <a:pt x="7315" y="1952"/>
                </a:cubicBezTo>
                <a:lnTo>
                  <a:pt x="7315" y="1846"/>
                </a:lnTo>
                <a:cubicBezTo>
                  <a:pt x="7340" y="1895"/>
                  <a:pt x="7397" y="1928"/>
                  <a:pt x="7454" y="1928"/>
                </a:cubicBezTo>
                <a:cubicBezTo>
                  <a:pt x="7544" y="1928"/>
                  <a:pt x="7618" y="1854"/>
                  <a:pt x="7618" y="1764"/>
                </a:cubicBezTo>
                <a:lnTo>
                  <a:pt x="7618" y="1527"/>
                </a:lnTo>
                <a:lnTo>
                  <a:pt x="7872" y="1527"/>
                </a:lnTo>
                <a:lnTo>
                  <a:pt x="8175" y="1527"/>
                </a:lnTo>
                <a:cubicBezTo>
                  <a:pt x="8208" y="1527"/>
                  <a:pt x="8233" y="1503"/>
                  <a:pt x="8233" y="1470"/>
                </a:cubicBezTo>
                <a:cubicBezTo>
                  <a:pt x="8233" y="1438"/>
                  <a:pt x="8208" y="1413"/>
                  <a:pt x="8175" y="1413"/>
                </a:cubicBezTo>
                <a:lnTo>
                  <a:pt x="7618" y="1413"/>
                </a:lnTo>
                <a:lnTo>
                  <a:pt x="7618" y="1160"/>
                </a:lnTo>
                <a:cubicBezTo>
                  <a:pt x="7618" y="1070"/>
                  <a:pt x="7544" y="996"/>
                  <a:pt x="7454" y="996"/>
                </a:cubicBezTo>
                <a:cubicBezTo>
                  <a:pt x="7397" y="996"/>
                  <a:pt x="7340" y="1029"/>
                  <a:pt x="7315" y="1078"/>
                </a:cubicBezTo>
                <a:lnTo>
                  <a:pt x="7315" y="988"/>
                </a:lnTo>
                <a:cubicBezTo>
                  <a:pt x="7315" y="956"/>
                  <a:pt x="7282" y="923"/>
                  <a:pt x="7241" y="923"/>
                </a:cubicBezTo>
                <a:lnTo>
                  <a:pt x="7135" y="923"/>
                </a:lnTo>
                <a:cubicBezTo>
                  <a:pt x="7094" y="923"/>
                  <a:pt x="7069" y="956"/>
                  <a:pt x="7069" y="988"/>
                </a:cubicBezTo>
                <a:lnTo>
                  <a:pt x="7069" y="1413"/>
                </a:lnTo>
                <a:lnTo>
                  <a:pt x="7061" y="1413"/>
                </a:lnTo>
                <a:lnTo>
                  <a:pt x="7061" y="898"/>
                </a:lnTo>
                <a:cubicBezTo>
                  <a:pt x="7061" y="849"/>
                  <a:pt x="7028" y="817"/>
                  <a:pt x="6979" y="817"/>
                </a:cubicBezTo>
                <a:lnTo>
                  <a:pt x="6848" y="817"/>
                </a:lnTo>
                <a:cubicBezTo>
                  <a:pt x="6807" y="817"/>
                  <a:pt x="6766" y="849"/>
                  <a:pt x="6766" y="898"/>
                </a:cubicBezTo>
                <a:lnTo>
                  <a:pt x="6766" y="1413"/>
                </a:lnTo>
                <a:lnTo>
                  <a:pt x="6308" y="1413"/>
                </a:lnTo>
                <a:cubicBezTo>
                  <a:pt x="6299" y="1405"/>
                  <a:pt x="6299" y="1397"/>
                  <a:pt x="6299" y="1397"/>
                </a:cubicBezTo>
                <a:cubicBezTo>
                  <a:pt x="6291" y="1364"/>
                  <a:pt x="6250" y="1356"/>
                  <a:pt x="6234" y="1356"/>
                </a:cubicBezTo>
                <a:cubicBezTo>
                  <a:pt x="6209" y="1356"/>
                  <a:pt x="6193" y="1364"/>
                  <a:pt x="6193" y="1364"/>
                </a:cubicBezTo>
                <a:cubicBezTo>
                  <a:pt x="6193" y="1364"/>
                  <a:pt x="6168" y="1315"/>
                  <a:pt x="6144" y="1307"/>
                </a:cubicBezTo>
                <a:cubicBezTo>
                  <a:pt x="6111" y="1299"/>
                  <a:pt x="6086" y="1323"/>
                  <a:pt x="6086" y="1323"/>
                </a:cubicBezTo>
                <a:cubicBezTo>
                  <a:pt x="6086" y="1323"/>
                  <a:pt x="6078" y="1299"/>
                  <a:pt x="6037" y="1299"/>
                </a:cubicBezTo>
                <a:cubicBezTo>
                  <a:pt x="5988" y="1299"/>
                  <a:pt x="5988" y="1323"/>
                  <a:pt x="5988" y="1323"/>
                </a:cubicBezTo>
                <a:cubicBezTo>
                  <a:pt x="5988" y="1323"/>
                  <a:pt x="5955" y="1307"/>
                  <a:pt x="5923" y="1323"/>
                </a:cubicBezTo>
                <a:cubicBezTo>
                  <a:pt x="5898" y="1340"/>
                  <a:pt x="5890" y="1356"/>
                  <a:pt x="5882" y="1364"/>
                </a:cubicBezTo>
                <a:cubicBezTo>
                  <a:pt x="5882" y="1380"/>
                  <a:pt x="5873" y="1405"/>
                  <a:pt x="5873" y="1405"/>
                </a:cubicBezTo>
                <a:cubicBezTo>
                  <a:pt x="5873" y="1405"/>
                  <a:pt x="5857" y="1397"/>
                  <a:pt x="5832" y="1413"/>
                </a:cubicBezTo>
                <a:lnTo>
                  <a:pt x="4899" y="1413"/>
                </a:lnTo>
                <a:lnTo>
                  <a:pt x="4849" y="1413"/>
                </a:lnTo>
                <a:cubicBezTo>
                  <a:pt x="4833" y="1413"/>
                  <a:pt x="4817" y="1421"/>
                  <a:pt x="4792" y="1421"/>
                </a:cubicBezTo>
                <a:lnTo>
                  <a:pt x="4776" y="1421"/>
                </a:lnTo>
                <a:cubicBezTo>
                  <a:pt x="4759" y="1421"/>
                  <a:pt x="4751" y="1413"/>
                  <a:pt x="4735" y="1413"/>
                </a:cubicBezTo>
                <a:cubicBezTo>
                  <a:pt x="4546" y="1364"/>
                  <a:pt x="4424" y="1168"/>
                  <a:pt x="4522" y="972"/>
                </a:cubicBezTo>
                <a:lnTo>
                  <a:pt x="4522" y="956"/>
                </a:lnTo>
                <a:cubicBezTo>
                  <a:pt x="4530" y="882"/>
                  <a:pt x="4661" y="849"/>
                  <a:pt x="4645" y="751"/>
                </a:cubicBezTo>
                <a:lnTo>
                  <a:pt x="4645" y="743"/>
                </a:lnTo>
                <a:cubicBezTo>
                  <a:pt x="4645" y="735"/>
                  <a:pt x="4653" y="719"/>
                  <a:pt x="4661" y="710"/>
                </a:cubicBezTo>
                <a:cubicBezTo>
                  <a:pt x="4694" y="653"/>
                  <a:pt x="4694" y="588"/>
                  <a:pt x="4628" y="572"/>
                </a:cubicBezTo>
                <a:lnTo>
                  <a:pt x="4628" y="547"/>
                </a:lnTo>
                <a:cubicBezTo>
                  <a:pt x="4628" y="539"/>
                  <a:pt x="4628" y="531"/>
                  <a:pt x="4620" y="522"/>
                </a:cubicBezTo>
                <a:cubicBezTo>
                  <a:pt x="4620" y="498"/>
                  <a:pt x="4612" y="449"/>
                  <a:pt x="4604" y="392"/>
                </a:cubicBezTo>
                <a:cubicBezTo>
                  <a:pt x="4604" y="335"/>
                  <a:pt x="4596" y="326"/>
                  <a:pt x="4579" y="294"/>
                </a:cubicBezTo>
                <a:cubicBezTo>
                  <a:pt x="4571" y="277"/>
                  <a:pt x="4555" y="261"/>
                  <a:pt x="4538" y="237"/>
                </a:cubicBezTo>
                <a:cubicBezTo>
                  <a:pt x="4530" y="204"/>
                  <a:pt x="4514" y="171"/>
                  <a:pt x="4505" y="196"/>
                </a:cubicBezTo>
                <a:cubicBezTo>
                  <a:pt x="4489" y="138"/>
                  <a:pt x="4481" y="187"/>
                  <a:pt x="4464" y="163"/>
                </a:cubicBezTo>
                <a:cubicBezTo>
                  <a:pt x="4448" y="163"/>
                  <a:pt x="4432" y="228"/>
                  <a:pt x="4424" y="130"/>
                </a:cubicBezTo>
                <a:cubicBezTo>
                  <a:pt x="4407" y="106"/>
                  <a:pt x="4391" y="65"/>
                  <a:pt x="4374" y="114"/>
                </a:cubicBezTo>
                <a:cubicBezTo>
                  <a:pt x="4366" y="65"/>
                  <a:pt x="4350" y="65"/>
                  <a:pt x="4342" y="73"/>
                </a:cubicBezTo>
                <a:cubicBezTo>
                  <a:pt x="4325" y="40"/>
                  <a:pt x="4317" y="65"/>
                  <a:pt x="4301" y="89"/>
                </a:cubicBezTo>
                <a:cubicBezTo>
                  <a:pt x="4292" y="16"/>
                  <a:pt x="4276" y="81"/>
                  <a:pt x="4268" y="57"/>
                </a:cubicBezTo>
                <a:cubicBezTo>
                  <a:pt x="4252" y="0"/>
                  <a:pt x="4243" y="32"/>
                  <a:pt x="4227" y="81"/>
                </a:cubicBezTo>
                <a:cubicBezTo>
                  <a:pt x="4211" y="114"/>
                  <a:pt x="4202" y="98"/>
                  <a:pt x="4186" y="114"/>
                </a:cubicBezTo>
                <a:cubicBezTo>
                  <a:pt x="4178" y="106"/>
                  <a:pt x="4161" y="187"/>
                  <a:pt x="4153" y="89"/>
                </a:cubicBezTo>
                <a:cubicBezTo>
                  <a:pt x="4137" y="32"/>
                  <a:pt x="4129" y="73"/>
                  <a:pt x="4112" y="73"/>
                </a:cubicBezTo>
                <a:cubicBezTo>
                  <a:pt x="4104" y="89"/>
                  <a:pt x="4088" y="122"/>
                  <a:pt x="4079" y="114"/>
                </a:cubicBezTo>
                <a:cubicBezTo>
                  <a:pt x="4063" y="130"/>
                  <a:pt x="4047" y="114"/>
                  <a:pt x="4030" y="138"/>
                </a:cubicBezTo>
                <a:cubicBezTo>
                  <a:pt x="4014" y="163"/>
                  <a:pt x="4006" y="187"/>
                  <a:pt x="3989" y="163"/>
                </a:cubicBezTo>
                <a:cubicBezTo>
                  <a:pt x="3973" y="122"/>
                  <a:pt x="3965" y="130"/>
                  <a:pt x="3948" y="196"/>
                </a:cubicBezTo>
                <a:cubicBezTo>
                  <a:pt x="3940" y="237"/>
                  <a:pt x="3940" y="220"/>
                  <a:pt x="3932" y="253"/>
                </a:cubicBezTo>
                <a:cubicBezTo>
                  <a:pt x="3924" y="269"/>
                  <a:pt x="3924" y="237"/>
                  <a:pt x="3916" y="237"/>
                </a:cubicBezTo>
                <a:cubicBezTo>
                  <a:pt x="3907" y="196"/>
                  <a:pt x="3899" y="228"/>
                  <a:pt x="3891" y="245"/>
                </a:cubicBezTo>
                <a:cubicBezTo>
                  <a:pt x="3883" y="237"/>
                  <a:pt x="3875" y="253"/>
                  <a:pt x="3867" y="294"/>
                </a:cubicBezTo>
                <a:cubicBezTo>
                  <a:pt x="3867" y="310"/>
                  <a:pt x="3858" y="269"/>
                  <a:pt x="3858" y="335"/>
                </a:cubicBezTo>
                <a:cubicBezTo>
                  <a:pt x="3850" y="318"/>
                  <a:pt x="3850" y="375"/>
                  <a:pt x="3842" y="392"/>
                </a:cubicBezTo>
                <a:cubicBezTo>
                  <a:pt x="3842" y="424"/>
                  <a:pt x="3842" y="457"/>
                  <a:pt x="3834" y="457"/>
                </a:cubicBezTo>
                <a:cubicBezTo>
                  <a:pt x="3834" y="424"/>
                  <a:pt x="3834" y="506"/>
                  <a:pt x="3826" y="522"/>
                </a:cubicBezTo>
                <a:cubicBezTo>
                  <a:pt x="3826" y="563"/>
                  <a:pt x="3817" y="596"/>
                  <a:pt x="3817" y="596"/>
                </a:cubicBezTo>
                <a:lnTo>
                  <a:pt x="3801" y="604"/>
                </a:lnTo>
                <a:cubicBezTo>
                  <a:pt x="3801" y="604"/>
                  <a:pt x="3793" y="612"/>
                  <a:pt x="3785" y="612"/>
                </a:cubicBezTo>
                <a:cubicBezTo>
                  <a:pt x="3776" y="686"/>
                  <a:pt x="3776" y="719"/>
                  <a:pt x="3809" y="768"/>
                </a:cubicBezTo>
                <a:cubicBezTo>
                  <a:pt x="3817" y="776"/>
                  <a:pt x="3817" y="784"/>
                  <a:pt x="3826" y="792"/>
                </a:cubicBezTo>
                <a:cubicBezTo>
                  <a:pt x="3850" y="825"/>
                  <a:pt x="3875" y="857"/>
                  <a:pt x="3891" y="882"/>
                </a:cubicBezTo>
                <a:cubicBezTo>
                  <a:pt x="3899" y="890"/>
                  <a:pt x="3899" y="907"/>
                  <a:pt x="3899" y="923"/>
                </a:cubicBezTo>
                <a:cubicBezTo>
                  <a:pt x="3907" y="939"/>
                  <a:pt x="3907" y="947"/>
                  <a:pt x="3916" y="964"/>
                </a:cubicBezTo>
                <a:cubicBezTo>
                  <a:pt x="4006" y="1127"/>
                  <a:pt x="3907" y="1356"/>
                  <a:pt x="3703" y="1405"/>
                </a:cubicBezTo>
                <a:cubicBezTo>
                  <a:pt x="3686" y="1413"/>
                  <a:pt x="3662" y="1413"/>
                  <a:pt x="3645" y="1413"/>
                </a:cubicBezTo>
                <a:lnTo>
                  <a:pt x="3637" y="1413"/>
                </a:lnTo>
                <a:lnTo>
                  <a:pt x="3604" y="1413"/>
                </a:lnTo>
                <a:lnTo>
                  <a:pt x="3563" y="1413"/>
                </a:lnTo>
                <a:lnTo>
                  <a:pt x="2646" y="1413"/>
                </a:lnTo>
                <a:cubicBezTo>
                  <a:pt x="2531" y="1291"/>
                  <a:pt x="2400" y="1258"/>
                  <a:pt x="2220" y="1356"/>
                </a:cubicBezTo>
                <a:cubicBezTo>
                  <a:pt x="2212" y="1356"/>
                  <a:pt x="2195" y="1356"/>
                  <a:pt x="2187" y="1364"/>
                </a:cubicBezTo>
                <a:cubicBezTo>
                  <a:pt x="2171" y="1372"/>
                  <a:pt x="2155" y="1380"/>
                  <a:pt x="2155" y="1397"/>
                </a:cubicBezTo>
                <a:cubicBezTo>
                  <a:pt x="2155" y="1397"/>
                  <a:pt x="2146" y="1405"/>
                  <a:pt x="2146" y="1413"/>
                </a:cubicBezTo>
                <a:lnTo>
                  <a:pt x="1696" y="1413"/>
                </a:lnTo>
                <a:lnTo>
                  <a:pt x="1696" y="898"/>
                </a:lnTo>
                <a:cubicBezTo>
                  <a:pt x="1696" y="849"/>
                  <a:pt x="1655" y="817"/>
                  <a:pt x="1614" y="817"/>
                </a:cubicBezTo>
                <a:lnTo>
                  <a:pt x="1483" y="817"/>
                </a:lnTo>
                <a:cubicBezTo>
                  <a:pt x="1434" y="817"/>
                  <a:pt x="1401" y="849"/>
                  <a:pt x="1401" y="898"/>
                </a:cubicBezTo>
                <a:lnTo>
                  <a:pt x="1401" y="1413"/>
                </a:lnTo>
                <a:lnTo>
                  <a:pt x="1393" y="1413"/>
                </a:lnTo>
                <a:lnTo>
                  <a:pt x="1393" y="988"/>
                </a:lnTo>
                <a:cubicBezTo>
                  <a:pt x="1393" y="956"/>
                  <a:pt x="1360" y="923"/>
                  <a:pt x="1327" y="923"/>
                </a:cubicBezTo>
                <a:lnTo>
                  <a:pt x="1221" y="923"/>
                </a:lnTo>
                <a:cubicBezTo>
                  <a:pt x="1180" y="923"/>
                  <a:pt x="1147" y="956"/>
                  <a:pt x="1147" y="988"/>
                </a:cubicBezTo>
                <a:lnTo>
                  <a:pt x="1147" y="1119"/>
                </a:lnTo>
                <a:cubicBezTo>
                  <a:pt x="1122" y="1062"/>
                  <a:pt x="1065" y="1029"/>
                  <a:pt x="1000" y="1029"/>
                </a:cubicBezTo>
                <a:cubicBezTo>
                  <a:pt x="909" y="1029"/>
                  <a:pt x="836" y="1103"/>
                  <a:pt x="836" y="1192"/>
                </a:cubicBezTo>
                <a:lnTo>
                  <a:pt x="836" y="1413"/>
                </a:lnTo>
                <a:lnTo>
                  <a:pt x="58" y="1413"/>
                </a:lnTo>
                <a:cubicBezTo>
                  <a:pt x="25" y="1413"/>
                  <a:pt x="0" y="1438"/>
                  <a:pt x="0" y="1470"/>
                </a:cubicBezTo>
                <a:cubicBezTo>
                  <a:pt x="0" y="1503"/>
                  <a:pt x="25" y="1527"/>
                  <a:pt x="58" y="1527"/>
                </a:cubicBezTo>
                <a:lnTo>
                  <a:pt x="590" y="1527"/>
                </a:lnTo>
                <a:lnTo>
                  <a:pt x="836" y="1527"/>
                </a:lnTo>
                <a:lnTo>
                  <a:pt x="836" y="1797"/>
                </a:lnTo>
                <a:cubicBezTo>
                  <a:pt x="836" y="1887"/>
                  <a:pt x="909" y="1961"/>
                  <a:pt x="1000" y="1961"/>
                </a:cubicBezTo>
                <a:cubicBezTo>
                  <a:pt x="1065" y="1961"/>
                  <a:pt x="1122" y="1928"/>
                  <a:pt x="1147" y="1879"/>
                </a:cubicBezTo>
                <a:lnTo>
                  <a:pt x="1147" y="1952"/>
                </a:lnTo>
                <a:cubicBezTo>
                  <a:pt x="1147" y="1985"/>
                  <a:pt x="1180" y="2018"/>
                  <a:pt x="1221" y="2018"/>
                </a:cubicBezTo>
                <a:lnTo>
                  <a:pt x="1327" y="2018"/>
                </a:lnTo>
                <a:cubicBezTo>
                  <a:pt x="1360" y="2018"/>
                  <a:pt x="1393" y="1985"/>
                  <a:pt x="1393" y="1952"/>
                </a:cubicBezTo>
                <a:lnTo>
                  <a:pt x="1393" y="1527"/>
                </a:lnTo>
                <a:lnTo>
                  <a:pt x="1401" y="1527"/>
                </a:lnTo>
                <a:lnTo>
                  <a:pt x="1401" y="2042"/>
                </a:lnTo>
                <a:cubicBezTo>
                  <a:pt x="1401" y="2091"/>
                  <a:pt x="1434" y="2124"/>
                  <a:pt x="1483" y="2124"/>
                </a:cubicBezTo>
                <a:lnTo>
                  <a:pt x="1614" y="2124"/>
                </a:lnTo>
                <a:cubicBezTo>
                  <a:pt x="1655" y="2124"/>
                  <a:pt x="1696" y="2091"/>
                  <a:pt x="1696" y="2042"/>
                </a:cubicBezTo>
                <a:lnTo>
                  <a:pt x="1696" y="1527"/>
                </a:lnTo>
                <a:lnTo>
                  <a:pt x="2122" y="1527"/>
                </a:lnTo>
                <a:cubicBezTo>
                  <a:pt x="2114" y="1552"/>
                  <a:pt x="2114" y="1577"/>
                  <a:pt x="2122" y="1593"/>
                </a:cubicBezTo>
                <a:cubicBezTo>
                  <a:pt x="2130" y="1617"/>
                  <a:pt x="2138" y="1650"/>
                  <a:pt x="2155" y="1724"/>
                </a:cubicBezTo>
                <a:cubicBezTo>
                  <a:pt x="2163" y="1740"/>
                  <a:pt x="2171" y="1764"/>
                  <a:pt x="2179" y="1789"/>
                </a:cubicBezTo>
                <a:cubicBezTo>
                  <a:pt x="2236" y="1912"/>
                  <a:pt x="2204" y="2108"/>
                  <a:pt x="2253" y="2247"/>
                </a:cubicBezTo>
                <a:cubicBezTo>
                  <a:pt x="2253" y="2249"/>
                  <a:pt x="2254" y="2250"/>
                  <a:pt x="2254" y="2252"/>
                </a:cubicBezTo>
                <a:lnTo>
                  <a:pt x="2678" y="2252"/>
                </a:lnTo>
                <a:cubicBezTo>
                  <a:pt x="2672" y="2240"/>
                  <a:pt x="2664" y="2225"/>
                  <a:pt x="2654" y="220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59"/>
          <p:cNvSpPr/>
          <p:nvPr/>
        </p:nvSpPr>
        <p:spPr>
          <a:xfrm>
            <a:off x="6824539" y="2705354"/>
            <a:ext cx="1011259" cy="896400"/>
          </a:xfrm>
          <a:custGeom>
            <a:rect b="b" l="l" r="r" t="t"/>
            <a:pathLst>
              <a:path extrusionOk="0" h="2170" w="2449">
                <a:moveTo>
                  <a:pt x="2294" y="1375"/>
                </a:moveTo>
                <a:cubicBezTo>
                  <a:pt x="2302" y="1293"/>
                  <a:pt x="2294" y="1277"/>
                  <a:pt x="2294" y="1277"/>
                </a:cubicBezTo>
                <a:cubicBezTo>
                  <a:pt x="2294" y="1277"/>
                  <a:pt x="2351" y="1277"/>
                  <a:pt x="2400" y="1195"/>
                </a:cubicBezTo>
                <a:cubicBezTo>
                  <a:pt x="2408" y="1179"/>
                  <a:pt x="2417" y="1162"/>
                  <a:pt x="2425" y="1146"/>
                </a:cubicBezTo>
                <a:cubicBezTo>
                  <a:pt x="2433" y="1130"/>
                  <a:pt x="2441" y="1113"/>
                  <a:pt x="2441" y="1097"/>
                </a:cubicBezTo>
                <a:cubicBezTo>
                  <a:pt x="2449" y="1072"/>
                  <a:pt x="2449" y="1040"/>
                  <a:pt x="2441" y="1007"/>
                </a:cubicBezTo>
                <a:cubicBezTo>
                  <a:pt x="2433" y="982"/>
                  <a:pt x="2425" y="950"/>
                  <a:pt x="2417" y="925"/>
                </a:cubicBezTo>
                <a:cubicBezTo>
                  <a:pt x="2400" y="893"/>
                  <a:pt x="2417" y="827"/>
                  <a:pt x="2376" y="835"/>
                </a:cubicBezTo>
                <a:cubicBezTo>
                  <a:pt x="2392" y="786"/>
                  <a:pt x="2400" y="754"/>
                  <a:pt x="2335" y="746"/>
                </a:cubicBezTo>
                <a:cubicBezTo>
                  <a:pt x="2351" y="737"/>
                  <a:pt x="2368" y="721"/>
                  <a:pt x="2368" y="713"/>
                </a:cubicBezTo>
                <a:lnTo>
                  <a:pt x="2368" y="696"/>
                </a:lnTo>
                <a:cubicBezTo>
                  <a:pt x="2318" y="647"/>
                  <a:pt x="2318" y="549"/>
                  <a:pt x="2310" y="492"/>
                </a:cubicBezTo>
                <a:lnTo>
                  <a:pt x="2310" y="476"/>
                </a:lnTo>
                <a:lnTo>
                  <a:pt x="2310" y="460"/>
                </a:lnTo>
                <a:lnTo>
                  <a:pt x="2310" y="411"/>
                </a:lnTo>
                <a:cubicBezTo>
                  <a:pt x="2310" y="378"/>
                  <a:pt x="2302" y="353"/>
                  <a:pt x="2294" y="321"/>
                </a:cubicBezTo>
                <a:cubicBezTo>
                  <a:pt x="2294" y="296"/>
                  <a:pt x="2302" y="247"/>
                  <a:pt x="2277" y="239"/>
                </a:cubicBezTo>
                <a:cubicBezTo>
                  <a:pt x="2277" y="223"/>
                  <a:pt x="2286" y="206"/>
                  <a:pt x="2286" y="198"/>
                </a:cubicBezTo>
                <a:cubicBezTo>
                  <a:pt x="2286" y="127"/>
                  <a:pt x="2255" y="63"/>
                  <a:pt x="2253" y="0"/>
                </a:cubicBezTo>
                <a:lnTo>
                  <a:pt x="208" y="3"/>
                </a:lnTo>
                <a:cubicBezTo>
                  <a:pt x="205" y="42"/>
                  <a:pt x="202" y="78"/>
                  <a:pt x="197" y="108"/>
                </a:cubicBezTo>
                <a:lnTo>
                  <a:pt x="197" y="133"/>
                </a:lnTo>
                <a:cubicBezTo>
                  <a:pt x="221" y="223"/>
                  <a:pt x="123" y="288"/>
                  <a:pt x="131" y="337"/>
                </a:cubicBezTo>
                <a:cubicBezTo>
                  <a:pt x="139" y="345"/>
                  <a:pt x="148" y="345"/>
                  <a:pt x="156" y="353"/>
                </a:cubicBezTo>
                <a:cubicBezTo>
                  <a:pt x="115" y="370"/>
                  <a:pt x="131" y="402"/>
                  <a:pt x="148" y="435"/>
                </a:cubicBezTo>
                <a:cubicBezTo>
                  <a:pt x="131" y="451"/>
                  <a:pt x="139" y="484"/>
                  <a:pt x="139" y="517"/>
                </a:cubicBezTo>
                <a:lnTo>
                  <a:pt x="139" y="598"/>
                </a:lnTo>
                <a:cubicBezTo>
                  <a:pt x="131" y="615"/>
                  <a:pt x="131" y="631"/>
                  <a:pt x="131" y="647"/>
                </a:cubicBezTo>
                <a:cubicBezTo>
                  <a:pt x="123" y="680"/>
                  <a:pt x="115" y="713"/>
                  <a:pt x="107" y="746"/>
                </a:cubicBezTo>
                <a:cubicBezTo>
                  <a:pt x="99" y="770"/>
                  <a:pt x="41" y="835"/>
                  <a:pt x="90" y="835"/>
                </a:cubicBezTo>
                <a:cubicBezTo>
                  <a:pt x="33" y="876"/>
                  <a:pt x="0" y="901"/>
                  <a:pt x="66" y="917"/>
                </a:cubicBezTo>
                <a:cubicBezTo>
                  <a:pt x="41" y="925"/>
                  <a:pt x="33" y="925"/>
                  <a:pt x="25" y="933"/>
                </a:cubicBezTo>
                <a:cubicBezTo>
                  <a:pt x="17" y="942"/>
                  <a:pt x="17" y="950"/>
                  <a:pt x="25" y="958"/>
                </a:cubicBezTo>
                <a:cubicBezTo>
                  <a:pt x="58" y="1040"/>
                  <a:pt x="25" y="1138"/>
                  <a:pt x="66" y="1203"/>
                </a:cubicBezTo>
                <a:cubicBezTo>
                  <a:pt x="66" y="1211"/>
                  <a:pt x="74" y="1211"/>
                  <a:pt x="74" y="1219"/>
                </a:cubicBezTo>
                <a:cubicBezTo>
                  <a:pt x="123" y="1277"/>
                  <a:pt x="164" y="1277"/>
                  <a:pt x="164" y="1277"/>
                </a:cubicBezTo>
                <a:cubicBezTo>
                  <a:pt x="164" y="1277"/>
                  <a:pt x="164" y="1301"/>
                  <a:pt x="172" y="1383"/>
                </a:cubicBezTo>
                <a:cubicBezTo>
                  <a:pt x="180" y="1465"/>
                  <a:pt x="172" y="1759"/>
                  <a:pt x="131" y="1906"/>
                </a:cubicBezTo>
                <a:cubicBezTo>
                  <a:pt x="111" y="1979"/>
                  <a:pt x="74" y="2069"/>
                  <a:pt x="40" y="2170"/>
                </a:cubicBezTo>
                <a:lnTo>
                  <a:pt x="532" y="2170"/>
                </a:lnTo>
                <a:cubicBezTo>
                  <a:pt x="533" y="2134"/>
                  <a:pt x="536" y="2106"/>
                  <a:pt x="541" y="2094"/>
                </a:cubicBezTo>
                <a:cubicBezTo>
                  <a:pt x="557" y="2037"/>
                  <a:pt x="582" y="2020"/>
                  <a:pt x="639" y="1922"/>
                </a:cubicBezTo>
                <a:cubicBezTo>
                  <a:pt x="672" y="1857"/>
                  <a:pt x="705" y="1677"/>
                  <a:pt x="729" y="1546"/>
                </a:cubicBezTo>
                <a:lnTo>
                  <a:pt x="729" y="1530"/>
                </a:lnTo>
                <a:cubicBezTo>
                  <a:pt x="746" y="1465"/>
                  <a:pt x="746" y="1399"/>
                  <a:pt x="836" y="1383"/>
                </a:cubicBezTo>
                <a:lnTo>
                  <a:pt x="852" y="1383"/>
                </a:lnTo>
                <a:cubicBezTo>
                  <a:pt x="967" y="1367"/>
                  <a:pt x="918" y="1203"/>
                  <a:pt x="975" y="1154"/>
                </a:cubicBezTo>
                <a:cubicBezTo>
                  <a:pt x="983" y="1138"/>
                  <a:pt x="983" y="1130"/>
                  <a:pt x="991" y="1113"/>
                </a:cubicBezTo>
                <a:cubicBezTo>
                  <a:pt x="1000" y="1097"/>
                  <a:pt x="1008" y="1089"/>
                  <a:pt x="1016" y="1072"/>
                </a:cubicBezTo>
                <a:cubicBezTo>
                  <a:pt x="1114" y="917"/>
                  <a:pt x="1172" y="746"/>
                  <a:pt x="1237" y="582"/>
                </a:cubicBezTo>
                <a:cubicBezTo>
                  <a:pt x="1368" y="680"/>
                  <a:pt x="1327" y="844"/>
                  <a:pt x="1393" y="950"/>
                </a:cubicBezTo>
                <a:cubicBezTo>
                  <a:pt x="1401" y="966"/>
                  <a:pt x="1401" y="982"/>
                  <a:pt x="1409" y="999"/>
                </a:cubicBezTo>
                <a:cubicBezTo>
                  <a:pt x="1417" y="1007"/>
                  <a:pt x="1426" y="1023"/>
                  <a:pt x="1434" y="1040"/>
                </a:cubicBezTo>
                <a:cubicBezTo>
                  <a:pt x="1434" y="1048"/>
                  <a:pt x="1442" y="1064"/>
                  <a:pt x="1450" y="1072"/>
                </a:cubicBezTo>
                <a:cubicBezTo>
                  <a:pt x="1475" y="1097"/>
                  <a:pt x="1491" y="1130"/>
                  <a:pt x="1499" y="1162"/>
                </a:cubicBezTo>
                <a:cubicBezTo>
                  <a:pt x="1507" y="1179"/>
                  <a:pt x="1507" y="1187"/>
                  <a:pt x="1516" y="1195"/>
                </a:cubicBezTo>
                <a:cubicBezTo>
                  <a:pt x="1507" y="1236"/>
                  <a:pt x="1516" y="1260"/>
                  <a:pt x="1532" y="1285"/>
                </a:cubicBezTo>
                <a:cubicBezTo>
                  <a:pt x="1532" y="1293"/>
                  <a:pt x="1540" y="1301"/>
                  <a:pt x="1540" y="1309"/>
                </a:cubicBezTo>
                <a:cubicBezTo>
                  <a:pt x="1565" y="1326"/>
                  <a:pt x="1598" y="1342"/>
                  <a:pt x="1622" y="1358"/>
                </a:cubicBezTo>
                <a:cubicBezTo>
                  <a:pt x="1630" y="1358"/>
                  <a:pt x="1639" y="1367"/>
                  <a:pt x="1647" y="1367"/>
                </a:cubicBezTo>
                <a:cubicBezTo>
                  <a:pt x="1761" y="1399"/>
                  <a:pt x="1729" y="1530"/>
                  <a:pt x="1770" y="1628"/>
                </a:cubicBezTo>
                <a:lnTo>
                  <a:pt x="1770" y="1636"/>
                </a:lnTo>
                <a:cubicBezTo>
                  <a:pt x="1786" y="1742"/>
                  <a:pt x="1811" y="1881"/>
                  <a:pt x="1827" y="1914"/>
                </a:cubicBezTo>
                <a:cubicBezTo>
                  <a:pt x="1884" y="2020"/>
                  <a:pt x="1909" y="2028"/>
                  <a:pt x="1925" y="2086"/>
                </a:cubicBezTo>
                <a:cubicBezTo>
                  <a:pt x="1930" y="2100"/>
                  <a:pt x="1932" y="2130"/>
                  <a:pt x="1933" y="2170"/>
                </a:cubicBezTo>
                <a:lnTo>
                  <a:pt x="2426" y="2170"/>
                </a:lnTo>
                <a:cubicBezTo>
                  <a:pt x="2390" y="2065"/>
                  <a:pt x="2352" y="1973"/>
                  <a:pt x="2335" y="1898"/>
                </a:cubicBezTo>
                <a:cubicBezTo>
                  <a:pt x="2294" y="1751"/>
                  <a:pt x="2286" y="1465"/>
                  <a:pt x="2294" y="13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59"/>
          <p:cNvSpPr/>
          <p:nvPr/>
        </p:nvSpPr>
        <p:spPr>
          <a:xfrm>
            <a:off x="6517104" y="1770565"/>
            <a:ext cx="1637353" cy="898128"/>
          </a:xfrm>
          <a:custGeom>
            <a:rect b="b" l="l" r="r" t="t"/>
            <a:pathLst>
              <a:path extrusionOk="0" h="2174" w="3966">
                <a:moveTo>
                  <a:pt x="2997" y="2165"/>
                </a:moveTo>
                <a:lnTo>
                  <a:pt x="2997" y="2108"/>
                </a:lnTo>
                <a:cubicBezTo>
                  <a:pt x="2989" y="2067"/>
                  <a:pt x="2980" y="2034"/>
                  <a:pt x="2980" y="2018"/>
                </a:cubicBezTo>
                <a:cubicBezTo>
                  <a:pt x="2989" y="2010"/>
                  <a:pt x="2980" y="1993"/>
                  <a:pt x="2972" y="1977"/>
                </a:cubicBezTo>
                <a:cubicBezTo>
                  <a:pt x="2972" y="1952"/>
                  <a:pt x="2972" y="1936"/>
                  <a:pt x="2964" y="1912"/>
                </a:cubicBezTo>
                <a:cubicBezTo>
                  <a:pt x="2964" y="1887"/>
                  <a:pt x="2964" y="1871"/>
                  <a:pt x="2956" y="1846"/>
                </a:cubicBezTo>
                <a:cubicBezTo>
                  <a:pt x="2948" y="1830"/>
                  <a:pt x="2940" y="1822"/>
                  <a:pt x="2931" y="1805"/>
                </a:cubicBezTo>
                <a:cubicBezTo>
                  <a:pt x="2735" y="1740"/>
                  <a:pt x="2866" y="1511"/>
                  <a:pt x="2759" y="1372"/>
                </a:cubicBezTo>
                <a:lnTo>
                  <a:pt x="2735" y="1323"/>
                </a:lnTo>
                <a:cubicBezTo>
                  <a:pt x="2718" y="1274"/>
                  <a:pt x="2710" y="1233"/>
                  <a:pt x="2735" y="1184"/>
                </a:cubicBezTo>
                <a:cubicBezTo>
                  <a:pt x="2727" y="1168"/>
                  <a:pt x="2718" y="1152"/>
                  <a:pt x="2710" y="1135"/>
                </a:cubicBezTo>
                <a:lnTo>
                  <a:pt x="2710" y="1094"/>
                </a:lnTo>
                <a:cubicBezTo>
                  <a:pt x="2710" y="1078"/>
                  <a:pt x="2702" y="1054"/>
                  <a:pt x="2702" y="1037"/>
                </a:cubicBezTo>
                <a:cubicBezTo>
                  <a:pt x="2702" y="972"/>
                  <a:pt x="2702" y="915"/>
                  <a:pt x="2718" y="849"/>
                </a:cubicBezTo>
                <a:lnTo>
                  <a:pt x="2718" y="800"/>
                </a:lnTo>
                <a:cubicBezTo>
                  <a:pt x="2718" y="768"/>
                  <a:pt x="2702" y="776"/>
                  <a:pt x="2718" y="719"/>
                </a:cubicBezTo>
                <a:cubicBezTo>
                  <a:pt x="2727" y="661"/>
                  <a:pt x="2735" y="629"/>
                  <a:pt x="2727" y="612"/>
                </a:cubicBezTo>
                <a:cubicBezTo>
                  <a:pt x="2727" y="604"/>
                  <a:pt x="2751" y="506"/>
                  <a:pt x="2767" y="449"/>
                </a:cubicBezTo>
                <a:cubicBezTo>
                  <a:pt x="2784" y="392"/>
                  <a:pt x="2784" y="392"/>
                  <a:pt x="2800" y="375"/>
                </a:cubicBezTo>
                <a:cubicBezTo>
                  <a:pt x="2808" y="351"/>
                  <a:pt x="2817" y="343"/>
                  <a:pt x="2817" y="302"/>
                </a:cubicBezTo>
                <a:cubicBezTo>
                  <a:pt x="2825" y="269"/>
                  <a:pt x="2866" y="212"/>
                  <a:pt x="2866" y="212"/>
                </a:cubicBezTo>
                <a:cubicBezTo>
                  <a:pt x="2866" y="204"/>
                  <a:pt x="2858" y="179"/>
                  <a:pt x="2858" y="179"/>
                </a:cubicBezTo>
                <a:lnTo>
                  <a:pt x="2882" y="147"/>
                </a:lnTo>
                <a:cubicBezTo>
                  <a:pt x="2882" y="147"/>
                  <a:pt x="2899" y="261"/>
                  <a:pt x="2964" y="351"/>
                </a:cubicBezTo>
                <a:cubicBezTo>
                  <a:pt x="3030" y="433"/>
                  <a:pt x="3251" y="604"/>
                  <a:pt x="3349" y="661"/>
                </a:cubicBezTo>
                <a:cubicBezTo>
                  <a:pt x="3439" y="727"/>
                  <a:pt x="3497" y="768"/>
                  <a:pt x="3546" y="776"/>
                </a:cubicBezTo>
                <a:cubicBezTo>
                  <a:pt x="3595" y="776"/>
                  <a:pt x="3677" y="808"/>
                  <a:pt x="3726" y="776"/>
                </a:cubicBezTo>
                <a:cubicBezTo>
                  <a:pt x="3775" y="751"/>
                  <a:pt x="3857" y="563"/>
                  <a:pt x="3922" y="392"/>
                </a:cubicBezTo>
                <a:cubicBezTo>
                  <a:pt x="3956" y="309"/>
                  <a:pt x="3962" y="155"/>
                  <a:pt x="3966" y="0"/>
                </a:cubicBezTo>
                <a:lnTo>
                  <a:pt x="3524" y="1"/>
                </a:lnTo>
                <a:cubicBezTo>
                  <a:pt x="3497" y="54"/>
                  <a:pt x="3497" y="49"/>
                  <a:pt x="3497" y="49"/>
                </a:cubicBezTo>
                <a:cubicBezTo>
                  <a:pt x="3497" y="49"/>
                  <a:pt x="3492" y="29"/>
                  <a:pt x="3485" y="1"/>
                </a:cubicBezTo>
                <a:lnTo>
                  <a:pt x="460" y="5"/>
                </a:lnTo>
                <a:cubicBezTo>
                  <a:pt x="453" y="31"/>
                  <a:pt x="449" y="49"/>
                  <a:pt x="449" y="49"/>
                </a:cubicBezTo>
                <a:cubicBezTo>
                  <a:pt x="449" y="49"/>
                  <a:pt x="449" y="54"/>
                  <a:pt x="424" y="5"/>
                </a:cubicBezTo>
                <a:lnTo>
                  <a:pt x="0" y="5"/>
                </a:lnTo>
                <a:cubicBezTo>
                  <a:pt x="7" y="28"/>
                  <a:pt x="7" y="50"/>
                  <a:pt x="7" y="65"/>
                </a:cubicBezTo>
                <a:cubicBezTo>
                  <a:pt x="23" y="196"/>
                  <a:pt x="40" y="310"/>
                  <a:pt x="73" y="384"/>
                </a:cubicBezTo>
                <a:cubicBezTo>
                  <a:pt x="138" y="555"/>
                  <a:pt x="220" y="743"/>
                  <a:pt x="269" y="768"/>
                </a:cubicBezTo>
                <a:cubicBezTo>
                  <a:pt x="318" y="792"/>
                  <a:pt x="400" y="768"/>
                  <a:pt x="441" y="759"/>
                </a:cubicBezTo>
                <a:cubicBezTo>
                  <a:pt x="490" y="759"/>
                  <a:pt x="548" y="710"/>
                  <a:pt x="646" y="653"/>
                </a:cubicBezTo>
                <a:cubicBezTo>
                  <a:pt x="736" y="596"/>
                  <a:pt x="916" y="433"/>
                  <a:pt x="982" y="351"/>
                </a:cubicBezTo>
                <a:cubicBezTo>
                  <a:pt x="1047" y="261"/>
                  <a:pt x="1064" y="147"/>
                  <a:pt x="1064" y="147"/>
                </a:cubicBezTo>
                <a:lnTo>
                  <a:pt x="1080" y="179"/>
                </a:lnTo>
                <a:lnTo>
                  <a:pt x="1080" y="212"/>
                </a:lnTo>
                <a:cubicBezTo>
                  <a:pt x="1080" y="212"/>
                  <a:pt x="1121" y="269"/>
                  <a:pt x="1121" y="302"/>
                </a:cubicBezTo>
                <a:cubicBezTo>
                  <a:pt x="1129" y="343"/>
                  <a:pt x="1129" y="351"/>
                  <a:pt x="1146" y="375"/>
                </a:cubicBezTo>
                <a:cubicBezTo>
                  <a:pt x="1154" y="392"/>
                  <a:pt x="1162" y="392"/>
                  <a:pt x="1178" y="449"/>
                </a:cubicBezTo>
                <a:cubicBezTo>
                  <a:pt x="1195" y="506"/>
                  <a:pt x="1211" y="604"/>
                  <a:pt x="1211" y="612"/>
                </a:cubicBezTo>
                <a:cubicBezTo>
                  <a:pt x="1211" y="629"/>
                  <a:pt x="1219" y="661"/>
                  <a:pt x="1228" y="719"/>
                </a:cubicBezTo>
                <a:cubicBezTo>
                  <a:pt x="1244" y="776"/>
                  <a:pt x="1228" y="768"/>
                  <a:pt x="1228" y="800"/>
                </a:cubicBezTo>
                <a:cubicBezTo>
                  <a:pt x="1219" y="833"/>
                  <a:pt x="1228" y="857"/>
                  <a:pt x="1228" y="915"/>
                </a:cubicBezTo>
                <a:lnTo>
                  <a:pt x="1228" y="956"/>
                </a:lnTo>
                <a:lnTo>
                  <a:pt x="1228" y="996"/>
                </a:lnTo>
                <a:cubicBezTo>
                  <a:pt x="1228" y="1013"/>
                  <a:pt x="1211" y="1037"/>
                  <a:pt x="1219" y="1037"/>
                </a:cubicBezTo>
                <a:cubicBezTo>
                  <a:pt x="1211" y="1078"/>
                  <a:pt x="1170" y="1119"/>
                  <a:pt x="1228" y="1135"/>
                </a:cubicBezTo>
                <a:cubicBezTo>
                  <a:pt x="1211" y="1143"/>
                  <a:pt x="1203" y="1152"/>
                  <a:pt x="1195" y="1160"/>
                </a:cubicBezTo>
                <a:cubicBezTo>
                  <a:pt x="1187" y="1160"/>
                  <a:pt x="1187" y="1168"/>
                  <a:pt x="1187" y="1176"/>
                </a:cubicBezTo>
                <a:cubicBezTo>
                  <a:pt x="1195" y="1250"/>
                  <a:pt x="1129" y="1315"/>
                  <a:pt x="1162" y="1380"/>
                </a:cubicBezTo>
                <a:lnTo>
                  <a:pt x="1162" y="1454"/>
                </a:lnTo>
                <a:cubicBezTo>
                  <a:pt x="1162" y="1462"/>
                  <a:pt x="1154" y="1470"/>
                  <a:pt x="1154" y="1478"/>
                </a:cubicBezTo>
                <a:lnTo>
                  <a:pt x="1154" y="1519"/>
                </a:lnTo>
                <a:cubicBezTo>
                  <a:pt x="1146" y="1536"/>
                  <a:pt x="1146" y="1552"/>
                  <a:pt x="1137" y="1560"/>
                </a:cubicBezTo>
                <a:cubicBezTo>
                  <a:pt x="1129" y="1593"/>
                  <a:pt x="1121" y="1617"/>
                  <a:pt x="1113" y="1642"/>
                </a:cubicBezTo>
                <a:cubicBezTo>
                  <a:pt x="1105" y="1650"/>
                  <a:pt x="1105" y="1658"/>
                  <a:pt x="1096" y="1675"/>
                </a:cubicBezTo>
                <a:cubicBezTo>
                  <a:pt x="1091" y="1686"/>
                  <a:pt x="1085" y="1698"/>
                  <a:pt x="1079" y="1713"/>
                </a:cubicBezTo>
                <a:cubicBezTo>
                  <a:pt x="1077" y="1718"/>
                  <a:pt x="1075" y="1724"/>
                  <a:pt x="1072" y="1732"/>
                </a:cubicBezTo>
                <a:cubicBezTo>
                  <a:pt x="1074" y="1725"/>
                  <a:pt x="1076" y="1719"/>
                  <a:pt x="1079" y="1713"/>
                </a:cubicBezTo>
                <a:cubicBezTo>
                  <a:pt x="1092" y="1674"/>
                  <a:pt x="1077" y="1706"/>
                  <a:pt x="1056" y="1756"/>
                </a:cubicBezTo>
                <a:cubicBezTo>
                  <a:pt x="1072" y="1715"/>
                  <a:pt x="1047" y="1756"/>
                  <a:pt x="1031" y="1789"/>
                </a:cubicBezTo>
                <a:cubicBezTo>
                  <a:pt x="1039" y="1781"/>
                  <a:pt x="1015" y="1813"/>
                  <a:pt x="1006" y="1822"/>
                </a:cubicBezTo>
                <a:cubicBezTo>
                  <a:pt x="998" y="1854"/>
                  <a:pt x="990" y="1887"/>
                  <a:pt x="982" y="1920"/>
                </a:cubicBezTo>
                <a:cubicBezTo>
                  <a:pt x="965" y="1982"/>
                  <a:pt x="959" y="2084"/>
                  <a:pt x="952" y="2174"/>
                </a:cubicBezTo>
                <a:lnTo>
                  <a:pt x="2997" y="2171"/>
                </a:lnTo>
                <a:cubicBezTo>
                  <a:pt x="2997" y="2169"/>
                  <a:pt x="2997" y="2167"/>
                  <a:pt x="2997" y="216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59"/>
          <p:cNvSpPr/>
          <p:nvPr/>
        </p:nvSpPr>
        <p:spPr>
          <a:xfrm>
            <a:off x="7149786" y="1412778"/>
            <a:ext cx="372000" cy="6933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59"/>
          <p:cNvSpPr/>
          <p:nvPr/>
        </p:nvSpPr>
        <p:spPr>
          <a:xfrm>
            <a:off x="7149786" y="2331954"/>
            <a:ext cx="372000" cy="6933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59"/>
          <p:cNvSpPr/>
          <p:nvPr/>
        </p:nvSpPr>
        <p:spPr>
          <a:xfrm>
            <a:off x="7149786" y="3262040"/>
            <a:ext cx="372000" cy="6933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7F7F7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59"/>
          <p:cNvSpPr/>
          <p:nvPr/>
        </p:nvSpPr>
        <p:spPr>
          <a:xfrm>
            <a:off x="598759" y="1272472"/>
            <a:ext cx="260609" cy="275801"/>
          </a:xfrm>
          <a:custGeom>
            <a:rect b="b" l="l" r="r" t="t"/>
            <a:pathLst>
              <a:path extrusionOk="0" h="3940019" w="3860876">
                <a:moveTo>
                  <a:pt x="3248876" y="1942264"/>
                </a:moveTo>
                <a:lnTo>
                  <a:pt x="3860876" y="1942264"/>
                </a:lnTo>
                <a:lnTo>
                  <a:pt x="3860876" y="2090815"/>
                </a:lnTo>
                <a:lnTo>
                  <a:pt x="3859023" y="2090815"/>
                </a:lnTo>
                <a:cubicBezTo>
                  <a:pt x="3817225" y="2949620"/>
                  <a:pt x="3215273" y="3679864"/>
                  <a:pt x="2378197" y="3884304"/>
                </a:cubicBezTo>
                <a:cubicBezTo>
                  <a:pt x="2219818" y="3922985"/>
                  <a:pt x="2060231" y="3941082"/>
                  <a:pt x="1902626" y="3939971"/>
                </a:cubicBezTo>
                <a:cubicBezTo>
                  <a:pt x="1286982" y="3935631"/>
                  <a:pt x="701577" y="3638194"/>
                  <a:pt x="337583" y="3128887"/>
                </a:cubicBezTo>
                <a:lnTo>
                  <a:pt x="30667" y="3435803"/>
                </a:lnTo>
                <a:lnTo>
                  <a:pt x="30667" y="2342045"/>
                </a:lnTo>
                <a:lnTo>
                  <a:pt x="1124425" y="2342045"/>
                </a:lnTo>
                <a:lnTo>
                  <a:pt x="781340" y="2685130"/>
                </a:lnTo>
                <a:cubicBezTo>
                  <a:pt x="1079782" y="3180935"/>
                  <a:pt x="1667379" y="3425841"/>
                  <a:pt x="2232517" y="3287817"/>
                </a:cubicBezTo>
                <a:cubicBezTo>
                  <a:pt x="2810639" y="3146622"/>
                  <a:pt x="3224897" y="2638979"/>
                  <a:pt x="3247291" y="2044286"/>
                </a:cubicBezTo>
                <a:lnTo>
                  <a:pt x="3248876" y="2044345"/>
                </a:lnTo>
                <a:close/>
                <a:moveTo>
                  <a:pt x="1958249" y="48"/>
                </a:moveTo>
                <a:cubicBezTo>
                  <a:pt x="2573893" y="4388"/>
                  <a:pt x="3159298" y="301825"/>
                  <a:pt x="3523293" y="811132"/>
                </a:cubicBezTo>
                <a:lnTo>
                  <a:pt x="3830209" y="504216"/>
                </a:lnTo>
                <a:lnTo>
                  <a:pt x="3830209" y="1597974"/>
                </a:lnTo>
                <a:lnTo>
                  <a:pt x="2736450" y="1597974"/>
                </a:lnTo>
                <a:lnTo>
                  <a:pt x="3079535" y="1254889"/>
                </a:lnTo>
                <a:cubicBezTo>
                  <a:pt x="2781093" y="759084"/>
                  <a:pt x="2193496" y="514178"/>
                  <a:pt x="1628358" y="652202"/>
                </a:cubicBezTo>
                <a:cubicBezTo>
                  <a:pt x="1050236" y="793397"/>
                  <a:pt x="635978" y="1301040"/>
                  <a:pt x="613584" y="1895733"/>
                </a:cubicBezTo>
                <a:lnTo>
                  <a:pt x="612000" y="1895674"/>
                </a:lnTo>
                <a:lnTo>
                  <a:pt x="612000" y="1985958"/>
                </a:lnTo>
                <a:lnTo>
                  <a:pt x="0" y="1985958"/>
                </a:lnTo>
                <a:lnTo>
                  <a:pt x="0" y="1837407"/>
                </a:lnTo>
                <a:lnTo>
                  <a:pt x="2787" y="1837407"/>
                </a:lnTo>
                <a:cubicBezTo>
                  <a:pt x="49183" y="983705"/>
                  <a:pt x="649445" y="259216"/>
                  <a:pt x="1482678" y="55715"/>
                </a:cubicBezTo>
                <a:cubicBezTo>
                  <a:pt x="1641057" y="17034"/>
                  <a:pt x="1800644" y="-1063"/>
                  <a:pt x="1958249" y="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59"/>
          <p:cNvSpPr/>
          <p:nvPr/>
        </p:nvSpPr>
        <p:spPr>
          <a:xfrm>
            <a:off x="598759" y="2178139"/>
            <a:ext cx="260609" cy="275801"/>
          </a:xfrm>
          <a:custGeom>
            <a:rect b="b" l="l" r="r" t="t"/>
            <a:pathLst>
              <a:path extrusionOk="0" h="3940019" w="3860876">
                <a:moveTo>
                  <a:pt x="3248876" y="1942264"/>
                </a:moveTo>
                <a:lnTo>
                  <a:pt x="3860876" y="1942264"/>
                </a:lnTo>
                <a:lnTo>
                  <a:pt x="3860876" y="2090815"/>
                </a:lnTo>
                <a:lnTo>
                  <a:pt x="3859023" y="2090815"/>
                </a:lnTo>
                <a:cubicBezTo>
                  <a:pt x="3817225" y="2949620"/>
                  <a:pt x="3215273" y="3679864"/>
                  <a:pt x="2378197" y="3884304"/>
                </a:cubicBezTo>
                <a:cubicBezTo>
                  <a:pt x="2219818" y="3922985"/>
                  <a:pt x="2060231" y="3941082"/>
                  <a:pt x="1902626" y="3939971"/>
                </a:cubicBezTo>
                <a:cubicBezTo>
                  <a:pt x="1286982" y="3935631"/>
                  <a:pt x="701577" y="3638194"/>
                  <a:pt x="337583" y="3128887"/>
                </a:cubicBezTo>
                <a:lnTo>
                  <a:pt x="30667" y="3435803"/>
                </a:lnTo>
                <a:lnTo>
                  <a:pt x="30667" y="2342045"/>
                </a:lnTo>
                <a:lnTo>
                  <a:pt x="1124425" y="2342045"/>
                </a:lnTo>
                <a:lnTo>
                  <a:pt x="781340" y="2685130"/>
                </a:lnTo>
                <a:cubicBezTo>
                  <a:pt x="1079782" y="3180935"/>
                  <a:pt x="1667379" y="3425841"/>
                  <a:pt x="2232517" y="3287817"/>
                </a:cubicBezTo>
                <a:cubicBezTo>
                  <a:pt x="2810639" y="3146622"/>
                  <a:pt x="3224897" y="2638979"/>
                  <a:pt x="3247291" y="2044286"/>
                </a:cubicBezTo>
                <a:lnTo>
                  <a:pt x="3248876" y="2044345"/>
                </a:lnTo>
                <a:close/>
                <a:moveTo>
                  <a:pt x="1958249" y="48"/>
                </a:moveTo>
                <a:cubicBezTo>
                  <a:pt x="2573893" y="4388"/>
                  <a:pt x="3159298" y="301825"/>
                  <a:pt x="3523293" y="811132"/>
                </a:cubicBezTo>
                <a:lnTo>
                  <a:pt x="3830209" y="504216"/>
                </a:lnTo>
                <a:lnTo>
                  <a:pt x="3830209" y="1597974"/>
                </a:lnTo>
                <a:lnTo>
                  <a:pt x="2736450" y="1597974"/>
                </a:lnTo>
                <a:lnTo>
                  <a:pt x="3079535" y="1254889"/>
                </a:lnTo>
                <a:cubicBezTo>
                  <a:pt x="2781093" y="759084"/>
                  <a:pt x="2193496" y="514178"/>
                  <a:pt x="1628358" y="652202"/>
                </a:cubicBezTo>
                <a:cubicBezTo>
                  <a:pt x="1050236" y="793397"/>
                  <a:pt x="635978" y="1301040"/>
                  <a:pt x="613584" y="1895733"/>
                </a:cubicBezTo>
                <a:lnTo>
                  <a:pt x="612000" y="1895674"/>
                </a:lnTo>
                <a:lnTo>
                  <a:pt x="612000" y="1985958"/>
                </a:lnTo>
                <a:lnTo>
                  <a:pt x="0" y="1985958"/>
                </a:lnTo>
                <a:lnTo>
                  <a:pt x="0" y="1837407"/>
                </a:lnTo>
                <a:lnTo>
                  <a:pt x="2787" y="1837407"/>
                </a:lnTo>
                <a:cubicBezTo>
                  <a:pt x="49183" y="983705"/>
                  <a:pt x="649445" y="259216"/>
                  <a:pt x="1482678" y="55715"/>
                </a:cubicBezTo>
                <a:cubicBezTo>
                  <a:pt x="1641057" y="17034"/>
                  <a:pt x="1800644" y="-1063"/>
                  <a:pt x="1958249" y="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59"/>
          <p:cNvSpPr/>
          <p:nvPr/>
        </p:nvSpPr>
        <p:spPr>
          <a:xfrm>
            <a:off x="598759" y="3092539"/>
            <a:ext cx="260609" cy="275801"/>
          </a:xfrm>
          <a:custGeom>
            <a:rect b="b" l="l" r="r" t="t"/>
            <a:pathLst>
              <a:path extrusionOk="0" h="3940019" w="3860876">
                <a:moveTo>
                  <a:pt x="3248876" y="1942264"/>
                </a:moveTo>
                <a:lnTo>
                  <a:pt x="3860876" y="1942264"/>
                </a:lnTo>
                <a:lnTo>
                  <a:pt x="3860876" y="2090815"/>
                </a:lnTo>
                <a:lnTo>
                  <a:pt x="3859023" y="2090815"/>
                </a:lnTo>
                <a:cubicBezTo>
                  <a:pt x="3817225" y="2949620"/>
                  <a:pt x="3215273" y="3679864"/>
                  <a:pt x="2378197" y="3884304"/>
                </a:cubicBezTo>
                <a:cubicBezTo>
                  <a:pt x="2219818" y="3922985"/>
                  <a:pt x="2060231" y="3941082"/>
                  <a:pt x="1902626" y="3939971"/>
                </a:cubicBezTo>
                <a:cubicBezTo>
                  <a:pt x="1286982" y="3935631"/>
                  <a:pt x="701577" y="3638194"/>
                  <a:pt x="337583" y="3128887"/>
                </a:cubicBezTo>
                <a:lnTo>
                  <a:pt x="30667" y="3435803"/>
                </a:lnTo>
                <a:lnTo>
                  <a:pt x="30667" y="2342045"/>
                </a:lnTo>
                <a:lnTo>
                  <a:pt x="1124425" y="2342045"/>
                </a:lnTo>
                <a:lnTo>
                  <a:pt x="781340" y="2685130"/>
                </a:lnTo>
                <a:cubicBezTo>
                  <a:pt x="1079782" y="3180935"/>
                  <a:pt x="1667379" y="3425841"/>
                  <a:pt x="2232517" y="3287817"/>
                </a:cubicBezTo>
                <a:cubicBezTo>
                  <a:pt x="2810639" y="3146622"/>
                  <a:pt x="3224897" y="2638979"/>
                  <a:pt x="3247291" y="2044286"/>
                </a:cubicBezTo>
                <a:lnTo>
                  <a:pt x="3248876" y="2044345"/>
                </a:lnTo>
                <a:close/>
                <a:moveTo>
                  <a:pt x="1958249" y="48"/>
                </a:moveTo>
                <a:cubicBezTo>
                  <a:pt x="2573893" y="4388"/>
                  <a:pt x="3159298" y="301825"/>
                  <a:pt x="3523293" y="811132"/>
                </a:cubicBezTo>
                <a:lnTo>
                  <a:pt x="3830209" y="504216"/>
                </a:lnTo>
                <a:lnTo>
                  <a:pt x="3830209" y="1597974"/>
                </a:lnTo>
                <a:lnTo>
                  <a:pt x="2736450" y="1597974"/>
                </a:lnTo>
                <a:lnTo>
                  <a:pt x="3079535" y="1254889"/>
                </a:lnTo>
                <a:cubicBezTo>
                  <a:pt x="2781093" y="759084"/>
                  <a:pt x="2193496" y="514178"/>
                  <a:pt x="1628358" y="652202"/>
                </a:cubicBezTo>
                <a:cubicBezTo>
                  <a:pt x="1050236" y="793397"/>
                  <a:pt x="635978" y="1301040"/>
                  <a:pt x="613584" y="1895733"/>
                </a:cubicBezTo>
                <a:lnTo>
                  <a:pt x="612000" y="1895674"/>
                </a:lnTo>
                <a:lnTo>
                  <a:pt x="612000" y="1985958"/>
                </a:lnTo>
                <a:lnTo>
                  <a:pt x="0" y="1985958"/>
                </a:lnTo>
                <a:lnTo>
                  <a:pt x="0" y="1837407"/>
                </a:lnTo>
                <a:lnTo>
                  <a:pt x="2787" y="1837407"/>
                </a:lnTo>
                <a:cubicBezTo>
                  <a:pt x="49183" y="983705"/>
                  <a:pt x="649445" y="259216"/>
                  <a:pt x="1482678" y="55715"/>
                </a:cubicBezTo>
                <a:cubicBezTo>
                  <a:pt x="1641057" y="17034"/>
                  <a:pt x="1800644" y="-1063"/>
                  <a:pt x="1958249" y="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59"/>
          <p:cNvSpPr/>
          <p:nvPr/>
        </p:nvSpPr>
        <p:spPr>
          <a:xfrm>
            <a:off x="598759" y="3972009"/>
            <a:ext cx="260609" cy="275801"/>
          </a:xfrm>
          <a:custGeom>
            <a:rect b="b" l="l" r="r" t="t"/>
            <a:pathLst>
              <a:path extrusionOk="0" h="3940019" w="3860876">
                <a:moveTo>
                  <a:pt x="3248876" y="1942264"/>
                </a:moveTo>
                <a:lnTo>
                  <a:pt x="3860876" y="1942264"/>
                </a:lnTo>
                <a:lnTo>
                  <a:pt x="3860876" y="2090815"/>
                </a:lnTo>
                <a:lnTo>
                  <a:pt x="3859023" y="2090815"/>
                </a:lnTo>
                <a:cubicBezTo>
                  <a:pt x="3817225" y="2949620"/>
                  <a:pt x="3215273" y="3679864"/>
                  <a:pt x="2378197" y="3884304"/>
                </a:cubicBezTo>
                <a:cubicBezTo>
                  <a:pt x="2219818" y="3922985"/>
                  <a:pt x="2060231" y="3941082"/>
                  <a:pt x="1902626" y="3939971"/>
                </a:cubicBezTo>
                <a:cubicBezTo>
                  <a:pt x="1286982" y="3935631"/>
                  <a:pt x="701577" y="3638194"/>
                  <a:pt x="337583" y="3128887"/>
                </a:cubicBezTo>
                <a:lnTo>
                  <a:pt x="30667" y="3435803"/>
                </a:lnTo>
                <a:lnTo>
                  <a:pt x="30667" y="2342045"/>
                </a:lnTo>
                <a:lnTo>
                  <a:pt x="1124425" y="2342045"/>
                </a:lnTo>
                <a:lnTo>
                  <a:pt x="781340" y="2685130"/>
                </a:lnTo>
                <a:cubicBezTo>
                  <a:pt x="1079782" y="3180935"/>
                  <a:pt x="1667379" y="3425841"/>
                  <a:pt x="2232517" y="3287817"/>
                </a:cubicBezTo>
                <a:cubicBezTo>
                  <a:pt x="2810639" y="3146622"/>
                  <a:pt x="3224897" y="2638979"/>
                  <a:pt x="3247291" y="2044286"/>
                </a:cubicBezTo>
                <a:lnTo>
                  <a:pt x="3248876" y="2044345"/>
                </a:lnTo>
                <a:close/>
                <a:moveTo>
                  <a:pt x="1958249" y="48"/>
                </a:moveTo>
                <a:cubicBezTo>
                  <a:pt x="2573893" y="4388"/>
                  <a:pt x="3159298" y="301825"/>
                  <a:pt x="3523293" y="811132"/>
                </a:cubicBezTo>
                <a:lnTo>
                  <a:pt x="3830209" y="504216"/>
                </a:lnTo>
                <a:lnTo>
                  <a:pt x="3830209" y="1597974"/>
                </a:lnTo>
                <a:lnTo>
                  <a:pt x="2736450" y="1597974"/>
                </a:lnTo>
                <a:lnTo>
                  <a:pt x="3079535" y="1254889"/>
                </a:lnTo>
                <a:cubicBezTo>
                  <a:pt x="2781093" y="759084"/>
                  <a:pt x="2193496" y="514178"/>
                  <a:pt x="1628358" y="652202"/>
                </a:cubicBezTo>
                <a:cubicBezTo>
                  <a:pt x="1050236" y="793397"/>
                  <a:pt x="635978" y="1301040"/>
                  <a:pt x="613584" y="1895733"/>
                </a:cubicBezTo>
                <a:lnTo>
                  <a:pt x="612000" y="1895674"/>
                </a:lnTo>
                <a:lnTo>
                  <a:pt x="612000" y="1985958"/>
                </a:lnTo>
                <a:lnTo>
                  <a:pt x="0" y="1985958"/>
                </a:lnTo>
                <a:lnTo>
                  <a:pt x="0" y="1837407"/>
                </a:lnTo>
                <a:lnTo>
                  <a:pt x="2787" y="1837407"/>
                </a:lnTo>
                <a:cubicBezTo>
                  <a:pt x="49183" y="983705"/>
                  <a:pt x="649445" y="259216"/>
                  <a:pt x="1482678" y="55715"/>
                </a:cubicBezTo>
                <a:cubicBezTo>
                  <a:pt x="1641057" y="17034"/>
                  <a:pt x="1800644" y="-1063"/>
                  <a:pt x="1958249" y="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59"/>
          <p:cNvSpPr txBox="1"/>
          <p:nvPr/>
        </p:nvSpPr>
        <p:spPr>
          <a:xfrm>
            <a:off x="1086150" y="1171525"/>
            <a:ext cx="47961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Need:</a:t>
            </a:r>
            <a:r>
              <a:rPr lang="en" sz="2000"/>
              <a:t> </a:t>
            </a:r>
            <a:r>
              <a:rPr lang="en" sz="2000">
                <a:solidFill>
                  <a:schemeClr val="dk1"/>
                </a:solidFill>
              </a:rPr>
              <a:t>To feel safe and welcome</a:t>
            </a:r>
            <a:endParaRPr sz="2000"/>
          </a:p>
        </p:txBody>
      </p:sp>
      <p:sp>
        <p:nvSpPr>
          <p:cNvPr id="473" name="Google Shape;473;p59"/>
          <p:cNvSpPr txBox="1"/>
          <p:nvPr/>
        </p:nvSpPr>
        <p:spPr>
          <a:xfrm>
            <a:off x="1088526" y="2022640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Need: </a:t>
            </a:r>
            <a:r>
              <a:rPr lang="en" sz="2000">
                <a:solidFill>
                  <a:schemeClr val="dk1"/>
                </a:solidFill>
              </a:rPr>
              <a:t>To integrate fitness into his life</a:t>
            </a:r>
            <a:r>
              <a:rPr lang="en" sz="2000"/>
              <a:t> </a:t>
            </a:r>
            <a:endParaRPr sz="2000"/>
          </a:p>
        </p:txBody>
      </p:sp>
      <p:sp>
        <p:nvSpPr>
          <p:cNvPr id="474" name="Google Shape;474;p59"/>
          <p:cNvSpPr txBox="1"/>
          <p:nvPr/>
        </p:nvSpPr>
        <p:spPr>
          <a:xfrm>
            <a:off x="1088526" y="2837046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Insight: </a:t>
            </a:r>
            <a:r>
              <a:rPr lang="en" sz="2000"/>
              <a:t>Engages in physical fitness after </a:t>
            </a:r>
            <a:r>
              <a:rPr lang="en" sz="2000">
                <a:solidFill>
                  <a:schemeClr val="dk1"/>
                </a:solidFill>
              </a:rPr>
              <a:t>speaking to friends about exercise</a:t>
            </a:r>
            <a:endParaRPr sz="2000"/>
          </a:p>
        </p:txBody>
      </p:sp>
      <p:sp>
        <p:nvSpPr>
          <p:cNvPr id="475" name="Google Shape;475;p59"/>
          <p:cNvSpPr txBox="1"/>
          <p:nvPr/>
        </p:nvSpPr>
        <p:spPr>
          <a:xfrm>
            <a:off x="1088525" y="3751450"/>
            <a:ext cx="56097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Insight:</a:t>
            </a:r>
            <a:r>
              <a:rPr lang="en" sz="2000"/>
              <a:t> </a:t>
            </a:r>
            <a:r>
              <a:rPr lang="en" sz="2000">
                <a:solidFill>
                  <a:schemeClr val="dk1"/>
                </a:solidFill>
              </a:rPr>
              <a:t>Finds success in other routines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that he commits to every day</a:t>
            </a:r>
            <a:endParaRPr sz="2000"/>
          </a:p>
        </p:txBody>
      </p:sp>
      <p:sp>
        <p:nvSpPr>
          <p:cNvPr id="476" name="Google Shape;476;p59"/>
          <p:cNvSpPr/>
          <p:nvPr/>
        </p:nvSpPr>
        <p:spPr>
          <a:xfrm>
            <a:off x="466669" y="1152304"/>
            <a:ext cx="520200" cy="520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59"/>
          <p:cNvSpPr/>
          <p:nvPr/>
        </p:nvSpPr>
        <p:spPr>
          <a:xfrm>
            <a:off x="466669" y="2053970"/>
            <a:ext cx="520200" cy="520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59"/>
          <p:cNvSpPr/>
          <p:nvPr/>
        </p:nvSpPr>
        <p:spPr>
          <a:xfrm>
            <a:off x="571506" y="1262939"/>
            <a:ext cx="307800" cy="307800"/>
          </a:xfrm>
          <a:custGeom>
            <a:rect b="b" l="l" r="r" t="t"/>
            <a:pathLst>
              <a:path extrusionOk="0" h="3240000" w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59"/>
          <p:cNvSpPr/>
          <p:nvPr/>
        </p:nvSpPr>
        <p:spPr>
          <a:xfrm>
            <a:off x="580238" y="2159874"/>
            <a:ext cx="307800" cy="307800"/>
          </a:xfrm>
          <a:custGeom>
            <a:rect b="b" l="l" r="r" t="t"/>
            <a:pathLst>
              <a:path extrusionOk="0" h="3240000" w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59"/>
          <p:cNvSpPr/>
          <p:nvPr/>
        </p:nvSpPr>
        <p:spPr>
          <a:xfrm>
            <a:off x="466669" y="2962834"/>
            <a:ext cx="520200" cy="520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59"/>
          <p:cNvSpPr/>
          <p:nvPr/>
        </p:nvSpPr>
        <p:spPr>
          <a:xfrm>
            <a:off x="466669" y="3855769"/>
            <a:ext cx="520200" cy="52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59"/>
          <p:cNvSpPr/>
          <p:nvPr/>
        </p:nvSpPr>
        <p:spPr>
          <a:xfrm rot="-2700000">
            <a:off x="662429" y="3045580"/>
            <a:ext cx="169451" cy="377501"/>
          </a:xfrm>
          <a:custGeom>
            <a:rect b="b" l="l" r="r" t="t"/>
            <a:pathLst>
              <a:path extrusionOk="0" h="343323" w="154109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59"/>
          <p:cNvSpPr/>
          <p:nvPr/>
        </p:nvSpPr>
        <p:spPr>
          <a:xfrm rot="-2700000">
            <a:off x="653696" y="3940122"/>
            <a:ext cx="169451" cy="377501"/>
          </a:xfrm>
          <a:custGeom>
            <a:rect b="b" l="l" r="r" t="t"/>
            <a:pathLst>
              <a:path extrusionOk="0" h="343323" w="154109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59"/>
          <p:cNvPicPr preferRelativeResize="0"/>
          <p:nvPr/>
        </p:nvPicPr>
        <p:blipFill rotWithShape="1">
          <a:blip r:embed="rId3">
            <a:alphaModFix/>
          </a:blip>
          <a:srcRect b="31831" l="3719" r="11166" t="10608"/>
          <a:stretch/>
        </p:blipFill>
        <p:spPr>
          <a:xfrm>
            <a:off x="8075875" y="138850"/>
            <a:ext cx="917526" cy="82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9107" y="270200"/>
            <a:ext cx="586767" cy="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0"/>
          <p:cNvSpPr txBox="1"/>
          <p:nvPr/>
        </p:nvSpPr>
        <p:spPr>
          <a:xfrm>
            <a:off x="1340800" y="1122138"/>
            <a:ext cx="3171600" cy="7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“</a:t>
            </a:r>
            <a:r>
              <a:rPr i="1" lang="en">
                <a:solidFill>
                  <a:schemeClr val="dk1"/>
                </a:solidFill>
              </a:rPr>
              <a:t>It's always a pleasure to have someone [work out] there with me.”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491" name="Google Shape;491;p60"/>
          <p:cNvSpPr txBox="1"/>
          <p:nvPr/>
        </p:nvSpPr>
        <p:spPr>
          <a:xfrm>
            <a:off x="5817000" y="1122150"/>
            <a:ext cx="2935800" cy="12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“I wouldn’t change my schedule to accommodate someone else.”</a:t>
            </a:r>
            <a:endParaRPr i="1"/>
          </a:p>
        </p:txBody>
      </p:sp>
      <p:cxnSp>
        <p:nvCxnSpPr>
          <p:cNvPr id="492" name="Google Shape;492;p60"/>
          <p:cNvCxnSpPr/>
          <p:nvPr/>
        </p:nvCxnSpPr>
        <p:spPr>
          <a:xfrm>
            <a:off x="4512400" y="1382325"/>
            <a:ext cx="993900" cy="0"/>
          </a:xfrm>
          <a:prstGeom prst="straightConnector1">
            <a:avLst/>
          </a:prstGeom>
          <a:noFill/>
          <a:ln cap="flat" cmpd="sng" w="76200">
            <a:solidFill>
              <a:srgbClr val="F48E0C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93" name="Google Shape;493;p60"/>
          <p:cNvCxnSpPr/>
          <p:nvPr/>
        </p:nvCxnSpPr>
        <p:spPr>
          <a:xfrm>
            <a:off x="4512403" y="2473527"/>
            <a:ext cx="993900" cy="0"/>
          </a:xfrm>
          <a:prstGeom prst="straightConnector1">
            <a:avLst/>
          </a:prstGeom>
          <a:noFill/>
          <a:ln cap="flat" cmpd="sng" w="76200">
            <a:solidFill>
              <a:srgbClr val="F48E0C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94" name="Google Shape;494;p60"/>
          <p:cNvSpPr txBox="1"/>
          <p:nvPr/>
        </p:nvSpPr>
        <p:spPr>
          <a:xfrm>
            <a:off x="1300725" y="2150561"/>
            <a:ext cx="2987100" cy="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“</a:t>
            </a:r>
            <a:r>
              <a:rPr i="1" lang="en">
                <a:solidFill>
                  <a:schemeClr val="dk1"/>
                </a:solidFill>
              </a:rPr>
              <a:t>I wasn’t going to [work out] alone, I had to do it with someone.</a:t>
            </a:r>
            <a:r>
              <a:rPr i="1" lang="en">
                <a:solidFill>
                  <a:schemeClr val="dk1"/>
                </a:solidFill>
              </a:rPr>
              <a:t>”</a:t>
            </a:r>
            <a:endParaRPr i="1"/>
          </a:p>
        </p:txBody>
      </p:sp>
      <p:sp>
        <p:nvSpPr>
          <p:cNvPr id="495" name="Google Shape;495;p60"/>
          <p:cNvSpPr txBox="1"/>
          <p:nvPr/>
        </p:nvSpPr>
        <p:spPr>
          <a:xfrm>
            <a:off x="5818075" y="2150550"/>
            <a:ext cx="29871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“I practice yoga alone every morning.”</a:t>
            </a:r>
            <a:endParaRPr i="1"/>
          </a:p>
        </p:txBody>
      </p:sp>
      <p:sp>
        <p:nvSpPr>
          <p:cNvPr id="496" name="Google Shape;496;p60"/>
          <p:cNvSpPr txBox="1"/>
          <p:nvPr>
            <p:ph idx="1" type="body"/>
          </p:nvPr>
        </p:nvSpPr>
        <p:spPr>
          <a:xfrm>
            <a:off x="434101" y="252725"/>
            <a:ext cx="75156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</a:pPr>
            <a:r>
              <a:rPr lang="en" sz="2400">
                <a:solidFill>
                  <a:srgbClr val="262626"/>
                </a:solidFill>
              </a:rPr>
              <a:t>During our interviews, we uncovered several surprising contradictions in our participants’ values.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60"/>
          <p:cNvPicPr preferRelativeResize="0"/>
          <p:nvPr/>
        </p:nvPicPr>
        <p:blipFill rotWithShape="1">
          <a:blip r:embed="rId3">
            <a:alphaModFix/>
          </a:blip>
          <a:srcRect b="10122" l="0" r="0" t="11285"/>
          <a:stretch/>
        </p:blipFill>
        <p:spPr>
          <a:xfrm>
            <a:off x="350850" y="1022425"/>
            <a:ext cx="949875" cy="9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60"/>
          <p:cNvPicPr preferRelativeResize="0"/>
          <p:nvPr/>
        </p:nvPicPr>
        <p:blipFill rotWithShape="1">
          <a:blip r:embed="rId4">
            <a:alphaModFix/>
          </a:blip>
          <a:srcRect b="26647" l="11586" r="6183" t="11581"/>
          <a:stretch/>
        </p:blipFill>
        <p:spPr>
          <a:xfrm>
            <a:off x="350850" y="2058375"/>
            <a:ext cx="949874" cy="951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60"/>
          <p:cNvPicPr preferRelativeResize="0"/>
          <p:nvPr/>
        </p:nvPicPr>
        <p:blipFill rotWithShape="1">
          <a:blip r:embed="rId5">
            <a:alphaModFix/>
          </a:blip>
          <a:srcRect b="20000" l="0" r="0" t="5373"/>
          <a:stretch/>
        </p:blipFill>
        <p:spPr>
          <a:xfrm>
            <a:off x="350851" y="4050950"/>
            <a:ext cx="949874" cy="9450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0" name="Google Shape;500;p60"/>
          <p:cNvCxnSpPr/>
          <p:nvPr/>
        </p:nvCxnSpPr>
        <p:spPr>
          <a:xfrm>
            <a:off x="4512403" y="4398453"/>
            <a:ext cx="993900" cy="0"/>
          </a:xfrm>
          <a:prstGeom prst="straightConnector1">
            <a:avLst/>
          </a:prstGeom>
          <a:noFill/>
          <a:ln cap="flat" cmpd="sng" w="76200">
            <a:solidFill>
              <a:srgbClr val="F48E0C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01" name="Google Shape;501;p60"/>
          <p:cNvSpPr txBox="1"/>
          <p:nvPr/>
        </p:nvSpPr>
        <p:spPr>
          <a:xfrm>
            <a:off x="1292050" y="4050950"/>
            <a:ext cx="3269100" cy="14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“</a:t>
            </a:r>
            <a:r>
              <a:rPr i="1" lang="en">
                <a:solidFill>
                  <a:schemeClr val="dk1"/>
                </a:solidFill>
              </a:rPr>
              <a:t>All the instructors are very welcoming… everyone is really friendly.”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502" name="Google Shape;502;p60"/>
          <p:cNvSpPr txBox="1"/>
          <p:nvPr/>
        </p:nvSpPr>
        <p:spPr>
          <a:xfrm>
            <a:off x="5817001" y="4148150"/>
            <a:ext cx="29358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“[The MMA gym] is a boy’s club… I wish there were more women.”</a:t>
            </a:r>
            <a:endParaRPr i="1"/>
          </a:p>
        </p:txBody>
      </p:sp>
      <p:pic>
        <p:nvPicPr>
          <p:cNvPr id="503" name="Google Shape;503;p60"/>
          <p:cNvPicPr preferRelativeResize="0"/>
          <p:nvPr/>
        </p:nvPicPr>
        <p:blipFill rotWithShape="1">
          <a:blip r:embed="rId6">
            <a:alphaModFix/>
          </a:blip>
          <a:srcRect b="31831" l="3719" r="11166" t="10608"/>
          <a:stretch/>
        </p:blipFill>
        <p:spPr>
          <a:xfrm>
            <a:off x="350850" y="3063325"/>
            <a:ext cx="949874" cy="9339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4" name="Google Shape;504;p60"/>
          <p:cNvCxnSpPr/>
          <p:nvPr/>
        </p:nvCxnSpPr>
        <p:spPr>
          <a:xfrm>
            <a:off x="4512403" y="3457591"/>
            <a:ext cx="993900" cy="0"/>
          </a:xfrm>
          <a:prstGeom prst="straightConnector1">
            <a:avLst/>
          </a:prstGeom>
          <a:noFill/>
          <a:ln cap="flat" cmpd="sng" w="76200">
            <a:solidFill>
              <a:srgbClr val="F48E0C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05" name="Google Shape;505;p60"/>
          <p:cNvSpPr txBox="1"/>
          <p:nvPr/>
        </p:nvSpPr>
        <p:spPr>
          <a:xfrm>
            <a:off x="5773825" y="3116975"/>
            <a:ext cx="30756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chemeClr val="dk1"/>
                </a:solidFill>
              </a:rPr>
              <a:t>“I’d talk to someone… Later that night I’d think… maybe I should go run”</a:t>
            </a:r>
            <a:endParaRPr i="1"/>
          </a:p>
        </p:txBody>
      </p:sp>
      <p:sp>
        <p:nvSpPr>
          <p:cNvPr id="506" name="Google Shape;506;p60"/>
          <p:cNvSpPr txBox="1"/>
          <p:nvPr/>
        </p:nvSpPr>
        <p:spPr>
          <a:xfrm>
            <a:off x="1300725" y="3116975"/>
            <a:ext cx="3171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“Fitness needs to be an everyday thing like coffee.”</a:t>
            </a:r>
            <a:endParaRPr i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1"/>
          <p:cNvSpPr txBox="1"/>
          <p:nvPr>
            <p:ph idx="1" type="body"/>
          </p:nvPr>
        </p:nvSpPr>
        <p:spPr>
          <a:xfrm>
            <a:off x="382075" y="215450"/>
            <a:ext cx="86478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</a:pPr>
            <a:r>
              <a:rPr lang="en" sz="2400">
                <a:solidFill>
                  <a:srgbClr val="262626"/>
                </a:solidFill>
              </a:rPr>
              <a:t>Three </a:t>
            </a:r>
            <a:r>
              <a:rPr lang="en" sz="2400">
                <a:solidFill>
                  <a:srgbClr val="262626"/>
                </a:solidFill>
              </a:rPr>
              <a:t>common themes emerged from our four interviews.</a:t>
            </a:r>
            <a:endParaRPr sz="4100">
              <a:solidFill>
                <a:srgbClr val="262626"/>
              </a:solidFill>
            </a:endParaRPr>
          </a:p>
        </p:txBody>
      </p:sp>
      <p:sp>
        <p:nvSpPr>
          <p:cNvPr id="512" name="Google Shape;512;p61"/>
          <p:cNvSpPr/>
          <p:nvPr/>
        </p:nvSpPr>
        <p:spPr>
          <a:xfrm rot="-5400000">
            <a:off x="830996" y="1583103"/>
            <a:ext cx="2034900" cy="18090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635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3" name="Google Shape;513;p61"/>
          <p:cNvGrpSpPr/>
          <p:nvPr/>
        </p:nvGrpSpPr>
        <p:grpSpPr>
          <a:xfrm>
            <a:off x="609051" y="1980865"/>
            <a:ext cx="2962666" cy="1000628"/>
            <a:chOff x="5424589" y="4073209"/>
            <a:chExt cx="3013902" cy="1334171"/>
          </a:xfrm>
        </p:grpSpPr>
        <p:sp>
          <p:nvSpPr>
            <p:cNvPr id="514" name="Google Shape;514;p61"/>
            <p:cNvSpPr txBox="1"/>
            <p:nvPr/>
          </p:nvSpPr>
          <p:spPr>
            <a:xfrm>
              <a:off x="5910691" y="4391579"/>
              <a:ext cx="25278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61"/>
            <p:cNvSpPr txBox="1"/>
            <p:nvPr/>
          </p:nvSpPr>
          <p:spPr>
            <a:xfrm>
              <a:off x="5424589" y="4073209"/>
              <a:ext cx="2527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en" sz="2200">
                  <a:solidFill>
                    <a:schemeClr val="accent2"/>
                  </a:solidFill>
                </a:rPr>
                <a:t>Importance </a:t>
              </a:r>
              <a:endParaRPr b="1" sz="2200">
                <a:solidFill>
                  <a:schemeClr val="accent2"/>
                </a:solidFill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en" sz="2200">
                  <a:solidFill>
                    <a:schemeClr val="accent2"/>
                  </a:solidFill>
                </a:rPr>
                <a:t>of a Buddy</a:t>
              </a:r>
              <a:endParaRPr b="1" i="0" sz="2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6" name="Google Shape;516;p61"/>
          <p:cNvSpPr/>
          <p:nvPr/>
        </p:nvSpPr>
        <p:spPr>
          <a:xfrm rot="-5400000">
            <a:off x="3553522" y="1583103"/>
            <a:ext cx="2034900" cy="18090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635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61"/>
          <p:cNvSpPr txBox="1"/>
          <p:nvPr/>
        </p:nvSpPr>
        <p:spPr>
          <a:xfrm>
            <a:off x="3720638" y="1980875"/>
            <a:ext cx="1687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200">
                <a:solidFill>
                  <a:schemeClr val="accent3"/>
                </a:solidFill>
              </a:rPr>
              <a:t>Difficulty in</a:t>
            </a:r>
            <a:endParaRPr b="1" sz="2200">
              <a:solidFill>
                <a:schemeClr val="accent3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200">
                <a:solidFill>
                  <a:schemeClr val="accent3"/>
                </a:solidFill>
              </a:rPr>
              <a:t>Scheduling</a:t>
            </a:r>
            <a:endParaRPr b="1" sz="2200">
              <a:solidFill>
                <a:schemeClr val="accent3"/>
              </a:solidFill>
            </a:endParaRPr>
          </a:p>
        </p:txBody>
      </p:sp>
      <p:sp>
        <p:nvSpPr>
          <p:cNvPr id="518" name="Google Shape;518;p61"/>
          <p:cNvSpPr/>
          <p:nvPr/>
        </p:nvSpPr>
        <p:spPr>
          <a:xfrm rot="-5400000">
            <a:off x="6262865" y="1583103"/>
            <a:ext cx="2034900" cy="18090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635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61"/>
          <p:cNvSpPr txBox="1"/>
          <p:nvPr/>
        </p:nvSpPr>
        <p:spPr>
          <a:xfrm>
            <a:off x="6389000" y="1980875"/>
            <a:ext cx="18090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200">
                <a:solidFill>
                  <a:schemeClr val="accent4"/>
                </a:solidFill>
              </a:rPr>
              <a:t>Cultural Fit</a:t>
            </a:r>
            <a:endParaRPr b="1" sz="2200">
              <a:solidFill>
                <a:schemeClr val="accent4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200">
                <a:solidFill>
                  <a:schemeClr val="accent4"/>
                </a:solidFill>
              </a:rPr>
              <a:t>o</a:t>
            </a:r>
            <a:r>
              <a:rPr b="1" lang="en" sz="2200">
                <a:solidFill>
                  <a:schemeClr val="accent4"/>
                </a:solidFill>
              </a:rPr>
              <a:t>f the Gym</a:t>
            </a:r>
            <a:endParaRPr b="1" sz="2200">
              <a:solidFill>
                <a:schemeClr val="accent4"/>
              </a:solidFill>
            </a:endParaRPr>
          </a:p>
        </p:txBody>
      </p:sp>
      <p:sp>
        <p:nvSpPr>
          <p:cNvPr id="520" name="Google Shape;520;p61"/>
          <p:cNvSpPr/>
          <p:nvPr/>
        </p:nvSpPr>
        <p:spPr>
          <a:xfrm rot="5400000">
            <a:off x="1578332" y="2494611"/>
            <a:ext cx="540000" cy="1809000"/>
          </a:xfrm>
          <a:prstGeom prst="chevron">
            <a:avLst>
              <a:gd fmla="val 84044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61"/>
          <p:cNvSpPr/>
          <p:nvPr/>
        </p:nvSpPr>
        <p:spPr>
          <a:xfrm rot="5400000">
            <a:off x="4300858" y="2500308"/>
            <a:ext cx="540000" cy="1809000"/>
          </a:xfrm>
          <a:prstGeom prst="chevron">
            <a:avLst>
              <a:gd fmla="val 84044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61"/>
          <p:cNvSpPr/>
          <p:nvPr/>
        </p:nvSpPr>
        <p:spPr>
          <a:xfrm rot="5400000">
            <a:off x="7010201" y="2506005"/>
            <a:ext cx="540000" cy="1809000"/>
          </a:xfrm>
          <a:prstGeom prst="chevron">
            <a:avLst>
              <a:gd fmla="val 84044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61"/>
          <p:cNvSpPr/>
          <p:nvPr/>
        </p:nvSpPr>
        <p:spPr>
          <a:xfrm>
            <a:off x="4390238" y="2857924"/>
            <a:ext cx="348300" cy="347282"/>
          </a:xfrm>
          <a:custGeom>
            <a:rect b="b" l="l" r="r" t="t"/>
            <a:pathLst>
              <a:path extrusionOk="0" h="3230531" w="3240000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61"/>
          <p:cNvSpPr/>
          <p:nvPr/>
        </p:nvSpPr>
        <p:spPr>
          <a:xfrm>
            <a:off x="1526927" y="2812992"/>
            <a:ext cx="391706" cy="392306"/>
          </a:xfrm>
          <a:custGeom>
            <a:rect b="b" l="l" r="r" t="t"/>
            <a:pathLst>
              <a:path extrusionOk="0" h="3202496" w="3197597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61"/>
          <p:cNvSpPr/>
          <p:nvPr/>
        </p:nvSpPr>
        <p:spPr>
          <a:xfrm>
            <a:off x="1755527" y="2812992"/>
            <a:ext cx="391706" cy="392306"/>
          </a:xfrm>
          <a:custGeom>
            <a:rect b="b" l="l" r="r" t="t"/>
            <a:pathLst>
              <a:path extrusionOk="0" h="3202496" w="3197597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61"/>
          <p:cNvSpPr/>
          <p:nvPr/>
        </p:nvSpPr>
        <p:spPr>
          <a:xfrm>
            <a:off x="7086956" y="2825011"/>
            <a:ext cx="413100" cy="413100"/>
          </a:xfrm>
          <a:custGeom>
            <a:rect b="b" l="l" r="r" t="t"/>
            <a:pathLst>
              <a:path extrusionOk="0" h="3240000" w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2"/>
          <p:cNvSpPr txBox="1"/>
          <p:nvPr>
            <p:ph idx="1" type="body"/>
          </p:nvPr>
        </p:nvSpPr>
        <p:spPr>
          <a:xfrm>
            <a:off x="4739184" y="2532725"/>
            <a:ext cx="4404815" cy="71775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b="0" i="0" lang="en" sz="5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62"/>
          <p:cNvSpPr txBox="1"/>
          <p:nvPr>
            <p:ph idx="2" type="body"/>
          </p:nvPr>
        </p:nvSpPr>
        <p:spPr>
          <a:xfrm>
            <a:off x="6574487" y="3250464"/>
            <a:ext cx="44049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i="1" lang="en" sz="1100"/>
              <a:t>From the </a:t>
            </a:r>
            <a:r>
              <a:rPr baseline="30000" i="1" lang="en" sz="1100"/>
              <a:t>2</a:t>
            </a:r>
            <a:r>
              <a:rPr i="1" lang="en" sz="1100"/>
              <a:t>Fit team</a:t>
            </a:r>
            <a:endParaRPr b="0" i="1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5"/>
          <p:cNvSpPr txBox="1"/>
          <p:nvPr/>
        </p:nvSpPr>
        <p:spPr>
          <a:xfrm>
            <a:off x="4114186" y="298383"/>
            <a:ext cx="54894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" sz="4100">
                <a:solidFill>
                  <a:schemeClr val="lt1"/>
                </a:solidFill>
              </a:rPr>
              <a:t>Outline</a:t>
            </a:r>
            <a:endParaRPr b="0" i="0" sz="4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4" name="Google Shape;224;p45"/>
          <p:cNvGrpSpPr/>
          <p:nvPr/>
        </p:nvGrpSpPr>
        <p:grpSpPr>
          <a:xfrm>
            <a:off x="4113106" y="1223479"/>
            <a:ext cx="4951669" cy="702761"/>
            <a:chOff x="5484141" y="1739593"/>
            <a:chExt cx="6602225" cy="937015"/>
          </a:xfrm>
        </p:grpSpPr>
        <p:sp>
          <p:nvSpPr>
            <p:cNvPr id="225" name="Google Shape;225;p45"/>
            <p:cNvSpPr txBox="1"/>
            <p:nvPr/>
          </p:nvSpPr>
          <p:spPr>
            <a:xfrm>
              <a:off x="7083266" y="1954508"/>
              <a:ext cx="5003100" cy="72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81000" spcFirstLastPara="1" rIns="81000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en" sz="2000">
                  <a:solidFill>
                    <a:schemeClr val="lt1"/>
                  </a:solidFill>
                </a:rPr>
                <a:t>Needfinding Methodology </a:t>
              </a:r>
              <a:endPara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45"/>
            <p:cNvSpPr txBox="1"/>
            <p:nvPr/>
          </p:nvSpPr>
          <p:spPr>
            <a:xfrm>
              <a:off x="5484141" y="1775144"/>
              <a:ext cx="958096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81000" spcFirstLastPara="1" rIns="8100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en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45"/>
            <p:cNvSpPr/>
            <p:nvPr/>
          </p:nvSpPr>
          <p:spPr>
            <a:xfrm rot="8100000">
              <a:off x="6148173" y="1871702"/>
              <a:ext cx="637881" cy="637881"/>
            </a:xfrm>
            <a:prstGeom prst="halfFrame">
              <a:avLst>
                <a:gd fmla="val 20434" name="adj1"/>
                <a:gd fmla="val 20083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" name="Google Shape;228;p45"/>
          <p:cNvGrpSpPr/>
          <p:nvPr/>
        </p:nvGrpSpPr>
        <p:grpSpPr>
          <a:xfrm>
            <a:off x="4119118" y="2098777"/>
            <a:ext cx="4580200" cy="676575"/>
            <a:chOff x="5484141" y="1739593"/>
            <a:chExt cx="6106933" cy="902100"/>
          </a:xfrm>
        </p:grpSpPr>
        <p:sp>
          <p:nvSpPr>
            <p:cNvPr id="229" name="Google Shape;229;p45"/>
            <p:cNvSpPr txBox="1"/>
            <p:nvPr/>
          </p:nvSpPr>
          <p:spPr>
            <a:xfrm>
              <a:off x="7083274" y="1918611"/>
              <a:ext cx="4507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81000" spcFirstLastPara="1" rIns="81000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en" sz="2000">
                  <a:solidFill>
                    <a:schemeClr val="lt1"/>
                  </a:solidFill>
                </a:rPr>
                <a:t>Interview Results</a:t>
              </a:r>
              <a:endPara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5"/>
            <p:cNvSpPr txBox="1"/>
            <p:nvPr/>
          </p:nvSpPr>
          <p:spPr>
            <a:xfrm>
              <a:off x="5484141" y="1775144"/>
              <a:ext cx="958096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81000" spcFirstLastPara="1" rIns="8100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en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5"/>
            <p:cNvSpPr/>
            <p:nvPr/>
          </p:nvSpPr>
          <p:spPr>
            <a:xfrm rot="8100000">
              <a:off x="6148173" y="1871702"/>
              <a:ext cx="637881" cy="637881"/>
            </a:xfrm>
            <a:prstGeom prst="halfFrame">
              <a:avLst>
                <a:gd fmla="val 20434" name="adj1"/>
                <a:gd fmla="val 20083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" name="Google Shape;232;p45"/>
          <p:cNvGrpSpPr/>
          <p:nvPr/>
        </p:nvGrpSpPr>
        <p:grpSpPr>
          <a:xfrm>
            <a:off x="4125130" y="2974075"/>
            <a:ext cx="4580200" cy="676575"/>
            <a:chOff x="5484141" y="1739593"/>
            <a:chExt cx="6106933" cy="902100"/>
          </a:xfrm>
        </p:grpSpPr>
        <p:sp>
          <p:nvSpPr>
            <p:cNvPr id="233" name="Google Shape;233;p45"/>
            <p:cNvSpPr txBox="1"/>
            <p:nvPr/>
          </p:nvSpPr>
          <p:spPr>
            <a:xfrm>
              <a:off x="7083274" y="1918611"/>
              <a:ext cx="4507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81000" spcFirstLastPara="1" rIns="81000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en" sz="2000">
                  <a:solidFill>
                    <a:schemeClr val="lt1"/>
                  </a:solidFill>
                </a:rPr>
                <a:t>Analysis</a:t>
              </a:r>
              <a:endPara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5"/>
            <p:cNvSpPr txBox="1"/>
            <p:nvPr/>
          </p:nvSpPr>
          <p:spPr>
            <a:xfrm>
              <a:off x="5484141" y="1775144"/>
              <a:ext cx="958096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81000" spcFirstLastPara="1" rIns="8100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en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5"/>
            <p:cNvSpPr/>
            <p:nvPr/>
          </p:nvSpPr>
          <p:spPr>
            <a:xfrm rot="8100000">
              <a:off x="6148173" y="1871702"/>
              <a:ext cx="637881" cy="637881"/>
            </a:xfrm>
            <a:prstGeom prst="halfFrame">
              <a:avLst>
                <a:gd fmla="val 20434" name="adj1"/>
                <a:gd fmla="val 20083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236;p45"/>
          <p:cNvGrpSpPr/>
          <p:nvPr/>
        </p:nvGrpSpPr>
        <p:grpSpPr>
          <a:xfrm>
            <a:off x="4131142" y="3849373"/>
            <a:ext cx="4580200" cy="676575"/>
            <a:chOff x="5484141" y="1739593"/>
            <a:chExt cx="6106933" cy="902100"/>
          </a:xfrm>
        </p:grpSpPr>
        <p:sp>
          <p:nvSpPr>
            <p:cNvPr id="237" name="Google Shape;237;p45"/>
            <p:cNvSpPr txBox="1"/>
            <p:nvPr/>
          </p:nvSpPr>
          <p:spPr>
            <a:xfrm>
              <a:off x="7083274" y="1918611"/>
              <a:ext cx="4507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81000" spcFirstLastPara="1" rIns="81000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en" sz="2000">
                  <a:solidFill>
                    <a:schemeClr val="lt1"/>
                  </a:solidFill>
                </a:rPr>
                <a:t>Findings</a:t>
              </a:r>
              <a:endPara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5"/>
            <p:cNvSpPr txBox="1"/>
            <p:nvPr/>
          </p:nvSpPr>
          <p:spPr>
            <a:xfrm>
              <a:off x="5484141" y="1775144"/>
              <a:ext cx="958096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81000" spcFirstLastPara="1" rIns="8100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en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5"/>
            <p:cNvSpPr/>
            <p:nvPr/>
          </p:nvSpPr>
          <p:spPr>
            <a:xfrm rot="8100000">
              <a:off x="6148173" y="1871702"/>
              <a:ext cx="637881" cy="637881"/>
            </a:xfrm>
            <a:prstGeom prst="halfFrame">
              <a:avLst>
                <a:gd fmla="val 20434" name="adj1"/>
                <a:gd fmla="val 20083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6"/>
          <p:cNvSpPr txBox="1"/>
          <p:nvPr>
            <p:ph idx="1" type="body"/>
          </p:nvPr>
        </p:nvSpPr>
        <p:spPr>
          <a:xfrm>
            <a:off x="460612" y="215441"/>
            <a:ext cx="84618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</a:pPr>
            <a:r>
              <a:rPr lang="en" sz="2400">
                <a:solidFill>
                  <a:srgbClr val="262626"/>
                </a:solidFill>
              </a:rPr>
              <a:t>Meet the </a:t>
            </a:r>
            <a:r>
              <a:rPr baseline="30000" lang="en" sz="2400">
                <a:solidFill>
                  <a:srgbClr val="262626"/>
                </a:solidFill>
              </a:rPr>
              <a:t>2</a:t>
            </a:r>
            <a:r>
              <a:rPr lang="en" sz="2400">
                <a:solidFill>
                  <a:srgbClr val="262626"/>
                </a:solidFill>
              </a:rPr>
              <a:t>Fit Team!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6"/>
          <p:cNvSpPr/>
          <p:nvPr/>
        </p:nvSpPr>
        <p:spPr>
          <a:xfrm>
            <a:off x="8584406" y="237767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3C3E4A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46"/>
          <p:cNvPicPr preferRelativeResize="0"/>
          <p:nvPr/>
        </p:nvPicPr>
        <p:blipFill rotWithShape="1">
          <a:blip r:embed="rId3">
            <a:alphaModFix/>
          </a:blip>
          <a:srcRect b="17848" l="0" r="0" t="8154"/>
          <a:stretch/>
        </p:blipFill>
        <p:spPr>
          <a:xfrm>
            <a:off x="585700" y="1383725"/>
            <a:ext cx="1204151" cy="118802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6"/>
          <p:cNvSpPr txBox="1"/>
          <p:nvPr/>
        </p:nvSpPr>
        <p:spPr>
          <a:xfrm>
            <a:off x="1990900" y="1383693"/>
            <a:ext cx="33807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</a:rPr>
              <a:t>Matthew Landis</a:t>
            </a:r>
            <a:endParaRPr b="1" sz="20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Computer Science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Junior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Fun Fact: I love apple juice</a:t>
            </a:r>
            <a:endParaRPr/>
          </a:p>
        </p:txBody>
      </p:sp>
      <p:pic>
        <p:nvPicPr>
          <p:cNvPr id="248" name="Google Shape;24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700" y="2997578"/>
            <a:ext cx="1204150" cy="12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6"/>
          <p:cNvSpPr txBox="1"/>
          <p:nvPr/>
        </p:nvSpPr>
        <p:spPr>
          <a:xfrm>
            <a:off x="1990900" y="2961250"/>
            <a:ext cx="25812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</a:rPr>
              <a:t>Akhil Jariwala</a:t>
            </a:r>
            <a:endParaRPr b="1" sz="20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Business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MBA2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Fun Fact: I dance salsa!</a:t>
            </a:r>
            <a:endParaRPr/>
          </a:p>
        </p:txBody>
      </p:sp>
      <p:sp>
        <p:nvSpPr>
          <p:cNvPr id="250" name="Google Shape;250;p46"/>
          <p:cNvSpPr txBox="1"/>
          <p:nvPr/>
        </p:nvSpPr>
        <p:spPr>
          <a:xfrm>
            <a:off x="6271000" y="1339338"/>
            <a:ext cx="25812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</a:rPr>
              <a:t>Kaughlin Caver</a:t>
            </a:r>
            <a:endParaRPr b="1" sz="20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Computer Science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Senior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Fun Fact: Singer/Songwriter</a:t>
            </a:r>
            <a:endParaRPr/>
          </a:p>
        </p:txBody>
      </p:sp>
      <p:sp>
        <p:nvSpPr>
          <p:cNvPr id="251" name="Google Shape;251;p46"/>
          <p:cNvSpPr txBox="1"/>
          <p:nvPr/>
        </p:nvSpPr>
        <p:spPr>
          <a:xfrm>
            <a:off x="6271000" y="2961238"/>
            <a:ext cx="25812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</a:rPr>
              <a:t>Autumn Warren</a:t>
            </a:r>
            <a:endParaRPr b="1" sz="20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Computer Science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Junior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Fun Fact: I can (kinda) play the uke</a:t>
            </a:r>
            <a:endParaRPr/>
          </a:p>
        </p:txBody>
      </p:sp>
      <p:pic>
        <p:nvPicPr>
          <p:cNvPr id="252" name="Google Shape;252;p46"/>
          <p:cNvPicPr preferRelativeResize="0"/>
          <p:nvPr/>
        </p:nvPicPr>
        <p:blipFill rotWithShape="1">
          <a:blip r:embed="rId5">
            <a:alphaModFix/>
          </a:blip>
          <a:srcRect b="-142450" l="18037" r="-6454" t="142450"/>
          <a:stretch/>
        </p:blipFill>
        <p:spPr>
          <a:xfrm>
            <a:off x="4936375" y="2997575"/>
            <a:ext cx="1495874" cy="120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6"/>
          <p:cNvPicPr preferRelativeResize="0"/>
          <p:nvPr/>
        </p:nvPicPr>
        <p:blipFill rotWithShape="1">
          <a:blip r:embed="rId6">
            <a:alphaModFix/>
          </a:blip>
          <a:srcRect b="20996" l="43733" r="12308" t="13937"/>
          <a:stretch/>
        </p:blipFill>
        <p:spPr>
          <a:xfrm>
            <a:off x="4729468" y="3005651"/>
            <a:ext cx="1294157" cy="127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6"/>
          <p:cNvPicPr preferRelativeResize="0"/>
          <p:nvPr/>
        </p:nvPicPr>
        <p:blipFill rotWithShape="1">
          <a:blip r:embed="rId7">
            <a:alphaModFix/>
          </a:blip>
          <a:srcRect b="32971" l="24931" r="33817" t="15853"/>
          <a:stretch/>
        </p:blipFill>
        <p:spPr>
          <a:xfrm>
            <a:off x="4729475" y="1420013"/>
            <a:ext cx="1294151" cy="1204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7"/>
          <p:cNvSpPr txBox="1"/>
          <p:nvPr>
            <p:ph idx="1" type="body"/>
          </p:nvPr>
        </p:nvSpPr>
        <p:spPr>
          <a:xfrm>
            <a:off x="3125188" y="355216"/>
            <a:ext cx="59649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1" lang="en" sz="4800">
                <a:solidFill>
                  <a:schemeClr val="accent1"/>
                </a:solidFill>
              </a:rPr>
              <a:t>Local Fitness</a:t>
            </a:r>
            <a:endParaRPr b="1" i="0" sz="4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7"/>
          <p:cNvSpPr txBox="1"/>
          <p:nvPr/>
        </p:nvSpPr>
        <p:spPr>
          <a:xfrm>
            <a:off x="3125200" y="1344949"/>
            <a:ext cx="5238600" cy="23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1" lang="en" sz="3600">
                <a:solidFill>
                  <a:schemeClr val="lt1"/>
                </a:solidFill>
              </a:rPr>
              <a:t>How do people discover, practice, and commit to physical fitness in their local communities? </a:t>
            </a:r>
            <a:endParaRPr b="1" i="1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7"/>
          <p:cNvSpPr/>
          <p:nvPr/>
        </p:nvSpPr>
        <p:spPr>
          <a:xfrm>
            <a:off x="4314813" y="3969100"/>
            <a:ext cx="1020602" cy="670753"/>
          </a:xfrm>
          <a:custGeom>
            <a:rect b="b" l="l" r="r" t="t"/>
            <a:pathLst>
              <a:path extrusionOk="0" h="2129375" w="3240006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7"/>
          <p:cNvSpPr/>
          <p:nvPr/>
        </p:nvSpPr>
        <p:spPr>
          <a:xfrm>
            <a:off x="6041672" y="3969100"/>
            <a:ext cx="671495" cy="672524"/>
          </a:xfrm>
          <a:custGeom>
            <a:rect b="b" l="l" r="r" t="t"/>
            <a:pathLst>
              <a:path extrusionOk="0" h="3202496" w="3197597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8"/>
          <p:cNvSpPr txBox="1"/>
          <p:nvPr>
            <p:ph idx="1" type="body"/>
          </p:nvPr>
        </p:nvSpPr>
        <p:spPr>
          <a:xfrm>
            <a:off x="460612" y="215441"/>
            <a:ext cx="84618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</a:pPr>
            <a:r>
              <a:rPr lang="en" sz="4100">
                <a:solidFill>
                  <a:srgbClr val="262626"/>
                </a:solidFill>
              </a:rPr>
              <a:t>Interviews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8"/>
          <p:cNvSpPr/>
          <p:nvPr/>
        </p:nvSpPr>
        <p:spPr>
          <a:xfrm rot="-2700000">
            <a:off x="5822628" y="2667512"/>
            <a:ext cx="748089" cy="1666589"/>
          </a:xfrm>
          <a:custGeom>
            <a:rect b="b" l="l" r="r" t="t"/>
            <a:pathLst>
              <a:path extrusionOk="0" h="343323" w="154109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48"/>
          <p:cNvSpPr/>
          <p:nvPr/>
        </p:nvSpPr>
        <p:spPr>
          <a:xfrm>
            <a:off x="2070963" y="2571751"/>
            <a:ext cx="1862232" cy="1705737"/>
          </a:xfrm>
          <a:custGeom>
            <a:rect b="b" l="l" r="r" t="t"/>
            <a:pathLst>
              <a:path extrusionOk="0" h="2940925" w="321074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8"/>
          <p:cNvSpPr txBox="1"/>
          <p:nvPr/>
        </p:nvSpPr>
        <p:spPr>
          <a:xfrm>
            <a:off x="0" y="1146050"/>
            <a:ext cx="2822100" cy="7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</a:rPr>
              <a:t>User Segment:</a:t>
            </a:r>
            <a:endParaRPr b="1" sz="2000">
              <a:solidFill>
                <a:schemeClr val="accen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71" name="Google Shape;271;p48"/>
          <p:cNvSpPr txBox="1"/>
          <p:nvPr/>
        </p:nvSpPr>
        <p:spPr>
          <a:xfrm>
            <a:off x="2822100" y="1180250"/>
            <a:ext cx="60246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Bay Area residents in early adulthood (18 - 40)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who are either physically active or considering becoming so.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72" name="Google Shape;272;p48"/>
          <p:cNvSpPr txBox="1"/>
          <p:nvPr/>
        </p:nvSpPr>
        <p:spPr>
          <a:xfrm>
            <a:off x="2216963" y="4353675"/>
            <a:ext cx="15702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</a:rPr>
              <a:t>Selection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273" name="Google Shape;273;p48"/>
          <p:cNvSpPr txBox="1"/>
          <p:nvPr/>
        </p:nvSpPr>
        <p:spPr>
          <a:xfrm>
            <a:off x="5343013" y="4353675"/>
            <a:ext cx="17073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</a:rPr>
              <a:t>Recruitment</a:t>
            </a:r>
            <a:endParaRPr b="1"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9"/>
          <p:cNvSpPr txBox="1"/>
          <p:nvPr>
            <p:ph idx="1" type="body"/>
          </p:nvPr>
        </p:nvSpPr>
        <p:spPr>
          <a:xfrm>
            <a:off x="434101" y="252725"/>
            <a:ext cx="75156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</a:pPr>
            <a:r>
              <a:rPr lang="en" sz="2400">
                <a:solidFill>
                  <a:srgbClr val="262626"/>
                </a:solidFill>
              </a:rPr>
              <a:t>We interviewed four subjects with varying styles and levels of fitness in their lifestyles.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9"/>
          <p:cNvSpPr/>
          <p:nvPr/>
        </p:nvSpPr>
        <p:spPr>
          <a:xfrm>
            <a:off x="8584406" y="237767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3C3E4A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9"/>
          <p:cNvSpPr txBox="1"/>
          <p:nvPr/>
        </p:nvSpPr>
        <p:spPr>
          <a:xfrm>
            <a:off x="1908850" y="1339343"/>
            <a:ext cx="33807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</a:rPr>
              <a:t>Kenneth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/>
              <a:t>Certified Personal Trainer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/>
              <a:t>Age: 26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/>
              <a:t>Fitness: Bodybuilding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1"/>
          </a:p>
        </p:txBody>
      </p:sp>
      <p:sp>
        <p:nvSpPr>
          <p:cNvPr id="281" name="Google Shape;281;p49"/>
          <p:cNvSpPr txBox="1"/>
          <p:nvPr/>
        </p:nvSpPr>
        <p:spPr>
          <a:xfrm>
            <a:off x="1908850" y="3384000"/>
            <a:ext cx="2738400" cy="14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</a:rPr>
              <a:t>Pulkit</a:t>
            </a:r>
            <a:endParaRPr b="1" sz="20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/>
              <a:t>Stanford GSB Student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Age: 25</a:t>
            </a:r>
            <a:endParaRPr sz="1800">
              <a:solidFill>
                <a:schemeClr val="dk1"/>
              </a:solidFill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Fitness: Squash, pickup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82" name="Google Shape;282;p49"/>
          <p:cNvSpPr txBox="1"/>
          <p:nvPr/>
        </p:nvSpPr>
        <p:spPr>
          <a:xfrm>
            <a:off x="6309525" y="1294950"/>
            <a:ext cx="29076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</a:rPr>
              <a:t>Matt</a:t>
            </a:r>
            <a:endParaRPr b="1" sz="20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/>
              <a:t>Res. Services Coordinator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Age: 36</a:t>
            </a:r>
            <a:endParaRPr sz="1800">
              <a:solidFill>
                <a:schemeClr val="dk1"/>
              </a:solidFill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Fitness: casual jogging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83" name="Google Shape;283;p49"/>
          <p:cNvSpPr txBox="1"/>
          <p:nvPr/>
        </p:nvSpPr>
        <p:spPr>
          <a:xfrm>
            <a:off x="6261975" y="3360138"/>
            <a:ext cx="29550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</a:rPr>
              <a:t>Lina</a:t>
            </a:r>
            <a:endParaRPr b="1" sz="20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Res. Services Coordinator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Age: 29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Fitness: MMA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84" name="Google Shape;284;p49"/>
          <p:cNvPicPr preferRelativeResize="0"/>
          <p:nvPr/>
        </p:nvPicPr>
        <p:blipFill rotWithShape="1">
          <a:blip r:embed="rId3">
            <a:alphaModFix/>
          </a:blip>
          <a:srcRect b="22843" l="0" r="0" t="2529"/>
          <a:stretch/>
        </p:blipFill>
        <p:spPr>
          <a:xfrm>
            <a:off x="4720275" y="3360150"/>
            <a:ext cx="1468673" cy="146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9"/>
          <p:cNvPicPr preferRelativeResize="0"/>
          <p:nvPr/>
        </p:nvPicPr>
        <p:blipFill rotWithShape="1">
          <a:blip r:embed="rId4">
            <a:alphaModFix/>
          </a:blip>
          <a:srcRect b="10122" l="0" r="0" t="11285"/>
          <a:stretch/>
        </p:blipFill>
        <p:spPr>
          <a:xfrm>
            <a:off x="321175" y="1391200"/>
            <a:ext cx="1468675" cy="1538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9"/>
          <p:cNvPicPr preferRelativeResize="0"/>
          <p:nvPr/>
        </p:nvPicPr>
        <p:blipFill rotWithShape="1">
          <a:blip r:embed="rId5">
            <a:alphaModFix/>
          </a:blip>
          <a:srcRect b="26647" l="11586" r="6183" t="11581"/>
          <a:stretch/>
        </p:blipFill>
        <p:spPr>
          <a:xfrm>
            <a:off x="321187" y="3419403"/>
            <a:ext cx="1468662" cy="14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9"/>
          <p:cNvPicPr preferRelativeResize="0"/>
          <p:nvPr/>
        </p:nvPicPr>
        <p:blipFill rotWithShape="1">
          <a:blip r:embed="rId6">
            <a:alphaModFix/>
          </a:blip>
          <a:srcRect b="31831" l="3719" r="11166" t="10608"/>
          <a:stretch/>
        </p:blipFill>
        <p:spPr>
          <a:xfrm>
            <a:off x="4720275" y="1394025"/>
            <a:ext cx="1468673" cy="1488727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9"/>
          <p:cNvSpPr/>
          <p:nvPr/>
        </p:nvSpPr>
        <p:spPr>
          <a:xfrm>
            <a:off x="1985050" y="2571750"/>
            <a:ext cx="1091400" cy="290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2"/>
                </a:solidFill>
              </a:rPr>
              <a:t>Extreme User</a:t>
            </a:r>
            <a:endParaRPr b="1" sz="1000">
              <a:solidFill>
                <a:schemeClr val="lt2"/>
              </a:solidFill>
            </a:endParaRPr>
          </a:p>
        </p:txBody>
      </p:sp>
      <p:sp>
        <p:nvSpPr>
          <p:cNvPr id="289" name="Google Shape;289;p49"/>
          <p:cNvSpPr/>
          <p:nvPr/>
        </p:nvSpPr>
        <p:spPr>
          <a:xfrm>
            <a:off x="1985050" y="4583400"/>
            <a:ext cx="1091400" cy="2904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2"/>
                </a:solidFill>
              </a:rPr>
              <a:t>Average </a:t>
            </a:r>
            <a:r>
              <a:rPr b="1" lang="en" sz="1000">
                <a:solidFill>
                  <a:schemeClr val="lt2"/>
                </a:solidFill>
              </a:rPr>
              <a:t>User</a:t>
            </a:r>
            <a:endParaRPr b="1" sz="1000">
              <a:solidFill>
                <a:schemeClr val="lt2"/>
              </a:solidFill>
            </a:endParaRPr>
          </a:p>
        </p:txBody>
      </p:sp>
      <p:sp>
        <p:nvSpPr>
          <p:cNvPr id="290" name="Google Shape;290;p49"/>
          <p:cNvSpPr/>
          <p:nvPr/>
        </p:nvSpPr>
        <p:spPr>
          <a:xfrm>
            <a:off x="6385725" y="2544513"/>
            <a:ext cx="799800" cy="2904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2"/>
                </a:solidFill>
              </a:rPr>
              <a:t>Non-U</a:t>
            </a:r>
            <a:r>
              <a:rPr b="1" lang="en" sz="1000">
                <a:solidFill>
                  <a:schemeClr val="lt2"/>
                </a:solidFill>
              </a:rPr>
              <a:t>ser</a:t>
            </a:r>
            <a:endParaRPr b="1" sz="1000">
              <a:solidFill>
                <a:schemeClr val="lt2"/>
              </a:solidFill>
            </a:endParaRPr>
          </a:p>
        </p:txBody>
      </p:sp>
      <p:sp>
        <p:nvSpPr>
          <p:cNvPr id="291" name="Google Shape;291;p49"/>
          <p:cNvSpPr/>
          <p:nvPr/>
        </p:nvSpPr>
        <p:spPr>
          <a:xfrm>
            <a:off x="6385725" y="4583400"/>
            <a:ext cx="1091400" cy="2904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2"/>
                </a:solidFill>
              </a:rPr>
              <a:t>Average </a:t>
            </a:r>
            <a:r>
              <a:rPr b="1" lang="en" sz="1000">
                <a:solidFill>
                  <a:schemeClr val="lt2"/>
                </a:solidFill>
              </a:rPr>
              <a:t>User</a:t>
            </a:r>
            <a:endParaRPr b="1" sz="1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288" y="1431475"/>
            <a:ext cx="2685276" cy="201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8288" y="1431476"/>
            <a:ext cx="2775419" cy="201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4287" y="1431474"/>
            <a:ext cx="2685272" cy="201396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0"/>
          <p:cNvSpPr txBox="1"/>
          <p:nvPr>
            <p:ph idx="1" type="body"/>
          </p:nvPr>
        </p:nvSpPr>
        <p:spPr>
          <a:xfrm>
            <a:off x="434101" y="252725"/>
            <a:ext cx="75156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</a:pPr>
            <a:r>
              <a:rPr lang="en" sz="2400">
                <a:solidFill>
                  <a:srgbClr val="262626"/>
                </a:solidFill>
              </a:rPr>
              <a:t>We interviewed participants at their place of exercise or at their place of work.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50"/>
          <p:cNvSpPr/>
          <p:nvPr/>
        </p:nvSpPr>
        <p:spPr>
          <a:xfrm rot="-2685968">
            <a:off x="769426" y="3845957"/>
            <a:ext cx="782728" cy="752424"/>
          </a:xfrm>
          <a:custGeom>
            <a:rect b="b" l="l" r="r" t="t"/>
            <a:pathLst>
              <a:path extrusionOk="0" h="1788383" w="1807241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50"/>
          <p:cNvSpPr txBox="1"/>
          <p:nvPr/>
        </p:nvSpPr>
        <p:spPr>
          <a:xfrm>
            <a:off x="1479475" y="3865575"/>
            <a:ext cx="25314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45 min</a:t>
            </a:r>
            <a:endParaRPr sz="3600"/>
          </a:p>
        </p:txBody>
      </p:sp>
      <p:sp>
        <p:nvSpPr>
          <p:cNvPr id="302" name="Google Shape;302;p50"/>
          <p:cNvSpPr/>
          <p:nvPr/>
        </p:nvSpPr>
        <p:spPr>
          <a:xfrm>
            <a:off x="6667075" y="3865575"/>
            <a:ext cx="459628" cy="696600"/>
          </a:xfrm>
          <a:custGeom>
            <a:rect b="b" l="l" r="r" t="t"/>
            <a:pathLst>
              <a:path extrusionOk="0" h="3240000" w="2387678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50"/>
          <p:cNvSpPr/>
          <p:nvPr/>
        </p:nvSpPr>
        <p:spPr>
          <a:xfrm>
            <a:off x="7394099" y="3865577"/>
            <a:ext cx="696600" cy="696600"/>
          </a:xfrm>
          <a:custGeom>
            <a:rect b="b" l="l" r="r" t="t"/>
            <a:pathLst>
              <a:path extrusionOk="0" h="3240000" w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1"/>
          <p:cNvSpPr txBox="1"/>
          <p:nvPr>
            <p:ph idx="1" type="body"/>
          </p:nvPr>
        </p:nvSpPr>
        <p:spPr>
          <a:xfrm>
            <a:off x="460612" y="215441"/>
            <a:ext cx="84618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</a:pPr>
            <a:r>
              <a:rPr lang="en" sz="2400">
                <a:solidFill>
                  <a:srgbClr val="262626"/>
                </a:solidFill>
              </a:rPr>
              <a:t>We developed an interview protocol to guide our conversations with the subjects.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1"/>
          <p:cNvSpPr txBox="1"/>
          <p:nvPr/>
        </p:nvSpPr>
        <p:spPr>
          <a:xfrm>
            <a:off x="3449300" y="3388975"/>
            <a:ext cx="2671200" cy="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310" name="Google Shape;3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251" y="870575"/>
            <a:ext cx="3773400" cy="427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7925" y="1402950"/>
            <a:ext cx="3844476" cy="29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1"/>
          <p:cNvSpPr/>
          <p:nvPr/>
        </p:nvSpPr>
        <p:spPr>
          <a:xfrm>
            <a:off x="4057650" y="2585850"/>
            <a:ext cx="609900" cy="553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2"/>
          <p:cNvSpPr/>
          <p:nvPr/>
        </p:nvSpPr>
        <p:spPr>
          <a:xfrm>
            <a:off x="8053475" y="4275"/>
            <a:ext cx="1090500" cy="9402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8" name="Google Shape;31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3300" y="117153"/>
            <a:ext cx="346257" cy="3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3289" y="539003"/>
            <a:ext cx="346257" cy="314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77204" y="536050"/>
            <a:ext cx="346257" cy="3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77193" y="119162"/>
            <a:ext cx="346257" cy="31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52"/>
          <p:cNvSpPr/>
          <p:nvPr/>
        </p:nvSpPr>
        <p:spPr>
          <a:xfrm>
            <a:off x="7206675" y="4062825"/>
            <a:ext cx="248100" cy="1536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ver and End Slide Master">
  <a:themeElements>
    <a:clrScheme name="allppt-dumbbe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48E0C"/>
      </a:accent1>
      <a:accent2>
        <a:srgbClr val="3C3E4A"/>
      </a:accent2>
      <a:accent3>
        <a:srgbClr val="F48E0C"/>
      </a:accent3>
      <a:accent4>
        <a:srgbClr val="3C3E4A"/>
      </a:accent4>
      <a:accent5>
        <a:srgbClr val="F48E0C"/>
      </a:accent5>
      <a:accent6>
        <a:srgbClr val="3C3E4A"/>
      </a:accent6>
      <a:hlink>
        <a:srgbClr val="D8D8D8"/>
      </a:hlink>
      <a:folHlink>
        <a:srgbClr val="D8D8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