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Raleway"/>
      <p:regular r:id="rId12"/>
      <p:bold r:id="rId13"/>
      <p:italic r:id="rId14"/>
      <p:boldItalic r:id="rId15"/>
    </p:embeddedFont>
    <p:embeddedFont>
      <p:font typeface="La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aleway-bold.fntdata"/><Relationship Id="rId12" Type="http://schemas.openxmlformats.org/officeDocument/2006/relationships/font" Target="fonts/Raleway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aleway-boldItalic.fntdata"/><Relationship Id="rId14" Type="http://schemas.openxmlformats.org/officeDocument/2006/relationships/font" Target="fonts/Raleway-italic.fntdata"/><Relationship Id="rId17" Type="http://schemas.openxmlformats.org/officeDocument/2006/relationships/font" Target="fonts/Lato-bold.fntdata"/><Relationship Id="rId16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boldItalic.fntdata"/><Relationship Id="rId6" Type="http://schemas.openxmlformats.org/officeDocument/2006/relationships/slide" Target="slides/slide1.xml"/><Relationship Id="rId18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528e014e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528e014e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 proposition: empowering students forward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3fb1a1ff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3fb1a1ff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528e014e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528e014e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got together and just started brainstorming, passing ideas back and forth.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528e014e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6528e014e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collection of our storyboards for the shots in the video.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3fb1a1ff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3fb1a1ff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youtu.be/PR0aoaahsEk" TargetMode="External"/><Relationship Id="rId4" Type="http://schemas.openxmlformats.org/officeDocument/2006/relationships/hyperlink" Target="http://drive.google.com/file/d/1BI8DbE1IahtPhT5c-hMbdz6kF_m_4KWC/view" TargetMode="External"/><Relationship Id="rId5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16202" y="4304775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Gray W., Pao T., &amp; Mamadou D.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87" name="Google Shape;87;p13"/>
          <p:cNvGrpSpPr/>
          <p:nvPr/>
        </p:nvGrpSpPr>
        <p:grpSpPr>
          <a:xfrm>
            <a:off x="-76200" y="-891475"/>
            <a:ext cx="11138700" cy="4901800"/>
            <a:chOff x="0" y="-891475"/>
            <a:chExt cx="11138700" cy="4901800"/>
          </a:xfrm>
        </p:grpSpPr>
        <p:pic>
          <p:nvPicPr>
            <p:cNvPr id="88" name="Google Shape;88;p13"/>
            <p:cNvPicPr preferRelativeResize="0"/>
            <p:nvPr/>
          </p:nvPicPr>
          <p:blipFill rotWithShape="1">
            <a:blip r:embed="rId3">
              <a:alphaModFix/>
            </a:blip>
            <a:srcRect b="19517" l="0" r="0" t="0"/>
            <a:stretch/>
          </p:blipFill>
          <p:spPr>
            <a:xfrm>
              <a:off x="0" y="-799577"/>
              <a:ext cx="5976175" cy="480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3"/>
            <p:cNvPicPr preferRelativeResize="0"/>
            <p:nvPr/>
          </p:nvPicPr>
          <p:blipFill rotWithShape="1">
            <a:blip r:embed="rId3">
              <a:alphaModFix/>
            </a:blip>
            <a:srcRect b="75222" l="0" r="0" t="0"/>
            <a:stretch/>
          </p:blipFill>
          <p:spPr>
            <a:xfrm>
              <a:off x="5162525" y="-891475"/>
              <a:ext cx="5976175" cy="4901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724950" y="1215575"/>
            <a:ext cx="36234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problem overview</a:t>
            </a:r>
            <a:endParaRPr sz="3600"/>
          </a:p>
        </p:txBody>
      </p:sp>
      <p:sp>
        <p:nvSpPr>
          <p:cNvPr id="95" name="Google Shape;95;p14"/>
          <p:cNvSpPr txBox="1"/>
          <p:nvPr>
            <p:ph idx="2" type="body"/>
          </p:nvPr>
        </p:nvSpPr>
        <p:spPr>
          <a:xfrm>
            <a:off x="5153075" y="1059000"/>
            <a:ext cx="33744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College is often viewed as a way forward and an agent of social mobility, making college access and guidance a pressing issue.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 aim to scaffold the college application process with Pathways, empowering students to take charge of the application process by creating </a:t>
            </a:r>
            <a:r>
              <a:rPr lang="en"/>
              <a:t>their</a:t>
            </a:r>
            <a:r>
              <a:rPr lang="en"/>
              <a:t> own “college roadmap”.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We hope to connect students with college students of similar backgrounds that can help provide feedback and advice on their roadmap based on past experiences.</a:t>
            </a:r>
            <a:endParaRPr/>
          </a:p>
        </p:txBody>
      </p:sp>
      <p:sp>
        <p:nvSpPr>
          <p:cNvPr id="96" name="Google Shape;96;p14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“Empowering students forward”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our </a:t>
            </a:r>
            <a:r>
              <a:rPr lang="en" sz="3600"/>
              <a:t>t</a:t>
            </a:r>
            <a:r>
              <a:rPr lang="en" sz="3600"/>
              <a:t>hree tasks</a:t>
            </a:r>
            <a:endParaRPr sz="3600"/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729450" y="21916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High schoolers can… </a:t>
            </a:r>
            <a:endParaRPr sz="1800">
              <a:solidFill>
                <a:schemeClr val="accent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Create a college roadmap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Connect with college students of a similar background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Receive guidance and feedback from college students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729450" y="12155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storyboards</a:t>
            </a:r>
            <a:endParaRPr sz="3600"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399" y="2009050"/>
            <a:ext cx="3902574" cy="29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039" y="1850276"/>
            <a:ext cx="4114250" cy="308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762" y="2078875"/>
            <a:ext cx="4493727" cy="317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800" y="-1232950"/>
            <a:ext cx="5606199" cy="331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1008075"/>
            <a:ext cx="3537799" cy="312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>
            <p:ph idx="1" type="body"/>
          </p:nvPr>
        </p:nvSpPr>
        <p:spPr>
          <a:xfrm>
            <a:off x="0" y="4835400"/>
            <a:ext cx="3827100" cy="3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00"/>
              <a:t>*</a:t>
            </a:r>
            <a:r>
              <a:rPr lang="en" sz="900"/>
              <a:t>Photos of individual post-its are in Assignment 3’s Storyboarding folder*</a:t>
            </a:r>
            <a:endParaRPr sz="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video</a:t>
            </a:r>
            <a:endParaRPr sz="3600"/>
          </a:p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727650" y="4573525"/>
            <a:ext cx="7688700" cy="3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*video also available here: </a:t>
            </a:r>
            <a:r>
              <a:rPr lang="en" sz="11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https://youtu.be/PR0aoaahsEk</a:t>
            </a:r>
            <a:r>
              <a:rPr lang="en"/>
              <a:t>*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8" title="CS147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3525" y="1241150"/>
            <a:ext cx="5170699" cy="290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