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Lora"/>
      <p:regular r:id="rId33"/>
      <p:bold r:id="rId34"/>
      <p:italic r:id="rId35"/>
      <p:boldItalic r:id="rId36"/>
    </p:embeddedFont>
    <p:embeddedFont>
      <p:font typeface="Quattrocento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Lora-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Lora-italic.fntdata"/><Relationship Id="rId12" Type="http://schemas.openxmlformats.org/officeDocument/2006/relationships/slide" Target="slides/slide6.xml"/><Relationship Id="rId34" Type="http://schemas.openxmlformats.org/officeDocument/2006/relationships/font" Target="fonts/Lora-bold.fntdata"/><Relationship Id="rId15" Type="http://schemas.openxmlformats.org/officeDocument/2006/relationships/slide" Target="slides/slide9.xml"/><Relationship Id="rId37" Type="http://schemas.openxmlformats.org/officeDocument/2006/relationships/font" Target="fonts/QuattrocentoSans-regular.fntdata"/><Relationship Id="rId14" Type="http://schemas.openxmlformats.org/officeDocument/2006/relationships/slide" Target="slides/slide8.xml"/><Relationship Id="rId36" Type="http://schemas.openxmlformats.org/officeDocument/2006/relationships/font" Target="fonts/Lora-boldItalic.fntdata"/><Relationship Id="rId17" Type="http://schemas.openxmlformats.org/officeDocument/2006/relationships/slide" Target="slides/slide11.xml"/><Relationship Id="rId39" Type="http://schemas.openxmlformats.org/officeDocument/2006/relationships/font" Target="fonts/QuattrocentoSans-italic.fntdata"/><Relationship Id="rId16" Type="http://schemas.openxmlformats.org/officeDocument/2006/relationships/slide" Target="slides/slide10.xml"/><Relationship Id="rId38" Type="http://schemas.openxmlformats.org/officeDocument/2006/relationships/font" Target="fonts/QuattrocentoSans-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658c94ac61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58c94ac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Google Shape;258;g658c94ac61_0_3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658c94ac61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 name="Shape 272"/>
        <p:cNvGrpSpPr/>
        <p:nvPr/>
      </p:nvGrpSpPr>
      <p:grpSpPr>
        <a:xfrm>
          <a:off x="0" y="0"/>
          <a:ext cx="0" cy="0"/>
          <a:chOff x="0" y="0"/>
          <a:chExt cx="0" cy="0"/>
        </a:xfrm>
      </p:grpSpPr>
      <p:sp>
        <p:nvSpPr>
          <p:cNvPr id="273" name="Google Shape;273;g659ae7e5f7_0_2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659ae7e5f7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659ae7e5f7_0_2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659ae7e5f7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659ae7e5f7_0_2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659ae7e5f7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59ae7e5f7_0_26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59ae7e5f7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58c94ac61_0_1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58c94ac6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659ae7e5f7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59ae7e5f7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659ae7e5f7_0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659ae7e5f7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658c94ac61_0_3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658c94ac61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6" name="Shape 436"/>
        <p:cNvGrpSpPr/>
        <p:nvPr/>
      </p:nvGrpSpPr>
      <p:grpSpPr>
        <a:xfrm>
          <a:off x="0" y="0"/>
          <a:ext cx="0" cy="0"/>
          <a:chOff x="0" y="0"/>
          <a:chExt cx="0" cy="0"/>
        </a:xfrm>
      </p:grpSpPr>
      <p:sp>
        <p:nvSpPr>
          <p:cNvPr id="437" name="Google Shape;437;g659ae7e5f7_0_9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659ae7e5f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6fc6c02f15_0_1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6fc6c02f15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658c94ac61_0_3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658c94ac61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6fc6c02f15_0_7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6fc6c02f1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659ae7e5f7_0_1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659ae7e5f7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658c94ac61_0_3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658c94ac61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658c94ac61_0_39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658c94ac61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7" name="Shape 577"/>
        <p:cNvGrpSpPr/>
        <p:nvPr/>
      </p:nvGrpSpPr>
      <p:grpSpPr>
        <a:xfrm>
          <a:off x="0" y="0"/>
          <a:ext cx="0" cy="0"/>
          <a:chOff x="0" y="0"/>
          <a:chExt cx="0" cy="0"/>
        </a:xfrm>
      </p:grpSpPr>
      <p:sp>
        <p:nvSpPr>
          <p:cNvPr id="578" name="Google Shape;578;g658c94ac61_0_4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658c94ac61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659ae7e5f7_0_3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659ae7e5f7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6fc6c02f15_0_1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6fc6c02f15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658c94ac61_0_2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658c94ac61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658c94ac61_0_4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658c94ac6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658c94ac61_0_8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658c94ac6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658c94ac61_0_1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58c94ac6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58c94ac61_0_29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58c94ac61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658c94ac61_0_3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658c94ac61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996630" y="2003888"/>
            <a:ext cx="45237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cxnSp>
        <p:nvCxnSpPr>
          <p:cNvPr id="56" name="Google Shape;56;p14"/>
          <p:cNvCxnSpPr/>
          <p:nvPr/>
        </p:nvCxnSpPr>
        <p:spPr>
          <a:xfrm>
            <a:off x="-6025" y="3676512"/>
            <a:ext cx="9162000" cy="0"/>
          </a:xfrm>
          <a:prstGeom prst="straightConnector1">
            <a:avLst/>
          </a:prstGeom>
          <a:noFill/>
          <a:ln cap="flat" cmpd="sng" w="9525">
            <a:solidFill>
              <a:srgbClr val="000000"/>
            </a:solidFill>
            <a:prstDash val="solid"/>
            <a:round/>
            <a:headEnd len="med" w="med" type="none"/>
            <a:tailEnd len="med" w="med" type="none"/>
          </a:ln>
        </p:spPr>
      </p:cxnSp>
      <p:sp>
        <p:nvSpPr>
          <p:cNvPr id="57" name="Google Shape;57;p14"/>
          <p:cNvSpPr/>
          <p:nvPr/>
        </p:nvSpPr>
        <p:spPr>
          <a:xfrm>
            <a:off x="111795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58" name="Shape 58"/>
        <p:cNvGrpSpPr/>
        <p:nvPr/>
      </p:nvGrpSpPr>
      <p:grpSpPr>
        <a:xfrm>
          <a:off x="0" y="0"/>
          <a:ext cx="0" cy="0"/>
          <a:chOff x="0" y="0"/>
          <a:chExt cx="0" cy="0"/>
        </a:xfrm>
      </p:grpSpPr>
      <p:sp>
        <p:nvSpPr>
          <p:cNvPr id="59" name="Google Shape;59;p15"/>
          <p:cNvSpPr txBox="1"/>
          <p:nvPr>
            <p:ph idx="1" type="subTitle"/>
          </p:nvPr>
        </p:nvSpPr>
        <p:spPr>
          <a:xfrm>
            <a:off x="2022300" y="2815923"/>
            <a:ext cx="5591400" cy="784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1400"/>
              <a:buNone/>
              <a:defRPr sz="1400">
                <a:highlight>
                  <a:srgbClr val="FFCD00"/>
                </a:highlight>
              </a:defRPr>
            </a:lvl1pPr>
            <a:lvl2pPr lvl="1" rtl="0">
              <a:spcBef>
                <a:spcPts val="0"/>
              </a:spcBef>
              <a:spcAft>
                <a:spcPts val="0"/>
              </a:spcAft>
              <a:buClr>
                <a:schemeClr val="dk2"/>
              </a:buClr>
              <a:buSzPts val="1400"/>
              <a:buNone/>
              <a:defRPr sz="1400">
                <a:solidFill>
                  <a:schemeClr val="dk2"/>
                </a:solidFill>
                <a:highlight>
                  <a:srgbClr val="FFCD00"/>
                </a:highlight>
              </a:defRPr>
            </a:lvl2pPr>
            <a:lvl3pPr lvl="2" rtl="0">
              <a:spcBef>
                <a:spcPts val="0"/>
              </a:spcBef>
              <a:spcAft>
                <a:spcPts val="0"/>
              </a:spcAft>
              <a:buClr>
                <a:schemeClr val="dk2"/>
              </a:buClr>
              <a:buSzPts val="1400"/>
              <a:buNone/>
              <a:defRPr sz="1400">
                <a:solidFill>
                  <a:schemeClr val="dk2"/>
                </a:solidFill>
                <a:highlight>
                  <a:srgbClr val="FFCD00"/>
                </a:highlight>
              </a:defRPr>
            </a:lvl3pPr>
            <a:lvl4pPr lvl="3" rtl="0">
              <a:spcBef>
                <a:spcPts val="0"/>
              </a:spcBef>
              <a:spcAft>
                <a:spcPts val="0"/>
              </a:spcAft>
              <a:buClr>
                <a:schemeClr val="dk2"/>
              </a:buClr>
              <a:buSzPts val="1400"/>
              <a:buNone/>
              <a:defRPr sz="1400">
                <a:solidFill>
                  <a:schemeClr val="dk2"/>
                </a:solidFill>
                <a:highlight>
                  <a:srgbClr val="FFCD00"/>
                </a:highlight>
              </a:defRPr>
            </a:lvl4pPr>
            <a:lvl5pPr lvl="4" rtl="0">
              <a:spcBef>
                <a:spcPts val="0"/>
              </a:spcBef>
              <a:spcAft>
                <a:spcPts val="0"/>
              </a:spcAft>
              <a:buClr>
                <a:schemeClr val="dk2"/>
              </a:buClr>
              <a:buSzPts val="1400"/>
              <a:buNone/>
              <a:defRPr sz="1400">
                <a:solidFill>
                  <a:schemeClr val="dk2"/>
                </a:solidFill>
                <a:highlight>
                  <a:srgbClr val="FFCD00"/>
                </a:highlight>
              </a:defRPr>
            </a:lvl5pPr>
            <a:lvl6pPr lvl="5" rtl="0">
              <a:spcBef>
                <a:spcPts val="0"/>
              </a:spcBef>
              <a:spcAft>
                <a:spcPts val="0"/>
              </a:spcAft>
              <a:buClr>
                <a:schemeClr val="dk2"/>
              </a:buClr>
              <a:buSzPts val="1400"/>
              <a:buNone/>
              <a:defRPr sz="1400">
                <a:solidFill>
                  <a:schemeClr val="dk2"/>
                </a:solidFill>
                <a:highlight>
                  <a:srgbClr val="FFCD00"/>
                </a:highlight>
              </a:defRPr>
            </a:lvl6pPr>
            <a:lvl7pPr lvl="6" rtl="0">
              <a:spcBef>
                <a:spcPts val="0"/>
              </a:spcBef>
              <a:spcAft>
                <a:spcPts val="0"/>
              </a:spcAft>
              <a:buClr>
                <a:schemeClr val="dk2"/>
              </a:buClr>
              <a:buSzPts val="1400"/>
              <a:buNone/>
              <a:defRPr sz="1400">
                <a:solidFill>
                  <a:schemeClr val="dk2"/>
                </a:solidFill>
                <a:highlight>
                  <a:srgbClr val="FFCD00"/>
                </a:highlight>
              </a:defRPr>
            </a:lvl7pPr>
            <a:lvl8pPr lvl="7" rtl="0">
              <a:spcBef>
                <a:spcPts val="0"/>
              </a:spcBef>
              <a:spcAft>
                <a:spcPts val="0"/>
              </a:spcAft>
              <a:buClr>
                <a:schemeClr val="dk2"/>
              </a:buClr>
              <a:buSzPts val="1400"/>
              <a:buNone/>
              <a:defRPr sz="1400">
                <a:solidFill>
                  <a:schemeClr val="dk2"/>
                </a:solidFill>
                <a:highlight>
                  <a:srgbClr val="FFCD00"/>
                </a:highlight>
              </a:defRPr>
            </a:lvl8pPr>
            <a:lvl9pPr lvl="8" rtl="0">
              <a:spcBef>
                <a:spcPts val="0"/>
              </a:spcBef>
              <a:spcAft>
                <a:spcPts val="0"/>
              </a:spcAft>
              <a:buClr>
                <a:schemeClr val="dk2"/>
              </a:buClr>
              <a:buSzPts val="1400"/>
              <a:buNone/>
              <a:defRPr sz="1400">
                <a:solidFill>
                  <a:schemeClr val="dk2"/>
                </a:solidFill>
                <a:highlight>
                  <a:srgbClr val="FFCD00"/>
                </a:highlight>
              </a:defRPr>
            </a:lvl9pPr>
          </a:lstStyle>
          <a:p/>
        </p:txBody>
      </p:sp>
      <p:cxnSp>
        <p:nvCxnSpPr>
          <p:cNvPr id="60" name="Google Shape;60;p15"/>
          <p:cNvCxnSpPr/>
          <p:nvPr/>
        </p:nvCxnSpPr>
        <p:spPr>
          <a:xfrm>
            <a:off x="-6025" y="2571762"/>
            <a:ext cx="1984500" cy="0"/>
          </a:xfrm>
          <a:prstGeom prst="straightConnector1">
            <a:avLst/>
          </a:prstGeom>
          <a:noFill/>
          <a:ln cap="flat" cmpd="sng" w="9525">
            <a:solidFill>
              <a:srgbClr val="CCCCCC"/>
            </a:solidFill>
            <a:prstDash val="solid"/>
            <a:round/>
            <a:headEnd len="med" w="med" type="none"/>
            <a:tailEnd len="med" w="med" type="none"/>
          </a:ln>
        </p:spPr>
      </p:cxnSp>
      <p:sp>
        <p:nvSpPr>
          <p:cNvPr id="61" name="Google Shape;61;p15"/>
          <p:cNvSpPr/>
          <p:nvPr/>
        </p:nvSpPr>
        <p:spPr>
          <a:xfrm>
            <a:off x="1117950" y="228825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5"/>
          <p:cNvSpPr txBox="1"/>
          <p:nvPr>
            <p:ph type="ctrTitle"/>
          </p:nvPr>
        </p:nvSpPr>
        <p:spPr>
          <a:xfrm>
            <a:off x="2022225" y="1693523"/>
            <a:ext cx="3787800" cy="11598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cxnSp>
        <p:nvCxnSpPr>
          <p:cNvPr id="63" name="Google Shape;63;p15"/>
          <p:cNvCxnSpPr/>
          <p:nvPr/>
        </p:nvCxnSpPr>
        <p:spPr>
          <a:xfrm>
            <a:off x="5898975" y="2571750"/>
            <a:ext cx="3251100" cy="0"/>
          </a:xfrm>
          <a:prstGeom prst="straightConnector1">
            <a:avLst/>
          </a:prstGeom>
          <a:noFill/>
          <a:ln cap="flat" cmpd="sng" w="9525">
            <a:solidFill>
              <a:srgbClr val="CCCCCC"/>
            </a:solidFill>
            <a:prstDash val="solid"/>
            <a:round/>
            <a:headEnd len="med" w="med" type="none"/>
            <a:tailEnd len="med" w="med" type="none"/>
          </a:ln>
        </p:spPr>
      </p:cxnSp>
      <p:sp>
        <p:nvSpPr>
          <p:cNvPr id="64" name="Google Shape;64;p1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65" name="Shape 65"/>
        <p:cNvGrpSpPr/>
        <p:nvPr/>
      </p:nvGrpSpPr>
      <p:grpSpPr>
        <a:xfrm>
          <a:off x="0" y="0"/>
          <a:ext cx="0" cy="0"/>
          <a:chOff x="0" y="0"/>
          <a:chExt cx="0" cy="0"/>
        </a:xfrm>
      </p:grpSpPr>
      <p:sp>
        <p:nvSpPr>
          <p:cNvPr id="66" name="Google Shape;66;p16"/>
          <p:cNvSpPr txBox="1"/>
          <p:nvPr>
            <p:ph idx="1" type="body"/>
          </p:nvPr>
        </p:nvSpPr>
        <p:spPr>
          <a:xfrm>
            <a:off x="2105050" y="2238000"/>
            <a:ext cx="4933800" cy="819900"/>
          </a:xfrm>
          <a:prstGeom prst="rect">
            <a:avLst/>
          </a:prstGeom>
        </p:spPr>
        <p:txBody>
          <a:bodyPr anchorCtr="0" anchor="b" bIns="91425" lIns="91425" spcFirstLastPara="1" rIns="91425" wrap="square" tIns="91425">
            <a:noAutofit/>
          </a:bodyPr>
          <a:lstStyle>
            <a:lvl1pPr indent="-381000" lvl="0" marL="457200" rtl="0" algn="ctr">
              <a:spcBef>
                <a:spcPts val="600"/>
              </a:spcBef>
              <a:spcAft>
                <a:spcPts val="0"/>
              </a:spcAft>
              <a:buSzPts val="2400"/>
              <a:buFont typeface="Lora"/>
              <a:buChar char="◉"/>
              <a:defRPr i="1" sz="2400">
                <a:latin typeface="Lora"/>
                <a:ea typeface="Lora"/>
                <a:cs typeface="Lora"/>
                <a:sym typeface="Lora"/>
              </a:defRPr>
            </a:lvl1pPr>
            <a:lvl2pPr indent="-355600" lvl="1" marL="914400" rtl="0" algn="ctr">
              <a:spcBef>
                <a:spcPts val="0"/>
              </a:spcBef>
              <a:spcAft>
                <a:spcPts val="0"/>
              </a:spcAft>
              <a:buSzPts val="2000"/>
              <a:buFont typeface="Lora"/>
              <a:buChar char="○"/>
              <a:defRPr i="1">
                <a:latin typeface="Lora"/>
                <a:ea typeface="Lora"/>
                <a:cs typeface="Lora"/>
                <a:sym typeface="Lora"/>
              </a:defRPr>
            </a:lvl2pPr>
            <a:lvl3pPr indent="-355600" lvl="2" marL="1371600" rtl="0" algn="ctr">
              <a:spcBef>
                <a:spcPts val="0"/>
              </a:spcBef>
              <a:spcAft>
                <a:spcPts val="0"/>
              </a:spcAft>
              <a:buSzPts val="2000"/>
              <a:buFont typeface="Lora"/>
              <a:buChar char="■"/>
              <a:defRPr i="1">
                <a:latin typeface="Lora"/>
                <a:ea typeface="Lora"/>
                <a:cs typeface="Lora"/>
                <a:sym typeface="Lora"/>
              </a:defRPr>
            </a:lvl3pPr>
            <a:lvl4pPr indent="-381000" lvl="3" marL="1828800" rtl="0" algn="ctr">
              <a:spcBef>
                <a:spcPts val="0"/>
              </a:spcBef>
              <a:spcAft>
                <a:spcPts val="0"/>
              </a:spcAft>
              <a:buSzPts val="2400"/>
              <a:buFont typeface="Lora"/>
              <a:buChar char="●"/>
              <a:defRPr i="1" sz="2400">
                <a:latin typeface="Lora"/>
                <a:ea typeface="Lora"/>
                <a:cs typeface="Lora"/>
                <a:sym typeface="Lora"/>
              </a:defRPr>
            </a:lvl4pPr>
            <a:lvl5pPr indent="-381000" lvl="4" marL="2286000" rtl="0" algn="ctr">
              <a:spcBef>
                <a:spcPts val="0"/>
              </a:spcBef>
              <a:spcAft>
                <a:spcPts val="0"/>
              </a:spcAft>
              <a:buSzPts val="2400"/>
              <a:buFont typeface="Lora"/>
              <a:buChar char="○"/>
              <a:defRPr i="1" sz="2400">
                <a:latin typeface="Lora"/>
                <a:ea typeface="Lora"/>
                <a:cs typeface="Lora"/>
                <a:sym typeface="Lora"/>
              </a:defRPr>
            </a:lvl5pPr>
            <a:lvl6pPr indent="-381000" lvl="5" marL="2743200" rtl="0" algn="ctr">
              <a:spcBef>
                <a:spcPts val="0"/>
              </a:spcBef>
              <a:spcAft>
                <a:spcPts val="0"/>
              </a:spcAft>
              <a:buSzPts val="2400"/>
              <a:buFont typeface="Lora"/>
              <a:buChar char="■"/>
              <a:defRPr i="1" sz="2400">
                <a:latin typeface="Lora"/>
                <a:ea typeface="Lora"/>
                <a:cs typeface="Lora"/>
                <a:sym typeface="Lora"/>
              </a:defRPr>
            </a:lvl6pPr>
            <a:lvl7pPr indent="-381000" lvl="6" marL="3200400" rtl="0" algn="ctr">
              <a:spcBef>
                <a:spcPts val="0"/>
              </a:spcBef>
              <a:spcAft>
                <a:spcPts val="0"/>
              </a:spcAft>
              <a:buSzPts val="2400"/>
              <a:buFont typeface="Lora"/>
              <a:buChar char="●"/>
              <a:defRPr i="1" sz="2400">
                <a:latin typeface="Lora"/>
                <a:ea typeface="Lora"/>
                <a:cs typeface="Lora"/>
                <a:sym typeface="Lora"/>
              </a:defRPr>
            </a:lvl7pPr>
            <a:lvl8pPr indent="-381000" lvl="7" marL="3657600" rtl="0" algn="ctr">
              <a:spcBef>
                <a:spcPts val="0"/>
              </a:spcBef>
              <a:spcAft>
                <a:spcPts val="0"/>
              </a:spcAft>
              <a:buSzPts val="2400"/>
              <a:buFont typeface="Lora"/>
              <a:buChar char="○"/>
              <a:defRPr i="1" sz="2400">
                <a:latin typeface="Lora"/>
                <a:ea typeface="Lora"/>
                <a:cs typeface="Lora"/>
                <a:sym typeface="Lora"/>
              </a:defRPr>
            </a:lvl8pPr>
            <a:lvl9pPr indent="-381000" lvl="8" marL="4114800" rtl="0" algn="ctr">
              <a:spcBef>
                <a:spcPts val="0"/>
              </a:spcBef>
              <a:spcAft>
                <a:spcPts val="0"/>
              </a:spcAft>
              <a:buSzPts val="2400"/>
              <a:buFont typeface="Lora"/>
              <a:buChar char="■"/>
              <a:defRPr i="1" sz="2400">
                <a:latin typeface="Lora"/>
                <a:ea typeface="Lora"/>
                <a:cs typeface="Lora"/>
                <a:sym typeface="Lora"/>
              </a:defRPr>
            </a:lvl9pPr>
          </a:lstStyle>
          <a:p/>
        </p:txBody>
      </p:sp>
      <p:cxnSp>
        <p:nvCxnSpPr>
          <p:cNvPr id="67" name="Google Shape;67;p16"/>
          <p:cNvCxnSpPr/>
          <p:nvPr/>
        </p:nvCxnSpPr>
        <p:spPr>
          <a:xfrm>
            <a:off x="4584075" y="3676500"/>
            <a:ext cx="0" cy="1480500"/>
          </a:xfrm>
          <a:prstGeom prst="straightConnector1">
            <a:avLst/>
          </a:prstGeom>
          <a:noFill/>
          <a:ln cap="flat" cmpd="sng" w="9525">
            <a:solidFill>
              <a:srgbClr val="CCCCCC"/>
            </a:solidFill>
            <a:prstDash val="solid"/>
            <a:round/>
            <a:headEnd len="med" w="med" type="none"/>
            <a:tailEnd len="med" w="med" type="none"/>
          </a:ln>
        </p:spPr>
      </p:cxnSp>
      <p:sp>
        <p:nvSpPr>
          <p:cNvPr id="68" name="Google Shape;68;p16"/>
          <p:cNvSpPr/>
          <p:nvPr/>
        </p:nvSpPr>
        <p:spPr>
          <a:xfrm>
            <a:off x="4288500" y="3393000"/>
            <a:ext cx="567000" cy="5670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6"/>
          <p:cNvSpPr txBox="1"/>
          <p:nvPr/>
        </p:nvSpPr>
        <p:spPr>
          <a:xfrm>
            <a:off x="3593400" y="3412652"/>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Lora"/>
                <a:ea typeface="Lora"/>
                <a:cs typeface="Lora"/>
                <a:sym typeface="Lora"/>
              </a:rPr>
              <a:t>“</a:t>
            </a:r>
            <a:endParaRPr b="1" sz="3600">
              <a:latin typeface="Lora"/>
              <a:ea typeface="Lora"/>
              <a:cs typeface="Lora"/>
              <a:sym typeface="Lora"/>
            </a:endParaRPr>
          </a:p>
        </p:txBody>
      </p:sp>
      <p:sp>
        <p:nvSpPr>
          <p:cNvPr id="70" name="Google Shape;70;p16"/>
          <p:cNvSpPr txBox="1"/>
          <p:nvPr>
            <p:ph idx="12" type="sldNum"/>
          </p:nvPr>
        </p:nvSpPr>
        <p:spPr>
          <a:xfrm>
            <a:off x="4297650" y="1"/>
            <a:ext cx="548700" cy="393600"/>
          </a:xfrm>
          <a:prstGeom prst="rect">
            <a:avLst/>
          </a:prstGeom>
        </p:spPr>
        <p:txBody>
          <a:bodyPr anchorCtr="0" anchor="t"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71" name="Shape 71"/>
        <p:cNvGrpSpPr/>
        <p:nvPr/>
      </p:nvGrpSpPr>
      <p:grpSpPr>
        <a:xfrm>
          <a:off x="0" y="0"/>
          <a:ext cx="0" cy="0"/>
          <a:chOff x="0" y="0"/>
          <a:chExt cx="0" cy="0"/>
        </a:xfrm>
      </p:grpSpPr>
      <p:cxnSp>
        <p:nvCxnSpPr>
          <p:cNvPr id="72" name="Google Shape;72;p17"/>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73" name="Google Shape;73;p17"/>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7"/>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highlight>
                  <a:srgbClr val="FFFFFF"/>
                </a:highlight>
                <a:latin typeface="Lora"/>
                <a:ea typeface="Lora"/>
                <a:cs typeface="Lora"/>
                <a:sym typeface="Lora"/>
              </a:defRPr>
            </a:lvl2pPr>
            <a:lvl3pPr lvl="2" rtl="0">
              <a:spcBef>
                <a:spcPts val="0"/>
              </a:spcBef>
              <a:spcAft>
                <a:spcPts val="0"/>
              </a:spcAft>
              <a:buSzPts val="2000"/>
              <a:buFont typeface="Lora"/>
              <a:buNone/>
              <a:defRPr b="1" sz="2000">
                <a:highlight>
                  <a:srgbClr val="FFFFFF"/>
                </a:highlight>
                <a:latin typeface="Lora"/>
                <a:ea typeface="Lora"/>
                <a:cs typeface="Lora"/>
                <a:sym typeface="Lora"/>
              </a:defRPr>
            </a:lvl3pPr>
            <a:lvl4pPr lvl="3" rtl="0">
              <a:spcBef>
                <a:spcPts val="0"/>
              </a:spcBef>
              <a:spcAft>
                <a:spcPts val="0"/>
              </a:spcAft>
              <a:buSzPts val="2000"/>
              <a:buFont typeface="Lora"/>
              <a:buNone/>
              <a:defRPr b="1" sz="2000">
                <a:highlight>
                  <a:srgbClr val="FFFFFF"/>
                </a:highlight>
                <a:latin typeface="Lora"/>
                <a:ea typeface="Lora"/>
                <a:cs typeface="Lora"/>
                <a:sym typeface="Lora"/>
              </a:defRPr>
            </a:lvl4pPr>
            <a:lvl5pPr lvl="4" rtl="0">
              <a:spcBef>
                <a:spcPts val="0"/>
              </a:spcBef>
              <a:spcAft>
                <a:spcPts val="0"/>
              </a:spcAft>
              <a:buSzPts val="2000"/>
              <a:buFont typeface="Lora"/>
              <a:buNone/>
              <a:defRPr b="1" sz="2000">
                <a:highlight>
                  <a:srgbClr val="FFFFFF"/>
                </a:highlight>
                <a:latin typeface="Lora"/>
                <a:ea typeface="Lora"/>
                <a:cs typeface="Lora"/>
                <a:sym typeface="Lora"/>
              </a:defRPr>
            </a:lvl5pPr>
            <a:lvl6pPr lvl="5" rtl="0">
              <a:spcBef>
                <a:spcPts val="0"/>
              </a:spcBef>
              <a:spcAft>
                <a:spcPts val="0"/>
              </a:spcAft>
              <a:buSzPts val="2000"/>
              <a:buFont typeface="Lora"/>
              <a:buNone/>
              <a:defRPr b="1" sz="2000">
                <a:highlight>
                  <a:srgbClr val="FFFFFF"/>
                </a:highlight>
                <a:latin typeface="Lora"/>
                <a:ea typeface="Lora"/>
                <a:cs typeface="Lora"/>
                <a:sym typeface="Lora"/>
              </a:defRPr>
            </a:lvl6pPr>
            <a:lvl7pPr lvl="6" rtl="0">
              <a:spcBef>
                <a:spcPts val="0"/>
              </a:spcBef>
              <a:spcAft>
                <a:spcPts val="0"/>
              </a:spcAft>
              <a:buSzPts val="2000"/>
              <a:buFont typeface="Lora"/>
              <a:buNone/>
              <a:defRPr b="1" sz="2000">
                <a:highlight>
                  <a:srgbClr val="FFFFFF"/>
                </a:highlight>
                <a:latin typeface="Lora"/>
                <a:ea typeface="Lora"/>
                <a:cs typeface="Lora"/>
                <a:sym typeface="Lora"/>
              </a:defRPr>
            </a:lvl7pPr>
            <a:lvl8pPr lvl="7" rtl="0">
              <a:spcBef>
                <a:spcPts val="0"/>
              </a:spcBef>
              <a:spcAft>
                <a:spcPts val="0"/>
              </a:spcAft>
              <a:buSzPts val="2000"/>
              <a:buFont typeface="Lora"/>
              <a:buNone/>
              <a:defRPr b="1" sz="2000">
                <a:highlight>
                  <a:srgbClr val="FFFFFF"/>
                </a:highlight>
                <a:latin typeface="Lora"/>
                <a:ea typeface="Lora"/>
                <a:cs typeface="Lora"/>
                <a:sym typeface="Lora"/>
              </a:defRPr>
            </a:lvl8pPr>
            <a:lvl9pPr lvl="8" rtl="0">
              <a:spcBef>
                <a:spcPts val="0"/>
              </a:spcBef>
              <a:spcAft>
                <a:spcPts val="0"/>
              </a:spcAft>
              <a:buSzPts val="2000"/>
              <a:buFont typeface="Lora"/>
              <a:buNone/>
              <a:defRPr b="1" sz="2000">
                <a:highlight>
                  <a:srgbClr val="FFFFFF"/>
                </a:highlight>
                <a:latin typeface="Lora"/>
                <a:ea typeface="Lora"/>
                <a:cs typeface="Lora"/>
                <a:sym typeface="Lora"/>
              </a:defRPr>
            </a:lvl9pPr>
          </a:lstStyle>
          <a:p/>
        </p:txBody>
      </p:sp>
      <p:sp>
        <p:nvSpPr>
          <p:cNvPr id="75" name="Google Shape;75;p17"/>
          <p:cNvSpPr txBox="1"/>
          <p:nvPr>
            <p:ph idx="1" type="body"/>
          </p:nvPr>
        </p:nvSpPr>
        <p:spPr>
          <a:xfrm>
            <a:off x="1381250" y="1616470"/>
            <a:ext cx="6809700" cy="31122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cxnSp>
        <p:nvCxnSpPr>
          <p:cNvPr id="76" name="Google Shape;76;p17"/>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77" name="Google Shape;77;p1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78" name="Shape 78"/>
        <p:cNvGrpSpPr/>
        <p:nvPr/>
      </p:nvGrpSpPr>
      <p:grpSpPr>
        <a:xfrm>
          <a:off x="0" y="0"/>
          <a:ext cx="0" cy="0"/>
          <a:chOff x="0" y="0"/>
          <a:chExt cx="0" cy="0"/>
        </a:xfrm>
      </p:grpSpPr>
      <p:sp>
        <p:nvSpPr>
          <p:cNvPr id="79" name="Google Shape;79;p18"/>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80" name="Google Shape;80;p18"/>
          <p:cNvSpPr txBox="1"/>
          <p:nvPr>
            <p:ph idx="1" type="body"/>
          </p:nvPr>
        </p:nvSpPr>
        <p:spPr>
          <a:xfrm>
            <a:off x="1381250" y="1618700"/>
            <a:ext cx="3425400" cy="3231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1" name="Google Shape;81;p18"/>
          <p:cNvSpPr txBox="1"/>
          <p:nvPr>
            <p:ph idx="2" type="body"/>
          </p:nvPr>
        </p:nvSpPr>
        <p:spPr>
          <a:xfrm>
            <a:off x="5012916" y="1618700"/>
            <a:ext cx="3425400" cy="32310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cxnSp>
        <p:nvCxnSpPr>
          <p:cNvPr id="82" name="Google Shape;82;p18"/>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83" name="Google Shape;83;p18"/>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 name="Google Shape;84;p18"/>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85" name="Google Shape;85;p1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86" name="Shape 86"/>
        <p:cNvGrpSpPr/>
        <p:nvPr/>
      </p:nvGrpSpPr>
      <p:grpSpPr>
        <a:xfrm>
          <a:off x="0" y="0"/>
          <a:ext cx="0" cy="0"/>
          <a:chOff x="0" y="0"/>
          <a:chExt cx="0" cy="0"/>
        </a:xfrm>
      </p:grpSpPr>
      <p:sp>
        <p:nvSpPr>
          <p:cNvPr id="87" name="Google Shape;87;p19"/>
          <p:cNvSpPr txBox="1"/>
          <p:nvPr>
            <p:ph type="title"/>
          </p:nvPr>
        </p:nvSpPr>
        <p:spPr>
          <a:xfrm>
            <a:off x="1381250" y="922668"/>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88" name="Google Shape;88;p19"/>
          <p:cNvSpPr txBox="1"/>
          <p:nvPr>
            <p:ph idx="1" type="body"/>
          </p:nvPr>
        </p:nvSpPr>
        <p:spPr>
          <a:xfrm>
            <a:off x="1381250"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89" name="Google Shape;89;p19"/>
          <p:cNvSpPr txBox="1"/>
          <p:nvPr>
            <p:ph idx="2" type="body"/>
          </p:nvPr>
        </p:nvSpPr>
        <p:spPr>
          <a:xfrm>
            <a:off x="3834912"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90" name="Google Shape;90;p19"/>
          <p:cNvSpPr txBox="1"/>
          <p:nvPr>
            <p:ph idx="3" type="body"/>
          </p:nvPr>
        </p:nvSpPr>
        <p:spPr>
          <a:xfrm>
            <a:off x="6288573" y="1651075"/>
            <a:ext cx="2334000" cy="31224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cxnSp>
        <p:nvCxnSpPr>
          <p:cNvPr id="91" name="Google Shape;91;p19"/>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92" name="Google Shape;92;p19"/>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19"/>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94" name="Google Shape;94;p1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5" name="Shape 95"/>
        <p:cNvGrpSpPr/>
        <p:nvPr/>
      </p:nvGrpSpPr>
      <p:grpSpPr>
        <a:xfrm>
          <a:off x="0" y="0"/>
          <a:ext cx="0" cy="0"/>
          <a:chOff x="0" y="0"/>
          <a:chExt cx="0" cy="0"/>
        </a:xfrm>
      </p:grpSpPr>
      <p:sp>
        <p:nvSpPr>
          <p:cNvPr id="96" name="Google Shape;96;p20"/>
          <p:cNvSpPr txBox="1"/>
          <p:nvPr>
            <p:ph type="title"/>
          </p:nvPr>
        </p:nvSpPr>
        <p:spPr>
          <a:xfrm>
            <a:off x="1381250" y="937125"/>
            <a:ext cx="3878400" cy="4356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cxnSp>
        <p:nvCxnSpPr>
          <p:cNvPr id="97" name="Google Shape;97;p20"/>
          <p:cNvCxnSpPr/>
          <p:nvPr/>
        </p:nvCxnSpPr>
        <p:spPr>
          <a:xfrm>
            <a:off x="0" y="1131725"/>
            <a:ext cx="1375800" cy="0"/>
          </a:xfrm>
          <a:prstGeom prst="straightConnector1">
            <a:avLst/>
          </a:prstGeom>
          <a:noFill/>
          <a:ln cap="flat" cmpd="sng" w="9525">
            <a:solidFill>
              <a:srgbClr val="CCCCCC"/>
            </a:solidFill>
            <a:prstDash val="solid"/>
            <a:round/>
            <a:headEnd len="med" w="med" type="none"/>
            <a:tailEnd len="med" w="med" type="none"/>
          </a:ln>
        </p:spPr>
      </p:cxnSp>
      <p:sp>
        <p:nvSpPr>
          <p:cNvPr id="98" name="Google Shape;98;p20"/>
          <p:cNvSpPr/>
          <p:nvPr/>
        </p:nvSpPr>
        <p:spPr>
          <a:xfrm>
            <a:off x="817475" y="928767"/>
            <a:ext cx="405900" cy="4059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 name="Google Shape;99;p20"/>
          <p:cNvCxnSpPr/>
          <p:nvPr/>
        </p:nvCxnSpPr>
        <p:spPr>
          <a:xfrm>
            <a:off x="5265650" y="1131725"/>
            <a:ext cx="3878400" cy="0"/>
          </a:xfrm>
          <a:prstGeom prst="straightConnector1">
            <a:avLst/>
          </a:prstGeom>
          <a:noFill/>
          <a:ln cap="flat" cmpd="sng" w="9525">
            <a:solidFill>
              <a:srgbClr val="CCCCCC"/>
            </a:solidFill>
            <a:prstDash val="solid"/>
            <a:round/>
            <a:headEnd len="med" w="med" type="none"/>
            <a:tailEnd len="med" w="med" type="none"/>
          </a:ln>
        </p:spPr>
      </p:cxnSp>
      <p:sp>
        <p:nvSpPr>
          <p:cNvPr id="100" name="Google Shape;100;p2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1" name="Shape 101"/>
        <p:cNvGrpSpPr/>
        <p:nvPr/>
      </p:nvGrpSpPr>
      <p:grpSpPr>
        <a:xfrm>
          <a:off x="0" y="0"/>
          <a:ext cx="0" cy="0"/>
          <a:chOff x="0" y="0"/>
          <a:chExt cx="0" cy="0"/>
        </a:xfrm>
      </p:grpSpPr>
      <p:sp>
        <p:nvSpPr>
          <p:cNvPr id="102" name="Google Shape;102;p21"/>
          <p:cNvSpPr txBox="1"/>
          <p:nvPr>
            <p:ph idx="1" type="body"/>
          </p:nvPr>
        </p:nvSpPr>
        <p:spPr>
          <a:xfrm>
            <a:off x="1990450" y="4037375"/>
            <a:ext cx="5163000" cy="519600"/>
          </a:xfrm>
          <a:prstGeom prst="rect">
            <a:avLst/>
          </a:prstGeom>
        </p:spPr>
        <p:txBody>
          <a:bodyPr anchorCtr="0" anchor="b" bIns="91425" lIns="91425" spcFirstLastPara="1" rIns="91425" wrap="square" tIns="91425">
            <a:noAutofit/>
          </a:bodyPr>
          <a:lstStyle>
            <a:lvl1pPr indent="-228600" lvl="0" marL="457200" rtl="0" algn="ctr">
              <a:spcBef>
                <a:spcPts val="360"/>
              </a:spcBef>
              <a:spcAft>
                <a:spcPts val="0"/>
              </a:spcAft>
              <a:buSzPts val="1400"/>
              <a:buFont typeface="Lora"/>
              <a:buNone/>
              <a:defRPr i="1" sz="1400">
                <a:latin typeface="Lora"/>
                <a:ea typeface="Lora"/>
                <a:cs typeface="Lora"/>
                <a:sym typeface="Lora"/>
              </a:defRPr>
            </a:lvl1pPr>
          </a:lstStyle>
          <a:p/>
        </p:txBody>
      </p:sp>
      <p:cxnSp>
        <p:nvCxnSpPr>
          <p:cNvPr id="103" name="Google Shape;103;p21"/>
          <p:cNvCxnSpPr/>
          <p:nvPr/>
        </p:nvCxnSpPr>
        <p:spPr>
          <a:xfrm>
            <a:off x="-6025" y="4666129"/>
            <a:ext cx="9162000" cy="0"/>
          </a:xfrm>
          <a:prstGeom prst="straightConnector1">
            <a:avLst/>
          </a:prstGeom>
          <a:noFill/>
          <a:ln cap="flat" cmpd="sng" w="9525">
            <a:solidFill>
              <a:srgbClr val="CCCCCC"/>
            </a:solidFill>
            <a:prstDash val="solid"/>
            <a:round/>
            <a:headEnd len="med" w="med" type="none"/>
            <a:tailEnd len="med" w="med" type="none"/>
          </a:ln>
        </p:spPr>
      </p:cxnSp>
      <p:sp>
        <p:nvSpPr>
          <p:cNvPr id="104" name="Google Shape;104;p21"/>
          <p:cNvSpPr/>
          <p:nvPr/>
        </p:nvSpPr>
        <p:spPr>
          <a:xfrm>
            <a:off x="4457400" y="4551496"/>
            <a:ext cx="229200" cy="2292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1"/>
          <p:cNvSpPr txBox="1"/>
          <p:nvPr>
            <p:ph idx="12" type="sldNum"/>
          </p:nvPr>
        </p:nvSpPr>
        <p:spPr>
          <a:xfrm>
            <a:off x="4297650" y="4780700"/>
            <a:ext cx="548700" cy="362700"/>
          </a:xfrm>
          <a:prstGeom prst="rect">
            <a:avLst/>
          </a:prstGeom>
        </p:spPr>
        <p:txBody>
          <a:bodyPr anchorCtr="0" anchor="ctr"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06" name="Shape 106"/>
        <p:cNvGrpSpPr/>
        <p:nvPr/>
      </p:nvGrpSpPr>
      <p:grpSpPr>
        <a:xfrm>
          <a:off x="0" y="0"/>
          <a:ext cx="0" cy="0"/>
          <a:chOff x="0" y="0"/>
          <a:chExt cx="0" cy="0"/>
        </a:xfrm>
      </p:grpSpPr>
      <p:cxnSp>
        <p:nvCxnSpPr>
          <p:cNvPr id="107" name="Google Shape;107;p22"/>
          <p:cNvCxnSpPr/>
          <p:nvPr/>
        </p:nvCxnSpPr>
        <p:spPr>
          <a:xfrm>
            <a:off x="-6025" y="4513729"/>
            <a:ext cx="9162000" cy="0"/>
          </a:xfrm>
          <a:prstGeom prst="straightConnector1">
            <a:avLst/>
          </a:prstGeom>
          <a:noFill/>
          <a:ln cap="flat" cmpd="sng" w="9525">
            <a:solidFill>
              <a:srgbClr val="CCCCCC"/>
            </a:solidFill>
            <a:prstDash val="solid"/>
            <a:round/>
            <a:headEnd len="med" w="med" type="none"/>
            <a:tailEnd len="med" w="med" type="none"/>
          </a:ln>
        </p:spPr>
      </p:cxnSp>
      <p:sp>
        <p:nvSpPr>
          <p:cNvPr id="108" name="Google Shape;108;p22"/>
          <p:cNvSpPr/>
          <p:nvPr/>
        </p:nvSpPr>
        <p:spPr>
          <a:xfrm>
            <a:off x="4293700" y="4235405"/>
            <a:ext cx="556500" cy="556500"/>
          </a:xfrm>
          <a:prstGeom prst="ellipse">
            <a:avLst/>
          </a:prstGeom>
          <a:solidFill>
            <a:srgbClr val="FFC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2"/>
          <p:cNvSpPr txBox="1"/>
          <p:nvPr>
            <p:ph idx="12" type="sldNum"/>
          </p:nvPr>
        </p:nvSpPr>
        <p:spPr>
          <a:xfrm>
            <a:off x="4297650" y="4791900"/>
            <a:ext cx="548700" cy="351600"/>
          </a:xfrm>
          <a:prstGeom prst="rect">
            <a:avLst/>
          </a:prstGeom>
        </p:spPr>
        <p:txBody>
          <a:bodyPr anchorCtr="0" anchor="ctr" bIns="91425" lIns="91425" spcFirstLastPara="1" rIns="91425" wrap="square" tIns="91425">
            <a:noAutofit/>
          </a:bodyPr>
          <a:lstStyle>
            <a:lvl1pPr lvl="0" rtl="0" algn="ctr">
              <a:buNone/>
              <a:defRPr>
                <a:latin typeface="Lora"/>
                <a:ea typeface="Lora"/>
                <a:cs typeface="Lora"/>
                <a:sym typeface="Lora"/>
              </a:defRPr>
            </a:lvl1pPr>
            <a:lvl2pPr lvl="1" rtl="0" algn="ctr">
              <a:buNone/>
              <a:defRPr>
                <a:latin typeface="Lora"/>
                <a:ea typeface="Lora"/>
                <a:cs typeface="Lora"/>
                <a:sym typeface="Lora"/>
              </a:defRPr>
            </a:lvl2pPr>
            <a:lvl3pPr lvl="2" rtl="0" algn="ctr">
              <a:buNone/>
              <a:defRPr>
                <a:latin typeface="Lora"/>
                <a:ea typeface="Lora"/>
                <a:cs typeface="Lora"/>
                <a:sym typeface="Lora"/>
              </a:defRPr>
            </a:lvl3pPr>
            <a:lvl4pPr lvl="3" rtl="0" algn="ctr">
              <a:buNone/>
              <a:defRPr>
                <a:latin typeface="Lora"/>
                <a:ea typeface="Lora"/>
                <a:cs typeface="Lora"/>
                <a:sym typeface="Lora"/>
              </a:defRPr>
            </a:lvl4pPr>
            <a:lvl5pPr lvl="4" rtl="0" algn="ctr">
              <a:buNone/>
              <a:defRPr>
                <a:latin typeface="Lora"/>
                <a:ea typeface="Lora"/>
                <a:cs typeface="Lora"/>
                <a:sym typeface="Lora"/>
              </a:defRPr>
            </a:lvl5pPr>
            <a:lvl6pPr lvl="5" rtl="0" algn="ctr">
              <a:buNone/>
              <a:defRPr>
                <a:latin typeface="Lora"/>
                <a:ea typeface="Lora"/>
                <a:cs typeface="Lora"/>
                <a:sym typeface="Lora"/>
              </a:defRPr>
            </a:lvl6pPr>
            <a:lvl7pPr lvl="6" rtl="0" algn="ctr">
              <a:buNone/>
              <a:defRPr>
                <a:latin typeface="Lora"/>
                <a:ea typeface="Lora"/>
                <a:cs typeface="Lora"/>
                <a:sym typeface="Lora"/>
              </a:defRPr>
            </a:lvl7pPr>
            <a:lvl8pPr lvl="7" rtl="0" algn="ctr">
              <a:buNone/>
              <a:defRPr>
                <a:latin typeface="Lora"/>
                <a:ea typeface="Lora"/>
                <a:cs typeface="Lora"/>
                <a:sym typeface="Lora"/>
              </a:defRPr>
            </a:lvl8pPr>
            <a:lvl9pPr lvl="8" rtl="0" algn="ctr">
              <a:buNone/>
              <a:defRPr>
                <a:latin typeface="Lora"/>
                <a:ea typeface="Lora"/>
                <a:cs typeface="Lora"/>
                <a:sym typeface="Lora"/>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letely blank">
  <p:cSld name="BLANK_1">
    <p:spTree>
      <p:nvGrpSpPr>
        <p:cNvPr id="110" name="Shape 110"/>
        <p:cNvGrpSpPr/>
        <p:nvPr/>
      </p:nvGrpSpPr>
      <p:grpSpPr>
        <a:xfrm>
          <a:off x="0" y="0"/>
          <a:ext cx="0" cy="0"/>
          <a:chOff x="0" y="0"/>
          <a:chExt cx="0" cy="0"/>
        </a:xfrm>
      </p:grpSpPr>
      <p:sp>
        <p:nvSpPr>
          <p:cNvPr id="111" name="Google Shape;111;p2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2">
  <p:cSld name="TITLE_2">
    <p:spTree>
      <p:nvGrpSpPr>
        <p:cNvPr id="112" name="Shape 112"/>
        <p:cNvGrpSpPr/>
        <p:nvPr/>
      </p:nvGrpSpPr>
      <p:grpSpPr>
        <a:xfrm>
          <a:off x="0" y="0"/>
          <a:ext cx="0" cy="0"/>
          <a:chOff x="0" y="0"/>
          <a:chExt cx="0" cy="0"/>
        </a:xfrm>
      </p:grpSpPr>
      <p:sp>
        <p:nvSpPr>
          <p:cNvPr id="113" name="Google Shape;113;p2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4" name="Google Shape;114;p2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60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5" name="Google Shape;115;p2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_AND_BODY_1">
  <p:cSld name="TITLE_AND_BODY_1">
    <p:spTree>
      <p:nvGrpSpPr>
        <p:cNvPr id="116" name="Shape 116"/>
        <p:cNvGrpSpPr/>
        <p:nvPr/>
      </p:nvGrpSpPr>
      <p:grpSpPr>
        <a:xfrm>
          <a:off x="0" y="0"/>
          <a:ext cx="0" cy="0"/>
          <a:chOff x="0" y="0"/>
          <a:chExt cx="0" cy="0"/>
        </a:xfrm>
      </p:grpSpPr>
      <p:grpSp>
        <p:nvGrpSpPr>
          <p:cNvPr id="117" name="Google Shape;117;p25"/>
          <p:cNvGrpSpPr/>
          <p:nvPr/>
        </p:nvGrpSpPr>
        <p:grpSpPr>
          <a:xfrm>
            <a:off x="0" y="3903669"/>
            <a:ext cx="9144000" cy="1239925"/>
            <a:chOff x="0" y="3903669"/>
            <a:chExt cx="9144000" cy="1239925"/>
          </a:xfrm>
        </p:grpSpPr>
        <p:sp>
          <p:nvSpPr>
            <p:cNvPr id="118" name="Google Shape;118;p25"/>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5"/>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5"/>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5"/>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5"/>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 name="Google Shape;123;p25"/>
          <p:cNvSpPr txBox="1"/>
          <p:nvPr>
            <p:ph type="title"/>
          </p:nvPr>
        </p:nvSpPr>
        <p:spPr>
          <a:xfrm>
            <a:off x="311700" y="410000"/>
            <a:ext cx="8520600" cy="607800"/>
          </a:xfrm>
          <a:prstGeom prst="rect">
            <a:avLst/>
          </a:prstGeom>
        </p:spPr>
        <p:txBody>
          <a:bodyPr anchorCtr="0" anchor="ctr"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p:txBody>
      </p:sp>
      <p:sp>
        <p:nvSpPr>
          <p:cNvPr id="124" name="Google Shape;124;p25"/>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a:lvl1pPr>
            <a:lvl2pPr indent="-355600" lvl="1" marL="914400" rtl="0">
              <a:spcBef>
                <a:spcPts val="0"/>
              </a:spcBef>
              <a:spcAft>
                <a:spcPts val="0"/>
              </a:spcAft>
              <a:buSzPts val="2000"/>
              <a:buChar char="○"/>
              <a:defRPr/>
            </a:lvl2pPr>
            <a:lvl3pPr indent="-355600" lvl="2" marL="1371600" rtl="0">
              <a:spcBef>
                <a:spcPts val="0"/>
              </a:spcBef>
              <a:spcAft>
                <a:spcPts val="0"/>
              </a:spcAft>
              <a:buSzPts val="20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25" name="Google Shape;125;p25"/>
          <p:cNvSpPr txBox="1"/>
          <p:nvPr>
            <p:ph idx="12" type="sldNum"/>
          </p:nvPr>
        </p:nvSpPr>
        <p:spPr>
          <a:xfrm>
            <a:off x="8460431" y="4651190"/>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1381250" y="1616470"/>
            <a:ext cx="6809700" cy="3112200"/>
          </a:xfrm>
          <a:prstGeom prst="rect">
            <a:avLst/>
          </a:prstGeom>
          <a:noFill/>
          <a:ln>
            <a:noFill/>
          </a:ln>
        </p:spPr>
        <p:txBody>
          <a:bodyPr anchorCtr="0" anchor="t" bIns="91425" lIns="91425" spcFirstLastPara="1" rIns="91425" wrap="square" tIns="91425">
            <a:noAutofit/>
          </a:bodyPr>
          <a:lstStyle>
            <a:lvl1pPr indent="-381000" lvl="0" marL="4572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indent="-355600" lvl="1" marL="9144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indent="-355600" lvl="2" marL="1371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indent="-342900" lvl="3" marL="1828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indent="-342900" lvl="4" marL="22860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indent="-342900" lvl="5" marL="27432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indent="-342900" lvl="6" marL="32004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indent="-342900" lvl="7" marL="36576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indent="-342900" lvl="8" marL="41148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p:txBody>
      </p:sp>
      <p:sp>
        <p:nvSpPr>
          <p:cNvPr id="52" name="Google Shape;52;p13"/>
          <p:cNvSpPr txBox="1"/>
          <p:nvPr>
            <p:ph type="title"/>
          </p:nvPr>
        </p:nvSpPr>
        <p:spPr>
          <a:xfrm>
            <a:off x="1381250" y="937117"/>
            <a:ext cx="6809700" cy="435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2000"/>
              <a:buFont typeface="Lora"/>
              <a:buNone/>
              <a:defRPr b="1" sz="2000">
                <a:latin typeface="Lora"/>
                <a:ea typeface="Lora"/>
                <a:cs typeface="Lora"/>
                <a:sym typeface="Lora"/>
              </a:defRPr>
            </a:lvl1pPr>
            <a:lvl2pPr lvl="1" rtl="0">
              <a:spcBef>
                <a:spcPts val="0"/>
              </a:spcBef>
              <a:spcAft>
                <a:spcPts val="0"/>
              </a:spcAft>
              <a:buSzPts val="2000"/>
              <a:buFont typeface="Lora"/>
              <a:buNone/>
              <a:defRPr b="1" sz="2000">
                <a:latin typeface="Lora"/>
                <a:ea typeface="Lora"/>
                <a:cs typeface="Lora"/>
                <a:sym typeface="Lora"/>
              </a:defRPr>
            </a:lvl2pPr>
            <a:lvl3pPr lvl="2" rtl="0">
              <a:spcBef>
                <a:spcPts val="0"/>
              </a:spcBef>
              <a:spcAft>
                <a:spcPts val="0"/>
              </a:spcAft>
              <a:buSzPts val="2000"/>
              <a:buFont typeface="Lora"/>
              <a:buNone/>
              <a:defRPr b="1" sz="2000">
                <a:latin typeface="Lora"/>
                <a:ea typeface="Lora"/>
                <a:cs typeface="Lora"/>
                <a:sym typeface="Lora"/>
              </a:defRPr>
            </a:lvl3pPr>
            <a:lvl4pPr lvl="3" rtl="0">
              <a:spcBef>
                <a:spcPts val="0"/>
              </a:spcBef>
              <a:spcAft>
                <a:spcPts val="0"/>
              </a:spcAft>
              <a:buSzPts val="2000"/>
              <a:buFont typeface="Lora"/>
              <a:buNone/>
              <a:defRPr b="1" sz="2000">
                <a:latin typeface="Lora"/>
                <a:ea typeface="Lora"/>
                <a:cs typeface="Lora"/>
                <a:sym typeface="Lora"/>
              </a:defRPr>
            </a:lvl4pPr>
            <a:lvl5pPr lvl="4" rtl="0">
              <a:spcBef>
                <a:spcPts val="0"/>
              </a:spcBef>
              <a:spcAft>
                <a:spcPts val="0"/>
              </a:spcAft>
              <a:buSzPts val="2000"/>
              <a:buFont typeface="Lora"/>
              <a:buNone/>
              <a:defRPr b="1" sz="2000">
                <a:latin typeface="Lora"/>
                <a:ea typeface="Lora"/>
                <a:cs typeface="Lora"/>
                <a:sym typeface="Lora"/>
              </a:defRPr>
            </a:lvl5pPr>
            <a:lvl6pPr lvl="5" rtl="0">
              <a:spcBef>
                <a:spcPts val="0"/>
              </a:spcBef>
              <a:spcAft>
                <a:spcPts val="0"/>
              </a:spcAft>
              <a:buSzPts val="2000"/>
              <a:buFont typeface="Lora"/>
              <a:buNone/>
              <a:defRPr b="1" sz="2000">
                <a:latin typeface="Lora"/>
                <a:ea typeface="Lora"/>
                <a:cs typeface="Lora"/>
                <a:sym typeface="Lora"/>
              </a:defRPr>
            </a:lvl6pPr>
            <a:lvl7pPr lvl="6" rtl="0">
              <a:spcBef>
                <a:spcPts val="0"/>
              </a:spcBef>
              <a:spcAft>
                <a:spcPts val="0"/>
              </a:spcAft>
              <a:buSzPts val="2000"/>
              <a:buFont typeface="Lora"/>
              <a:buNone/>
              <a:defRPr b="1" sz="2000">
                <a:latin typeface="Lora"/>
                <a:ea typeface="Lora"/>
                <a:cs typeface="Lora"/>
                <a:sym typeface="Lora"/>
              </a:defRPr>
            </a:lvl7pPr>
            <a:lvl8pPr lvl="7" rtl="0">
              <a:spcBef>
                <a:spcPts val="0"/>
              </a:spcBef>
              <a:spcAft>
                <a:spcPts val="0"/>
              </a:spcAft>
              <a:buSzPts val="2000"/>
              <a:buFont typeface="Lora"/>
              <a:buNone/>
              <a:defRPr b="1" sz="2000">
                <a:latin typeface="Lora"/>
                <a:ea typeface="Lora"/>
                <a:cs typeface="Lora"/>
                <a:sym typeface="Lora"/>
              </a:defRPr>
            </a:lvl8pPr>
            <a:lvl9pPr lvl="8" rtl="0">
              <a:spcBef>
                <a:spcPts val="0"/>
              </a:spcBef>
              <a:spcAft>
                <a:spcPts val="0"/>
              </a:spcAft>
              <a:buSzPts val="2000"/>
              <a:buFont typeface="Lora"/>
              <a:buNone/>
              <a:defRPr b="1" sz="2000">
                <a:latin typeface="Lora"/>
                <a:ea typeface="Lora"/>
                <a:cs typeface="Lora"/>
                <a:sym typeface="Lora"/>
              </a:defRPr>
            </a:lvl9pPr>
          </a:lstStyle>
          <a:p/>
        </p:txBody>
      </p:sp>
      <p:sp>
        <p:nvSpPr>
          <p:cNvPr id="53" name="Google Shape;53;p13"/>
          <p:cNvSpPr txBox="1"/>
          <p:nvPr>
            <p:ph idx="12" type="sldNum"/>
          </p:nvPr>
        </p:nvSpPr>
        <p:spPr>
          <a:xfrm>
            <a:off x="8543227" y="4749851"/>
            <a:ext cx="548700" cy="393600"/>
          </a:xfrm>
          <a:prstGeom prst="rect">
            <a:avLst/>
          </a:prstGeom>
          <a:noFill/>
          <a:ln>
            <a:noFill/>
          </a:ln>
        </p:spPr>
        <p:txBody>
          <a:bodyPr anchorCtr="0" anchor="t" bIns="91425" lIns="91425" spcFirstLastPara="1" rIns="91425" wrap="square" tIns="91425">
            <a:noAutofit/>
          </a:bodyPr>
          <a:lstStyle>
            <a:lvl1pPr lvl="0" rtl="0" algn="r">
              <a:buNone/>
              <a:defRPr sz="1000">
                <a:solidFill>
                  <a:srgbClr val="1D1D1B"/>
                </a:solidFill>
                <a:latin typeface="Lora"/>
                <a:ea typeface="Lora"/>
                <a:cs typeface="Lora"/>
                <a:sym typeface="Lora"/>
              </a:defRPr>
            </a:lvl1pPr>
            <a:lvl2pPr lvl="1" rtl="0" algn="r">
              <a:buNone/>
              <a:defRPr sz="1000">
                <a:solidFill>
                  <a:srgbClr val="1D1D1B"/>
                </a:solidFill>
                <a:latin typeface="Lora"/>
                <a:ea typeface="Lora"/>
                <a:cs typeface="Lora"/>
                <a:sym typeface="Lora"/>
              </a:defRPr>
            </a:lvl2pPr>
            <a:lvl3pPr lvl="2" rtl="0" algn="r">
              <a:buNone/>
              <a:defRPr sz="1000">
                <a:solidFill>
                  <a:srgbClr val="1D1D1B"/>
                </a:solidFill>
                <a:latin typeface="Lora"/>
                <a:ea typeface="Lora"/>
                <a:cs typeface="Lora"/>
                <a:sym typeface="Lora"/>
              </a:defRPr>
            </a:lvl3pPr>
            <a:lvl4pPr lvl="3" rtl="0" algn="r">
              <a:buNone/>
              <a:defRPr sz="1000">
                <a:solidFill>
                  <a:srgbClr val="1D1D1B"/>
                </a:solidFill>
                <a:latin typeface="Lora"/>
                <a:ea typeface="Lora"/>
                <a:cs typeface="Lora"/>
                <a:sym typeface="Lora"/>
              </a:defRPr>
            </a:lvl4pPr>
            <a:lvl5pPr lvl="4" rtl="0" algn="r">
              <a:buNone/>
              <a:defRPr sz="1000">
                <a:solidFill>
                  <a:srgbClr val="1D1D1B"/>
                </a:solidFill>
                <a:latin typeface="Lora"/>
                <a:ea typeface="Lora"/>
                <a:cs typeface="Lora"/>
                <a:sym typeface="Lora"/>
              </a:defRPr>
            </a:lvl5pPr>
            <a:lvl6pPr lvl="5" rtl="0" algn="r">
              <a:buNone/>
              <a:defRPr sz="1000">
                <a:solidFill>
                  <a:srgbClr val="1D1D1B"/>
                </a:solidFill>
                <a:latin typeface="Lora"/>
                <a:ea typeface="Lora"/>
                <a:cs typeface="Lora"/>
                <a:sym typeface="Lora"/>
              </a:defRPr>
            </a:lvl6pPr>
            <a:lvl7pPr lvl="6" rtl="0" algn="r">
              <a:buNone/>
              <a:defRPr sz="1000">
                <a:solidFill>
                  <a:srgbClr val="1D1D1B"/>
                </a:solidFill>
                <a:latin typeface="Lora"/>
                <a:ea typeface="Lora"/>
                <a:cs typeface="Lora"/>
                <a:sym typeface="Lora"/>
              </a:defRPr>
            </a:lvl7pPr>
            <a:lvl8pPr lvl="7" rtl="0" algn="r">
              <a:buNone/>
              <a:defRPr sz="1000">
                <a:solidFill>
                  <a:srgbClr val="1D1D1B"/>
                </a:solidFill>
                <a:latin typeface="Lora"/>
                <a:ea typeface="Lora"/>
                <a:cs typeface="Lora"/>
                <a:sym typeface="Lora"/>
              </a:defRPr>
            </a:lvl8pPr>
            <a:lvl9pPr lvl="8" rtl="0" algn="r">
              <a:buNone/>
              <a:defRPr sz="1000">
                <a:solidFill>
                  <a:srgbClr val="1D1D1B"/>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1.png"/><Relationship Id="rId5" Type="http://schemas.openxmlformats.org/officeDocument/2006/relationships/image" Target="../media/image4.png"/><Relationship Id="rId6"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8.png"/><Relationship Id="rId6"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6.png"/><Relationship Id="rId6"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26.png"/><Relationship Id="rId6"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hyperlink" Target="https://www.figma.com/file/jqEv408AiUaLK9gYCUdoLV/Starter-Kit-for-iOS-by-makstorch?node-id=3%3A2531" TargetMode="External"/><Relationship Id="rId4" Type="http://schemas.openxmlformats.org/officeDocument/2006/relationships/hyperlink" Target="https://www.figma.com/proto/jqEv408AiUaLK9gYCUdoLV/Starter-Kit-for-iOS-by-makstorch?node-id=130%3A702&amp;scaling=scale-dow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6"/>
          <p:cNvSpPr txBox="1"/>
          <p:nvPr>
            <p:ph type="ctrTitle"/>
          </p:nvPr>
        </p:nvSpPr>
        <p:spPr>
          <a:xfrm>
            <a:off x="996625" y="2003900"/>
            <a:ext cx="8248800" cy="1159800"/>
          </a:xfrm>
          <a:prstGeom prst="rect">
            <a:avLst/>
          </a:prstGeom>
        </p:spPr>
        <p:txBody>
          <a:bodyPr anchorCtr="0" anchor="b" bIns="91425" lIns="91425" spcFirstLastPara="1" rIns="91425" wrap="square" tIns="91425">
            <a:noAutofit/>
          </a:bodyPr>
          <a:lstStyle/>
          <a:p>
            <a:pPr indent="0" lvl="0" marL="0" rtl="0" algn="l">
              <a:lnSpc>
                <a:spcPct val="115000"/>
              </a:lnSpc>
              <a:spcBef>
                <a:spcPts val="1400"/>
              </a:spcBef>
              <a:spcAft>
                <a:spcPts val="1400"/>
              </a:spcAft>
              <a:buNone/>
            </a:pPr>
            <a:r>
              <a:rPr lang="en" sz="4800">
                <a:solidFill>
                  <a:schemeClr val="dk1"/>
                </a:solidFill>
                <a:highlight>
                  <a:srgbClr val="FFFFFF"/>
                </a:highlight>
              </a:rPr>
              <a:t>Interactive Medium-Fi Prototype</a:t>
            </a:r>
            <a:endParaRPr sz="4800"/>
          </a:p>
        </p:txBody>
      </p:sp>
      <p:sp>
        <p:nvSpPr>
          <p:cNvPr id="131" name="Google Shape;131;p26"/>
          <p:cNvSpPr/>
          <p:nvPr/>
        </p:nvSpPr>
        <p:spPr>
          <a:xfrm>
            <a:off x="1119175" y="3386875"/>
            <a:ext cx="579300" cy="579600"/>
          </a:xfrm>
          <a:prstGeom prst="ellipse">
            <a:avLst/>
          </a:prstGeom>
          <a:solidFill>
            <a:srgbClr val="98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A4C2F4"/>
              </a:highlight>
            </a:endParaRPr>
          </a:p>
        </p:txBody>
      </p:sp>
      <p:pic>
        <p:nvPicPr>
          <p:cNvPr id="132" name="Google Shape;132;p26"/>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grpSp>
        <p:nvGrpSpPr>
          <p:cNvPr id="133" name="Google Shape;133;p26"/>
          <p:cNvGrpSpPr/>
          <p:nvPr/>
        </p:nvGrpSpPr>
        <p:grpSpPr>
          <a:xfrm>
            <a:off x="1300840" y="3505474"/>
            <a:ext cx="215966" cy="342399"/>
            <a:chOff x="6718575" y="2318625"/>
            <a:chExt cx="256950" cy="407375"/>
          </a:xfrm>
        </p:grpSpPr>
        <p:sp>
          <p:nvSpPr>
            <p:cNvPr id="134" name="Google Shape;134;p26"/>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6"/>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6"/>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6"/>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6"/>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6"/>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cxnSp>
        <p:nvCxnSpPr>
          <p:cNvPr id="261" name="Google Shape;261;p35"/>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62" name="Google Shape;262;p3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3" name="Google Shape;263;p35"/>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5"/>
          <p:cNvSpPr txBox="1"/>
          <p:nvPr>
            <p:ph idx="4294967295" type="ctrTitle"/>
          </p:nvPr>
        </p:nvSpPr>
        <p:spPr>
          <a:xfrm>
            <a:off x="1486125" y="404025"/>
            <a:ext cx="4896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Design Change 1- After</a:t>
            </a:r>
            <a:endParaRPr sz="2400"/>
          </a:p>
        </p:txBody>
      </p:sp>
      <p:grpSp>
        <p:nvGrpSpPr>
          <p:cNvPr id="265" name="Google Shape;265;p35"/>
          <p:cNvGrpSpPr/>
          <p:nvPr/>
        </p:nvGrpSpPr>
        <p:grpSpPr>
          <a:xfrm>
            <a:off x="849059" y="956693"/>
            <a:ext cx="342882" cy="350068"/>
            <a:chOff x="3951850" y="2985350"/>
            <a:chExt cx="407950" cy="416500"/>
          </a:xfrm>
        </p:grpSpPr>
        <p:sp>
          <p:nvSpPr>
            <p:cNvPr id="266" name="Google Shape;266;p35"/>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5"/>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5"/>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5"/>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0" name="Google Shape;270;p35"/>
          <p:cNvPicPr preferRelativeResize="0"/>
          <p:nvPr/>
        </p:nvPicPr>
        <p:blipFill>
          <a:blip r:embed="rId3">
            <a:alphaModFix/>
          </a:blip>
          <a:stretch>
            <a:fillRect/>
          </a:stretch>
        </p:blipFill>
        <p:spPr>
          <a:xfrm>
            <a:off x="1486128" y="1334525"/>
            <a:ext cx="2236650" cy="3634573"/>
          </a:xfrm>
          <a:prstGeom prst="rect">
            <a:avLst/>
          </a:prstGeom>
          <a:noFill/>
          <a:ln>
            <a:noFill/>
          </a:ln>
        </p:spPr>
      </p:pic>
      <p:sp>
        <p:nvSpPr>
          <p:cNvPr id="271" name="Google Shape;271;p35"/>
          <p:cNvSpPr txBox="1"/>
          <p:nvPr/>
        </p:nvSpPr>
        <p:spPr>
          <a:xfrm>
            <a:off x="3994175" y="1667100"/>
            <a:ext cx="4710900" cy="25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The biggest design change here is how we added suggestions to the landing page of the app, instead of just having it be blank. We also </a:t>
            </a:r>
            <a:r>
              <a:rPr lang="en">
                <a:latin typeface="Lora"/>
                <a:ea typeface="Lora"/>
                <a:cs typeface="Lora"/>
                <a:sym typeface="Lora"/>
              </a:rPr>
              <a:t>extended</a:t>
            </a:r>
            <a:r>
              <a:rPr lang="en">
                <a:latin typeface="Lora"/>
                <a:ea typeface="Lora"/>
                <a:cs typeface="Lora"/>
                <a:sym typeface="Lora"/>
              </a:rPr>
              <a:t> the interaction between the user and the app by having a single step per page flow, instead everything on one page. </a:t>
            </a:r>
            <a:endParaRPr>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 name="Shape 275"/>
        <p:cNvGrpSpPr/>
        <p:nvPr/>
      </p:nvGrpSpPr>
      <p:grpSpPr>
        <a:xfrm>
          <a:off x="0" y="0"/>
          <a:ext cx="0" cy="0"/>
          <a:chOff x="0" y="0"/>
          <a:chExt cx="0" cy="0"/>
        </a:xfrm>
      </p:grpSpPr>
      <p:cxnSp>
        <p:nvCxnSpPr>
          <p:cNvPr id="276" name="Google Shape;276;p36"/>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77" name="Google Shape;277;p3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8" name="Google Shape;278;p36"/>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6"/>
          <p:cNvSpPr txBox="1"/>
          <p:nvPr>
            <p:ph idx="4294967295" type="ctrTitle"/>
          </p:nvPr>
        </p:nvSpPr>
        <p:spPr>
          <a:xfrm>
            <a:off x="1486125" y="404025"/>
            <a:ext cx="4896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Design Change 2- Before</a:t>
            </a:r>
            <a:endParaRPr sz="2400"/>
          </a:p>
        </p:txBody>
      </p:sp>
      <p:grpSp>
        <p:nvGrpSpPr>
          <p:cNvPr id="280" name="Google Shape;280;p36"/>
          <p:cNvGrpSpPr/>
          <p:nvPr/>
        </p:nvGrpSpPr>
        <p:grpSpPr>
          <a:xfrm>
            <a:off x="849059" y="956693"/>
            <a:ext cx="342882" cy="350068"/>
            <a:chOff x="3951850" y="2985350"/>
            <a:chExt cx="407950" cy="416500"/>
          </a:xfrm>
        </p:grpSpPr>
        <p:sp>
          <p:nvSpPr>
            <p:cNvPr id="281" name="Google Shape;281;p36"/>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6"/>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6"/>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6"/>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5" name="Google Shape;285;p36"/>
          <p:cNvPicPr preferRelativeResize="0"/>
          <p:nvPr/>
        </p:nvPicPr>
        <p:blipFill rotWithShape="1">
          <a:blip r:embed="rId3">
            <a:alphaModFix/>
          </a:blip>
          <a:srcRect b="35723" l="0" r="2133" t="30521"/>
          <a:stretch/>
        </p:blipFill>
        <p:spPr>
          <a:xfrm>
            <a:off x="953562" y="2228100"/>
            <a:ext cx="7236874" cy="16100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cxnSp>
        <p:nvCxnSpPr>
          <p:cNvPr id="290" name="Google Shape;290;p37"/>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91" name="Google Shape;291;p3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2" name="Google Shape;292;p37"/>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txBox="1"/>
          <p:nvPr>
            <p:ph idx="4294967295" type="ctrTitle"/>
          </p:nvPr>
        </p:nvSpPr>
        <p:spPr>
          <a:xfrm>
            <a:off x="1486125" y="404025"/>
            <a:ext cx="4896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Design Change 2- After</a:t>
            </a:r>
            <a:endParaRPr sz="2400"/>
          </a:p>
        </p:txBody>
      </p:sp>
      <p:grpSp>
        <p:nvGrpSpPr>
          <p:cNvPr id="294" name="Google Shape;294;p37"/>
          <p:cNvGrpSpPr/>
          <p:nvPr/>
        </p:nvGrpSpPr>
        <p:grpSpPr>
          <a:xfrm>
            <a:off x="849059" y="956693"/>
            <a:ext cx="342882" cy="350068"/>
            <a:chOff x="3951850" y="2985350"/>
            <a:chExt cx="407950" cy="416500"/>
          </a:xfrm>
        </p:grpSpPr>
        <p:sp>
          <p:nvSpPr>
            <p:cNvPr id="295" name="Google Shape;295;p37"/>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7"/>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7"/>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7"/>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9" name="Google Shape;299;p37"/>
          <p:cNvPicPr preferRelativeResize="0"/>
          <p:nvPr/>
        </p:nvPicPr>
        <p:blipFill>
          <a:blip r:embed="rId3">
            <a:alphaModFix/>
          </a:blip>
          <a:stretch>
            <a:fillRect/>
          </a:stretch>
        </p:blipFill>
        <p:spPr>
          <a:xfrm>
            <a:off x="875447" y="1627225"/>
            <a:ext cx="2627425" cy="3304325"/>
          </a:xfrm>
          <a:prstGeom prst="rect">
            <a:avLst/>
          </a:prstGeom>
          <a:noFill/>
          <a:ln>
            <a:noFill/>
          </a:ln>
        </p:spPr>
      </p:pic>
      <p:sp>
        <p:nvSpPr>
          <p:cNvPr id="300" name="Google Shape;300;p37"/>
          <p:cNvSpPr txBox="1"/>
          <p:nvPr/>
        </p:nvSpPr>
        <p:spPr>
          <a:xfrm>
            <a:off x="3994175" y="1667100"/>
            <a:ext cx="4710900" cy="25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Here, we </a:t>
            </a:r>
            <a:r>
              <a:rPr lang="en">
                <a:latin typeface="Lora"/>
                <a:ea typeface="Lora"/>
                <a:cs typeface="Lora"/>
                <a:sym typeface="Lora"/>
              </a:rPr>
              <a:t>incorporated</a:t>
            </a:r>
            <a:r>
              <a:rPr lang="en">
                <a:latin typeface="Lora"/>
                <a:ea typeface="Lora"/>
                <a:cs typeface="Lora"/>
                <a:sym typeface="Lora"/>
              </a:rPr>
              <a:t> again more pages allowing us to display each step individually. Another important change was allowing for more detailed searching filters. Before we had a general keyword search, but here we allow one to search with multiple filters (top picks, ap lesson, favorites, etc.) and the search results are </a:t>
            </a:r>
            <a:r>
              <a:rPr lang="en">
                <a:latin typeface="Lora"/>
                <a:ea typeface="Lora"/>
                <a:cs typeface="Lora"/>
                <a:sym typeface="Lora"/>
              </a:rPr>
              <a:t>categorized</a:t>
            </a:r>
            <a:r>
              <a:rPr lang="en">
                <a:latin typeface="Lora"/>
                <a:ea typeface="Lora"/>
                <a:cs typeface="Lora"/>
                <a:sym typeface="Lora"/>
              </a:rPr>
              <a:t> for quick look-ups.</a:t>
            </a:r>
            <a:endParaRPr>
              <a:latin typeface="Lora"/>
              <a:ea typeface="Lora"/>
              <a:cs typeface="Lora"/>
              <a:sym typeface="Lor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cxnSp>
        <p:nvCxnSpPr>
          <p:cNvPr id="305" name="Google Shape;305;p38"/>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06" name="Google Shape;306;p3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7" name="Google Shape;307;p38"/>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8"/>
          <p:cNvSpPr txBox="1"/>
          <p:nvPr>
            <p:ph idx="4294967295" type="ctrTitle"/>
          </p:nvPr>
        </p:nvSpPr>
        <p:spPr>
          <a:xfrm>
            <a:off x="1486125" y="404025"/>
            <a:ext cx="4896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Design Change 3- Before</a:t>
            </a:r>
            <a:endParaRPr sz="2400"/>
          </a:p>
        </p:txBody>
      </p:sp>
      <p:grpSp>
        <p:nvGrpSpPr>
          <p:cNvPr id="309" name="Google Shape;309;p38"/>
          <p:cNvGrpSpPr/>
          <p:nvPr/>
        </p:nvGrpSpPr>
        <p:grpSpPr>
          <a:xfrm>
            <a:off x="849059" y="956693"/>
            <a:ext cx="342882" cy="350068"/>
            <a:chOff x="3951850" y="2985350"/>
            <a:chExt cx="407950" cy="416500"/>
          </a:xfrm>
        </p:grpSpPr>
        <p:sp>
          <p:nvSpPr>
            <p:cNvPr id="310" name="Google Shape;310;p38"/>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8"/>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8"/>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8"/>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4" name="Google Shape;314;p38"/>
          <p:cNvPicPr preferRelativeResize="0"/>
          <p:nvPr/>
        </p:nvPicPr>
        <p:blipFill rotWithShape="1">
          <a:blip r:embed="rId3">
            <a:alphaModFix/>
          </a:blip>
          <a:srcRect b="0" l="0" r="2133" t="62255"/>
          <a:stretch/>
        </p:blipFill>
        <p:spPr>
          <a:xfrm>
            <a:off x="1409475" y="2190525"/>
            <a:ext cx="6325050" cy="157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cxnSp>
        <p:nvCxnSpPr>
          <p:cNvPr id="319" name="Google Shape;319;p39"/>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20" name="Google Shape;320;p3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39"/>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9"/>
          <p:cNvSpPr txBox="1"/>
          <p:nvPr>
            <p:ph idx="4294967295" type="ctrTitle"/>
          </p:nvPr>
        </p:nvSpPr>
        <p:spPr>
          <a:xfrm>
            <a:off x="1486125" y="404025"/>
            <a:ext cx="4896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Design Change 3- After</a:t>
            </a:r>
            <a:endParaRPr sz="2400"/>
          </a:p>
        </p:txBody>
      </p:sp>
      <p:grpSp>
        <p:nvGrpSpPr>
          <p:cNvPr id="323" name="Google Shape;323;p39"/>
          <p:cNvGrpSpPr/>
          <p:nvPr/>
        </p:nvGrpSpPr>
        <p:grpSpPr>
          <a:xfrm>
            <a:off x="849059" y="956693"/>
            <a:ext cx="342882" cy="350068"/>
            <a:chOff x="3951850" y="2985350"/>
            <a:chExt cx="407950" cy="416500"/>
          </a:xfrm>
        </p:grpSpPr>
        <p:sp>
          <p:nvSpPr>
            <p:cNvPr id="324" name="Google Shape;324;p39"/>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9"/>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9"/>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8" name="Google Shape;328;p39"/>
          <p:cNvPicPr preferRelativeResize="0"/>
          <p:nvPr/>
        </p:nvPicPr>
        <p:blipFill>
          <a:blip r:embed="rId3">
            <a:alphaModFix/>
          </a:blip>
          <a:stretch>
            <a:fillRect/>
          </a:stretch>
        </p:blipFill>
        <p:spPr>
          <a:xfrm>
            <a:off x="976100" y="1598850"/>
            <a:ext cx="2587376" cy="3372456"/>
          </a:xfrm>
          <a:prstGeom prst="rect">
            <a:avLst/>
          </a:prstGeom>
          <a:noFill/>
          <a:ln>
            <a:noFill/>
          </a:ln>
        </p:spPr>
      </p:pic>
      <p:sp>
        <p:nvSpPr>
          <p:cNvPr id="329" name="Google Shape;329;p39"/>
          <p:cNvSpPr txBox="1"/>
          <p:nvPr/>
        </p:nvSpPr>
        <p:spPr>
          <a:xfrm>
            <a:off x="3994175" y="1667100"/>
            <a:ext cx="4710900" cy="25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Our biggest design change here was focused around showing how the user would select and use a lesson (i.e. from the calendar) and then be able to review the lesson. This gives us a more </a:t>
            </a:r>
            <a:r>
              <a:rPr lang="en">
                <a:latin typeface="Lora"/>
                <a:ea typeface="Lora"/>
                <a:cs typeface="Lora"/>
                <a:sym typeface="Lora"/>
              </a:rPr>
              <a:t>holistic</a:t>
            </a:r>
            <a:r>
              <a:rPr lang="en">
                <a:latin typeface="Lora"/>
                <a:ea typeface="Lora"/>
                <a:cs typeface="Lora"/>
                <a:sym typeface="Lora"/>
              </a:rPr>
              <a:t> representation of the users experience, instead of just the final result. We also added a some navigation buttons along with the pre-existing menu button (in the top left corner) and </a:t>
            </a:r>
            <a:r>
              <a:rPr lang="en">
                <a:latin typeface="Lora"/>
                <a:ea typeface="Lora"/>
                <a:cs typeface="Lora"/>
                <a:sym typeface="Lora"/>
              </a:rPr>
              <a:t>explanatory</a:t>
            </a:r>
            <a:r>
              <a:rPr lang="en">
                <a:latin typeface="Lora"/>
                <a:ea typeface="Lora"/>
                <a:cs typeface="Lora"/>
                <a:sym typeface="Lora"/>
              </a:rPr>
              <a:t> banners/messages.</a:t>
            </a:r>
            <a:endParaRPr>
              <a:latin typeface="Lora"/>
              <a:ea typeface="Lora"/>
              <a:cs typeface="Lora"/>
              <a:sym typeface="Lor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cxnSp>
        <p:nvCxnSpPr>
          <p:cNvPr id="334" name="Google Shape;334;p40"/>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35" name="Google Shape;335;p4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6" name="Google Shape;336;p40"/>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7" name="Google Shape;337;p40"/>
          <p:cNvGrpSpPr/>
          <p:nvPr/>
        </p:nvGrpSpPr>
        <p:grpSpPr>
          <a:xfrm>
            <a:off x="849059" y="956693"/>
            <a:ext cx="342882" cy="350068"/>
            <a:chOff x="3951850" y="2985350"/>
            <a:chExt cx="407950" cy="416500"/>
          </a:xfrm>
        </p:grpSpPr>
        <p:sp>
          <p:nvSpPr>
            <p:cNvPr id="338" name="Google Shape;338;p40"/>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0"/>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2" name="Google Shape;342;p40"/>
          <p:cNvPicPr preferRelativeResize="0"/>
          <p:nvPr/>
        </p:nvPicPr>
        <p:blipFill>
          <a:blip r:embed="rId3">
            <a:alphaModFix/>
          </a:blip>
          <a:stretch>
            <a:fillRect/>
          </a:stretch>
        </p:blipFill>
        <p:spPr>
          <a:xfrm>
            <a:off x="2479850" y="1850225"/>
            <a:ext cx="1802625" cy="3063250"/>
          </a:xfrm>
          <a:prstGeom prst="rect">
            <a:avLst/>
          </a:prstGeom>
          <a:noFill/>
          <a:ln>
            <a:noFill/>
          </a:ln>
        </p:spPr>
      </p:pic>
      <p:pic>
        <p:nvPicPr>
          <p:cNvPr id="343" name="Google Shape;343;p40"/>
          <p:cNvPicPr preferRelativeResize="0"/>
          <p:nvPr/>
        </p:nvPicPr>
        <p:blipFill>
          <a:blip r:embed="rId4">
            <a:alphaModFix/>
          </a:blip>
          <a:stretch>
            <a:fillRect/>
          </a:stretch>
        </p:blipFill>
        <p:spPr>
          <a:xfrm>
            <a:off x="4679450" y="1764563"/>
            <a:ext cx="1724294" cy="3140876"/>
          </a:xfrm>
          <a:prstGeom prst="rect">
            <a:avLst/>
          </a:prstGeom>
          <a:noFill/>
          <a:ln>
            <a:noFill/>
          </a:ln>
        </p:spPr>
      </p:pic>
      <p:pic>
        <p:nvPicPr>
          <p:cNvPr id="344" name="Google Shape;344;p40"/>
          <p:cNvPicPr preferRelativeResize="0"/>
          <p:nvPr/>
        </p:nvPicPr>
        <p:blipFill>
          <a:blip r:embed="rId5">
            <a:alphaModFix/>
          </a:blip>
          <a:stretch>
            <a:fillRect/>
          </a:stretch>
        </p:blipFill>
        <p:spPr>
          <a:xfrm>
            <a:off x="7138300" y="1850231"/>
            <a:ext cx="1536150" cy="2969544"/>
          </a:xfrm>
          <a:prstGeom prst="rect">
            <a:avLst/>
          </a:prstGeom>
          <a:noFill/>
          <a:ln>
            <a:noFill/>
          </a:ln>
        </p:spPr>
      </p:pic>
      <p:sp>
        <p:nvSpPr>
          <p:cNvPr id="345" name="Google Shape;345;p40"/>
          <p:cNvSpPr/>
          <p:nvPr/>
        </p:nvSpPr>
        <p:spPr>
          <a:xfrm>
            <a:off x="2682025" y="2257400"/>
            <a:ext cx="359100" cy="25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0"/>
          <p:cNvSpPr/>
          <p:nvPr/>
        </p:nvSpPr>
        <p:spPr>
          <a:xfrm>
            <a:off x="3161050" y="2317250"/>
            <a:ext cx="14610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0"/>
          <p:cNvSpPr/>
          <p:nvPr/>
        </p:nvSpPr>
        <p:spPr>
          <a:xfrm>
            <a:off x="4849600" y="2856175"/>
            <a:ext cx="359100" cy="16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0"/>
          <p:cNvSpPr/>
          <p:nvPr/>
        </p:nvSpPr>
        <p:spPr>
          <a:xfrm>
            <a:off x="5313350" y="2874175"/>
            <a:ext cx="14610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0"/>
          <p:cNvSpPr/>
          <p:nvPr/>
        </p:nvSpPr>
        <p:spPr>
          <a:xfrm>
            <a:off x="8298550" y="4448925"/>
            <a:ext cx="191700" cy="20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0"/>
          <p:cNvSpPr/>
          <p:nvPr/>
        </p:nvSpPr>
        <p:spPr>
          <a:xfrm>
            <a:off x="7388400" y="3035800"/>
            <a:ext cx="910200" cy="299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0"/>
          <p:cNvSpPr/>
          <p:nvPr/>
        </p:nvSpPr>
        <p:spPr>
          <a:xfrm>
            <a:off x="8626975" y="3461700"/>
            <a:ext cx="3429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0"/>
          <p:cNvSpPr txBox="1"/>
          <p:nvPr/>
        </p:nvSpPr>
        <p:spPr>
          <a:xfrm>
            <a:off x="3692550" y="1346350"/>
            <a:ext cx="17589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Creating a Lesson</a:t>
            </a:r>
            <a:endParaRPr b="1">
              <a:latin typeface="Lora"/>
              <a:ea typeface="Lora"/>
              <a:cs typeface="Lora"/>
              <a:sym typeface="Lora"/>
            </a:endParaRPr>
          </a:p>
        </p:txBody>
      </p:sp>
      <p:sp>
        <p:nvSpPr>
          <p:cNvPr id="353" name="Google Shape;353;p40"/>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1</a:t>
            </a:r>
            <a:endParaRPr sz="2400">
              <a:solidFill>
                <a:schemeClr val="dk1"/>
              </a:solidFill>
              <a:highlight>
                <a:srgbClr val="FFFFFF"/>
              </a:highlight>
            </a:endParaRPr>
          </a:p>
          <a:p>
            <a:pPr indent="0" lvl="0" marL="0" rtl="0" algn="l">
              <a:spcBef>
                <a:spcPts val="1400"/>
              </a:spcBef>
              <a:spcAft>
                <a:spcPts val="0"/>
              </a:spcAft>
              <a:buNone/>
            </a:pPr>
            <a:r>
              <a:t/>
            </a:r>
            <a:endParaRPr sz="2400"/>
          </a:p>
        </p:txBody>
      </p:sp>
      <p:pic>
        <p:nvPicPr>
          <p:cNvPr id="354" name="Google Shape;354;p40"/>
          <p:cNvPicPr preferRelativeResize="0"/>
          <p:nvPr/>
        </p:nvPicPr>
        <p:blipFill>
          <a:blip r:embed="rId6">
            <a:alphaModFix/>
          </a:blip>
          <a:stretch>
            <a:fillRect/>
          </a:stretch>
        </p:blipFill>
        <p:spPr>
          <a:xfrm>
            <a:off x="350110" y="1694537"/>
            <a:ext cx="1697625" cy="3374626"/>
          </a:xfrm>
          <a:prstGeom prst="rect">
            <a:avLst/>
          </a:prstGeom>
          <a:noFill/>
          <a:ln>
            <a:noFill/>
          </a:ln>
        </p:spPr>
      </p:pic>
      <p:sp>
        <p:nvSpPr>
          <p:cNvPr id="355" name="Google Shape;355;p40"/>
          <p:cNvSpPr/>
          <p:nvPr/>
        </p:nvSpPr>
        <p:spPr>
          <a:xfrm>
            <a:off x="2113325" y="3461700"/>
            <a:ext cx="3429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0"/>
          <p:cNvSpPr/>
          <p:nvPr/>
        </p:nvSpPr>
        <p:spPr>
          <a:xfrm>
            <a:off x="931125" y="2782225"/>
            <a:ext cx="517800" cy="75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cxnSp>
        <p:nvCxnSpPr>
          <p:cNvPr id="361" name="Google Shape;361;p41"/>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62" name="Google Shape;362;p4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3" name="Google Shape;363;p41"/>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1"/>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1</a:t>
            </a:r>
            <a:endParaRPr sz="2400">
              <a:solidFill>
                <a:schemeClr val="dk1"/>
              </a:solidFill>
              <a:highlight>
                <a:srgbClr val="FFFFFF"/>
              </a:highlight>
            </a:endParaRPr>
          </a:p>
          <a:p>
            <a:pPr indent="0" lvl="0" marL="0" rtl="0" algn="l">
              <a:spcBef>
                <a:spcPts val="1400"/>
              </a:spcBef>
              <a:spcAft>
                <a:spcPts val="0"/>
              </a:spcAft>
              <a:buNone/>
            </a:pPr>
            <a:r>
              <a:t/>
            </a:r>
            <a:endParaRPr sz="2400"/>
          </a:p>
        </p:txBody>
      </p:sp>
      <p:grpSp>
        <p:nvGrpSpPr>
          <p:cNvPr id="365" name="Google Shape;365;p41"/>
          <p:cNvGrpSpPr/>
          <p:nvPr/>
        </p:nvGrpSpPr>
        <p:grpSpPr>
          <a:xfrm>
            <a:off x="849059" y="956693"/>
            <a:ext cx="342882" cy="350068"/>
            <a:chOff x="3951850" y="2985350"/>
            <a:chExt cx="407950" cy="416500"/>
          </a:xfrm>
        </p:grpSpPr>
        <p:sp>
          <p:nvSpPr>
            <p:cNvPr id="366" name="Google Shape;366;p41"/>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1"/>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1"/>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1"/>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0" name="Google Shape;370;p41"/>
          <p:cNvPicPr preferRelativeResize="0"/>
          <p:nvPr/>
        </p:nvPicPr>
        <p:blipFill>
          <a:blip r:embed="rId3">
            <a:alphaModFix/>
          </a:blip>
          <a:stretch>
            <a:fillRect/>
          </a:stretch>
        </p:blipFill>
        <p:spPr>
          <a:xfrm>
            <a:off x="2266975" y="1745550"/>
            <a:ext cx="1764825" cy="3330874"/>
          </a:xfrm>
          <a:prstGeom prst="rect">
            <a:avLst/>
          </a:prstGeom>
          <a:noFill/>
          <a:ln>
            <a:noFill/>
          </a:ln>
        </p:spPr>
      </p:pic>
      <p:pic>
        <p:nvPicPr>
          <p:cNvPr id="371" name="Google Shape;371;p41"/>
          <p:cNvPicPr preferRelativeResize="0"/>
          <p:nvPr/>
        </p:nvPicPr>
        <p:blipFill>
          <a:blip r:embed="rId4">
            <a:alphaModFix/>
          </a:blip>
          <a:stretch>
            <a:fillRect/>
          </a:stretch>
        </p:blipFill>
        <p:spPr>
          <a:xfrm>
            <a:off x="6589875" y="1797378"/>
            <a:ext cx="1706350" cy="3290422"/>
          </a:xfrm>
          <a:prstGeom prst="rect">
            <a:avLst/>
          </a:prstGeom>
          <a:noFill/>
          <a:ln>
            <a:noFill/>
          </a:ln>
        </p:spPr>
      </p:pic>
      <p:pic>
        <p:nvPicPr>
          <p:cNvPr id="372" name="Google Shape;372;p41"/>
          <p:cNvPicPr preferRelativeResize="0"/>
          <p:nvPr/>
        </p:nvPicPr>
        <p:blipFill>
          <a:blip r:embed="rId5">
            <a:alphaModFix/>
          </a:blip>
          <a:stretch>
            <a:fillRect/>
          </a:stretch>
        </p:blipFill>
        <p:spPr>
          <a:xfrm>
            <a:off x="4494950" y="1745550"/>
            <a:ext cx="1803875" cy="3463451"/>
          </a:xfrm>
          <a:prstGeom prst="rect">
            <a:avLst/>
          </a:prstGeom>
          <a:noFill/>
          <a:ln>
            <a:noFill/>
          </a:ln>
        </p:spPr>
      </p:pic>
      <p:sp>
        <p:nvSpPr>
          <p:cNvPr id="373" name="Google Shape;373;p41"/>
          <p:cNvSpPr/>
          <p:nvPr/>
        </p:nvSpPr>
        <p:spPr>
          <a:xfrm>
            <a:off x="2568800" y="3119625"/>
            <a:ext cx="1185600" cy="586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1"/>
          <p:cNvSpPr/>
          <p:nvPr/>
        </p:nvSpPr>
        <p:spPr>
          <a:xfrm>
            <a:off x="3574750" y="4676450"/>
            <a:ext cx="227700" cy="20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1"/>
          <p:cNvSpPr/>
          <p:nvPr/>
        </p:nvSpPr>
        <p:spPr>
          <a:xfrm>
            <a:off x="4748350" y="2760375"/>
            <a:ext cx="1143300" cy="514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1"/>
          <p:cNvSpPr/>
          <p:nvPr/>
        </p:nvSpPr>
        <p:spPr>
          <a:xfrm>
            <a:off x="6035150" y="3529550"/>
            <a:ext cx="6630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41"/>
          <p:cNvSpPr/>
          <p:nvPr/>
        </p:nvSpPr>
        <p:spPr>
          <a:xfrm>
            <a:off x="6999750" y="4341150"/>
            <a:ext cx="946200" cy="275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41"/>
          <p:cNvSpPr/>
          <p:nvPr/>
        </p:nvSpPr>
        <p:spPr>
          <a:xfrm>
            <a:off x="3844750" y="3529538"/>
            <a:ext cx="703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1"/>
          <p:cNvSpPr/>
          <p:nvPr/>
        </p:nvSpPr>
        <p:spPr>
          <a:xfrm>
            <a:off x="8184750" y="3529550"/>
            <a:ext cx="703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1"/>
          <p:cNvSpPr txBox="1"/>
          <p:nvPr/>
        </p:nvSpPr>
        <p:spPr>
          <a:xfrm>
            <a:off x="3692550" y="1346350"/>
            <a:ext cx="17589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Creating a Lesson</a:t>
            </a:r>
            <a:endParaRPr b="1">
              <a:latin typeface="Lora"/>
              <a:ea typeface="Lora"/>
              <a:cs typeface="Lora"/>
              <a:sym typeface="Lora"/>
            </a:endParaRPr>
          </a:p>
        </p:txBody>
      </p:sp>
      <p:pic>
        <p:nvPicPr>
          <p:cNvPr id="381" name="Google Shape;381;p41"/>
          <p:cNvPicPr preferRelativeResize="0"/>
          <p:nvPr/>
        </p:nvPicPr>
        <p:blipFill>
          <a:blip r:embed="rId6">
            <a:alphaModFix/>
          </a:blip>
          <a:stretch>
            <a:fillRect/>
          </a:stretch>
        </p:blipFill>
        <p:spPr>
          <a:xfrm>
            <a:off x="167325" y="1837999"/>
            <a:ext cx="1706351" cy="3145975"/>
          </a:xfrm>
          <a:prstGeom prst="rect">
            <a:avLst/>
          </a:prstGeom>
          <a:noFill/>
          <a:ln>
            <a:noFill/>
          </a:ln>
        </p:spPr>
      </p:pic>
      <p:sp>
        <p:nvSpPr>
          <p:cNvPr id="382" name="Google Shape;382;p41"/>
          <p:cNvSpPr/>
          <p:nvPr/>
        </p:nvSpPr>
        <p:spPr>
          <a:xfrm>
            <a:off x="463630" y="3103053"/>
            <a:ext cx="1143900" cy="217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1"/>
          <p:cNvSpPr/>
          <p:nvPr/>
        </p:nvSpPr>
        <p:spPr>
          <a:xfrm>
            <a:off x="1654350" y="3529538"/>
            <a:ext cx="703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41"/>
          <p:cNvSpPr/>
          <p:nvPr/>
        </p:nvSpPr>
        <p:spPr>
          <a:xfrm>
            <a:off x="1477525" y="4633325"/>
            <a:ext cx="176700" cy="20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1"/>
          <p:cNvSpPr/>
          <p:nvPr/>
        </p:nvSpPr>
        <p:spPr>
          <a:xfrm>
            <a:off x="5848825" y="4588725"/>
            <a:ext cx="256500" cy="275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cxnSp>
        <p:nvCxnSpPr>
          <p:cNvPr id="390" name="Google Shape;390;p42"/>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391" name="Google Shape;391;p4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2" name="Google Shape;392;p42"/>
          <p:cNvSpPr/>
          <p:nvPr/>
        </p:nvSpPr>
        <p:spPr>
          <a:xfrm>
            <a:off x="1329500" y="390257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3" name="Google Shape;393;p42"/>
          <p:cNvGrpSpPr/>
          <p:nvPr/>
        </p:nvGrpSpPr>
        <p:grpSpPr>
          <a:xfrm>
            <a:off x="849059" y="956693"/>
            <a:ext cx="342882" cy="350068"/>
            <a:chOff x="3951850" y="2985350"/>
            <a:chExt cx="407950" cy="416500"/>
          </a:xfrm>
        </p:grpSpPr>
        <p:sp>
          <p:nvSpPr>
            <p:cNvPr id="394" name="Google Shape;394;p42"/>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42"/>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2"/>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2"/>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8" name="Google Shape;398;p42"/>
          <p:cNvPicPr preferRelativeResize="0"/>
          <p:nvPr/>
        </p:nvPicPr>
        <p:blipFill>
          <a:blip r:embed="rId3">
            <a:alphaModFix/>
          </a:blip>
          <a:stretch>
            <a:fillRect/>
          </a:stretch>
        </p:blipFill>
        <p:spPr>
          <a:xfrm>
            <a:off x="2828650" y="1715008"/>
            <a:ext cx="1673450" cy="3276941"/>
          </a:xfrm>
          <a:prstGeom prst="rect">
            <a:avLst/>
          </a:prstGeom>
          <a:noFill/>
          <a:ln>
            <a:noFill/>
          </a:ln>
        </p:spPr>
      </p:pic>
      <p:pic>
        <p:nvPicPr>
          <p:cNvPr id="399" name="Google Shape;399;p42"/>
          <p:cNvPicPr preferRelativeResize="0"/>
          <p:nvPr/>
        </p:nvPicPr>
        <p:blipFill>
          <a:blip r:embed="rId4">
            <a:alphaModFix/>
          </a:blip>
          <a:stretch>
            <a:fillRect/>
          </a:stretch>
        </p:blipFill>
        <p:spPr>
          <a:xfrm>
            <a:off x="5097537" y="1631038"/>
            <a:ext cx="1600601" cy="3327425"/>
          </a:xfrm>
          <a:prstGeom prst="rect">
            <a:avLst/>
          </a:prstGeom>
          <a:noFill/>
          <a:ln>
            <a:noFill/>
          </a:ln>
        </p:spPr>
      </p:pic>
      <p:pic>
        <p:nvPicPr>
          <p:cNvPr id="400" name="Google Shape;400;p42"/>
          <p:cNvPicPr preferRelativeResize="0"/>
          <p:nvPr/>
        </p:nvPicPr>
        <p:blipFill>
          <a:blip r:embed="rId5">
            <a:alphaModFix/>
          </a:blip>
          <a:stretch>
            <a:fillRect/>
          </a:stretch>
        </p:blipFill>
        <p:spPr>
          <a:xfrm>
            <a:off x="7223578" y="1664525"/>
            <a:ext cx="1762948" cy="3327426"/>
          </a:xfrm>
          <a:prstGeom prst="rect">
            <a:avLst/>
          </a:prstGeom>
          <a:noFill/>
          <a:ln>
            <a:noFill/>
          </a:ln>
        </p:spPr>
      </p:pic>
      <p:sp>
        <p:nvSpPr>
          <p:cNvPr id="401" name="Google Shape;401;p42"/>
          <p:cNvSpPr/>
          <p:nvPr/>
        </p:nvSpPr>
        <p:spPr>
          <a:xfrm>
            <a:off x="3144450" y="3013800"/>
            <a:ext cx="1041900" cy="22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2"/>
          <p:cNvSpPr/>
          <p:nvPr/>
        </p:nvSpPr>
        <p:spPr>
          <a:xfrm>
            <a:off x="4571995" y="3062300"/>
            <a:ext cx="5256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2"/>
          <p:cNvSpPr/>
          <p:nvPr/>
        </p:nvSpPr>
        <p:spPr>
          <a:xfrm>
            <a:off x="5461238" y="4211850"/>
            <a:ext cx="921000" cy="22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2"/>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1</a:t>
            </a:r>
            <a:endParaRPr sz="2400">
              <a:solidFill>
                <a:schemeClr val="dk1"/>
              </a:solidFill>
              <a:highlight>
                <a:srgbClr val="FFFFFF"/>
              </a:highlight>
            </a:endParaRPr>
          </a:p>
          <a:p>
            <a:pPr indent="0" lvl="0" marL="0" rtl="0" algn="l">
              <a:spcBef>
                <a:spcPts val="1400"/>
              </a:spcBef>
              <a:spcAft>
                <a:spcPts val="0"/>
              </a:spcAft>
              <a:buNone/>
            </a:pPr>
            <a:r>
              <a:t/>
            </a:r>
            <a:endParaRPr sz="2400"/>
          </a:p>
        </p:txBody>
      </p:sp>
      <p:sp>
        <p:nvSpPr>
          <p:cNvPr id="405" name="Google Shape;405;p42"/>
          <p:cNvSpPr txBox="1"/>
          <p:nvPr/>
        </p:nvSpPr>
        <p:spPr>
          <a:xfrm>
            <a:off x="3692550" y="1346350"/>
            <a:ext cx="17589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Creating a Lesson</a:t>
            </a:r>
            <a:endParaRPr b="1">
              <a:latin typeface="Lora"/>
              <a:ea typeface="Lora"/>
              <a:cs typeface="Lora"/>
              <a:sym typeface="Lora"/>
            </a:endParaRPr>
          </a:p>
        </p:txBody>
      </p:sp>
      <p:pic>
        <p:nvPicPr>
          <p:cNvPr id="406" name="Google Shape;406;p42"/>
          <p:cNvPicPr preferRelativeResize="0"/>
          <p:nvPr/>
        </p:nvPicPr>
        <p:blipFill>
          <a:blip r:embed="rId6">
            <a:alphaModFix/>
          </a:blip>
          <a:stretch>
            <a:fillRect/>
          </a:stretch>
        </p:blipFill>
        <p:spPr>
          <a:xfrm>
            <a:off x="526875" y="1651425"/>
            <a:ext cx="1706350" cy="3353637"/>
          </a:xfrm>
          <a:prstGeom prst="rect">
            <a:avLst/>
          </a:prstGeom>
          <a:noFill/>
          <a:ln>
            <a:noFill/>
          </a:ln>
        </p:spPr>
      </p:pic>
      <p:sp>
        <p:nvSpPr>
          <p:cNvPr id="407" name="Google Shape;407;p42"/>
          <p:cNvSpPr/>
          <p:nvPr/>
        </p:nvSpPr>
        <p:spPr>
          <a:xfrm>
            <a:off x="1797450" y="4506550"/>
            <a:ext cx="251400" cy="215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2"/>
          <p:cNvSpPr/>
          <p:nvPr/>
        </p:nvSpPr>
        <p:spPr>
          <a:xfrm>
            <a:off x="6792945" y="3073450"/>
            <a:ext cx="5256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42"/>
          <p:cNvSpPr/>
          <p:nvPr/>
        </p:nvSpPr>
        <p:spPr>
          <a:xfrm>
            <a:off x="2233145" y="3062300"/>
            <a:ext cx="5256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cxnSp>
        <p:nvCxnSpPr>
          <p:cNvPr id="414" name="Google Shape;414;p43"/>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15" name="Google Shape;415;p4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6" name="Google Shape;416;p43"/>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7" name="Google Shape;417;p43"/>
          <p:cNvGrpSpPr/>
          <p:nvPr/>
        </p:nvGrpSpPr>
        <p:grpSpPr>
          <a:xfrm>
            <a:off x="849059" y="956693"/>
            <a:ext cx="342882" cy="350068"/>
            <a:chOff x="3951850" y="2985350"/>
            <a:chExt cx="407950" cy="416500"/>
          </a:xfrm>
        </p:grpSpPr>
        <p:sp>
          <p:nvSpPr>
            <p:cNvPr id="418" name="Google Shape;418;p43"/>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3"/>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3"/>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3"/>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22" name="Google Shape;422;p43"/>
          <p:cNvPicPr preferRelativeResize="0"/>
          <p:nvPr/>
        </p:nvPicPr>
        <p:blipFill>
          <a:blip r:embed="rId3">
            <a:alphaModFix/>
          </a:blip>
          <a:stretch>
            <a:fillRect/>
          </a:stretch>
        </p:blipFill>
        <p:spPr>
          <a:xfrm>
            <a:off x="2329250" y="1764775"/>
            <a:ext cx="1735250" cy="2981926"/>
          </a:xfrm>
          <a:prstGeom prst="rect">
            <a:avLst/>
          </a:prstGeom>
          <a:noFill/>
          <a:ln>
            <a:noFill/>
          </a:ln>
        </p:spPr>
      </p:pic>
      <p:pic>
        <p:nvPicPr>
          <p:cNvPr id="423" name="Google Shape;423;p43"/>
          <p:cNvPicPr preferRelativeResize="0"/>
          <p:nvPr/>
        </p:nvPicPr>
        <p:blipFill>
          <a:blip r:embed="rId4">
            <a:alphaModFix/>
          </a:blip>
          <a:stretch>
            <a:fillRect/>
          </a:stretch>
        </p:blipFill>
        <p:spPr>
          <a:xfrm>
            <a:off x="4435051" y="1764771"/>
            <a:ext cx="1613975" cy="3244404"/>
          </a:xfrm>
          <a:prstGeom prst="rect">
            <a:avLst/>
          </a:prstGeom>
          <a:noFill/>
          <a:ln>
            <a:noFill/>
          </a:ln>
        </p:spPr>
      </p:pic>
      <p:pic>
        <p:nvPicPr>
          <p:cNvPr id="424" name="Google Shape;424;p43"/>
          <p:cNvPicPr preferRelativeResize="0"/>
          <p:nvPr/>
        </p:nvPicPr>
        <p:blipFill>
          <a:blip r:embed="rId5">
            <a:alphaModFix/>
          </a:blip>
          <a:stretch>
            <a:fillRect/>
          </a:stretch>
        </p:blipFill>
        <p:spPr>
          <a:xfrm>
            <a:off x="6733725" y="1764776"/>
            <a:ext cx="1494176" cy="3083701"/>
          </a:xfrm>
          <a:prstGeom prst="rect">
            <a:avLst/>
          </a:prstGeom>
          <a:noFill/>
          <a:ln>
            <a:noFill/>
          </a:ln>
        </p:spPr>
      </p:pic>
      <p:sp>
        <p:nvSpPr>
          <p:cNvPr id="425" name="Google Shape;425;p43"/>
          <p:cNvSpPr/>
          <p:nvPr/>
        </p:nvSpPr>
        <p:spPr>
          <a:xfrm>
            <a:off x="2518425" y="3082075"/>
            <a:ext cx="863400" cy="28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43"/>
          <p:cNvSpPr/>
          <p:nvPr/>
        </p:nvSpPr>
        <p:spPr>
          <a:xfrm>
            <a:off x="6958100" y="3046150"/>
            <a:ext cx="263400" cy="28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3"/>
          <p:cNvSpPr/>
          <p:nvPr/>
        </p:nvSpPr>
        <p:spPr>
          <a:xfrm>
            <a:off x="4715138" y="3162925"/>
            <a:ext cx="263400" cy="287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43"/>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2</a:t>
            </a:r>
            <a:endParaRPr sz="2400">
              <a:solidFill>
                <a:schemeClr val="dk1"/>
              </a:solidFill>
              <a:highlight>
                <a:srgbClr val="FFFFFF"/>
              </a:highlight>
            </a:endParaRPr>
          </a:p>
          <a:p>
            <a:pPr indent="0" lvl="0" marL="0" rtl="0" algn="l">
              <a:spcBef>
                <a:spcPts val="1400"/>
              </a:spcBef>
              <a:spcAft>
                <a:spcPts val="0"/>
              </a:spcAft>
              <a:buNone/>
            </a:pPr>
            <a:r>
              <a:t/>
            </a:r>
            <a:endParaRPr sz="2400"/>
          </a:p>
        </p:txBody>
      </p:sp>
      <p:sp>
        <p:nvSpPr>
          <p:cNvPr id="429" name="Google Shape;429;p43"/>
          <p:cNvSpPr txBox="1"/>
          <p:nvPr/>
        </p:nvSpPr>
        <p:spPr>
          <a:xfrm>
            <a:off x="3742350" y="1339100"/>
            <a:ext cx="16530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Finding a Lesson</a:t>
            </a:r>
            <a:endParaRPr b="1">
              <a:latin typeface="Lora"/>
              <a:ea typeface="Lora"/>
              <a:cs typeface="Lora"/>
              <a:sym typeface="Lora"/>
            </a:endParaRPr>
          </a:p>
        </p:txBody>
      </p:sp>
      <p:pic>
        <p:nvPicPr>
          <p:cNvPr id="430" name="Google Shape;430;p43"/>
          <p:cNvPicPr preferRelativeResize="0"/>
          <p:nvPr/>
        </p:nvPicPr>
        <p:blipFill>
          <a:blip r:embed="rId6">
            <a:alphaModFix/>
          </a:blip>
          <a:stretch>
            <a:fillRect/>
          </a:stretch>
        </p:blipFill>
        <p:spPr>
          <a:xfrm>
            <a:off x="149385" y="1699662"/>
            <a:ext cx="1697625" cy="3374626"/>
          </a:xfrm>
          <a:prstGeom prst="rect">
            <a:avLst/>
          </a:prstGeom>
          <a:noFill/>
          <a:ln>
            <a:noFill/>
          </a:ln>
        </p:spPr>
      </p:pic>
      <p:sp>
        <p:nvSpPr>
          <p:cNvPr id="431" name="Google Shape;431;p43"/>
          <p:cNvSpPr/>
          <p:nvPr/>
        </p:nvSpPr>
        <p:spPr>
          <a:xfrm>
            <a:off x="1849200" y="3159925"/>
            <a:ext cx="517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43"/>
          <p:cNvSpPr/>
          <p:nvPr/>
        </p:nvSpPr>
        <p:spPr>
          <a:xfrm>
            <a:off x="743500" y="2846575"/>
            <a:ext cx="517800" cy="75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3"/>
          <p:cNvSpPr/>
          <p:nvPr/>
        </p:nvSpPr>
        <p:spPr>
          <a:xfrm>
            <a:off x="3910950" y="3189888"/>
            <a:ext cx="517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43"/>
          <p:cNvSpPr/>
          <p:nvPr/>
        </p:nvSpPr>
        <p:spPr>
          <a:xfrm>
            <a:off x="6244663" y="3189900"/>
            <a:ext cx="517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3"/>
          <p:cNvSpPr/>
          <p:nvPr/>
        </p:nvSpPr>
        <p:spPr>
          <a:xfrm>
            <a:off x="8333075" y="3189875"/>
            <a:ext cx="517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cxnSp>
        <p:nvCxnSpPr>
          <p:cNvPr id="440" name="Google Shape;440;p44"/>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41" name="Google Shape;441;p4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2" name="Google Shape;442;p44"/>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3" name="Google Shape;443;p44"/>
          <p:cNvGrpSpPr/>
          <p:nvPr/>
        </p:nvGrpSpPr>
        <p:grpSpPr>
          <a:xfrm>
            <a:off x="849059" y="956693"/>
            <a:ext cx="342882" cy="350068"/>
            <a:chOff x="3951850" y="2985350"/>
            <a:chExt cx="407950" cy="416500"/>
          </a:xfrm>
        </p:grpSpPr>
        <p:sp>
          <p:nvSpPr>
            <p:cNvPr id="444" name="Google Shape;444;p44"/>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4"/>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4"/>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4"/>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48" name="Google Shape;448;p44"/>
          <p:cNvPicPr preferRelativeResize="0"/>
          <p:nvPr/>
        </p:nvPicPr>
        <p:blipFill>
          <a:blip r:embed="rId3">
            <a:alphaModFix/>
          </a:blip>
          <a:stretch>
            <a:fillRect/>
          </a:stretch>
        </p:blipFill>
        <p:spPr>
          <a:xfrm>
            <a:off x="2585175" y="1718461"/>
            <a:ext cx="1494300" cy="2993865"/>
          </a:xfrm>
          <a:prstGeom prst="rect">
            <a:avLst/>
          </a:prstGeom>
          <a:noFill/>
          <a:ln>
            <a:noFill/>
          </a:ln>
        </p:spPr>
      </p:pic>
      <p:pic>
        <p:nvPicPr>
          <p:cNvPr id="449" name="Google Shape;449;p44"/>
          <p:cNvPicPr preferRelativeResize="0"/>
          <p:nvPr/>
        </p:nvPicPr>
        <p:blipFill>
          <a:blip r:embed="rId4">
            <a:alphaModFix/>
          </a:blip>
          <a:stretch>
            <a:fillRect/>
          </a:stretch>
        </p:blipFill>
        <p:spPr>
          <a:xfrm>
            <a:off x="4816562" y="1629525"/>
            <a:ext cx="1623275" cy="3218424"/>
          </a:xfrm>
          <a:prstGeom prst="rect">
            <a:avLst/>
          </a:prstGeom>
          <a:noFill/>
          <a:ln>
            <a:noFill/>
          </a:ln>
        </p:spPr>
      </p:pic>
      <p:pic>
        <p:nvPicPr>
          <p:cNvPr id="450" name="Google Shape;450;p44"/>
          <p:cNvPicPr preferRelativeResize="0"/>
          <p:nvPr/>
        </p:nvPicPr>
        <p:blipFill>
          <a:blip r:embed="rId5">
            <a:alphaModFix/>
          </a:blip>
          <a:stretch>
            <a:fillRect/>
          </a:stretch>
        </p:blipFill>
        <p:spPr>
          <a:xfrm>
            <a:off x="6959897" y="1752950"/>
            <a:ext cx="1663451" cy="3182499"/>
          </a:xfrm>
          <a:prstGeom prst="rect">
            <a:avLst/>
          </a:prstGeom>
          <a:noFill/>
          <a:ln>
            <a:noFill/>
          </a:ln>
        </p:spPr>
      </p:pic>
      <p:sp>
        <p:nvSpPr>
          <p:cNvPr id="451" name="Google Shape;451;p44"/>
          <p:cNvSpPr/>
          <p:nvPr/>
        </p:nvSpPr>
        <p:spPr>
          <a:xfrm>
            <a:off x="3362425" y="2905513"/>
            <a:ext cx="503100" cy="5508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4"/>
          <p:cNvSpPr/>
          <p:nvPr/>
        </p:nvSpPr>
        <p:spPr>
          <a:xfrm>
            <a:off x="4197501" y="3138400"/>
            <a:ext cx="4755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4"/>
          <p:cNvSpPr/>
          <p:nvPr/>
        </p:nvSpPr>
        <p:spPr>
          <a:xfrm>
            <a:off x="5536650" y="3655925"/>
            <a:ext cx="180000" cy="240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4"/>
          <p:cNvSpPr/>
          <p:nvPr/>
        </p:nvSpPr>
        <p:spPr>
          <a:xfrm>
            <a:off x="6484419" y="3149550"/>
            <a:ext cx="4755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4"/>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2</a:t>
            </a:r>
            <a:endParaRPr sz="2400">
              <a:solidFill>
                <a:schemeClr val="dk1"/>
              </a:solidFill>
              <a:highlight>
                <a:srgbClr val="FFFFFF"/>
              </a:highlight>
            </a:endParaRPr>
          </a:p>
          <a:p>
            <a:pPr indent="0" lvl="0" marL="0" rtl="0" algn="l">
              <a:spcBef>
                <a:spcPts val="1400"/>
              </a:spcBef>
              <a:spcAft>
                <a:spcPts val="0"/>
              </a:spcAft>
              <a:buNone/>
            </a:pPr>
            <a:r>
              <a:t/>
            </a:r>
            <a:endParaRPr sz="2400"/>
          </a:p>
        </p:txBody>
      </p:sp>
      <p:sp>
        <p:nvSpPr>
          <p:cNvPr id="456" name="Google Shape;456;p44"/>
          <p:cNvSpPr txBox="1"/>
          <p:nvPr/>
        </p:nvSpPr>
        <p:spPr>
          <a:xfrm>
            <a:off x="3742350" y="1339100"/>
            <a:ext cx="16530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Finding a Lesson</a:t>
            </a:r>
            <a:endParaRPr b="1">
              <a:latin typeface="Lora"/>
              <a:ea typeface="Lora"/>
              <a:cs typeface="Lora"/>
              <a:sym typeface="Lora"/>
            </a:endParaRPr>
          </a:p>
        </p:txBody>
      </p:sp>
      <p:pic>
        <p:nvPicPr>
          <p:cNvPr id="457" name="Google Shape;457;p44"/>
          <p:cNvPicPr preferRelativeResize="0"/>
          <p:nvPr/>
        </p:nvPicPr>
        <p:blipFill>
          <a:blip r:embed="rId6">
            <a:alphaModFix/>
          </a:blip>
          <a:stretch>
            <a:fillRect/>
          </a:stretch>
        </p:blipFill>
        <p:spPr>
          <a:xfrm>
            <a:off x="296634" y="1629526"/>
            <a:ext cx="1613966" cy="3272299"/>
          </a:xfrm>
          <a:prstGeom prst="rect">
            <a:avLst/>
          </a:prstGeom>
          <a:noFill/>
          <a:ln>
            <a:noFill/>
          </a:ln>
        </p:spPr>
      </p:pic>
      <p:sp>
        <p:nvSpPr>
          <p:cNvPr id="458" name="Google Shape;458;p44"/>
          <p:cNvSpPr/>
          <p:nvPr/>
        </p:nvSpPr>
        <p:spPr>
          <a:xfrm>
            <a:off x="1487000" y="4371925"/>
            <a:ext cx="263400" cy="239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4"/>
          <p:cNvSpPr/>
          <p:nvPr/>
        </p:nvSpPr>
        <p:spPr>
          <a:xfrm>
            <a:off x="1935901" y="3149550"/>
            <a:ext cx="4755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Google Shape;146;p27"/>
          <p:cNvSpPr txBox="1"/>
          <p:nvPr>
            <p:ph idx="4294967295" type="subTitle"/>
          </p:nvPr>
        </p:nvSpPr>
        <p:spPr>
          <a:xfrm>
            <a:off x="2371625" y="2026275"/>
            <a:ext cx="6042900" cy="78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i="1" lang="en" sz="5000">
                <a:latin typeface="Lora"/>
                <a:ea typeface="Lora"/>
                <a:cs typeface="Lora"/>
                <a:sym typeface="Lora"/>
              </a:rPr>
              <a:t>We are </a:t>
            </a:r>
            <a:r>
              <a:rPr b="1" i="1" lang="en" sz="5000">
                <a:highlight>
                  <a:srgbClr val="A4C2F4"/>
                </a:highlight>
                <a:latin typeface="Lora"/>
                <a:ea typeface="Lora"/>
                <a:cs typeface="Lora"/>
                <a:sym typeface="Lora"/>
              </a:rPr>
              <a:t>HELM</a:t>
            </a:r>
            <a:endParaRPr b="1" i="1" sz="5000">
              <a:highlight>
                <a:srgbClr val="A4C2F4"/>
              </a:highlight>
              <a:latin typeface="Lora"/>
              <a:ea typeface="Lora"/>
              <a:cs typeface="Lora"/>
              <a:sym typeface="Lora"/>
            </a:endParaRPr>
          </a:p>
          <a:p>
            <a:pPr indent="0" lvl="0" marL="0" rtl="0" algn="l">
              <a:spcBef>
                <a:spcPts val="600"/>
              </a:spcBef>
              <a:spcAft>
                <a:spcPts val="0"/>
              </a:spcAft>
              <a:buClr>
                <a:schemeClr val="dk1"/>
              </a:buClr>
              <a:buSzPts val="1100"/>
              <a:buFont typeface="Arial"/>
              <a:buNone/>
            </a:pPr>
            <a:r>
              <a:t/>
            </a:r>
            <a:endParaRPr sz="1800">
              <a:solidFill>
                <a:schemeClr val="dk1"/>
              </a:solidFill>
              <a:highlight>
                <a:srgbClr val="FFCD00"/>
              </a:highlight>
            </a:endParaRPr>
          </a:p>
          <a:p>
            <a:pPr indent="0" lvl="0" marL="0" rtl="0" algn="l">
              <a:spcBef>
                <a:spcPts val="600"/>
              </a:spcBef>
              <a:spcAft>
                <a:spcPts val="0"/>
              </a:spcAft>
              <a:buNone/>
            </a:pPr>
            <a:r>
              <a:t/>
            </a:r>
            <a:endParaRPr b="1"/>
          </a:p>
        </p:txBody>
      </p:sp>
      <p:cxnSp>
        <p:nvCxnSpPr>
          <p:cNvPr id="147" name="Google Shape;147;p27"/>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48" name="Google Shape;148;p27"/>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6000"/>
              <a:t>Hello!</a:t>
            </a:r>
            <a:endParaRPr sz="6000"/>
          </a:p>
        </p:txBody>
      </p:sp>
      <p:cxnSp>
        <p:nvCxnSpPr>
          <p:cNvPr id="149" name="Google Shape;149;p27"/>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150" name="Google Shape;150;p2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1" name="Google Shape;151;p27"/>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cxnSp>
        <p:nvCxnSpPr>
          <p:cNvPr id="464" name="Google Shape;464;p45"/>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65" name="Google Shape;465;p45"/>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6" name="Google Shape;466;p45"/>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7" name="Google Shape;467;p45"/>
          <p:cNvGrpSpPr/>
          <p:nvPr/>
        </p:nvGrpSpPr>
        <p:grpSpPr>
          <a:xfrm>
            <a:off x="849059" y="956693"/>
            <a:ext cx="342882" cy="350068"/>
            <a:chOff x="3951850" y="2985350"/>
            <a:chExt cx="407950" cy="416500"/>
          </a:xfrm>
        </p:grpSpPr>
        <p:sp>
          <p:nvSpPr>
            <p:cNvPr id="468" name="Google Shape;468;p45"/>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5"/>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5"/>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5"/>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2" name="Google Shape;472;p45"/>
          <p:cNvPicPr preferRelativeResize="0"/>
          <p:nvPr/>
        </p:nvPicPr>
        <p:blipFill>
          <a:blip r:embed="rId3">
            <a:alphaModFix/>
          </a:blip>
          <a:stretch>
            <a:fillRect/>
          </a:stretch>
        </p:blipFill>
        <p:spPr>
          <a:xfrm>
            <a:off x="6810250" y="1721950"/>
            <a:ext cx="1508999" cy="3152851"/>
          </a:xfrm>
          <a:prstGeom prst="rect">
            <a:avLst/>
          </a:prstGeom>
          <a:noFill/>
          <a:ln>
            <a:noFill/>
          </a:ln>
        </p:spPr>
      </p:pic>
      <p:sp>
        <p:nvSpPr>
          <p:cNvPr id="473" name="Google Shape;473;p45"/>
          <p:cNvSpPr/>
          <p:nvPr/>
        </p:nvSpPr>
        <p:spPr>
          <a:xfrm>
            <a:off x="7467750" y="3550750"/>
            <a:ext cx="179700" cy="20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45"/>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3</a:t>
            </a:r>
            <a:endParaRPr sz="2400">
              <a:solidFill>
                <a:schemeClr val="dk1"/>
              </a:solidFill>
              <a:highlight>
                <a:srgbClr val="FFFFFF"/>
              </a:highlight>
            </a:endParaRPr>
          </a:p>
          <a:p>
            <a:pPr indent="0" lvl="0" marL="0" rtl="0" algn="l">
              <a:spcBef>
                <a:spcPts val="1400"/>
              </a:spcBef>
              <a:spcAft>
                <a:spcPts val="0"/>
              </a:spcAft>
              <a:buNone/>
            </a:pPr>
            <a:r>
              <a:t/>
            </a:r>
            <a:endParaRPr sz="2400"/>
          </a:p>
        </p:txBody>
      </p:sp>
      <p:sp>
        <p:nvSpPr>
          <p:cNvPr id="475" name="Google Shape;475;p45"/>
          <p:cNvSpPr txBox="1"/>
          <p:nvPr/>
        </p:nvSpPr>
        <p:spPr>
          <a:xfrm>
            <a:off x="3851550" y="1346650"/>
            <a:ext cx="14409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Give Feedback</a:t>
            </a:r>
            <a:endParaRPr b="1">
              <a:latin typeface="Lora"/>
              <a:ea typeface="Lora"/>
              <a:cs typeface="Lora"/>
              <a:sym typeface="Lora"/>
            </a:endParaRPr>
          </a:p>
        </p:txBody>
      </p:sp>
      <p:sp>
        <p:nvSpPr>
          <p:cNvPr id="476" name="Google Shape;476;p45"/>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7" name="Google Shape;477;p45"/>
          <p:cNvPicPr preferRelativeResize="0"/>
          <p:nvPr/>
        </p:nvPicPr>
        <p:blipFill>
          <a:blip r:embed="rId4">
            <a:alphaModFix/>
          </a:blip>
          <a:stretch>
            <a:fillRect/>
          </a:stretch>
        </p:blipFill>
        <p:spPr>
          <a:xfrm>
            <a:off x="2460200" y="1627225"/>
            <a:ext cx="1802625" cy="3063250"/>
          </a:xfrm>
          <a:prstGeom prst="rect">
            <a:avLst/>
          </a:prstGeom>
          <a:noFill/>
          <a:ln>
            <a:noFill/>
          </a:ln>
        </p:spPr>
      </p:pic>
      <p:pic>
        <p:nvPicPr>
          <p:cNvPr id="478" name="Google Shape;478;p45"/>
          <p:cNvPicPr preferRelativeResize="0"/>
          <p:nvPr/>
        </p:nvPicPr>
        <p:blipFill>
          <a:blip r:embed="rId5">
            <a:alphaModFix/>
          </a:blip>
          <a:stretch>
            <a:fillRect/>
          </a:stretch>
        </p:blipFill>
        <p:spPr>
          <a:xfrm>
            <a:off x="4659800" y="1541563"/>
            <a:ext cx="1724294" cy="3140876"/>
          </a:xfrm>
          <a:prstGeom prst="rect">
            <a:avLst/>
          </a:prstGeom>
          <a:noFill/>
          <a:ln>
            <a:noFill/>
          </a:ln>
        </p:spPr>
      </p:pic>
      <p:sp>
        <p:nvSpPr>
          <p:cNvPr id="479" name="Google Shape;479;p45"/>
          <p:cNvSpPr/>
          <p:nvPr/>
        </p:nvSpPr>
        <p:spPr>
          <a:xfrm>
            <a:off x="2662375" y="2034400"/>
            <a:ext cx="359100" cy="251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45"/>
          <p:cNvSpPr/>
          <p:nvPr/>
        </p:nvSpPr>
        <p:spPr>
          <a:xfrm>
            <a:off x="4830350" y="2845600"/>
            <a:ext cx="490200" cy="16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5"/>
          <p:cNvSpPr txBox="1"/>
          <p:nvPr/>
        </p:nvSpPr>
        <p:spPr>
          <a:xfrm>
            <a:off x="5189450" y="-1575250"/>
            <a:ext cx="17589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Creating a Lesson</a:t>
            </a:r>
            <a:endParaRPr b="1">
              <a:latin typeface="Lora"/>
              <a:ea typeface="Lora"/>
              <a:cs typeface="Lora"/>
              <a:sym typeface="Lora"/>
            </a:endParaRPr>
          </a:p>
        </p:txBody>
      </p:sp>
      <p:pic>
        <p:nvPicPr>
          <p:cNvPr id="482" name="Google Shape;482;p45"/>
          <p:cNvPicPr preferRelativeResize="0"/>
          <p:nvPr/>
        </p:nvPicPr>
        <p:blipFill>
          <a:blip r:embed="rId6">
            <a:alphaModFix/>
          </a:blip>
          <a:stretch>
            <a:fillRect/>
          </a:stretch>
        </p:blipFill>
        <p:spPr>
          <a:xfrm>
            <a:off x="330460" y="1471537"/>
            <a:ext cx="1697625" cy="3374626"/>
          </a:xfrm>
          <a:prstGeom prst="rect">
            <a:avLst/>
          </a:prstGeom>
          <a:noFill/>
          <a:ln>
            <a:noFill/>
          </a:ln>
        </p:spPr>
      </p:pic>
      <p:sp>
        <p:nvSpPr>
          <p:cNvPr id="483" name="Google Shape;483;p45"/>
          <p:cNvSpPr/>
          <p:nvPr/>
        </p:nvSpPr>
        <p:spPr>
          <a:xfrm>
            <a:off x="1982150" y="2971050"/>
            <a:ext cx="5487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5"/>
          <p:cNvSpPr/>
          <p:nvPr/>
        </p:nvSpPr>
        <p:spPr>
          <a:xfrm>
            <a:off x="911475" y="2559225"/>
            <a:ext cx="517800" cy="758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5"/>
          <p:cNvSpPr/>
          <p:nvPr/>
        </p:nvSpPr>
        <p:spPr>
          <a:xfrm>
            <a:off x="4111100" y="2971050"/>
            <a:ext cx="5487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5"/>
          <p:cNvSpPr/>
          <p:nvPr/>
        </p:nvSpPr>
        <p:spPr>
          <a:xfrm>
            <a:off x="6384100" y="2971050"/>
            <a:ext cx="5487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5"/>
          <p:cNvSpPr/>
          <p:nvPr/>
        </p:nvSpPr>
        <p:spPr>
          <a:xfrm>
            <a:off x="8271450" y="2971050"/>
            <a:ext cx="5487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8" name="Google Shape;488;p45"/>
          <p:cNvGrpSpPr/>
          <p:nvPr/>
        </p:nvGrpSpPr>
        <p:grpSpPr>
          <a:xfrm>
            <a:off x="849059" y="956693"/>
            <a:ext cx="342882" cy="350068"/>
            <a:chOff x="3951850" y="2985350"/>
            <a:chExt cx="407950" cy="416500"/>
          </a:xfrm>
        </p:grpSpPr>
        <p:sp>
          <p:nvSpPr>
            <p:cNvPr id="489" name="Google Shape;489;p45"/>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5"/>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5"/>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5"/>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cxnSp>
        <p:nvCxnSpPr>
          <p:cNvPr id="497" name="Google Shape;497;p46"/>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498" name="Google Shape;498;p46"/>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9" name="Google Shape;499;p46"/>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0" name="Google Shape;500;p46"/>
          <p:cNvGrpSpPr/>
          <p:nvPr/>
        </p:nvGrpSpPr>
        <p:grpSpPr>
          <a:xfrm>
            <a:off x="849059" y="956693"/>
            <a:ext cx="342882" cy="350068"/>
            <a:chOff x="3951850" y="2985350"/>
            <a:chExt cx="407950" cy="416500"/>
          </a:xfrm>
        </p:grpSpPr>
        <p:sp>
          <p:nvSpPr>
            <p:cNvPr id="501" name="Google Shape;501;p46"/>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6"/>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6"/>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6"/>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5" name="Google Shape;505;p46"/>
          <p:cNvPicPr preferRelativeResize="0"/>
          <p:nvPr/>
        </p:nvPicPr>
        <p:blipFill>
          <a:blip r:embed="rId3">
            <a:alphaModFix/>
          </a:blip>
          <a:stretch>
            <a:fillRect/>
          </a:stretch>
        </p:blipFill>
        <p:spPr>
          <a:xfrm>
            <a:off x="346496" y="1721951"/>
            <a:ext cx="1718045" cy="3274875"/>
          </a:xfrm>
          <a:prstGeom prst="rect">
            <a:avLst/>
          </a:prstGeom>
          <a:noFill/>
          <a:ln>
            <a:noFill/>
          </a:ln>
        </p:spPr>
      </p:pic>
      <p:pic>
        <p:nvPicPr>
          <p:cNvPr id="506" name="Google Shape;506;p46"/>
          <p:cNvPicPr preferRelativeResize="0"/>
          <p:nvPr/>
        </p:nvPicPr>
        <p:blipFill>
          <a:blip r:embed="rId4">
            <a:alphaModFix/>
          </a:blip>
          <a:stretch>
            <a:fillRect/>
          </a:stretch>
        </p:blipFill>
        <p:spPr>
          <a:xfrm>
            <a:off x="2516625" y="1782962"/>
            <a:ext cx="1763449" cy="3152850"/>
          </a:xfrm>
          <a:prstGeom prst="rect">
            <a:avLst/>
          </a:prstGeom>
          <a:noFill/>
          <a:ln>
            <a:noFill/>
          </a:ln>
        </p:spPr>
      </p:pic>
      <p:sp>
        <p:nvSpPr>
          <p:cNvPr id="507" name="Google Shape;507;p46"/>
          <p:cNvSpPr/>
          <p:nvPr/>
        </p:nvSpPr>
        <p:spPr>
          <a:xfrm>
            <a:off x="1537925" y="4460900"/>
            <a:ext cx="179700" cy="203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6"/>
          <p:cNvSpPr/>
          <p:nvPr/>
        </p:nvSpPr>
        <p:spPr>
          <a:xfrm>
            <a:off x="1896600" y="3586750"/>
            <a:ext cx="703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6"/>
          <p:cNvSpPr/>
          <p:nvPr/>
        </p:nvSpPr>
        <p:spPr>
          <a:xfrm>
            <a:off x="3082775" y="3526800"/>
            <a:ext cx="491100" cy="443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6"/>
          <p:cNvSpPr/>
          <p:nvPr/>
        </p:nvSpPr>
        <p:spPr>
          <a:xfrm>
            <a:off x="4103475" y="3586750"/>
            <a:ext cx="7038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6"/>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3</a:t>
            </a:r>
            <a:endParaRPr sz="2400">
              <a:solidFill>
                <a:schemeClr val="dk1"/>
              </a:solidFill>
              <a:highlight>
                <a:srgbClr val="FFFFFF"/>
              </a:highlight>
            </a:endParaRPr>
          </a:p>
          <a:p>
            <a:pPr indent="0" lvl="0" marL="0" rtl="0" algn="l">
              <a:spcBef>
                <a:spcPts val="1400"/>
              </a:spcBef>
              <a:spcAft>
                <a:spcPts val="0"/>
              </a:spcAft>
              <a:buNone/>
            </a:pPr>
            <a:r>
              <a:t/>
            </a:r>
            <a:endParaRPr sz="2400"/>
          </a:p>
        </p:txBody>
      </p:sp>
      <p:sp>
        <p:nvSpPr>
          <p:cNvPr id="512" name="Google Shape;512;p46"/>
          <p:cNvSpPr txBox="1"/>
          <p:nvPr/>
        </p:nvSpPr>
        <p:spPr>
          <a:xfrm>
            <a:off x="3851550" y="1346650"/>
            <a:ext cx="14409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Give Feedback</a:t>
            </a:r>
            <a:endParaRPr b="1">
              <a:latin typeface="Lora"/>
              <a:ea typeface="Lora"/>
              <a:cs typeface="Lora"/>
              <a:sym typeface="Lora"/>
            </a:endParaRPr>
          </a:p>
        </p:txBody>
      </p:sp>
      <p:sp>
        <p:nvSpPr>
          <p:cNvPr id="513" name="Google Shape;513;p46"/>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6"/>
          <p:cNvSpPr txBox="1"/>
          <p:nvPr/>
        </p:nvSpPr>
        <p:spPr>
          <a:xfrm>
            <a:off x="5189450" y="-1575250"/>
            <a:ext cx="1758900" cy="35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Creating a Lesson</a:t>
            </a:r>
            <a:endParaRPr b="1">
              <a:latin typeface="Lora"/>
              <a:ea typeface="Lora"/>
              <a:cs typeface="Lora"/>
              <a:sym typeface="Lora"/>
            </a:endParaRPr>
          </a:p>
        </p:txBody>
      </p:sp>
      <p:grpSp>
        <p:nvGrpSpPr>
          <p:cNvPr id="515" name="Google Shape;515;p46"/>
          <p:cNvGrpSpPr/>
          <p:nvPr/>
        </p:nvGrpSpPr>
        <p:grpSpPr>
          <a:xfrm>
            <a:off x="849059" y="956693"/>
            <a:ext cx="342882" cy="350068"/>
            <a:chOff x="3951850" y="2985350"/>
            <a:chExt cx="407950" cy="416500"/>
          </a:xfrm>
        </p:grpSpPr>
        <p:sp>
          <p:nvSpPr>
            <p:cNvPr id="516" name="Google Shape;516;p46"/>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46"/>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6"/>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6"/>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0" name="Google Shape;520;p46"/>
          <p:cNvPicPr preferRelativeResize="0"/>
          <p:nvPr/>
        </p:nvPicPr>
        <p:blipFill>
          <a:blip r:embed="rId5">
            <a:alphaModFix/>
          </a:blip>
          <a:stretch>
            <a:fillRect/>
          </a:stretch>
        </p:blipFill>
        <p:spPr>
          <a:xfrm>
            <a:off x="7448297" y="1727375"/>
            <a:ext cx="1534549" cy="3058851"/>
          </a:xfrm>
          <a:prstGeom prst="rect">
            <a:avLst/>
          </a:prstGeom>
          <a:noFill/>
          <a:ln>
            <a:noFill/>
          </a:ln>
        </p:spPr>
      </p:pic>
      <p:sp>
        <p:nvSpPr>
          <p:cNvPr id="521" name="Google Shape;521;p46"/>
          <p:cNvSpPr/>
          <p:nvPr/>
        </p:nvSpPr>
        <p:spPr>
          <a:xfrm>
            <a:off x="7727625" y="3201800"/>
            <a:ext cx="969900" cy="10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6"/>
          <p:cNvSpPr/>
          <p:nvPr/>
        </p:nvSpPr>
        <p:spPr>
          <a:xfrm>
            <a:off x="7727625" y="3617650"/>
            <a:ext cx="969900" cy="10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6"/>
          <p:cNvSpPr/>
          <p:nvPr/>
        </p:nvSpPr>
        <p:spPr>
          <a:xfrm>
            <a:off x="7730625" y="3997600"/>
            <a:ext cx="969900" cy="107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6"/>
          <p:cNvSpPr/>
          <p:nvPr/>
        </p:nvSpPr>
        <p:spPr>
          <a:xfrm>
            <a:off x="8565925" y="4377550"/>
            <a:ext cx="239400" cy="15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6"/>
          <p:cNvSpPr/>
          <p:nvPr/>
        </p:nvSpPr>
        <p:spPr>
          <a:xfrm>
            <a:off x="7668725" y="2761900"/>
            <a:ext cx="505200" cy="122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6" name="Google Shape;526;p46"/>
          <p:cNvPicPr preferRelativeResize="0"/>
          <p:nvPr/>
        </p:nvPicPr>
        <p:blipFill>
          <a:blip r:embed="rId6">
            <a:alphaModFix/>
          </a:blip>
          <a:stretch>
            <a:fillRect/>
          </a:stretch>
        </p:blipFill>
        <p:spPr>
          <a:xfrm>
            <a:off x="4885352" y="1656875"/>
            <a:ext cx="1620174" cy="3085300"/>
          </a:xfrm>
          <a:prstGeom prst="rect">
            <a:avLst/>
          </a:prstGeom>
          <a:noFill/>
          <a:ln>
            <a:noFill/>
          </a:ln>
        </p:spPr>
      </p:pic>
      <p:sp>
        <p:nvSpPr>
          <p:cNvPr id="527" name="Google Shape;527;p46"/>
          <p:cNvSpPr/>
          <p:nvPr/>
        </p:nvSpPr>
        <p:spPr>
          <a:xfrm>
            <a:off x="5526775" y="3590400"/>
            <a:ext cx="317700" cy="1443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6"/>
          <p:cNvSpPr/>
          <p:nvPr/>
        </p:nvSpPr>
        <p:spPr>
          <a:xfrm>
            <a:off x="6789250" y="3255500"/>
            <a:ext cx="4821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cxnSp>
        <p:nvCxnSpPr>
          <p:cNvPr id="533" name="Google Shape;533;p47"/>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34" name="Google Shape;534;p47"/>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5" name="Google Shape;535;p47"/>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6" name="Google Shape;536;p47"/>
          <p:cNvGrpSpPr/>
          <p:nvPr/>
        </p:nvGrpSpPr>
        <p:grpSpPr>
          <a:xfrm>
            <a:off x="849059" y="956693"/>
            <a:ext cx="342882" cy="350068"/>
            <a:chOff x="3951850" y="2985350"/>
            <a:chExt cx="407950" cy="416500"/>
          </a:xfrm>
        </p:grpSpPr>
        <p:sp>
          <p:nvSpPr>
            <p:cNvPr id="537" name="Google Shape;537;p47"/>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47"/>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47"/>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7"/>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41" name="Google Shape;541;p47"/>
          <p:cNvPicPr preferRelativeResize="0"/>
          <p:nvPr/>
        </p:nvPicPr>
        <p:blipFill>
          <a:blip r:embed="rId3">
            <a:alphaModFix/>
          </a:blip>
          <a:stretch>
            <a:fillRect/>
          </a:stretch>
        </p:blipFill>
        <p:spPr>
          <a:xfrm>
            <a:off x="2513287" y="1721948"/>
            <a:ext cx="1861858" cy="3274876"/>
          </a:xfrm>
          <a:prstGeom prst="rect">
            <a:avLst/>
          </a:prstGeom>
          <a:noFill/>
          <a:ln>
            <a:noFill/>
          </a:ln>
        </p:spPr>
      </p:pic>
      <p:pic>
        <p:nvPicPr>
          <p:cNvPr id="542" name="Google Shape;542;p47"/>
          <p:cNvPicPr preferRelativeResize="0"/>
          <p:nvPr/>
        </p:nvPicPr>
        <p:blipFill>
          <a:blip r:embed="rId4">
            <a:alphaModFix/>
          </a:blip>
          <a:stretch>
            <a:fillRect/>
          </a:stretch>
        </p:blipFill>
        <p:spPr>
          <a:xfrm>
            <a:off x="4897958" y="1865748"/>
            <a:ext cx="1632792" cy="2912258"/>
          </a:xfrm>
          <a:prstGeom prst="rect">
            <a:avLst/>
          </a:prstGeom>
          <a:noFill/>
          <a:ln>
            <a:noFill/>
          </a:ln>
        </p:spPr>
      </p:pic>
      <p:sp>
        <p:nvSpPr>
          <p:cNvPr id="543" name="Google Shape;543;p47"/>
          <p:cNvSpPr/>
          <p:nvPr/>
        </p:nvSpPr>
        <p:spPr>
          <a:xfrm>
            <a:off x="3169863" y="4289025"/>
            <a:ext cx="548700" cy="1536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47"/>
          <p:cNvSpPr/>
          <p:nvPr/>
        </p:nvSpPr>
        <p:spPr>
          <a:xfrm>
            <a:off x="4395500" y="3320575"/>
            <a:ext cx="482100" cy="131700"/>
          </a:xfrm>
          <a:prstGeom prst="rightArrow">
            <a:avLst>
              <a:gd fmla="val 50000" name="adj1"/>
              <a:gd fmla="val 50000" name="adj2"/>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7"/>
          <p:cNvSpPr txBox="1"/>
          <p:nvPr>
            <p:ph idx="4294967295" type="ctrTitle"/>
          </p:nvPr>
        </p:nvSpPr>
        <p:spPr>
          <a:xfrm>
            <a:off x="1486125" y="404025"/>
            <a:ext cx="3787800" cy="8124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2400">
                <a:solidFill>
                  <a:schemeClr val="dk1"/>
                </a:solidFill>
                <a:highlight>
                  <a:srgbClr val="FFFFFF"/>
                </a:highlight>
              </a:rPr>
              <a:t>Medium-Fi Prototype Task Flow 3</a:t>
            </a:r>
            <a:endParaRPr sz="2400">
              <a:solidFill>
                <a:schemeClr val="dk1"/>
              </a:solidFill>
              <a:highlight>
                <a:srgbClr val="FFFFFF"/>
              </a:highlight>
            </a:endParaRPr>
          </a:p>
          <a:p>
            <a:pPr indent="0" lvl="0" marL="0" rtl="0" algn="l">
              <a:spcBef>
                <a:spcPts val="1400"/>
              </a:spcBef>
              <a:spcAft>
                <a:spcPts val="0"/>
              </a:spcAft>
              <a:buNone/>
            </a:pPr>
            <a:r>
              <a:t/>
            </a:r>
            <a:endParaRPr sz="2400"/>
          </a:p>
        </p:txBody>
      </p:sp>
      <p:sp>
        <p:nvSpPr>
          <p:cNvPr id="546" name="Google Shape;546;p47"/>
          <p:cNvSpPr txBox="1"/>
          <p:nvPr/>
        </p:nvSpPr>
        <p:spPr>
          <a:xfrm>
            <a:off x="3851550" y="1346650"/>
            <a:ext cx="1440900" cy="3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Lora"/>
                <a:ea typeface="Lora"/>
                <a:cs typeface="Lora"/>
                <a:sym typeface="Lora"/>
              </a:rPr>
              <a:t>Give Feedback</a:t>
            </a:r>
            <a:endParaRPr b="1">
              <a:latin typeface="Lora"/>
              <a:ea typeface="Lora"/>
              <a:cs typeface="Lora"/>
              <a:sym typeface="Lor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cxnSp>
        <p:nvCxnSpPr>
          <p:cNvPr id="551" name="Google Shape;551;p48"/>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52" name="Google Shape;552;p4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3" name="Google Shape;553;p48"/>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48"/>
          <p:cNvSpPr txBox="1"/>
          <p:nvPr>
            <p:ph idx="4294967295" type="ctrTitle"/>
          </p:nvPr>
        </p:nvSpPr>
        <p:spPr>
          <a:xfrm>
            <a:off x="1486125" y="698225"/>
            <a:ext cx="3787800" cy="4335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1400"/>
              </a:spcAft>
              <a:buNone/>
            </a:pPr>
            <a:r>
              <a:rPr lang="en" sz="2400">
                <a:solidFill>
                  <a:schemeClr val="dk1"/>
                </a:solidFill>
                <a:highlight>
                  <a:srgbClr val="FFFFFF"/>
                </a:highlight>
              </a:rPr>
              <a:t>Prototype- Tools</a:t>
            </a:r>
            <a:endParaRPr sz="2400"/>
          </a:p>
        </p:txBody>
      </p:sp>
      <p:grpSp>
        <p:nvGrpSpPr>
          <p:cNvPr id="555" name="Google Shape;555;p48"/>
          <p:cNvGrpSpPr/>
          <p:nvPr/>
        </p:nvGrpSpPr>
        <p:grpSpPr>
          <a:xfrm>
            <a:off x="849059" y="956693"/>
            <a:ext cx="342882" cy="350068"/>
            <a:chOff x="3951850" y="2985350"/>
            <a:chExt cx="407950" cy="416500"/>
          </a:xfrm>
        </p:grpSpPr>
        <p:sp>
          <p:nvSpPr>
            <p:cNvPr id="556" name="Google Shape;556;p48"/>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8"/>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8"/>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8"/>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0" name="Google Shape;560;p48"/>
          <p:cNvSpPr txBox="1"/>
          <p:nvPr/>
        </p:nvSpPr>
        <p:spPr>
          <a:xfrm>
            <a:off x="1204600" y="1755575"/>
            <a:ext cx="6700500" cy="4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We used </a:t>
            </a:r>
            <a:r>
              <a:rPr b="1" i="1" lang="en">
                <a:latin typeface="Lora"/>
                <a:ea typeface="Lora"/>
                <a:cs typeface="Lora"/>
                <a:sym typeface="Lora"/>
              </a:rPr>
              <a:t>Figma</a:t>
            </a:r>
            <a:r>
              <a:rPr lang="en">
                <a:latin typeface="Lora"/>
                <a:ea typeface="Lora"/>
                <a:cs typeface="Lora"/>
                <a:sym typeface="Lora"/>
              </a:rPr>
              <a:t> </a:t>
            </a:r>
            <a:r>
              <a:rPr lang="en">
                <a:latin typeface="Lora"/>
                <a:ea typeface="Lora"/>
                <a:cs typeface="Lora"/>
                <a:sym typeface="Lora"/>
              </a:rPr>
              <a:t>solely</a:t>
            </a:r>
            <a:r>
              <a:rPr lang="en">
                <a:latin typeface="Lora"/>
                <a:ea typeface="Lora"/>
                <a:cs typeface="Lora"/>
                <a:sym typeface="Lora"/>
              </a:rPr>
              <a:t> for </a:t>
            </a:r>
            <a:r>
              <a:rPr lang="en">
                <a:latin typeface="Lora"/>
                <a:ea typeface="Lora"/>
                <a:cs typeface="Lora"/>
                <a:sym typeface="Lora"/>
              </a:rPr>
              <a:t>designing</a:t>
            </a:r>
            <a:r>
              <a:rPr lang="en">
                <a:latin typeface="Lora"/>
                <a:ea typeface="Lora"/>
                <a:cs typeface="Lora"/>
                <a:sym typeface="Lora"/>
              </a:rPr>
              <a:t> and testing our medium-fi prototype.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
        <p:nvSpPr>
          <p:cNvPr id="561" name="Google Shape;561;p48"/>
          <p:cNvSpPr txBox="1"/>
          <p:nvPr/>
        </p:nvSpPr>
        <p:spPr>
          <a:xfrm>
            <a:off x="1682025" y="2523025"/>
            <a:ext cx="3003000" cy="18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PRO’s:</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Wide applicability</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Great to quickly and easily test multiple ideas</a:t>
            </a:r>
            <a:endParaRPr>
              <a:latin typeface="Lora"/>
              <a:ea typeface="Lora"/>
              <a:cs typeface="Lora"/>
              <a:sym typeface="Lora"/>
            </a:endParaRPr>
          </a:p>
        </p:txBody>
      </p:sp>
      <p:sp>
        <p:nvSpPr>
          <p:cNvPr id="562" name="Google Shape;562;p48"/>
          <p:cNvSpPr txBox="1"/>
          <p:nvPr/>
        </p:nvSpPr>
        <p:spPr>
          <a:xfrm>
            <a:off x="5010775" y="2639325"/>
            <a:ext cx="2634000" cy="185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Lora"/>
                <a:ea typeface="Lora"/>
                <a:cs typeface="Lora"/>
                <a:sym typeface="Lora"/>
              </a:rPr>
              <a:t>CON’s</a:t>
            </a:r>
            <a:r>
              <a:rPr lang="en">
                <a:latin typeface="Lora"/>
                <a:ea typeface="Lora"/>
                <a:cs typeface="Lora"/>
                <a:sym typeface="Lora"/>
              </a:rPr>
              <a:t>:</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Tough initial </a:t>
            </a:r>
            <a:r>
              <a:rPr lang="en">
                <a:latin typeface="Lora"/>
                <a:ea typeface="Lora"/>
                <a:cs typeface="Lora"/>
                <a:sym typeface="Lora"/>
              </a:rPr>
              <a:t>learning</a:t>
            </a:r>
            <a:r>
              <a:rPr lang="en">
                <a:latin typeface="Lora"/>
                <a:ea typeface="Lora"/>
                <a:cs typeface="Lora"/>
                <a:sym typeface="Lora"/>
              </a:rPr>
              <a:t> curve</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Prototyping is not that dynamic</a:t>
            </a:r>
            <a:endParaRPr>
              <a:latin typeface="Lora"/>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cxnSp>
        <p:nvCxnSpPr>
          <p:cNvPr id="567" name="Google Shape;567;p49"/>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68" name="Google Shape;568;p4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9" name="Google Shape;569;p49"/>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9"/>
          <p:cNvSpPr txBox="1"/>
          <p:nvPr>
            <p:ph idx="4294967295" type="ctrTitle"/>
          </p:nvPr>
        </p:nvSpPr>
        <p:spPr>
          <a:xfrm>
            <a:off x="1486125" y="698225"/>
            <a:ext cx="6285600" cy="4335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1400"/>
              </a:spcAft>
              <a:buNone/>
            </a:pPr>
            <a:r>
              <a:rPr lang="en" sz="2400">
                <a:solidFill>
                  <a:schemeClr val="dk1"/>
                </a:solidFill>
                <a:highlight>
                  <a:srgbClr val="FFFFFF"/>
                </a:highlight>
              </a:rPr>
              <a:t>Prototype- Limitations/Tradeoffs</a:t>
            </a:r>
            <a:endParaRPr sz="2400"/>
          </a:p>
        </p:txBody>
      </p:sp>
      <p:grpSp>
        <p:nvGrpSpPr>
          <p:cNvPr id="571" name="Google Shape;571;p49"/>
          <p:cNvGrpSpPr/>
          <p:nvPr/>
        </p:nvGrpSpPr>
        <p:grpSpPr>
          <a:xfrm>
            <a:off x="849059" y="956693"/>
            <a:ext cx="342882" cy="350068"/>
            <a:chOff x="3951850" y="2985350"/>
            <a:chExt cx="407950" cy="416500"/>
          </a:xfrm>
        </p:grpSpPr>
        <p:sp>
          <p:nvSpPr>
            <p:cNvPr id="572" name="Google Shape;572;p49"/>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9"/>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9"/>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9"/>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49"/>
          <p:cNvSpPr txBox="1"/>
          <p:nvPr/>
        </p:nvSpPr>
        <p:spPr>
          <a:xfrm>
            <a:off x="1204600" y="1755575"/>
            <a:ext cx="6700500" cy="2032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Lora"/>
              <a:buChar char="●"/>
            </a:pPr>
            <a:r>
              <a:rPr lang="en">
                <a:latin typeface="Lora"/>
                <a:ea typeface="Lora"/>
                <a:cs typeface="Lora"/>
                <a:sym typeface="Lora"/>
              </a:rPr>
              <a:t>Transferring</a:t>
            </a:r>
            <a:r>
              <a:rPr lang="en">
                <a:latin typeface="Lora"/>
                <a:ea typeface="Lora"/>
                <a:cs typeface="Lora"/>
                <a:sym typeface="Lora"/>
              </a:rPr>
              <a:t> paper sketches to Figma was difficult because we originally did not </a:t>
            </a:r>
            <a:r>
              <a:rPr lang="en">
                <a:latin typeface="Lora"/>
                <a:ea typeface="Lora"/>
                <a:cs typeface="Lora"/>
                <a:sym typeface="Lora"/>
              </a:rPr>
              <a:t>know</a:t>
            </a:r>
            <a:r>
              <a:rPr lang="en">
                <a:latin typeface="Lora"/>
                <a:ea typeface="Lora"/>
                <a:cs typeface="Lora"/>
                <a:sym typeface="Lora"/>
              </a:rPr>
              <a:t> what would be easy and what would be hard to do using a design or prototyping tool.</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Difference in contrast between digital and paper form made for some minor design tweaks to free up space and de-clutter the design.</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Had to draw out tasks in digital form in order to better understand and direct the user’s attention (one task per page, instead of multiple task on one page).</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In summary, nothing significant was removed out, but really just </a:t>
            </a:r>
            <a:r>
              <a:rPr lang="en">
                <a:latin typeface="Lora"/>
                <a:ea typeface="Lora"/>
                <a:cs typeface="Lora"/>
                <a:sym typeface="Lora"/>
              </a:rPr>
              <a:t>simplified</a:t>
            </a:r>
            <a:r>
              <a:rPr lang="en">
                <a:latin typeface="Lora"/>
                <a:ea typeface="Lora"/>
                <a:cs typeface="Lora"/>
                <a:sym typeface="Lora"/>
              </a:rPr>
              <a:t> each page and the overall flow for each task in order to be more easily understood.</a:t>
            </a:r>
            <a:endParaRPr>
              <a:latin typeface="Lora"/>
              <a:ea typeface="Lora"/>
              <a:cs typeface="Lora"/>
              <a:sym typeface="Lor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0" name="Shape 580"/>
        <p:cNvGrpSpPr/>
        <p:nvPr/>
      </p:nvGrpSpPr>
      <p:grpSpPr>
        <a:xfrm>
          <a:off x="0" y="0"/>
          <a:ext cx="0" cy="0"/>
          <a:chOff x="0" y="0"/>
          <a:chExt cx="0" cy="0"/>
        </a:xfrm>
      </p:grpSpPr>
      <p:cxnSp>
        <p:nvCxnSpPr>
          <p:cNvPr id="581" name="Google Shape;581;p50"/>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82" name="Google Shape;582;p5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3" name="Google Shape;583;p50"/>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50"/>
          <p:cNvSpPr txBox="1"/>
          <p:nvPr>
            <p:ph idx="4294967295" type="ctrTitle"/>
          </p:nvPr>
        </p:nvSpPr>
        <p:spPr>
          <a:xfrm>
            <a:off x="1486125" y="698225"/>
            <a:ext cx="6285600" cy="4335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1400"/>
              </a:spcAft>
              <a:buNone/>
            </a:pPr>
            <a:r>
              <a:rPr lang="en" sz="2400">
                <a:solidFill>
                  <a:schemeClr val="dk1"/>
                </a:solidFill>
                <a:highlight>
                  <a:srgbClr val="FFFFFF"/>
                </a:highlight>
              </a:rPr>
              <a:t>Prototype- Wizard of Oz/Hard-coded </a:t>
            </a:r>
            <a:endParaRPr sz="2400"/>
          </a:p>
        </p:txBody>
      </p:sp>
      <p:grpSp>
        <p:nvGrpSpPr>
          <p:cNvPr id="585" name="Google Shape;585;p50"/>
          <p:cNvGrpSpPr/>
          <p:nvPr/>
        </p:nvGrpSpPr>
        <p:grpSpPr>
          <a:xfrm>
            <a:off x="849059" y="956693"/>
            <a:ext cx="342882" cy="350068"/>
            <a:chOff x="3951850" y="2985350"/>
            <a:chExt cx="407950" cy="416500"/>
          </a:xfrm>
        </p:grpSpPr>
        <p:sp>
          <p:nvSpPr>
            <p:cNvPr id="586" name="Google Shape;586;p50"/>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0"/>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0"/>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50"/>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0" name="Google Shape;590;p50"/>
          <p:cNvSpPr txBox="1"/>
          <p:nvPr/>
        </p:nvSpPr>
        <p:spPr>
          <a:xfrm>
            <a:off x="1204600" y="1755575"/>
            <a:ext cx="6700500" cy="20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latin typeface="Lora"/>
                <a:ea typeface="Lora"/>
                <a:cs typeface="Lora"/>
                <a:sym typeface="Lora"/>
              </a:rPr>
              <a:t>Wizard of Oz</a:t>
            </a:r>
            <a:endParaRPr b="1" u="sng">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The lessons and how we were able to interact with them (giving feedback)</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b="1" lang="en" u="sng">
                <a:latin typeface="Lora"/>
                <a:ea typeface="Lora"/>
                <a:cs typeface="Lora"/>
                <a:sym typeface="Lora"/>
              </a:rPr>
              <a:t>Hard-coded</a:t>
            </a:r>
            <a:endParaRPr b="1" u="sng">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The text being typed into the search bar</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Which lesson planner you selected</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Date selected</a:t>
            </a:r>
            <a:endParaRPr>
              <a:latin typeface="Lora"/>
              <a:ea typeface="Lora"/>
              <a:cs typeface="Lora"/>
              <a:sym typeface="Lora"/>
            </a:endParaRPr>
          </a:p>
          <a:p>
            <a:pPr indent="-317500" lvl="0" marL="457200" rtl="0" algn="l">
              <a:spcBef>
                <a:spcPts val="0"/>
              </a:spcBef>
              <a:spcAft>
                <a:spcPts val="0"/>
              </a:spcAft>
              <a:buSzPts val="1400"/>
              <a:buFont typeface="Lora"/>
              <a:buChar char="●"/>
            </a:pPr>
            <a:r>
              <a:rPr lang="en">
                <a:latin typeface="Lora"/>
                <a:ea typeface="Lora"/>
                <a:cs typeface="Lora"/>
                <a:sym typeface="Lora"/>
              </a:rPr>
              <a:t>Feedback provided</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Why?</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There is a lot of dynamic moving parts to this product, so in order to show it effectively using Figma, most of the selections and decisions made by the user are hard-coded in.</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cxnSp>
        <p:nvCxnSpPr>
          <p:cNvPr id="595" name="Google Shape;595;p51"/>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596" name="Google Shape;596;p5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7" name="Google Shape;597;p51"/>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1"/>
          <p:cNvSpPr txBox="1"/>
          <p:nvPr>
            <p:ph idx="4294967295" type="ctrTitle"/>
          </p:nvPr>
        </p:nvSpPr>
        <p:spPr>
          <a:xfrm>
            <a:off x="1486125" y="698225"/>
            <a:ext cx="6285600" cy="433500"/>
          </a:xfrm>
          <a:prstGeom prst="rect">
            <a:avLst/>
          </a:prstGeom>
        </p:spPr>
        <p:txBody>
          <a:bodyPr anchorCtr="0" anchor="ctr" bIns="91425" lIns="91425" spcFirstLastPara="1" rIns="91425" wrap="square" tIns="91425">
            <a:noAutofit/>
          </a:bodyPr>
          <a:lstStyle/>
          <a:p>
            <a:pPr indent="0" lvl="0" marL="0" rtl="0" algn="l">
              <a:lnSpc>
                <a:spcPct val="115000"/>
              </a:lnSpc>
              <a:spcBef>
                <a:spcPts val="1400"/>
              </a:spcBef>
              <a:spcAft>
                <a:spcPts val="1400"/>
              </a:spcAft>
              <a:buNone/>
            </a:pPr>
            <a:r>
              <a:rPr lang="en" sz="2400">
                <a:solidFill>
                  <a:schemeClr val="dk1"/>
                </a:solidFill>
                <a:highlight>
                  <a:srgbClr val="FFFFFF"/>
                </a:highlight>
              </a:rPr>
              <a:t>Prototype Link</a:t>
            </a:r>
            <a:endParaRPr sz="2400"/>
          </a:p>
        </p:txBody>
      </p:sp>
      <p:grpSp>
        <p:nvGrpSpPr>
          <p:cNvPr id="599" name="Google Shape;599;p51"/>
          <p:cNvGrpSpPr/>
          <p:nvPr/>
        </p:nvGrpSpPr>
        <p:grpSpPr>
          <a:xfrm>
            <a:off x="849059" y="956693"/>
            <a:ext cx="342882" cy="350068"/>
            <a:chOff x="3951850" y="2985350"/>
            <a:chExt cx="407950" cy="416500"/>
          </a:xfrm>
        </p:grpSpPr>
        <p:sp>
          <p:nvSpPr>
            <p:cNvPr id="600" name="Google Shape;600;p51"/>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1"/>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1"/>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51"/>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51"/>
          <p:cNvSpPr txBox="1"/>
          <p:nvPr/>
        </p:nvSpPr>
        <p:spPr>
          <a:xfrm>
            <a:off x="1204600" y="1755575"/>
            <a:ext cx="6700500" cy="203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Lora"/>
                <a:ea typeface="Lora"/>
                <a:cs typeface="Lora"/>
                <a:sym typeface="Lora"/>
                <a:hlinkClick r:id="rId3"/>
              </a:rPr>
              <a:t>Sketches</a:t>
            </a:r>
            <a:r>
              <a:rPr lang="en">
                <a:latin typeface="Lora"/>
                <a:ea typeface="Lora"/>
                <a:cs typeface="Lora"/>
                <a:sym typeface="Lora"/>
              </a:rPr>
              <a:t>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lang="en" u="sng">
                <a:solidFill>
                  <a:schemeClr val="hlink"/>
                </a:solidFill>
                <a:latin typeface="Lora"/>
                <a:ea typeface="Lora"/>
                <a:cs typeface="Lora"/>
                <a:sym typeface="Lora"/>
                <a:hlinkClick r:id="rId4"/>
              </a:rPr>
              <a:t>Prototype</a:t>
            </a:r>
            <a:endParaRPr>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cxnSp>
        <p:nvCxnSpPr>
          <p:cNvPr id="156" name="Google Shape;156;p28"/>
          <p:cNvCxnSpPr/>
          <p:nvPr/>
        </p:nvCxnSpPr>
        <p:spPr>
          <a:xfrm>
            <a:off x="-6025" y="1668728"/>
            <a:ext cx="9162000" cy="0"/>
          </a:xfrm>
          <a:prstGeom prst="straightConnector1">
            <a:avLst/>
          </a:prstGeom>
          <a:noFill/>
          <a:ln cap="flat" cmpd="sng" w="9525">
            <a:solidFill>
              <a:srgbClr val="CCCCCC"/>
            </a:solidFill>
            <a:prstDash val="solid"/>
            <a:round/>
            <a:headEnd len="med" w="med" type="none"/>
            <a:tailEnd len="med" w="med" type="none"/>
          </a:ln>
        </p:spPr>
      </p:cxnSp>
      <p:sp>
        <p:nvSpPr>
          <p:cNvPr id="157" name="Google Shape;157;p28"/>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28"/>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
        <p:nvSpPr>
          <p:cNvPr id="159" name="Google Shape;159;p28"/>
          <p:cNvSpPr/>
          <p:nvPr/>
        </p:nvSpPr>
        <p:spPr>
          <a:xfrm>
            <a:off x="409900" y="1378925"/>
            <a:ext cx="579300" cy="579600"/>
          </a:xfrm>
          <a:prstGeom prst="ellipse">
            <a:avLst/>
          </a:prstGeom>
          <a:solidFill>
            <a:srgbClr val="98B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A4C2F4"/>
              </a:highlight>
            </a:endParaRPr>
          </a:p>
        </p:txBody>
      </p:sp>
      <p:sp>
        <p:nvSpPr>
          <p:cNvPr id="160" name="Google Shape;160;p28"/>
          <p:cNvSpPr/>
          <p:nvPr/>
        </p:nvSpPr>
        <p:spPr>
          <a:xfrm>
            <a:off x="539361" y="1499779"/>
            <a:ext cx="320378" cy="337776"/>
          </a:xfrm>
          <a:custGeom>
            <a:rect b="b" l="l" r="r" t="t"/>
            <a:pathLst>
              <a:path extrusionOk="0" fill="none" h="16075" w="15247">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8"/>
          <p:cNvSpPr/>
          <p:nvPr/>
        </p:nvSpPr>
        <p:spPr>
          <a:xfrm>
            <a:off x="2452979" y="643738"/>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8"/>
          <p:cNvPicPr preferRelativeResize="0"/>
          <p:nvPr/>
        </p:nvPicPr>
        <p:blipFill rotWithShape="1">
          <a:blip r:embed="rId4">
            <a:alphaModFix/>
          </a:blip>
          <a:srcRect b="0" l="6893" r="7475" t="21795"/>
          <a:stretch/>
        </p:blipFill>
        <p:spPr>
          <a:xfrm>
            <a:off x="2670150" y="749813"/>
            <a:ext cx="1403375" cy="1730475"/>
          </a:xfrm>
          <a:prstGeom prst="rect">
            <a:avLst/>
          </a:prstGeom>
          <a:noFill/>
          <a:ln>
            <a:noFill/>
          </a:ln>
        </p:spPr>
      </p:pic>
      <p:sp>
        <p:nvSpPr>
          <p:cNvPr id="163" name="Google Shape;163;p28"/>
          <p:cNvSpPr/>
          <p:nvPr/>
        </p:nvSpPr>
        <p:spPr>
          <a:xfrm>
            <a:off x="4881129" y="2807338"/>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28"/>
          <p:cNvPicPr preferRelativeResize="0"/>
          <p:nvPr/>
        </p:nvPicPr>
        <p:blipFill rotWithShape="1">
          <a:blip r:embed="rId5">
            <a:alphaModFix/>
          </a:blip>
          <a:srcRect b="4810" l="0" r="4571" t="5767"/>
          <a:stretch/>
        </p:blipFill>
        <p:spPr>
          <a:xfrm>
            <a:off x="5084387" y="2918638"/>
            <a:ext cx="1403375" cy="1719925"/>
          </a:xfrm>
          <a:prstGeom prst="rect">
            <a:avLst/>
          </a:prstGeom>
          <a:noFill/>
          <a:ln>
            <a:noFill/>
          </a:ln>
        </p:spPr>
      </p:pic>
      <p:sp>
        <p:nvSpPr>
          <p:cNvPr id="165" name="Google Shape;165;p28"/>
          <p:cNvSpPr/>
          <p:nvPr/>
        </p:nvSpPr>
        <p:spPr>
          <a:xfrm>
            <a:off x="4881129" y="643750"/>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28"/>
          <p:cNvPicPr preferRelativeResize="0"/>
          <p:nvPr/>
        </p:nvPicPr>
        <p:blipFill rotWithShape="1">
          <a:blip r:embed="rId6">
            <a:alphaModFix/>
          </a:blip>
          <a:srcRect b="0" l="5065" r="7590" t="16715"/>
          <a:stretch/>
        </p:blipFill>
        <p:spPr>
          <a:xfrm>
            <a:off x="5098300" y="749838"/>
            <a:ext cx="1403375" cy="1746181"/>
          </a:xfrm>
          <a:prstGeom prst="rect">
            <a:avLst/>
          </a:prstGeom>
          <a:noFill/>
          <a:ln>
            <a:noFill/>
          </a:ln>
        </p:spPr>
      </p:pic>
      <p:sp>
        <p:nvSpPr>
          <p:cNvPr id="167" name="Google Shape;167;p28"/>
          <p:cNvSpPr/>
          <p:nvPr/>
        </p:nvSpPr>
        <p:spPr>
          <a:xfrm>
            <a:off x="2452979" y="2801988"/>
            <a:ext cx="1809900" cy="1942500"/>
          </a:xfrm>
          <a:prstGeom prst="rect">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28"/>
          <p:cNvPicPr preferRelativeResize="0"/>
          <p:nvPr/>
        </p:nvPicPr>
        <p:blipFill rotWithShape="1">
          <a:blip r:embed="rId7">
            <a:alphaModFix/>
          </a:blip>
          <a:srcRect b="0" l="6371" r="7644" t="20382"/>
          <a:stretch/>
        </p:blipFill>
        <p:spPr>
          <a:xfrm>
            <a:off x="2670151" y="2908075"/>
            <a:ext cx="1403375" cy="17410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9"/>
          <p:cNvSpPr txBox="1"/>
          <p:nvPr>
            <p:ph idx="4294967295" type="subTitle"/>
          </p:nvPr>
        </p:nvSpPr>
        <p:spPr>
          <a:xfrm>
            <a:off x="2371625" y="2026275"/>
            <a:ext cx="6042900" cy="78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chemeClr val="lt1"/>
                </a:highlight>
                <a:latin typeface="Lora"/>
                <a:ea typeface="Lora"/>
                <a:cs typeface="Lora"/>
                <a:sym typeface="Lora"/>
              </a:rPr>
              <a:t>Crowdsourced Lesson Planning and Organization</a:t>
            </a:r>
            <a:endParaRPr>
              <a:latin typeface="Lora"/>
              <a:ea typeface="Lora"/>
              <a:cs typeface="Lora"/>
              <a:sym typeface="Lora"/>
            </a:endParaRPr>
          </a:p>
        </p:txBody>
      </p:sp>
      <p:cxnSp>
        <p:nvCxnSpPr>
          <p:cNvPr id="174" name="Google Shape;174;p29"/>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75" name="Google Shape;175;p29"/>
          <p:cNvSpPr txBox="1"/>
          <p:nvPr>
            <p:ph idx="4294967295" type="ctrTitle"/>
          </p:nvPr>
        </p:nvSpPr>
        <p:spPr>
          <a:xfrm>
            <a:off x="2371625" y="816550"/>
            <a:ext cx="38772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Value Proposition</a:t>
            </a:r>
            <a:endParaRPr sz="3600"/>
          </a:p>
        </p:txBody>
      </p:sp>
      <p:cxnSp>
        <p:nvCxnSpPr>
          <p:cNvPr id="176" name="Google Shape;176;p29"/>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177" name="Google Shape;177;p29"/>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8" name="Google Shape;178;p29"/>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0"/>
          <p:cNvSpPr txBox="1"/>
          <p:nvPr>
            <p:ph idx="4294967295" type="subTitle"/>
          </p:nvPr>
        </p:nvSpPr>
        <p:spPr>
          <a:xfrm>
            <a:off x="2371625" y="2026275"/>
            <a:ext cx="6042900" cy="2265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400">
                <a:latin typeface="Lora"/>
                <a:ea typeface="Lora"/>
                <a:cs typeface="Lora"/>
                <a:sym typeface="Lora"/>
              </a:rPr>
              <a:t>Successful lesson planning can be an arduous and time consuming task which requires resources educators don’t always possess. Furthermore, many educators exert immense effort designing creative and effective lesson plans with no way easy way to share them. Lessonly tackles these issues by creating an online community for teachers who want to share, discover, and manage lesson plans. By assisting instructors, and providing them with tools for success, Lessonly aims to have large scale impact on the education sector through positive trickle down effect on their students.</a:t>
            </a:r>
            <a:endParaRPr sz="1400">
              <a:latin typeface="Lora"/>
              <a:ea typeface="Lora"/>
              <a:cs typeface="Lora"/>
              <a:sym typeface="Lora"/>
            </a:endParaRPr>
          </a:p>
        </p:txBody>
      </p:sp>
      <p:cxnSp>
        <p:nvCxnSpPr>
          <p:cNvPr id="184" name="Google Shape;184;p30"/>
          <p:cNvCxnSpPr/>
          <p:nvPr/>
        </p:nvCxnSpPr>
        <p:spPr>
          <a:xfrm>
            <a:off x="6450" y="1428750"/>
            <a:ext cx="2397300" cy="0"/>
          </a:xfrm>
          <a:prstGeom prst="straightConnector1">
            <a:avLst/>
          </a:prstGeom>
          <a:noFill/>
          <a:ln cap="flat" cmpd="sng" w="9525">
            <a:solidFill>
              <a:srgbClr val="CCCCCC"/>
            </a:solidFill>
            <a:prstDash val="solid"/>
            <a:round/>
            <a:headEnd len="med" w="med" type="none"/>
            <a:tailEnd len="med" w="med" type="none"/>
          </a:ln>
        </p:spPr>
      </p:cxnSp>
      <p:sp>
        <p:nvSpPr>
          <p:cNvPr id="185" name="Google Shape;185;p30"/>
          <p:cNvSpPr txBox="1"/>
          <p:nvPr>
            <p:ph idx="4294967295" type="ctrTitle"/>
          </p:nvPr>
        </p:nvSpPr>
        <p:spPr>
          <a:xfrm>
            <a:off x="2371625" y="816550"/>
            <a:ext cx="49080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Problem and Solution</a:t>
            </a:r>
            <a:endParaRPr sz="3600"/>
          </a:p>
        </p:txBody>
      </p:sp>
      <p:cxnSp>
        <p:nvCxnSpPr>
          <p:cNvPr id="186" name="Google Shape;186;p30"/>
          <p:cNvCxnSpPr/>
          <p:nvPr/>
        </p:nvCxnSpPr>
        <p:spPr>
          <a:xfrm>
            <a:off x="4738400" y="1428750"/>
            <a:ext cx="4405500" cy="0"/>
          </a:xfrm>
          <a:prstGeom prst="straightConnector1">
            <a:avLst/>
          </a:prstGeom>
          <a:noFill/>
          <a:ln cap="flat" cmpd="sng" w="9525">
            <a:solidFill>
              <a:srgbClr val="CCCCCC"/>
            </a:solidFill>
            <a:prstDash val="solid"/>
            <a:round/>
            <a:headEnd len="med" w="med" type="none"/>
            <a:tailEnd len="med" w="med" type="none"/>
          </a:ln>
        </p:spPr>
      </p:cxnSp>
      <p:sp>
        <p:nvSpPr>
          <p:cNvPr id="187" name="Google Shape;187;p30"/>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8" name="Google Shape;188;p30"/>
          <p:cNvPicPr preferRelativeResize="0"/>
          <p:nvPr/>
        </p:nvPicPr>
        <p:blipFill rotWithShape="1">
          <a:blip r:embed="rId3">
            <a:alphaModFix/>
          </a:blip>
          <a:srcRect b="11382" l="7985" r="59724" t="11919"/>
          <a:stretch/>
        </p:blipFill>
        <p:spPr>
          <a:xfrm>
            <a:off x="190505" y="4260175"/>
            <a:ext cx="738445" cy="8436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cxnSp>
        <p:nvCxnSpPr>
          <p:cNvPr id="193" name="Google Shape;193;p31"/>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194" name="Google Shape;194;p31"/>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5" name="Google Shape;195;p31"/>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1"/>
          <p:cNvSpPr txBox="1"/>
          <p:nvPr>
            <p:ph idx="4294967295" type="ctrTitle"/>
          </p:nvPr>
        </p:nvSpPr>
        <p:spPr>
          <a:xfrm>
            <a:off x="1486125" y="404023"/>
            <a:ext cx="3787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Task- Simple</a:t>
            </a:r>
            <a:endParaRPr sz="2400"/>
          </a:p>
        </p:txBody>
      </p:sp>
      <p:grpSp>
        <p:nvGrpSpPr>
          <p:cNvPr id="197" name="Google Shape;197;p31"/>
          <p:cNvGrpSpPr/>
          <p:nvPr/>
        </p:nvGrpSpPr>
        <p:grpSpPr>
          <a:xfrm>
            <a:off x="912516" y="960524"/>
            <a:ext cx="215966" cy="342399"/>
            <a:chOff x="6718575" y="2318625"/>
            <a:chExt cx="256950" cy="407375"/>
          </a:xfrm>
        </p:grpSpPr>
        <p:sp>
          <p:nvSpPr>
            <p:cNvPr id="198" name="Google Shape;198;p31"/>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1"/>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1"/>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1"/>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1"/>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1"/>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6" name="Google Shape;206;p31"/>
          <p:cNvSpPr txBox="1"/>
          <p:nvPr/>
        </p:nvSpPr>
        <p:spPr>
          <a:xfrm>
            <a:off x="1486125" y="1440175"/>
            <a:ext cx="4989300" cy="22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Lora"/>
                <a:ea typeface="Lora"/>
                <a:cs typeface="Lora"/>
                <a:sym typeface="Lora"/>
              </a:rPr>
              <a:t>Create a Lesson</a:t>
            </a:r>
            <a:endParaRPr u="sng">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This task just </a:t>
            </a:r>
            <a:r>
              <a:rPr lang="en">
                <a:latin typeface="Lora"/>
                <a:ea typeface="Lora"/>
                <a:cs typeface="Lora"/>
                <a:sym typeface="Lora"/>
              </a:rPr>
              <a:t>entails</a:t>
            </a:r>
            <a:r>
              <a:rPr lang="en">
                <a:latin typeface="Lora"/>
                <a:ea typeface="Lora"/>
                <a:cs typeface="Lora"/>
                <a:sym typeface="Lora"/>
              </a:rPr>
              <a:t> the user uploading their documents for a lesson with any comments or notes. </a:t>
            </a:r>
            <a:endParaRPr>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cxnSp>
        <p:nvCxnSpPr>
          <p:cNvPr id="211" name="Google Shape;211;p32"/>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12" name="Google Shape;212;p32"/>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3" name="Google Shape;213;p32"/>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2"/>
          <p:cNvSpPr txBox="1"/>
          <p:nvPr>
            <p:ph idx="4294967295" type="ctrTitle"/>
          </p:nvPr>
        </p:nvSpPr>
        <p:spPr>
          <a:xfrm>
            <a:off x="1486125" y="404023"/>
            <a:ext cx="3787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Task- Medium</a:t>
            </a:r>
            <a:endParaRPr sz="2400"/>
          </a:p>
        </p:txBody>
      </p:sp>
      <p:grpSp>
        <p:nvGrpSpPr>
          <p:cNvPr id="215" name="Google Shape;215;p32"/>
          <p:cNvGrpSpPr/>
          <p:nvPr/>
        </p:nvGrpSpPr>
        <p:grpSpPr>
          <a:xfrm>
            <a:off x="912516" y="960524"/>
            <a:ext cx="215966" cy="342399"/>
            <a:chOff x="6718575" y="2318625"/>
            <a:chExt cx="256950" cy="407375"/>
          </a:xfrm>
        </p:grpSpPr>
        <p:sp>
          <p:nvSpPr>
            <p:cNvPr id="216" name="Google Shape;216;p32"/>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2"/>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2"/>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2"/>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4" name="Google Shape;224;p32"/>
          <p:cNvSpPr txBox="1"/>
          <p:nvPr/>
        </p:nvSpPr>
        <p:spPr>
          <a:xfrm>
            <a:off x="1486125" y="1440175"/>
            <a:ext cx="4989300" cy="22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Lora"/>
                <a:ea typeface="Lora"/>
                <a:cs typeface="Lora"/>
                <a:sym typeface="Lora"/>
              </a:rPr>
              <a:t>Give Feedback</a:t>
            </a:r>
            <a:endParaRPr u="sng">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For this task, we expect a user to present or use a lesson and then at the end to give feedback to the author or original creator of the lesson used. </a:t>
            </a:r>
            <a:endParaRPr>
              <a:latin typeface="Lora"/>
              <a:ea typeface="Lora"/>
              <a:cs typeface="Lora"/>
              <a:sym typeface="Lor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cxnSp>
        <p:nvCxnSpPr>
          <p:cNvPr id="229" name="Google Shape;229;p33"/>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30" name="Google Shape;230;p33"/>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1" name="Google Shape;231;p33"/>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3"/>
          <p:cNvSpPr txBox="1"/>
          <p:nvPr>
            <p:ph idx="4294967295" type="ctrTitle"/>
          </p:nvPr>
        </p:nvSpPr>
        <p:spPr>
          <a:xfrm>
            <a:off x="1486125" y="404023"/>
            <a:ext cx="37878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Task- Complex</a:t>
            </a:r>
            <a:endParaRPr sz="2400"/>
          </a:p>
        </p:txBody>
      </p:sp>
      <p:grpSp>
        <p:nvGrpSpPr>
          <p:cNvPr id="233" name="Google Shape;233;p33"/>
          <p:cNvGrpSpPr/>
          <p:nvPr/>
        </p:nvGrpSpPr>
        <p:grpSpPr>
          <a:xfrm>
            <a:off x="912516" y="960524"/>
            <a:ext cx="215966" cy="342399"/>
            <a:chOff x="6718575" y="2318625"/>
            <a:chExt cx="256950" cy="407375"/>
          </a:xfrm>
        </p:grpSpPr>
        <p:sp>
          <p:nvSpPr>
            <p:cNvPr id="234" name="Google Shape;234;p33"/>
            <p:cNvSpPr/>
            <p:nvPr/>
          </p:nvSpPr>
          <p:spPr>
            <a:xfrm>
              <a:off x="6795900" y="2673600"/>
              <a:ext cx="102300" cy="22550"/>
            </a:xfrm>
            <a:custGeom>
              <a:rect b="b" l="l" r="r" t="t"/>
              <a:pathLst>
                <a:path extrusionOk="0" fill="none" h="902" w="4092">
                  <a:moveTo>
                    <a:pt x="4092" y="902"/>
                  </a:moveTo>
                  <a:lnTo>
                    <a:pt x="4092" y="1"/>
                  </a:lnTo>
                  <a:lnTo>
                    <a:pt x="0" y="1"/>
                  </a:lnTo>
                  <a:lnTo>
                    <a:pt x="0" y="902"/>
                  </a:lnTo>
                  <a:lnTo>
                    <a:pt x="4092" y="902"/>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3"/>
            <p:cNvSpPr/>
            <p:nvPr/>
          </p:nvSpPr>
          <p:spPr>
            <a:xfrm>
              <a:off x="6795900" y="2650475"/>
              <a:ext cx="102300" cy="22550"/>
            </a:xfrm>
            <a:custGeom>
              <a:rect b="b" l="l" r="r" t="t"/>
              <a:pathLst>
                <a:path extrusionOk="0" fill="none" h="902" w="4092">
                  <a:moveTo>
                    <a:pt x="4092" y="901"/>
                  </a:moveTo>
                  <a:lnTo>
                    <a:pt x="4092" y="0"/>
                  </a:lnTo>
                  <a:lnTo>
                    <a:pt x="0" y="0"/>
                  </a:lnTo>
                  <a:lnTo>
                    <a:pt x="0" y="901"/>
                  </a:lnTo>
                  <a:lnTo>
                    <a:pt x="4092" y="90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3"/>
            <p:cNvSpPr/>
            <p:nvPr/>
          </p:nvSpPr>
          <p:spPr>
            <a:xfrm>
              <a:off x="6795900" y="2696125"/>
              <a:ext cx="102300" cy="29875"/>
            </a:xfrm>
            <a:custGeom>
              <a:rect b="b" l="l" r="r" t="t"/>
              <a:pathLst>
                <a:path extrusionOk="0" fill="none" h="1195" w="4092">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3"/>
            <p:cNvSpPr/>
            <p:nvPr/>
          </p:nvSpPr>
          <p:spPr>
            <a:xfrm>
              <a:off x="6784925" y="2459275"/>
              <a:ext cx="35350" cy="166875"/>
            </a:xfrm>
            <a:custGeom>
              <a:rect b="b" l="l" r="r" t="t"/>
              <a:pathLst>
                <a:path extrusionOk="0" fill="none" h="6675" w="1414">
                  <a:moveTo>
                    <a:pt x="1413" y="6674"/>
                  </a:moveTo>
                  <a:lnTo>
                    <a:pt x="1413" y="6674"/>
                  </a:lnTo>
                  <a:lnTo>
                    <a:pt x="585" y="2850"/>
                  </a:lnTo>
                  <a:lnTo>
                    <a:pt x="1"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3"/>
            <p:cNvSpPr/>
            <p:nvPr/>
          </p:nvSpPr>
          <p:spPr>
            <a:xfrm>
              <a:off x="6718575" y="2318625"/>
              <a:ext cx="256950" cy="307525"/>
            </a:xfrm>
            <a:custGeom>
              <a:rect b="b" l="l" r="r" t="t"/>
              <a:pathLst>
                <a:path extrusionOk="0" fill="none" h="12301" w="10278">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3"/>
            <p:cNvSpPr/>
            <p:nvPr/>
          </p:nvSpPr>
          <p:spPr>
            <a:xfrm>
              <a:off x="6873825" y="2459275"/>
              <a:ext cx="35350" cy="166875"/>
            </a:xfrm>
            <a:custGeom>
              <a:rect b="b" l="l" r="r" t="t"/>
              <a:pathLst>
                <a:path extrusionOk="0" fill="none" h="6675" w="1414">
                  <a:moveTo>
                    <a:pt x="1413" y="1"/>
                  </a:moveTo>
                  <a:lnTo>
                    <a:pt x="1413" y="1"/>
                  </a:lnTo>
                  <a:lnTo>
                    <a:pt x="829" y="2850"/>
                  </a:lnTo>
                  <a:lnTo>
                    <a:pt x="1" y="6674"/>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3"/>
            <p:cNvSpPr/>
            <p:nvPr/>
          </p:nvSpPr>
          <p:spPr>
            <a:xfrm>
              <a:off x="6801975" y="2453200"/>
              <a:ext cx="90150" cy="19500"/>
            </a:xfrm>
            <a:custGeom>
              <a:rect b="b" l="l" r="r" t="t"/>
              <a:pathLst>
                <a:path extrusionOk="0" fill="none" h="780" w="3606">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3"/>
            <p:cNvSpPr/>
            <p:nvPr/>
          </p:nvSpPr>
          <p:spPr>
            <a:xfrm>
              <a:off x="6795900" y="2628550"/>
              <a:ext cx="102300" cy="25"/>
            </a:xfrm>
            <a:custGeom>
              <a:rect b="b" l="l" r="r" t="t"/>
              <a:pathLst>
                <a:path extrusionOk="0" fill="none" h="1" w="4092">
                  <a:moveTo>
                    <a:pt x="0" y="1"/>
                  </a:moveTo>
                  <a:lnTo>
                    <a:pt x="409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33"/>
          <p:cNvSpPr txBox="1"/>
          <p:nvPr/>
        </p:nvSpPr>
        <p:spPr>
          <a:xfrm>
            <a:off x="1486125" y="1440175"/>
            <a:ext cx="4989300" cy="22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Lora"/>
                <a:ea typeface="Lora"/>
                <a:cs typeface="Lora"/>
                <a:sym typeface="Lora"/>
              </a:rPr>
              <a:t>Find a Lesson</a:t>
            </a:r>
            <a:endParaRPr u="sng">
              <a:latin typeface="Lora"/>
              <a:ea typeface="Lora"/>
              <a:cs typeface="Lora"/>
              <a:sym typeface="Lora"/>
            </a:endParaRPr>
          </a:p>
          <a:p>
            <a:pPr indent="0" lvl="0" marL="0" rtl="0" algn="l">
              <a:spcBef>
                <a:spcPts val="0"/>
              </a:spcBef>
              <a:spcAft>
                <a:spcPts val="0"/>
              </a:spcAft>
              <a:buNone/>
            </a:pPr>
            <a:r>
              <a:t/>
            </a:r>
            <a:endParaRPr>
              <a:latin typeface="Lora"/>
              <a:ea typeface="Lora"/>
              <a:cs typeface="Lora"/>
              <a:sym typeface="Lora"/>
            </a:endParaRPr>
          </a:p>
          <a:p>
            <a:pPr indent="0" lvl="0" marL="0" rtl="0" algn="l">
              <a:spcBef>
                <a:spcPts val="0"/>
              </a:spcBef>
              <a:spcAft>
                <a:spcPts val="0"/>
              </a:spcAft>
              <a:buNone/>
            </a:pPr>
            <a:r>
              <a:rPr lang="en">
                <a:latin typeface="Lora"/>
                <a:ea typeface="Lora"/>
                <a:cs typeface="Lora"/>
                <a:sym typeface="Lora"/>
              </a:rPr>
              <a:t>This task involves a user searching for a specific lesson plan through </a:t>
            </a:r>
            <a:r>
              <a:rPr lang="en">
                <a:latin typeface="Lora"/>
                <a:ea typeface="Lora"/>
                <a:cs typeface="Lora"/>
                <a:sym typeface="Lora"/>
              </a:rPr>
              <a:t>multiple</a:t>
            </a:r>
            <a:r>
              <a:rPr lang="en">
                <a:latin typeface="Lora"/>
                <a:ea typeface="Lora"/>
                <a:cs typeface="Lora"/>
                <a:sym typeface="Lora"/>
              </a:rPr>
              <a:t> categories or topics (in a group, academic topic, most favorited, etc.). Then they simply choose what to do with that lesson (i.e. download it, add to calendar, share, edit, etc.).</a:t>
            </a:r>
            <a:endParaRPr>
              <a:latin typeface="Lora"/>
              <a:ea typeface="Lora"/>
              <a:cs typeface="Lora"/>
              <a:sym typeface="Lor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cxnSp>
        <p:nvCxnSpPr>
          <p:cNvPr id="247" name="Google Shape;247;p34"/>
          <p:cNvCxnSpPr/>
          <p:nvPr/>
        </p:nvCxnSpPr>
        <p:spPr>
          <a:xfrm>
            <a:off x="-6450" y="1131725"/>
            <a:ext cx="9150600" cy="0"/>
          </a:xfrm>
          <a:prstGeom prst="straightConnector1">
            <a:avLst/>
          </a:prstGeom>
          <a:noFill/>
          <a:ln cap="flat" cmpd="sng" w="9525">
            <a:solidFill>
              <a:srgbClr val="CCCCCC"/>
            </a:solidFill>
            <a:prstDash val="solid"/>
            <a:round/>
            <a:headEnd len="med" w="med" type="none"/>
            <a:tailEnd len="med" w="med" type="none"/>
          </a:ln>
        </p:spPr>
      </p:cxnSp>
      <p:sp>
        <p:nvSpPr>
          <p:cNvPr id="248" name="Google Shape;248;p34"/>
          <p:cNvSpPr txBox="1"/>
          <p:nvPr>
            <p:ph idx="12" type="sldNum"/>
          </p:nvPr>
        </p:nvSpPr>
        <p:spPr>
          <a:xfrm>
            <a:off x="8543227"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9" name="Google Shape;249;p34"/>
          <p:cNvSpPr/>
          <p:nvPr/>
        </p:nvSpPr>
        <p:spPr>
          <a:xfrm>
            <a:off x="625400" y="736625"/>
            <a:ext cx="790200" cy="790200"/>
          </a:xfrm>
          <a:prstGeom prst="ellipse">
            <a:avLst/>
          </a:prstGeom>
          <a:solidFill>
            <a:srgbClr val="A4C2F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4"/>
          <p:cNvSpPr txBox="1"/>
          <p:nvPr>
            <p:ph idx="4294967295" type="ctrTitle"/>
          </p:nvPr>
        </p:nvSpPr>
        <p:spPr>
          <a:xfrm>
            <a:off x="1486125" y="404025"/>
            <a:ext cx="48963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400"/>
              <a:t>Design Change 1- Before</a:t>
            </a:r>
            <a:endParaRPr sz="2400"/>
          </a:p>
        </p:txBody>
      </p:sp>
      <p:grpSp>
        <p:nvGrpSpPr>
          <p:cNvPr id="251" name="Google Shape;251;p34"/>
          <p:cNvGrpSpPr/>
          <p:nvPr/>
        </p:nvGrpSpPr>
        <p:grpSpPr>
          <a:xfrm>
            <a:off x="849059" y="956693"/>
            <a:ext cx="342882" cy="350068"/>
            <a:chOff x="3951850" y="2985350"/>
            <a:chExt cx="407950" cy="416500"/>
          </a:xfrm>
        </p:grpSpPr>
        <p:sp>
          <p:nvSpPr>
            <p:cNvPr id="252" name="Google Shape;252;p34"/>
            <p:cNvSpPr/>
            <p:nvPr/>
          </p:nvSpPr>
          <p:spPr>
            <a:xfrm>
              <a:off x="3951850" y="2985350"/>
              <a:ext cx="314800" cy="314825"/>
            </a:xfrm>
            <a:custGeom>
              <a:rect b="b" l="l" r="r" t="t"/>
              <a:pathLst>
                <a:path extrusionOk="0" fill="none" h="12593" w="12592">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4"/>
            <p:cNvSpPr/>
            <p:nvPr/>
          </p:nvSpPr>
          <p:spPr>
            <a:xfrm>
              <a:off x="3988375" y="3021875"/>
              <a:ext cx="241750" cy="241750"/>
            </a:xfrm>
            <a:custGeom>
              <a:rect b="b" l="l" r="r" t="t"/>
              <a:pathLst>
                <a:path extrusionOk="0" fill="none" h="9670" w="967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4"/>
            <p:cNvSpPr/>
            <p:nvPr/>
          </p:nvSpPr>
          <p:spPr>
            <a:xfrm>
              <a:off x="4024300" y="3058425"/>
              <a:ext cx="84650" cy="84650"/>
            </a:xfrm>
            <a:custGeom>
              <a:rect b="b" l="l" r="r" t="t"/>
              <a:pathLst>
                <a:path extrusionOk="0" fill="none" h="3386" w="3386">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4"/>
            <p:cNvSpPr/>
            <p:nvPr/>
          </p:nvSpPr>
          <p:spPr>
            <a:xfrm>
              <a:off x="4205750" y="3248375"/>
              <a:ext cx="154050" cy="153475"/>
            </a:xfrm>
            <a:custGeom>
              <a:rect b="b" l="l" r="r" t="t"/>
              <a:pathLst>
                <a:path extrusionOk="0" fill="none" h="6139" w="6162">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56" name="Google Shape;256;p34"/>
          <p:cNvPicPr preferRelativeResize="0"/>
          <p:nvPr/>
        </p:nvPicPr>
        <p:blipFill rotWithShape="1">
          <a:blip r:embed="rId3">
            <a:alphaModFix/>
          </a:blip>
          <a:srcRect b="69702" l="0" r="31332" t="0"/>
          <a:stretch/>
        </p:blipFill>
        <p:spPr>
          <a:xfrm>
            <a:off x="1760700" y="2297525"/>
            <a:ext cx="5622600" cy="1600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