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Lst>
  <p:sldSz cy="5143500" cx="9144000"/>
  <p:notesSz cx="6858000" cy="9144000"/>
  <p:embeddedFontLst>
    <p:embeddedFont>
      <p:font typeface="Nunito"/>
      <p:regular r:id="rId12"/>
      <p:bold r:id="rId13"/>
      <p:italic r:id="rId14"/>
      <p:boldItalic r:id="rId1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font" Target="fonts/Nunito-bold.fntdata"/><Relationship Id="rId12" Type="http://schemas.openxmlformats.org/officeDocument/2006/relationships/font" Target="fonts/Nunito-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Nunito-boldItalic.fntdata"/><Relationship Id="rId14" Type="http://schemas.openxmlformats.org/officeDocument/2006/relationships/font" Target="fonts/Nunito-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4" name="Shape 124"/>
        <p:cNvGrpSpPr/>
        <p:nvPr/>
      </p:nvGrpSpPr>
      <p:grpSpPr>
        <a:xfrm>
          <a:off x="0" y="0"/>
          <a:ext cx="0" cy="0"/>
          <a:chOff x="0" y="0"/>
          <a:chExt cx="0" cy="0"/>
        </a:xfrm>
      </p:grpSpPr>
      <p:sp>
        <p:nvSpPr>
          <p:cNvPr id="125" name="Google Shape;125;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1" name="Shape 131"/>
        <p:cNvGrpSpPr/>
        <p:nvPr/>
      </p:nvGrpSpPr>
      <p:grpSpPr>
        <a:xfrm>
          <a:off x="0" y="0"/>
          <a:ext cx="0" cy="0"/>
          <a:chOff x="0" y="0"/>
          <a:chExt cx="0" cy="0"/>
        </a:xfrm>
      </p:grpSpPr>
      <p:sp>
        <p:nvSpPr>
          <p:cNvPr id="132" name="Google Shape;132;g652c1b6ab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652c1b6ab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7" name="Shape 137"/>
        <p:cNvGrpSpPr/>
        <p:nvPr/>
      </p:nvGrpSpPr>
      <p:grpSpPr>
        <a:xfrm>
          <a:off x="0" y="0"/>
          <a:ext cx="0" cy="0"/>
          <a:chOff x="0" y="0"/>
          <a:chExt cx="0" cy="0"/>
        </a:xfrm>
      </p:grpSpPr>
      <p:sp>
        <p:nvSpPr>
          <p:cNvPr id="138" name="Google Shape;138;g652c1b6ab5_0_1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652c1b6ab5_0_1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3" name="Shape 143"/>
        <p:cNvGrpSpPr/>
        <p:nvPr/>
      </p:nvGrpSpPr>
      <p:grpSpPr>
        <a:xfrm>
          <a:off x="0" y="0"/>
          <a:ext cx="0" cy="0"/>
          <a:chOff x="0" y="0"/>
          <a:chExt cx="0" cy="0"/>
        </a:xfrm>
      </p:grpSpPr>
      <p:sp>
        <p:nvSpPr>
          <p:cNvPr id="144" name="Google Shape;144;g652c1b6ab5_0_1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652c1b6ab5_0_1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0" name="Shape 150"/>
        <p:cNvGrpSpPr/>
        <p:nvPr/>
      </p:nvGrpSpPr>
      <p:grpSpPr>
        <a:xfrm>
          <a:off x="0" y="0"/>
          <a:ext cx="0" cy="0"/>
          <a:chOff x="0" y="0"/>
          <a:chExt cx="0" cy="0"/>
        </a:xfrm>
      </p:grpSpPr>
      <p:sp>
        <p:nvSpPr>
          <p:cNvPr id="151" name="Google Shape;151;g652c1b6ab5_0_1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652c1b6ab5_0_1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7" name="Shape 157"/>
        <p:cNvGrpSpPr/>
        <p:nvPr/>
      </p:nvGrpSpPr>
      <p:grpSpPr>
        <a:xfrm>
          <a:off x="0" y="0"/>
          <a:ext cx="0" cy="0"/>
          <a:chOff x="0" y="0"/>
          <a:chExt cx="0" cy="0"/>
        </a:xfrm>
      </p:grpSpPr>
      <p:sp>
        <p:nvSpPr>
          <p:cNvPr id="158" name="Google Shape;158;g652c1b6ab5_0_1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652c1b6ab5_0_1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solidFill>
          <a:schemeClr val="accent6"/>
        </a:solidFill>
      </p:bgPr>
    </p:bg>
    <p:spTree>
      <p:nvGrpSpPr>
        <p:cNvPr id="9" name="Shape 9"/>
        <p:cNvGrpSpPr/>
        <p:nvPr/>
      </p:nvGrpSpPr>
      <p:grpSpPr>
        <a:xfrm>
          <a:off x="0" y="0"/>
          <a:ext cx="0" cy="0"/>
          <a:chOff x="0" y="0"/>
          <a:chExt cx="0" cy="0"/>
        </a:xfrm>
      </p:grpSpPr>
      <p:sp>
        <p:nvSpPr>
          <p:cNvPr id="10" name="Google Shape;10;p2"/>
          <p:cNvSpPr/>
          <p:nvPr/>
        </p:nvSpPr>
        <p:spPr>
          <a:xfrm>
            <a:off x="31" y="2824500"/>
            <a:ext cx="7370400" cy="23190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flipH="1">
            <a:off x="3582600" y="1550700"/>
            <a:ext cx="5561400" cy="35928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rot="10800000">
            <a:off x="5058905" y="0"/>
            <a:ext cx="4085100" cy="20526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20327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 name="Google Shape;14;p2"/>
          <p:cNvGrpSpPr/>
          <p:nvPr/>
        </p:nvGrpSpPr>
        <p:grpSpPr>
          <a:xfrm>
            <a:off x="255200" y="592"/>
            <a:ext cx="2250363" cy="1044300"/>
            <a:chOff x="255200" y="592"/>
            <a:chExt cx="2250363" cy="1044300"/>
          </a:xfrm>
        </p:grpSpPr>
        <p:sp>
          <p:nvSpPr>
            <p:cNvPr id="15" name="Google Shape;15;p2"/>
            <p:cNvSpPr/>
            <p:nvPr/>
          </p:nvSpPr>
          <p:spPr>
            <a:xfrm>
              <a:off x="764063"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509632"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255200"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 name="Google Shape;18;p2"/>
          <p:cNvGrpSpPr/>
          <p:nvPr/>
        </p:nvGrpSpPr>
        <p:grpSpPr>
          <a:xfrm>
            <a:off x="905395" y="592"/>
            <a:ext cx="2250363" cy="1044300"/>
            <a:chOff x="905395" y="592"/>
            <a:chExt cx="2250363" cy="1044300"/>
          </a:xfrm>
        </p:grpSpPr>
        <p:sp>
          <p:nvSpPr>
            <p:cNvPr id="19" name="Google Shape;19;p2"/>
            <p:cNvSpPr/>
            <p:nvPr/>
          </p:nvSpPr>
          <p:spPr>
            <a:xfrm>
              <a:off x="1414258"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1159826"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905395"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 name="Google Shape;22;p2"/>
          <p:cNvGrpSpPr/>
          <p:nvPr/>
        </p:nvGrpSpPr>
        <p:grpSpPr>
          <a:xfrm>
            <a:off x="7057468" y="5088"/>
            <a:ext cx="1851282" cy="752108"/>
            <a:chOff x="6917201" y="0"/>
            <a:chExt cx="2227777" cy="863400"/>
          </a:xfrm>
        </p:grpSpPr>
        <p:sp>
          <p:nvSpPr>
            <p:cNvPr id="23" name="Google Shape;23;p2"/>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2"/>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 name="Google Shape;26;p2"/>
          <p:cNvGrpSpPr/>
          <p:nvPr/>
        </p:nvGrpSpPr>
        <p:grpSpPr>
          <a:xfrm>
            <a:off x="6553032" y="4217852"/>
            <a:ext cx="2389068" cy="925737"/>
            <a:chOff x="6917201" y="0"/>
            <a:chExt cx="2227777" cy="863400"/>
          </a:xfrm>
        </p:grpSpPr>
        <p:sp>
          <p:nvSpPr>
            <p:cNvPr id="27" name="Google Shape;27;p2"/>
            <p:cNvSpPr/>
            <p:nvPr/>
          </p:nvSpPr>
          <p:spPr>
            <a:xfrm>
              <a:off x="7641677"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7279439"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2"/>
            <p:cNvSpPr/>
            <p:nvPr/>
          </p:nvSpPr>
          <p:spPr>
            <a:xfrm>
              <a:off x="6917201"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 name="Google Shape;30;p2"/>
          <p:cNvGrpSpPr/>
          <p:nvPr/>
        </p:nvGrpSpPr>
        <p:grpSpPr>
          <a:xfrm>
            <a:off x="199149" y="4055652"/>
            <a:ext cx="2795414" cy="1083308"/>
            <a:chOff x="6917201" y="0"/>
            <a:chExt cx="2227777" cy="863400"/>
          </a:xfrm>
        </p:grpSpPr>
        <p:sp>
          <p:nvSpPr>
            <p:cNvPr id="31" name="Google Shape;31;p2"/>
            <p:cNvSpPr/>
            <p:nvPr/>
          </p:nvSpPr>
          <p:spPr>
            <a:xfrm>
              <a:off x="7641677"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2"/>
            <p:cNvSpPr/>
            <p:nvPr/>
          </p:nvSpPr>
          <p:spPr>
            <a:xfrm>
              <a:off x="7279439"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2"/>
            <p:cNvSpPr/>
            <p:nvPr/>
          </p:nvSpPr>
          <p:spPr>
            <a:xfrm>
              <a:off x="6917201"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4" name="Google Shape;34;p2"/>
          <p:cNvSpPr txBox="1"/>
          <p:nvPr>
            <p:ph type="ctrTitle"/>
          </p:nvPr>
        </p:nvSpPr>
        <p:spPr>
          <a:xfrm>
            <a:off x="1858703" y="1822833"/>
            <a:ext cx="5361300" cy="1448100"/>
          </a:xfrm>
          <a:prstGeom prst="rect">
            <a:avLst/>
          </a:prstGeom>
        </p:spPr>
        <p:txBody>
          <a:bodyPr anchorCtr="0" anchor="ctr" bIns="91425" lIns="91425" spcFirstLastPara="1" rIns="91425" wrap="square" tIns="91425">
            <a:no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35" name="Google Shape;35;p2"/>
          <p:cNvSpPr txBox="1"/>
          <p:nvPr>
            <p:ph idx="1" type="subTitle"/>
          </p:nvPr>
        </p:nvSpPr>
        <p:spPr>
          <a:xfrm>
            <a:off x="1858700" y="3413158"/>
            <a:ext cx="5361300" cy="52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p:txBody>
      </p:sp>
      <p:sp>
        <p:nvSpPr>
          <p:cNvPr id="36" name="Google Shape;36;p2"/>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bg>
      <p:bgPr>
        <a:solidFill>
          <a:schemeClr val="accent3"/>
        </a:solidFill>
      </p:bgPr>
    </p:bg>
    <p:spTree>
      <p:nvGrpSpPr>
        <p:cNvPr id="109" name="Shape 109"/>
        <p:cNvGrpSpPr/>
        <p:nvPr/>
      </p:nvGrpSpPr>
      <p:grpSpPr>
        <a:xfrm>
          <a:off x="0" y="0"/>
          <a:ext cx="0" cy="0"/>
          <a:chOff x="0" y="0"/>
          <a:chExt cx="0" cy="0"/>
        </a:xfrm>
      </p:grpSpPr>
      <p:sp>
        <p:nvSpPr>
          <p:cNvPr id="110" name="Google Shape;110;p11"/>
          <p:cNvSpPr/>
          <p:nvPr/>
        </p:nvSpPr>
        <p:spPr>
          <a:xfrm flipH="1">
            <a:off x="5569200" y="2834075"/>
            <a:ext cx="3574800" cy="23094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1" name="Google Shape;111;p11"/>
          <p:cNvGrpSpPr/>
          <p:nvPr/>
        </p:nvGrpSpPr>
        <p:grpSpPr>
          <a:xfrm>
            <a:off x="5959222" y="4119576"/>
            <a:ext cx="2520952" cy="1024165"/>
            <a:chOff x="6917201" y="0"/>
            <a:chExt cx="2227777" cy="863400"/>
          </a:xfrm>
        </p:grpSpPr>
        <p:sp>
          <p:nvSpPr>
            <p:cNvPr id="112" name="Google Shape;112;p11"/>
            <p:cNvSpPr/>
            <p:nvPr/>
          </p:nvSpPr>
          <p:spPr>
            <a:xfrm>
              <a:off x="7641677"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1"/>
            <p:cNvSpPr/>
            <p:nvPr/>
          </p:nvSpPr>
          <p:spPr>
            <a:xfrm>
              <a:off x="7279439"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1"/>
            <p:cNvSpPr/>
            <p:nvPr/>
          </p:nvSpPr>
          <p:spPr>
            <a:xfrm>
              <a:off x="6917201"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5" name="Google Shape;115;p11"/>
          <p:cNvGrpSpPr/>
          <p:nvPr/>
        </p:nvGrpSpPr>
        <p:grpSpPr>
          <a:xfrm>
            <a:off x="199149" y="2"/>
            <a:ext cx="2795414" cy="1083308"/>
            <a:chOff x="6917201" y="0"/>
            <a:chExt cx="2227777" cy="863400"/>
          </a:xfrm>
        </p:grpSpPr>
        <p:sp>
          <p:nvSpPr>
            <p:cNvPr id="116" name="Google Shape;116;p11"/>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1"/>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1"/>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9" name="Google Shape;119;p11"/>
          <p:cNvSpPr txBox="1"/>
          <p:nvPr>
            <p:ph hasCustomPrompt="1" type="title"/>
          </p:nvPr>
        </p:nvSpPr>
        <p:spPr>
          <a:xfrm>
            <a:off x="1385850" y="1383850"/>
            <a:ext cx="6372300" cy="13797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2"/>
              </a:buClr>
              <a:buSzPts val="8600"/>
              <a:buNone/>
              <a:defRPr sz="8600">
                <a:solidFill>
                  <a:schemeClr val="dk2"/>
                </a:solidFill>
              </a:defRPr>
            </a:lvl1pPr>
            <a:lvl2pPr lvl="1" algn="ctr">
              <a:spcBef>
                <a:spcPts val="0"/>
              </a:spcBef>
              <a:spcAft>
                <a:spcPts val="0"/>
              </a:spcAft>
              <a:buClr>
                <a:schemeClr val="dk2"/>
              </a:buClr>
              <a:buSzPts val="8600"/>
              <a:buNone/>
              <a:defRPr sz="8600">
                <a:solidFill>
                  <a:schemeClr val="dk2"/>
                </a:solidFill>
              </a:defRPr>
            </a:lvl2pPr>
            <a:lvl3pPr lvl="2" algn="ctr">
              <a:spcBef>
                <a:spcPts val="0"/>
              </a:spcBef>
              <a:spcAft>
                <a:spcPts val="0"/>
              </a:spcAft>
              <a:buClr>
                <a:schemeClr val="dk2"/>
              </a:buClr>
              <a:buSzPts val="8600"/>
              <a:buNone/>
              <a:defRPr sz="8600">
                <a:solidFill>
                  <a:schemeClr val="dk2"/>
                </a:solidFill>
              </a:defRPr>
            </a:lvl3pPr>
            <a:lvl4pPr lvl="3" algn="ctr">
              <a:spcBef>
                <a:spcPts val="0"/>
              </a:spcBef>
              <a:spcAft>
                <a:spcPts val="0"/>
              </a:spcAft>
              <a:buClr>
                <a:schemeClr val="dk2"/>
              </a:buClr>
              <a:buSzPts val="8600"/>
              <a:buNone/>
              <a:defRPr sz="8600">
                <a:solidFill>
                  <a:schemeClr val="dk2"/>
                </a:solidFill>
              </a:defRPr>
            </a:lvl4pPr>
            <a:lvl5pPr lvl="4" algn="ctr">
              <a:spcBef>
                <a:spcPts val="0"/>
              </a:spcBef>
              <a:spcAft>
                <a:spcPts val="0"/>
              </a:spcAft>
              <a:buClr>
                <a:schemeClr val="dk2"/>
              </a:buClr>
              <a:buSzPts val="8600"/>
              <a:buNone/>
              <a:defRPr sz="8600">
                <a:solidFill>
                  <a:schemeClr val="dk2"/>
                </a:solidFill>
              </a:defRPr>
            </a:lvl5pPr>
            <a:lvl6pPr lvl="5" algn="ctr">
              <a:spcBef>
                <a:spcPts val="0"/>
              </a:spcBef>
              <a:spcAft>
                <a:spcPts val="0"/>
              </a:spcAft>
              <a:buClr>
                <a:schemeClr val="dk2"/>
              </a:buClr>
              <a:buSzPts val="8600"/>
              <a:buNone/>
              <a:defRPr sz="8600">
                <a:solidFill>
                  <a:schemeClr val="dk2"/>
                </a:solidFill>
              </a:defRPr>
            </a:lvl6pPr>
            <a:lvl7pPr lvl="6" algn="ctr">
              <a:spcBef>
                <a:spcPts val="0"/>
              </a:spcBef>
              <a:spcAft>
                <a:spcPts val="0"/>
              </a:spcAft>
              <a:buClr>
                <a:schemeClr val="dk2"/>
              </a:buClr>
              <a:buSzPts val="8600"/>
              <a:buNone/>
              <a:defRPr sz="8600">
                <a:solidFill>
                  <a:schemeClr val="dk2"/>
                </a:solidFill>
              </a:defRPr>
            </a:lvl7pPr>
            <a:lvl8pPr lvl="7" algn="ctr">
              <a:spcBef>
                <a:spcPts val="0"/>
              </a:spcBef>
              <a:spcAft>
                <a:spcPts val="0"/>
              </a:spcAft>
              <a:buClr>
                <a:schemeClr val="dk2"/>
              </a:buClr>
              <a:buSzPts val="8600"/>
              <a:buNone/>
              <a:defRPr sz="8600">
                <a:solidFill>
                  <a:schemeClr val="dk2"/>
                </a:solidFill>
              </a:defRPr>
            </a:lvl8pPr>
            <a:lvl9pPr lvl="8" algn="ctr">
              <a:spcBef>
                <a:spcPts val="0"/>
              </a:spcBef>
              <a:spcAft>
                <a:spcPts val="0"/>
              </a:spcAft>
              <a:buClr>
                <a:schemeClr val="dk2"/>
              </a:buClr>
              <a:buSzPts val="8600"/>
              <a:buNone/>
              <a:defRPr sz="8600">
                <a:solidFill>
                  <a:schemeClr val="dk2"/>
                </a:solidFill>
              </a:defRPr>
            </a:lvl9pPr>
          </a:lstStyle>
          <a:p>
            <a:r>
              <a:t>xx%</a:t>
            </a:r>
          </a:p>
        </p:txBody>
      </p:sp>
      <p:sp>
        <p:nvSpPr>
          <p:cNvPr id="120" name="Google Shape;120;p11"/>
          <p:cNvSpPr txBox="1"/>
          <p:nvPr>
            <p:ph idx="1" type="body"/>
          </p:nvPr>
        </p:nvSpPr>
        <p:spPr>
          <a:xfrm>
            <a:off x="1385850" y="2863850"/>
            <a:ext cx="6372300" cy="641100"/>
          </a:xfrm>
          <a:prstGeom prst="rect">
            <a:avLst/>
          </a:prstGeom>
        </p:spPr>
        <p:txBody>
          <a:bodyPr anchorCtr="0" anchor="t" bIns="91425" lIns="91425" spcFirstLastPara="1" rIns="91425" wrap="square" tIns="91425">
            <a:noAutofit/>
          </a:bodyPr>
          <a:lstStyle>
            <a:lvl1pPr indent="-311150" lvl="0" marL="457200" algn="ctr">
              <a:spcBef>
                <a:spcPts val="0"/>
              </a:spcBef>
              <a:spcAft>
                <a:spcPts val="0"/>
              </a:spcAft>
              <a:buSzPts val="1300"/>
              <a:buChar char="●"/>
              <a:defRPr/>
            </a:lvl1pPr>
            <a:lvl2pPr indent="-298450" lvl="1" marL="914400" algn="ctr">
              <a:spcBef>
                <a:spcPts val="1600"/>
              </a:spcBef>
              <a:spcAft>
                <a:spcPts val="0"/>
              </a:spcAft>
              <a:buSzPts val="1100"/>
              <a:buChar char="○"/>
              <a:defRPr/>
            </a:lvl2pPr>
            <a:lvl3pPr indent="-298450" lvl="2" marL="1371600" algn="ctr">
              <a:spcBef>
                <a:spcPts val="1600"/>
              </a:spcBef>
              <a:spcAft>
                <a:spcPts val="0"/>
              </a:spcAft>
              <a:buSzPts val="1100"/>
              <a:buChar char="■"/>
              <a:defRPr/>
            </a:lvl3pPr>
            <a:lvl4pPr indent="-298450" lvl="3" marL="1828800" algn="ctr">
              <a:spcBef>
                <a:spcPts val="1600"/>
              </a:spcBef>
              <a:spcAft>
                <a:spcPts val="0"/>
              </a:spcAft>
              <a:buSzPts val="1100"/>
              <a:buChar char="●"/>
              <a:defRPr/>
            </a:lvl4pPr>
            <a:lvl5pPr indent="-298450" lvl="4" marL="2286000" algn="ctr">
              <a:spcBef>
                <a:spcPts val="1600"/>
              </a:spcBef>
              <a:spcAft>
                <a:spcPts val="0"/>
              </a:spcAft>
              <a:buSzPts val="1100"/>
              <a:buChar char="○"/>
              <a:defRPr/>
            </a:lvl5pPr>
            <a:lvl6pPr indent="-298450" lvl="5" marL="2743200" algn="ctr">
              <a:spcBef>
                <a:spcPts val="1600"/>
              </a:spcBef>
              <a:spcAft>
                <a:spcPts val="0"/>
              </a:spcAft>
              <a:buSzPts val="1100"/>
              <a:buChar char="■"/>
              <a:defRPr/>
            </a:lvl6pPr>
            <a:lvl7pPr indent="-298450" lvl="6" marL="3200400" algn="ctr">
              <a:spcBef>
                <a:spcPts val="1600"/>
              </a:spcBef>
              <a:spcAft>
                <a:spcPts val="0"/>
              </a:spcAft>
              <a:buSzPts val="1100"/>
              <a:buChar char="●"/>
              <a:defRPr/>
            </a:lvl7pPr>
            <a:lvl8pPr indent="-298450" lvl="7" marL="3657600" algn="ctr">
              <a:spcBef>
                <a:spcPts val="1600"/>
              </a:spcBef>
              <a:spcAft>
                <a:spcPts val="0"/>
              </a:spcAft>
              <a:buSzPts val="1100"/>
              <a:buChar char="○"/>
              <a:defRPr/>
            </a:lvl8pPr>
            <a:lvl9pPr indent="-298450" lvl="8" marL="4114800" algn="ctr">
              <a:spcBef>
                <a:spcPts val="1600"/>
              </a:spcBef>
              <a:spcAft>
                <a:spcPts val="1600"/>
              </a:spcAft>
              <a:buSzPts val="1100"/>
              <a:buChar char="■"/>
              <a:defRPr/>
            </a:lvl9pPr>
          </a:lstStyle>
          <a:p/>
        </p:txBody>
      </p:sp>
      <p:sp>
        <p:nvSpPr>
          <p:cNvPr id="121" name="Google Shape;121;p11"/>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22" name="Shape 122"/>
        <p:cNvGrpSpPr/>
        <p:nvPr/>
      </p:nvGrpSpPr>
      <p:grpSpPr>
        <a:xfrm>
          <a:off x="0" y="0"/>
          <a:ext cx="0" cy="0"/>
          <a:chOff x="0" y="0"/>
          <a:chExt cx="0" cy="0"/>
        </a:xfrm>
      </p:grpSpPr>
      <p:sp>
        <p:nvSpPr>
          <p:cNvPr id="123" name="Google Shape;123;p12"/>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accent3"/>
        </a:solidFill>
      </p:bgPr>
    </p:bg>
    <p:spTree>
      <p:nvGrpSpPr>
        <p:cNvPr id="37" name="Shape 37"/>
        <p:cNvGrpSpPr/>
        <p:nvPr/>
      </p:nvGrpSpPr>
      <p:grpSpPr>
        <a:xfrm>
          <a:off x="0" y="0"/>
          <a:ext cx="0" cy="0"/>
          <a:chOff x="0" y="0"/>
          <a:chExt cx="0" cy="0"/>
        </a:xfrm>
      </p:grpSpPr>
      <p:sp>
        <p:nvSpPr>
          <p:cNvPr id="38" name="Google Shape;38;p3"/>
          <p:cNvSpPr/>
          <p:nvPr/>
        </p:nvSpPr>
        <p:spPr>
          <a:xfrm flipH="1">
            <a:off x="4757100" y="2309400"/>
            <a:ext cx="4386900" cy="28341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9" name="Google Shape;39;p3"/>
          <p:cNvGrpSpPr/>
          <p:nvPr/>
        </p:nvGrpSpPr>
        <p:grpSpPr>
          <a:xfrm>
            <a:off x="5594191" y="3961115"/>
            <a:ext cx="2910145" cy="1182340"/>
            <a:chOff x="6917201" y="0"/>
            <a:chExt cx="2227777" cy="863400"/>
          </a:xfrm>
        </p:grpSpPr>
        <p:sp>
          <p:nvSpPr>
            <p:cNvPr id="40" name="Google Shape;40;p3"/>
            <p:cNvSpPr/>
            <p:nvPr/>
          </p:nvSpPr>
          <p:spPr>
            <a:xfrm>
              <a:off x="7641677"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3"/>
            <p:cNvSpPr/>
            <p:nvPr/>
          </p:nvSpPr>
          <p:spPr>
            <a:xfrm>
              <a:off x="7279439"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3"/>
            <p:cNvSpPr/>
            <p:nvPr/>
          </p:nvSpPr>
          <p:spPr>
            <a:xfrm>
              <a:off x="6917201"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3" name="Google Shape;43;p3"/>
          <p:cNvGrpSpPr/>
          <p:nvPr/>
        </p:nvGrpSpPr>
        <p:grpSpPr>
          <a:xfrm>
            <a:off x="199149" y="2"/>
            <a:ext cx="2795414" cy="1083308"/>
            <a:chOff x="6917201" y="0"/>
            <a:chExt cx="2227777" cy="863400"/>
          </a:xfrm>
        </p:grpSpPr>
        <p:sp>
          <p:nvSpPr>
            <p:cNvPr id="44" name="Google Shape;44;p3"/>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3"/>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3"/>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7" name="Google Shape;47;p3"/>
          <p:cNvSpPr txBox="1"/>
          <p:nvPr>
            <p:ph type="title"/>
          </p:nvPr>
        </p:nvSpPr>
        <p:spPr>
          <a:xfrm>
            <a:off x="1888684" y="1746100"/>
            <a:ext cx="5377500" cy="16461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2"/>
              </a:buClr>
              <a:buSzPts val="3200"/>
              <a:buNone/>
              <a:defRPr sz="3200">
                <a:solidFill>
                  <a:schemeClr val="dk2"/>
                </a:solidFill>
              </a:defRPr>
            </a:lvl1pPr>
            <a:lvl2pPr lvl="1" algn="ctr">
              <a:spcBef>
                <a:spcPts val="0"/>
              </a:spcBef>
              <a:spcAft>
                <a:spcPts val="0"/>
              </a:spcAft>
              <a:buClr>
                <a:schemeClr val="dk2"/>
              </a:buClr>
              <a:buSzPts val="3200"/>
              <a:buNone/>
              <a:defRPr sz="3200">
                <a:solidFill>
                  <a:schemeClr val="dk2"/>
                </a:solidFill>
              </a:defRPr>
            </a:lvl2pPr>
            <a:lvl3pPr lvl="2" algn="ctr">
              <a:spcBef>
                <a:spcPts val="0"/>
              </a:spcBef>
              <a:spcAft>
                <a:spcPts val="0"/>
              </a:spcAft>
              <a:buClr>
                <a:schemeClr val="dk2"/>
              </a:buClr>
              <a:buSzPts val="3200"/>
              <a:buNone/>
              <a:defRPr sz="3200">
                <a:solidFill>
                  <a:schemeClr val="dk2"/>
                </a:solidFill>
              </a:defRPr>
            </a:lvl3pPr>
            <a:lvl4pPr lvl="3" algn="ctr">
              <a:spcBef>
                <a:spcPts val="0"/>
              </a:spcBef>
              <a:spcAft>
                <a:spcPts val="0"/>
              </a:spcAft>
              <a:buClr>
                <a:schemeClr val="dk2"/>
              </a:buClr>
              <a:buSzPts val="3200"/>
              <a:buNone/>
              <a:defRPr sz="3200">
                <a:solidFill>
                  <a:schemeClr val="dk2"/>
                </a:solidFill>
              </a:defRPr>
            </a:lvl4pPr>
            <a:lvl5pPr lvl="4" algn="ctr">
              <a:spcBef>
                <a:spcPts val="0"/>
              </a:spcBef>
              <a:spcAft>
                <a:spcPts val="0"/>
              </a:spcAft>
              <a:buClr>
                <a:schemeClr val="dk2"/>
              </a:buClr>
              <a:buSzPts val="3200"/>
              <a:buNone/>
              <a:defRPr sz="3200">
                <a:solidFill>
                  <a:schemeClr val="dk2"/>
                </a:solidFill>
              </a:defRPr>
            </a:lvl5pPr>
            <a:lvl6pPr lvl="5" algn="ctr">
              <a:spcBef>
                <a:spcPts val="0"/>
              </a:spcBef>
              <a:spcAft>
                <a:spcPts val="0"/>
              </a:spcAft>
              <a:buClr>
                <a:schemeClr val="dk2"/>
              </a:buClr>
              <a:buSzPts val="3200"/>
              <a:buNone/>
              <a:defRPr sz="3200">
                <a:solidFill>
                  <a:schemeClr val="dk2"/>
                </a:solidFill>
              </a:defRPr>
            </a:lvl6pPr>
            <a:lvl7pPr lvl="6" algn="ctr">
              <a:spcBef>
                <a:spcPts val="0"/>
              </a:spcBef>
              <a:spcAft>
                <a:spcPts val="0"/>
              </a:spcAft>
              <a:buClr>
                <a:schemeClr val="dk2"/>
              </a:buClr>
              <a:buSzPts val="3200"/>
              <a:buNone/>
              <a:defRPr sz="3200">
                <a:solidFill>
                  <a:schemeClr val="dk2"/>
                </a:solidFill>
              </a:defRPr>
            </a:lvl7pPr>
            <a:lvl8pPr lvl="7" algn="ctr">
              <a:spcBef>
                <a:spcPts val="0"/>
              </a:spcBef>
              <a:spcAft>
                <a:spcPts val="0"/>
              </a:spcAft>
              <a:buClr>
                <a:schemeClr val="dk2"/>
              </a:buClr>
              <a:buSzPts val="3200"/>
              <a:buNone/>
              <a:defRPr sz="3200">
                <a:solidFill>
                  <a:schemeClr val="dk2"/>
                </a:solidFill>
              </a:defRPr>
            </a:lvl8pPr>
            <a:lvl9pPr lvl="8" algn="ctr">
              <a:spcBef>
                <a:spcPts val="0"/>
              </a:spcBef>
              <a:spcAft>
                <a:spcPts val="0"/>
              </a:spcAft>
              <a:buClr>
                <a:schemeClr val="dk2"/>
              </a:buClr>
              <a:buSzPts val="3200"/>
              <a:buNone/>
              <a:defRPr sz="3200">
                <a:solidFill>
                  <a:schemeClr val="dk2"/>
                </a:solidFill>
              </a:defRPr>
            </a:lvl9pPr>
          </a:lstStyle>
          <a:p/>
        </p:txBody>
      </p:sp>
      <p:sp>
        <p:nvSpPr>
          <p:cNvPr id="48" name="Google Shape;48;p3"/>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bg>
      <p:bgPr>
        <a:solidFill>
          <a:schemeClr val="dk2"/>
        </a:solidFill>
      </p:bgPr>
    </p:bg>
    <p:spTree>
      <p:nvGrpSpPr>
        <p:cNvPr id="49" name="Shape 49"/>
        <p:cNvGrpSpPr/>
        <p:nvPr/>
      </p:nvGrpSpPr>
      <p:grpSpPr>
        <a:xfrm>
          <a:off x="0" y="0"/>
          <a:ext cx="0" cy="0"/>
          <a:chOff x="0" y="0"/>
          <a:chExt cx="0" cy="0"/>
        </a:xfrm>
      </p:grpSpPr>
      <p:sp>
        <p:nvSpPr>
          <p:cNvPr id="50" name="Google Shape;50;p4"/>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4"/>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4"/>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4"/>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54" name="Google Shape;54;p4"/>
          <p:cNvSpPr txBox="1"/>
          <p:nvPr>
            <p:ph idx="1" type="body"/>
          </p:nvPr>
        </p:nvSpPr>
        <p:spPr>
          <a:xfrm>
            <a:off x="819150" y="1990725"/>
            <a:ext cx="7505700" cy="24480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55" name="Google Shape;55;p4"/>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bg>
      <p:bgPr>
        <a:solidFill>
          <a:schemeClr val="dk2"/>
        </a:solidFill>
      </p:bgPr>
    </p:bg>
    <p:spTree>
      <p:nvGrpSpPr>
        <p:cNvPr id="56" name="Shape 56"/>
        <p:cNvGrpSpPr/>
        <p:nvPr/>
      </p:nvGrpSpPr>
      <p:grpSpPr>
        <a:xfrm>
          <a:off x="0" y="0"/>
          <a:ext cx="0" cy="0"/>
          <a:chOff x="0" y="0"/>
          <a:chExt cx="0" cy="0"/>
        </a:xfrm>
      </p:grpSpPr>
      <p:sp>
        <p:nvSpPr>
          <p:cNvPr id="57" name="Google Shape;57;p5"/>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5"/>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5"/>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5"/>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61" name="Google Shape;61;p5"/>
          <p:cNvSpPr txBox="1"/>
          <p:nvPr>
            <p:ph idx="1" type="body"/>
          </p:nvPr>
        </p:nvSpPr>
        <p:spPr>
          <a:xfrm>
            <a:off x="819150" y="1990725"/>
            <a:ext cx="3686100" cy="24480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62" name="Google Shape;62;p5"/>
          <p:cNvSpPr txBox="1"/>
          <p:nvPr>
            <p:ph idx="2" type="body"/>
          </p:nvPr>
        </p:nvSpPr>
        <p:spPr>
          <a:xfrm>
            <a:off x="4638675" y="1990725"/>
            <a:ext cx="3686100" cy="24480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63" name="Google Shape;63;p5"/>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bg>
      <p:bgPr>
        <a:solidFill>
          <a:schemeClr val="dk2"/>
        </a:solidFill>
      </p:bgPr>
    </p:bg>
    <p:spTree>
      <p:nvGrpSpPr>
        <p:cNvPr id="64" name="Shape 64"/>
        <p:cNvGrpSpPr/>
        <p:nvPr/>
      </p:nvGrpSpPr>
      <p:grpSpPr>
        <a:xfrm>
          <a:off x="0" y="0"/>
          <a:ext cx="0" cy="0"/>
          <a:chOff x="0" y="0"/>
          <a:chExt cx="0" cy="0"/>
        </a:xfrm>
      </p:grpSpPr>
      <p:sp>
        <p:nvSpPr>
          <p:cNvPr id="65" name="Google Shape;65;p6"/>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6"/>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6"/>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6"/>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69" name="Google Shape;69;p6"/>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bg>
      <p:bgPr>
        <a:solidFill>
          <a:schemeClr val="accent3"/>
        </a:solidFill>
      </p:bgPr>
    </p:bg>
    <p:spTree>
      <p:nvGrpSpPr>
        <p:cNvPr id="70" name="Shape 70"/>
        <p:cNvGrpSpPr/>
        <p:nvPr/>
      </p:nvGrpSpPr>
      <p:grpSpPr>
        <a:xfrm>
          <a:off x="0" y="0"/>
          <a:ext cx="0" cy="0"/>
          <a:chOff x="0" y="0"/>
          <a:chExt cx="0" cy="0"/>
        </a:xfrm>
      </p:grpSpPr>
      <p:sp>
        <p:nvSpPr>
          <p:cNvPr id="71" name="Google Shape;71;p7"/>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7"/>
          <p:cNvSpPr/>
          <p:nvPr/>
        </p:nvSpPr>
        <p:spPr>
          <a:xfrm>
            <a:off x="31" y="2824500"/>
            <a:ext cx="7370400" cy="23190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7"/>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7"/>
          <p:cNvSpPr txBox="1"/>
          <p:nvPr>
            <p:ph type="title"/>
          </p:nvPr>
        </p:nvSpPr>
        <p:spPr>
          <a:xfrm>
            <a:off x="819150" y="845600"/>
            <a:ext cx="3709200" cy="13830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75" name="Google Shape;75;p7"/>
          <p:cNvSpPr txBox="1"/>
          <p:nvPr>
            <p:ph idx="1" type="body"/>
          </p:nvPr>
        </p:nvSpPr>
        <p:spPr>
          <a:xfrm>
            <a:off x="830700" y="2319050"/>
            <a:ext cx="3709200" cy="21198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76" name="Google Shape;76;p7"/>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accent1"/>
        </a:solidFill>
      </p:bgPr>
    </p:bg>
    <p:spTree>
      <p:nvGrpSpPr>
        <p:cNvPr id="77" name="Shape 77"/>
        <p:cNvGrpSpPr/>
        <p:nvPr/>
      </p:nvGrpSpPr>
      <p:grpSpPr>
        <a:xfrm>
          <a:off x="0" y="0"/>
          <a:ext cx="0" cy="0"/>
          <a:chOff x="0" y="0"/>
          <a:chExt cx="0" cy="0"/>
        </a:xfrm>
      </p:grpSpPr>
      <p:sp>
        <p:nvSpPr>
          <p:cNvPr id="78" name="Google Shape;78;p8"/>
          <p:cNvSpPr/>
          <p:nvPr/>
        </p:nvSpPr>
        <p:spPr>
          <a:xfrm>
            <a:off x="0" y="2823144"/>
            <a:ext cx="7369200" cy="23169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8"/>
          <p:cNvSpPr/>
          <p:nvPr/>
        </p:nvSpPr>
        <p:spPr>
          <a:xfrm flipH="1">
            <a:off x="3583210" y="1554113"/>
            <a:ext cx="5560500" cy="35895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0" name="Google Shape;80;p8"/>
          <p:cNvGrpSpPr/>
          <p:nvPr/>
        </p:nvGrpSpPr>
        <p:grpSpPr>
          <a:xfrm>
            <a:off x="255991" y="-118"/>
            <a:ext cx="2251347" cy="1043408"/>
            <a:chOff x="3961956" y="4383950"/>
            <a:chExt cx="1160548" cy="548700"/>
          </a:xfrm>
        </p:grpSpPr>
        <p:sp>
          <p:nvSpPr>
            <p:cNvPr id="81" name="Google Shape;81;p8"/>
            <p:cNvSpPr/>
            <p:nvPr/>
          </p:nvSpPr>
          <p:spPr>
            <a:xfrm>
              <a:off x="4224904"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8"/>
            <p:cNvSpPr/>
            <p:nvPr/>
          </p:nvSpPr>
          <p:spPr>
            <a:xfrm>
              <a:off x="4093430"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8"/>
            <p:cNvSpPr/>
            <p:nvPr/>
          </p:nvSpPr>
          <p:spPr>
            <a:xfrm>
              <a:off x="3961956"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4" name="Google Shape;84;p8"/>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5" name="Google Shape;85;p8"/>
          <p:cNvGrpSpPr/>
          <p:nvPr/>
        </p:nvGrpSpPr>
        <p:grpSpPr>
          <a:xfrm>
            <a:off x="34934" y="4522125"/>
            <a:ext cx="1593306" cy="617072"/>
            <a:chOff x="6917201" y="0"/>
            <a:chExt cx="2227777" cy="863400"/>
          </a:xfrm>
        </p:grpSpPr>
        <p:sp>
          <p:nvSpPr>
            <p:cNvPr id="86" name="Google Shape;86;p8"/>
            <p:cNvSpPr/>
            <p:nvPr/>
          </p:nvSpPr>
          <p:spPr>
            <a:xfrm>
              <a:off x="7641677"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8"/>
            <p:cNvSpPr/>
            <p:nvPr/>
          </p:nvSpPr>
          <p:spPr>
            <a:xfrm>
              <a:off x="7279439"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8"/>
            <p:cNvSpPr/>
            <p:nvPr/>
          </p:nvSpPr>
          <p:spPr>
            <a:xfrm>
              <a:off x="6917201"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9" name="Google Shape;89;p8"/>
          <p:cNvGrpSpPr/>
          <p:nvPr/>
        </p:nvGrpSpPr>
        <p:grpSpPr>
          <a:xfrm>
            <a:off x="5886353" y="1243"/>
            <a:ext cx="3257455" cy="1261514"/>
            <a:chOff x="6917201" y="0"/>
            <a:chExt cx="2227777" cy="863400"/>
          </a:xfrm>
        </p:grpSpPr>
        <p:sp>
          <p:nvSpPr>
            <p:cNvPr id="90" name="Google Shape;90;p8"/>
            <p:cNvSpPr/>
            <p:nvPr/>
          </p:nvSpPr>
          <p:spPr>
            <a:xfrm>
              <a:off x="7641677"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8"/>
            <p:cNvSpPr/>
            <p:nvPr/>
          </p:nvSpPr>
          <p:spPr>
            <a:xfrm>
              <a:off x="7279439"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8"/>
            <p:cNvSpPr/>
            <p:nvPr/>
          </p:nvSpPr>
          <p:spPr>
            <a:xfrm>
              <a:off x="6917201"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3" name="Google Shape;93;p8"/>
          <p:cNvSpPr txBox="1"/>
          <p:nvPr>
            <p:ph type="title"/>
          </p:nvPr>
        </p:nvSpPr>
        <p:spPr>
          <a:xfrm>
            <a:off x="1393929" y="1301146"/>
            <a:ext cx="6366900" cy="2539200"/>
          </a:xfrm>
          <a:prstGeom prst="rect">
            <a:avLst/>
          </a:prstGeom>
        </p:spPr>
        <p:txBody>
          <a:bodyPr anchorCtr="0" anchor="ctr" bIns="91425" lIns="91425" spcFirstLastPara="1" rIns="91425" wrap="square" tIns="91425">
            <a:noAutofit/>
          </a:bodyPr>
          <a:lstStyle>
            <a:lvl1pPr lvl="0" algn="ctr">
              <a:spcBef>
                <a:spcPts val="0"/>
              </a:spcBef>
              <a:spcAft>
                <a:spcPts val="0"/>
              </a:spcAft>
              <a:buSzPts val="3200"/>
              <a:buNone/>
              <a:defRPr sz="3200"/>
            </a:lvl1pPr>
            <a:lvl2pPr lvl="1" algn="ctr">
              <a:spcBef>
                <a:spcPts val="0"/>
              </a:spcBef>
              <a:spcAft>
                <a:spcPts val="0"/>
              </a:spcAft>
              <a:buSzPts val="3200"/>
              <a:buNone/>
              <a:defRPr sz="3200"/>
            </a:lvl2pPr>
            <a:lvl3pPr lvl="2" algn="ctr">
              <a:spcBef>
                <a:spcPts val="0"/>
              </a:spcBef>
              <a:spcAft>
                <a:spcPts val="0"/>
              </a:spcAft>
              <a:buSzPts val="3200"/>
              <a:buNone/>
              <a:defRPr sz="3200"/>
            </a:lvl3pPr>
            <a:lvl4pPr lvl="3" algn="ctr">
              <a:spcBef>
                <a:spcPts val="0"/>
              </a:spcBef>
              <a:spcAft>
                <a:spcPts val="0"/>
              </a:spcAft>
              <a:buSzPts val="3200"/>
              <a:buNone/>
              <a:defRPr sz="3200"/>
            </a:lvl4pPr>
            <a:lvl5pPr lvl="4" algn="ctr">
              <a:spcBef>
                <a:spcPts val="0"/>
              </a:spcBef>
              <a:spcAft>
                <a:spcPts val="0"/>
              </a:spcAft>
              <a:buSzPts val="3200"/>
              <a:buNone/>
              <a:defRPr sz="3200"/>
            </a:lvl5pPr>
            <a:lvl6pPr lvl="5" algn="ctr">
              <a:spcBef>
                <a:spcPts val="0"/>
              </a:spcBef>
              <a:spcAft>
                <a:spcPts val="0"/>
              </a:spcAft>
              <a:buSzPts val="3200"/>
              <a:buNone/>
              <a:defRPr sz="3200"/>
            </a:lvl6pPr>
            <a:lvl7pPr lvl="6" algn="ctr">
              <a:spcBef>
                <a:spcPts val="0"/>
              </a:spcBef>
              <a:spcAft>
                <a:spcPts val="0"/>
              </a:spcAft>
              <a:buSzPts val="3200"/>
              <a:buNone/>
              <a:defRPr sz="3200"/>
            </a:lvl7pPr>
            <a:lvl8pPr lvl="7" algn="ctr">
              <a:spcBef>
                <a:spcPts val="0"/>
              </a:spcBef>
              <a:spcAft>
                <a:spcPts val="0"/>
              </a:spcAft>
              <a:buSzPts val="3200"/>
              <a:buNone/>
              <a:defRPr sz="3200"/>
            </a:lvl8pPr>
            <a:lvl9pPr lvl="8" algn="ctr">
              <a:spcBef>
                <a:spcPts val="0"/>
              </a:spcBef>
              <a:spcAft>
                <a:spcPts val="0"/>
              </a:spcAft>
              <a:buSzPts val="3200"/>
              <a:buNone/>
              <a:defRPr sz="3200"/>
            </a:lvl9pPr>
          </a:lstStyle>
          <a:p/>
        </p:txBody>
      </p:sp>
      <p:sp>
        <p:nvSpPr>
          <p:cNvPr id="94" name="Google Shape;94;p8"/>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bg>
      <p:bgPr>
        <a:solidFill>
          <a:schemeClr val="dk2"/>
        </a:solidFill>
      </p:bgPr>
    </p:bg>
    <p:spTree>
      <p:nvGrpSpPr>
        <p:cNvPr id="95" name="Shape 95"/>
        <p:cNvGrpSpPr/>
        <p:nvPr/>
      </p:nvGrpSpPr>
      <p:grpSpPr>
        <a:xfrm>
          <a:off x="0" y="0"/>
          <a:ext cx="0" cy="0"/>
          <a:chOff x="0" y="0"/>
          <a:chExt cx="0" cy="0"/>
        </a:xfrm>
      </p:grpSpPr>
      <p:sp>
        <p:nvSpPr>
          <p:cNvPr id="96" name="Google Shape;96;p9"/>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9"/>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9"/>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9"/>
          <p:cNvSpPr txBox="1"/>
          <p:nvPr>
            <p:ph type="title"/>
          </p:nvPr>
        </p:nvSpPr>
        <p:spPr>
          <a:xfrm>
            <a:off x="819150" y="845600"/>
            <a:ext cx="6424200" cy="7050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100" name="Google Shape;100;p9"/>
          <p:cNvSpPr txBox="1"/>
          <p:nvPr>
            <p:ph idx="1" type="subTitle"/>
          </p:nvPr>
        </p:nvSpPr>
        <p:spPr>
          <a:xfrm>
            <a:off x="819150" y="1550700"/>
            <a:ext cx="5859900" cy="3936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p:txBody>
      </p:sp>
      <p:sp>
        <p:nvSpPr>
          <p:cNvPr id="101" name="Google Shape;101;p9"/>
          <p:cNvSpPr txBox="1"/>
          <p:nvPr>
            <p:ph idx="2" type="body"/>
          </p:nvPr>
        </p:nvSpPr>
        <p:spPr>
          <a:xfrm>
            <a:off x="819150" y="2467050"/>
            <a:ext cx="5859900" cy="20955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102" name="Google Shape;102;p9"/>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bg>
      <p:bgPr>
        <a:solidFill>
          <a:schemeClr val="accent1"/>
        </a:solidFill>
      </p:bgPr>
    </p:bg>
    <p:spTree>
      <p:nvGrpSpPr>
        <p:cNvPr id="103" name="Shape 103"/>
        <p:cNvGrpSpPr/>
        <p:nvPr/>
      </p:nvGrpSpPr>
      <p:grpSpPr>
        <a:xfrm>
          <a:off x="0" y="0"/>
          <a:ext cx="0" cy="0"/>
          <a:chOff x="0" y="0"/>
          <a:chExt cx="0" cy="0"/>
        </a:xfrm>
      </p:grpSpPr>
      <p:sp>
        <p:nvSpPr>
          <p:cNvPr id="104" name="Google Shape;104;p10"/>
          <p:cNvSpPr/>
          <p:nvPr/>
        </p:nvSpPr>
        <p:spPr>
          <a:xfrm>
            <a:off x="31" y="2824500"/>
            <a:ext cx="7370400" cy="23190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0"/>
          <p:cNvSpPr/>
          <p:nvPr/>
        </p:nvSpPr>
        <p:spPr>
          <a:xfrm flipH="1">
            <a:off x="3582600" y="1550700"/>
            <a:ext cx="5561400" cy="35928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0"/>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10"/>
          <p:cNvSpPr txBox="1"/>
          <p:nvPr>
            <p:ph idx="1" type="body"/>
          </p:nvPr>
        </p:nvSpPr>
        <p:spPr>
          <a:xfrm>
            <a:off x="328025" y="4163500"/>
            <a:ext cx="7415100" cy="605100"/>
          </a:xfrm>
          <a:prstGeom prst="rect">
            <a:avLst/>
          </a:prstGeom>
        </p:spPr>
        <p:txBody>
          <a:bodyPr anchorCtr="0" anchor="b" bIns="91425" lIns="91425" spcFirstLastPara="1" rIns="91425" wrap="square" tIns="91425">
            <a:noAutofit/>
          </a:bodyPr>
          <a:lstStyle>
            <a:lvl1pPr indent="-228600" lvl="0" marL="457200">
              <a:lnSpc>
                <a:spcPct val="100000"/>
              </a:lnSpc>
              <a:spcBef>
                <a:spcPts val="0"/>
              </a:spcBef>
              <a:spcAft>
                <a:spcPts val="0"/>
              </a:spcAft>
              <a:buSzPts val="1300"/>
              <a:buNone/>
              <a:defRPr/>
            </a:lvl1pPr>
          </a:lstStyle>
          <a:p/>
        </p:txBody>
      </p:sp>
      <p:sp>
        <p:nvSpPr>
          <p:cNvPr id="108" name="Google Shape;108;p10"/>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hift">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p:txBody>
      </p:sp>
      <p:sp>
        <p:nvSpPr>
          <p:cNvPr id="7" name="Google Shape;7;p1"/>
          <p:cNvSpPr txBox="1"/>
          <p:nvPr>
            <p:ph idx="1" type="body"/>
          </p:nvPr>
        </p:nvSpPr>
        <p:spPr>
          <a:xfrm>
            <a:off x="311700" y="1152475"/>
            <a:ext cx="8520600" cy="3391200"/>
          </a:xfrm>
          <a:prstGeom prst="rect">
            <a:avLst/>
          </a:prstGeom>
          <a:noFill/>
          <a:ln>
            <a:noFill/>
          </a:ln>
        </p:spPr>
        <p:txBody>
          <a:bodyPr anchorCtr="0" anchor="t" bIns="91425" lIns="91425" spcFirstLastPara="1" rIns="91425" wrap="square" tIns="91425">
            <a:noAutofit/>
          </a:bodyPr>
          <a:lstStyle>
            <a:lvl1pPr indent="-311150" lvl="0" marL="45720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indent="-298450" lvl="1" marL="9144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indent="-298450" lvl="2" marL="13716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indent="-298450" lvl="3" marL="18288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indent="-298450" lvl="4" marL="22860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indent="-298450" lvl="5" marL="27432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indent="-298450" lvl="6" marL="32004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indent="-298450" lvl="7" marL="36576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indent="-298450" lvl="8" marL="4114800">
              <a:lnSpc>
                <a:spcPct val="115000"/>
              </a:lnSpc>
              <a:spcBef>
                <a:spcPts val="1600"/>
              </a:spcBef>
              <a:spcAft>
                <a:spcPts val="1600"/>
              </a:spcAft>
              <a:buClr>
                <a:schemeClr val="dk2"/>
              </a:buClr>
              <a:buSzPts val="1100"/>
              <a:buFont typeface="Calibri"/>
              <a:buChar char="■"/>
              <a:defRPr sz="1100">
                <a:solidFill>
                  <a:schemeClr val="dk2"/>
                </a:solidFill>
                <a:latin typeface="Calibri"/>
                <a:ea typeface="Calibri"/>
                <a:cs typeface="Calibri"/>
                <a:sym typeface="Calibri"/>
              </a:defRPr>
            </a:lvl9pPr>
          </a:lstStyle>
          <a:p/>
        </p:txBody>
      </p:sp>
      <p:sp>
        <p:nvSpPr>
          <p:cNvPr id="8" name="Google Shape;8;p1"/>
          <p:cNvSpPr txBox="1"/>
          <p:nvPr>
            <p:ph idx="12" type="sldNum"/>
          </p:nvPr>
        </p:nvSpPr>
        <p:spPr>
          <a:xfrm>
            <a:off x="8390734" y="4543668"/>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Nunito"/>
                <a:ea typeface="Nunito"/>
                <a:cs typeface="Nunito"/>
                <a:sym typeface="Nunito"/>
              </a:defRPr>
            </a:lvl1pPr>
            <a:lvl2pPr lvl="1" algn="r">
              <a:buNone/>
              <a:defRPr sz="1000">
                <a:solidFill>
                  <a:schemeClr val="dk2"/>
                </a:solidFill>
                <a:latin typeface="Nunito"/>
                <a:ea typeface="Nunito"/>
                <a:cs typeface="Nunito"/>
                <a:sym typeface="Nunito"/>
              </a:defRPr>
            </a:lvl2pPr>
            <a:lvl3pPr lvl="2" algn="r">
              <a:buNone/>
              <a:defRPr sz="1000">
                <a:solidFill>
                  <a:schemeClr val="dk2"/>
                </a:solidFill>
                <a:latin typeface="Nunito"/>
                <a:ea typeface="Nunito"/>
                <a:cs typeface="Nunito"/>
                <a:sym typeface="Nunito"/>
              </a:defRPr>
            </a:lvl3pPr>
            <a:lvl4pPr lvl="3" algn="r">
              <a:buNone/>
              <a:defRPr sz="1000">
                <a:solidFill>
                  <a:schemeClr val="dk2"/>
                </a:solidFill>
                <a:latin typeface="Nunito"/>
                <a:ea typeface="Nunito"/>
                <a:cs typeface="Nunito"/>
                <a:sym typeface="Nunito"/>
              </a:defRPr>
            </a:lvl4pPr>
            <a:lvl5pPr lvl="4" algn="r">
              <a:buNone/>
              <a:defRPr sz="1000">
                <a:solidFill>
                  <a:schemeClr val="dk2"/>
                </a:solidFill>
                <a:latin typeface="Nunito"/>
                <a:ea typeface="Nunito"/>
                <a:cs typeface="Nunito"/>
                <a:sym typeface="Nunito"/>
              </a:defRPr>
            </a:lvl5pPr>
            <a:lvl6pPr lvl="5" algn="r">
              <a:buNone/>
              <a:defRPr sz="1000">
                <a:solidFill>
                  <a:schemeClr val="dk2"/>
                </a:solidFill>
                <a:latin typeface="Nunito"/>
                <a:ea typeface="Nunito"/>
                <a:cs typeface="Nunito"/>
                <a:sym typeface="Nunito"/>
              </a:defRPr>
            </a:lvl6pPr>
            <a:lvl7pPr lvl="6" algn="r">
              <a:buNone/>
              <a:defRPr sz="1000">
                <a:solidFill>
                  <a:schemeClr val="dk2"/>
                </a:solidFill>
                <a:latin typeface="Nunito"/>
                <a:ea typeface="Nunito"/>
                <a:cs typeface="Nunito"/>
                <a:sym typeface="Nunito"/>
              </a:defRPr>
            </a:lvl7pPr>
            <a:lvl8pPr lvl="7" algn="r">
              <a:buNone/>
              <a:defRPr sz="1000">
                <a:solidFill>
                  <a:schemeClr val="dk2"/>
                </a:solidFill>
                <a:latin typeface="Nunito"/>
                <a:ea typeface="Nunito"/>
                <a:cs typeface="Nunito"/>
                <a:sym typeface="Nunito"/>
              </a:defRPr>
            </a:lvl8pPr>
            <a:lvl9pPr lvl="8" algn="r">
              <a:buNone/>
              <a:defRPr sz="1000">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7" name="Shape 127"/>
        <p:cNvGrpSpPr/>
        <p:nvPr/>
      </p:nvGrpSpPr>
      <p:grpSpPr>
        <a:xfrm>
          <a:off x="0" y="0"/>
          <a:ext cx="0" cy="0"/>
          <a:chOff x="0" y="0"/>
          <a:chExt cx="0" cy="0"/>
        </a:xfrm>
      </p:grpSpPr>
      <p:sp>
        <p:nvSpPr>
          <p:cNvPr id="128" name="Google Shape;128;p13"/>
          <p:cNvSpPr txBox="1"/>
          <p:nvPr>
            <p:ph type="ctrTitle"/>
          </p:nvPr>
        </p:nvSpPr>
        <p:spPr>
          <a:xfrm>
            <a:off x="2761800" y="1007875"/>
            <a:ext cx="3620400" cy="1099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Lessonly Concept Video</a:t>
            </a:r>
            <a:endParaRPr/>
          </a:p>
        </p:txBody>
      </p:sp>
      <p:pic>
        <p:nvPicPr>
          <p:cNvPr id="129" name="Google Shape;129;p13"/>
          <p:cNvPicPr preferRelativeResize="0"/>
          <p:nvPr/>
        </p:nvPicPr>
        <p:blipFill>
          <a:blip r:embed="rId3">
            <a:alphaModFix/>
          </a:blip>
          <a:stretch>
            <a:fillRect/>
          </a:stretch>
        </p:blipFill>
        <p:spPr>
          <a:xfrm>
            <a:off x="3092250" y="2571750"/>
            <a:ext cx="2959500" cy="1423524"/>
          </a:xfrm>
          <a:prstGeom prst="rect">
            <a:avLst/>
          </a:prstGeom>
          <a:noFill/>
          <a:ln>
            <a:noFill/>
          </a:ln>
        </p:spPr>
      </p:pic>
      <p:sp>
        <p:nvSpPr>
          <p:cNvPr id="130" name="Google Shape;130;p13"/>
          <p:cNvSpPr txBox="1"/>
          <p:nvPr>
            <p:ph idx="1" type="subTitle"/>
          </p:nvPr>
        </p:nvSpPr>
        <p:spPr>
          <a:xfrm>
            <a:off x="1891350" y="2332008"/>
            <a:ext cx="5361300" cy="52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Created by</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4" name="Shape 134"/>
        <p:cNvGrpSpPr/>
        <p:nvPr/>
      </p:nvGrpSpPr>
      <p:grpSpPr>
        <a:xfrm>
          <a:off x="0" y="0"/>
          <a:ext cx="0" cy="0"/>
          <a:chOff x="0" y="0"/>
          <a:chExt cx="0" cy="0"/>
        </a:xfrm>
      </p:grpSpPr>
      <p:sp>
        <p:nvSpPr>
          <p:cNvPr id="135" name="Google Shape;135;p14"/>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Problem &amp; Solution Overview</a:t>
            </a:r>
            <a:endParaRPr/>
          </a:p>
        </p:txBody>
      </p:sp>
      <p:sp>
        <p:nvSpPr>
          <p:cNvPr id="136" name="Google Shape;136;p14"/>
          <p:cNvSpPr txBox="1"/>
          <p:nvPr>
            <p:ph idx="1" type="body"/>
          </p:nvPr>
        </p:nvSpPr>
        <p:spPr>
          <a:xfrm>
            <a:off x="819150" y="1990725"/>
            <a:ext cx="7505700" cy="2448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500" u="sng"/>
              <a:t>Problem</a:t>
            </a:r>
            <a:r>
              <a:rPr lang="en" sz="1500"/>
              <a:t>: Teachers do not have a quick and easy way to share resources and help each other in the classroom. They struggle to create tests, </a:t>
            </a:r>
            <a:r>
              <a:rPr lang="en" sz="1500"/>
              <a:t>homeworks</a:t>
            </a:r>
            <a:r>
              <a:rPr lang="en" sz="1500"/>
              <a:t>, worksheets, and lesson plans but when they try to </a:t>
            </a:r>
            <a:r>
              <a:rPr lang="en" sz="1500"/>
              <a:t>collaborate</a:t>
            </a:r>
            <a:r>
              <a:rPr lang="en" sz="1500"/>
              <a:t> and work together, it just gets confusing and things get lost. </a:t>
            </a:r>
            <a:endParaRPr sz="1500"/>
          </a:p>
          <a:p>
            <a:pPr indent="0" lvl="0" marL="0" rtl="0" algn="l">
              <a:spcBef>
                <a:spcPts val="1600"/>
              </a:spcBef>
              <a:spcAft>
                <a:spcPts val="1600"/>
              </a:spcAft>
              <a:buNone/>
            </a:pPr>
            <a:r>
              <a:rPr lang="en" sz="1500" u="sng"/>
              <a:t>Proposed Solution</a:t>
            </a:r>
            <a:r>
              <a:rPr lang="en" sz="1500"/>
              <a:t>: Lessonly! The online teacher’s lounge where teachers can share teaching resources as well as getting feedback. This will provide a quick and easy way for teachers to share exams or lesson plans when they need it, or just store them safely in an easily </a:t>
            </a:r>
            <a:r>
              <a:rPr lang="en" sz="1500"/>
              <a:t>accessible</a:t>
            </a:r>
            <a:r>
              <a:rPr lang="en" sz="1500"/>
              <a:t> location. We also wanted to support creative lesson plans by teachers that don’t always use technology.</a:t>
            </a:r>
            <a:endParaRPr sz="15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0" name="Shape 140"/>
        <p:cNvGrpSpPr/>
        <p:nvPr/>
      </p:nvGrpSpPr>
      <p:grpSpPr>
        <a:xfrm>
          <a:off x="0" y="0"/>
          <a:ext cx="0" cy="0"/>
          <a:chOff x="0" y="0"/>
          <a:chExt cx="0" cy="0"/>
        </a:xfrm>
      </p:grpSpPr>
      <p:sp>
        <p:nvSpPr>
          <p:cNvPr id="141" name="Google Shape;141;p15"/>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Tasks</a:t>
            </a:r>
            <a:endParaRPr/>
          </a:p>
        </p:txBody>
      </p:sp>
      <p:sp>
        <p:nvSpPr>
          <p:cNvPr id="142" name="Google Shape;142;p15"/>
          <p:cNvSpPr txBox="1"/>
          <p:nvPr>
            <p:ph idx="1" type="body"/>
          </p:nvPr>
        </p:nvSpPr>
        <p:spPr>
          <a:xfrm>
            <a:off x="819150" y="1642550"/>
            <a:ext cx="7505700" cy="2448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t>Task 1 (Simple)</a:t>
            </a:r>
            <a:endParaRPr sz="1200"/>
          </a:p>
          <a:p>
            <a:pPr indent="0" lvl="0" marL="0" rtl="0" algn="l">
              <a:spcBef>
                <a:spcPts val="0"/>
              </a:spcBef>
              <a:spcAft>
                <a:spcPts val="0"/>
              </a:spcAft>
              <a:buNone/>
            </a:pPr>
            <a:r>
              <a:rPr lang="en" sz="1200"/>
              <a:t>→ Experienced “genius” Stanford section leader Chris has noticed his students responding overwhelmingly positively to his Karel lesson plan and performing strongly as a result and wants to keep a record of his effective lesson plan for teaching Karel and make it accessible to others.</a:t>
            </a:r>
            <a:endParaRPr sz="1200"/>
          </a:p>
          <a:p>
            <a:pPr indent="0" lvl="0" marL="457200" rtl="0" algn="l">
              <a:spcBef>
                <a:spcPts val="0"/>
              </a:spcBef>
              <a:spcAft>
                <a:spcPts val="0"/>
              </a:spcAft>
              <a:buNone/>
            </a:pPr>
            <a:r>
              <a:t/>
            </a:r>
            <a:endParaRPr sz="1200"/>
          </a:p>
          <a:p>
            <a:pPr indent="0" lvl="0" marL="0" rtl="0" algn="l">
              <a:spcBef>
                <a:spcPts val="0"/>
              </a:spcBef>
              <a:spcAft>
                <a:spcPts val="0"/>
              </a:spcAft>
              <a:buNone/>
            </a:pPr>
            <a:r>
              <a:rPr lang="en" sz="1200"/>
              <a:t>Task 2 (Complex)</a:t>
            </a:r>
            <a:endParaRPr sz="1200"/>
          </a:p>
          <a:p>
            <a:pPr indent="0" lvl="0" marL="0" rtl="0" algn="l">
              <a:spcBef>
                <a:spcPts val="0"/>
              </a:spcBef>
              <a:spcAft>
                <a:spcPts val="0"/>
              </a:spcAft>
              <a:buNone/>
            </a:pPr>
            <a:r>
              <a:rPr lang="en" sz="1200"/>
              <a:t>→ Inexperienced and distraught Berkeley section leader Peach is struggling to relay the basic Karel concepts to her students and wants to find an effective lesson plan on short notice for this topic that her students will understand. </a:t>
            </a:r>
            <a:endParaRPr sz="1200"/>
          </a:p>
          <a:p>
            <a:pPr indent="0" lvl="0" marL="457200" rtl="0" algn="l">
              <a:spcBef>
                <a:spcPts val="0"/>
              </a:spcBef>
              <a:spcAft>
                <a:spcPts val="0"/>
              </a:spcAft>
              <a:buNone/>
            </a:pPr>
            <a:r>
              <a:t/>
            </a:r>
            <a:endParaRPr sz="1200"/>
          </a:p>
          <a:p>
            <a:pPr indent="0" lvl="0" marL="0" rtl="0" algn="l">
              <a:spcBef>
                <a:spcPts val="0"/>
              </a:spcBef>
              <a:spcAft>
                <a:spcPts val="0"/>
              </a:spcAft>
              <a:buNone/>
            </a:pPr>
            <a:r>
              <a:rPr lang="en" sz="1200"/>
              <a:t>Task 3 (Moderate)</a:t>
            </a:r>
            <a:endParaRPr sz="1200"/>
          </a:p>
          <a:p>
            <a:pPr indent="0" lvl="0" marL="0" rtl="0" algn="l">
              <a:spcBef>
                <a:spcPts val="0"/>
              </a:spcBef>
              <a:spcAft>
                <a:spcPts val="0"/>
              </a:spcAft>
              <a:buNone/>
            </a:pPr>
            <a:r>
              <a:rPr lang="en" sz="1200"/>
              <a:t>→ Experienced “genius” section leader Chris has been teaching the same lesson for years and feels like there might be ways to make it better and wants to understand if it works in other classrooms and to know how best to improve it.</a:t>
            </a:r>
            <a:endParaRPr sz="1200"/>
          </a:p>
          <a:p>
            <a:pPr indent="0" lvl="0" marL="0" rtl="0" algn="l">
              <a:spcBef>
                <a:spcPts val="0"/>
              </a:spcBef>
              <a:spcAft>
                <a:spcPts val="1600"/>
              </a:spcAft>
              <a:buNone/>
            </a:pPr>
            <a:r>
              <a:t/>
            </a:r>
            <a:endParaRPr sz="12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6" name="Shape 146"/>
        <p:cNvGrpSpPr/>
        <p:nvPr/>
      </p:nvGrpSpPr>
      <p:grpSpPr>
        <a:xfrm>
          <a:off x="0" y="0"/>
          <a:ext cx="0" cy="0"/>
          <a:chOff x="0" y="0"/>
          <a:chExt cx="0" cy="0"/>
        </a:xfrm>
      </p:grpSpPr>
      <p:sp>
        <p:nvSpPr>
          <p:cNvPr id="147" name="Google Shape;147;p16"/>
          <p:cNvSpPr txBox="1"/>
          <p:nvPr>
            <p:ph type="title"/>
          </p:nvPr>
        </p:nvSpPr>
        <p:spPr>
          <a:xfrm>
            <a:off x="819150" y="341650"/>
            <a:ext cx="7505700" cy="95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Storyboard Part 1</a:t>
            </a:r>
            <a:endParaRPr/>
          </a:p>
        </p:txBody>
      </p:sp>
      <p:pic>
        <p:nvPicPr>
          <p:cNvPr id="148" name="Google Shape;148;p16"/>
          <p:cNvPicPr preferRelativeResize="0"/>
          <p:nvPr/>
        </p:nvPicPr>
        <p:blipFill>
          <a:blip r:embed="rId3">
            <a:alphaModFix/>
          </a:blip>
          <a:stretch>
            <a:fillRect/>
          </a:stretch>
        </p:blipFill>
        <p:spPr>
          <a:xfrm rot="-5400000">
            <a:off x="1285341" y="474585"/>
            <a:ext cx="3254497" cy="4339329"/>
          </a:xfrm>
          <a:prstGeom prst="rect">
            <a:avLst/>
          </a:prstGeom>
          <a:noFill/>
          <a:ln>
            <a:noFill/>
          </a:ln>
        </p:spPr>
      </p:pic>
      <p:sp>
        <p:nvSpPr>
          <p:cNvPr id="149" name="Google Shape;149;p16"/>
          <p:cNvSpPr txBox="1"/>
          <p:nvPr>
            <p:ph idx="1" type="body"/>
          </p:nvPr>
        </p:nvSpPr>
        <p:spPr>
          <a:xfrm>
            <a:off x="5451575" y="1433900"/>
            <a:ext cx="2873400" cy="30048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a:t>This storyboard corresponds to our first task, where we see students excited and learning new material in class. We then turn to Mr. Chris at the front of the class, where we see him teaching Karel and his happy reaction to seeing the students understanding the lesson. Lastly, we have the frame with Mr. Chris putting his Karel lesson plan into Lessonly.</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3" name="Shape 153"/>
        <p:cNvGrpSpPr/>
        <p:nvPr/>
      </p:nvGrpSpPr>
      <p:grpSpPr>
        <a:xfrm>
          <a:off x="0" y="0"/>
          <a:ext cx="0" cy="0"/>
          <a:chOff x="0" y="0"/>
          <a:chExt cx="0" cy="0"/>
        </a:xfrm>
      </p:grpSpPr>
      <p:pic>
        <p:nvPicPr>
          <p:cNvPr id="154" name="Google Shape;154;p17"/>
          <p:cNvPicPr preferRelativeResize="0"/>
          <p:nvPr/>
        </p:nvPicPr>
        <p:blipFill>
          <a:blip r:embed="rId3">
            <a:alphaModFix/>
          </a:blip>
          <a:stretch>
            <a:fillRect/>
          </a:stretch>
        </p:blipFill>
        <p:spPr>
          <a:xfrm rot="-5400000">
            <a:off x="1254674" y="489871"/>
            <a:ext cx="3217854" cy="4290451"/>
          </a:xfrm>
          <a:prstGeom prst="rect">
            <a:avLst/>
          </a:prstGeom>
          <a:noFill/>
          <a:ln>
            <a:noFill/>
          </a:ln>
        </p:spPr>
      </p:pic>
      <p:sp>
        <p:nvSpPr>
          <p:cNvPr id="155" name="Google Shape;155;p17"/>
          <p:cNvSpPr txBox="1"/>
          <p:nvPr>
            <p:ph type="title"/>
          </p:nvPr>
        </p:nvSpPr>
        <p:spPr>
          <a:xfrm>
            <a:off x="819150" y="341650"/>
            <a:ext cx="7505700" cy="95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Storyboard Part 2</a:t>
            </a:r>
            <a:endParaRPr/>
          </a:p>
        </p:txBody>
      </p:sp>
      <p:sp>
        <p:nvSpPr>
          <p:cNvPr id="156" name="Google Shape;156;p17"/>
          <p:cNvSpPr txBox="1"/>
          <p:nvPr>
            <p:ph idx="1" type="body"/>
          </p:nvPr>
        </p:nvSpPr>
        <p:spPr>
          <a:xfrm>
            <a:off x="5286650" y="1135100"/>
            <a:ext cx="2891700" cy="30000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a:t>This storyboard corresponds to our second task. We first Mrs. Peach trying to teach Karel and looking frustrated and sad as we also see the students struggling to understand the material. This is explained more by all of the Karel exams having poor grades. Later, we see Mrs. Peach walking outside being followed by Karel (in a dream) to show how Mrs. Peach is struggling with Karel. Mrs. Peach then wakes up from her dream scared but then discovers Lessonly from behind her door.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0" name="Shape 160"/>
        <p:cNvGrpSpPr/>
        <p:nvPr/>
      </p:nvGrpSpPr>
      <p:grpSpPr>
        <a:xfrm>
          <a:off x="0" y="0"/>
          <a:ext cx="0" cy="0"/>
          <a:chOff x="0" y="0"/>
          <a:chExt cx="0" cy="0"/>
        </a:xfrm>
      </p:grpSpPr>
      <p:sp>
        <p:nvSpPr>
          <p:cNvPr id="161" name="Google Shape;161;p18"/>
          <p:cNvSpPr txBox="1"/>
          <p:nvPr>
            <p:ph idx="1" type="body"/>
          </p:nvPr>
        </p:nvSpPr>
        <p:spPr>
          <a:xfrm>
            <a:off x="5304975" y="1200013"/>
            <a:ext cx="2955900" cy="27435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a:t>This storyboard corresponds to our third task, in which Mrs. Peach has found the new Karel Lesson Plan using Lessonly. We then we see her teaching the class with her new lesson plan (Karel 2.0) and then show the students as they can </a:t>
            </a:r>
            <a:r>
              <a:rPr lang="en"/>
              <a:t>understand</a:t>
            </a:r>
            <a:r>
              <a:rPr lang="en"/>
              <a:t> the material now. Finally, we have Mrs. Peach liking the lesson plan on Lessonly and Mr. Chris seeing that someone used and approved his lesson plan for Karel.</a:t>
            </a:r>
            <a:endParaRPr/>
          </a:p>
        </p:txBody>
      </p:sp>
      <p:pic>
        <p:nvPicPr>
          <p:cNvPr id="162" name="Google Shape;162;p18"/>
          <p:cNvPicPr preferRelativeResize="0"/>
          <p:nvPr/>
        </p:nvPicPr>
        <p:blipFill>
          <a:blip r:embed="rId3">
            <a:alphaModFix/>
          </a:blip>
          <a:stretch>
            <a:fillRect/>
          </a:stretch>
        </p:blipFill>
        <p:spPr>
          <a:xfrm rot="-5400000">
            <a:off x="1245137" y="469001"/>
            <a:ext cx="3154124" cy="4205499"/>
          </a:xfrm>
          <a:prstGeom prst="rect">
            <a:avLst/>
          </a:prstGeom>
          <a:noFill/>
          <a:ln>
            <a:noFill/>
          </a:ln>
        </p:spPr>
      </p:pic>
      <p:sp>
        <p:nvSpPr>
          <p:cNvPr id="163" name="Google Shape;163;p18"/>
          <p:cNvSpPr txBox="1"/>
          <p:nvPr>
            <p:ph type="title"/>
          </p:nvPr>
        </p:nvSpPr>
        <p:spPr>
          <a:xfrm>
            <a:off x="819150" y="341650"/>
            <a:ext cx="7505700" cy="95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Storyboard Part 3</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