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Lst>
  <p:sldSz cy="5143500" cx="9144000"/>
  <p:notesSz cx="6858000" cy="9144000"/>
  <p:embeddedFontLst>
    <p:embeddedFont>
      <p:font typeface="Poppins"/>
      <p:regular r:id="rId53"/>
      <p:bold r:id="rId54"/>
      <p:italic r:id="rId55"/>
      <p:boldItalic r:id="rId56"/>
    </p:embeddedFont>
    <p:embeddedFont>
      <p:font typeface="Poppins Light"/>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font" Target="fonts/PoppinsLight-boldItalic.fntdata"/><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font" Target="fonts/Poppins-regular.fntdata"/><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font" Target="fonts/Poppins-italic.fntdata"/><Relationship Id="rId10" Type="http://schemas.openxmlformats.org/officeDocument/2006/relationships/slide" Target="slides/slide6.xml"/><Relationship Id="rId54" Type="http://schemas.openxmlformats.org/officeDocument/2006/relationships/font" Target="fonts/Poppins-bold.fntdata"/><Relationship Id="rId13" Type="http://schemas.openxmlformats.org/officeDocument/2006/relationships/slide" Target="slides/slide9.xml"/><Relationship Id="rId57" Type="http://schemas.openxmlformats.org/officeDocument/2006/relationships/font" Target="fonts/PoppinsLight-regular.fntdata"/><Relationship Id="rId12" Type="http://schemas.openxmlformats.org/officeDocument/2006/relationships/slide" Target="slides/slide8.xml"/><Relationship Id="rId56" Type="http://schemas.openxmlformats.org/officeDocument/2006/relationships/font" Target="fonts/Poppins-boldItalic.fntdata"/><Relationship Id="rId15" Type="http://schemas.openxmlformats.org/officeDocument/2006/relationships/slide" Target="slides/slide11.xml"/><Relationship Id="rId59" Type="http://schemas.openxmlformats.org/officeDocument/2006/relationships/font" Target="fonts/PoppinsLight-italic.fntdata"/><Relationship Id="rId14" Type="http://schemas.openxmlformats.org/officeDocument/2006/relationships/slide" Target="slides/slide10.xml"/><Relationship Id="rId58" Type="http://schemas.openxmlformats.org/officeDocument/2006/relationships/font" Target="fonts/PoppinsLight-bold.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6b5062352c_1_15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6b5062352c_1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6b5062352c_1_13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6b5062352c_1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6b5062352c_1_17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6b5062352c_1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6b5062352c_1_18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6b5062352c_1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6b5062352c_1_9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6b5062352c_1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6b5062352c_1_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6b5062352c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6b5062352c_1_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6b5062352c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6b5062352c_1_6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6b5062352c_1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6b5062352c_1_5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6b5062352c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70915d706c_0_6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70915d706c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70915d706c_0_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70915d706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Today, im first going to discuss Rally’s goals. Then, I’ll talk about process by which we envisioned how Rally can achieve these goals through its user interface, and how we came to the final low-fi prototype. I will also discuss how user testing went and what changes we will implement to make Rally better!</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6b5062352c_1_8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6b5062352c_1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6b5062352c_1_33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6b5062352c_1_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6b5062352c_1_2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6b5062352c_1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6b5062352c_1_20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6b5062352c_1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6b5062352c_1_2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6b5062352c_1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6b5062352c_1_2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6b5062352c_1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6b5062352c_1_24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6b5062352c_1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6b5062352c_1_28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6b5062352c_1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6b5062352c_1_29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6b5062352c_1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6f7e77677b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6f7e77677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Today, im first going to discuss Rally’s goals. Then, I’ll talk about process by which we envisioned how Rally can achieve these goals through its user interface, and how we came to the final low-fi prototype. I will also discuss how user testing went and what changes we will implement to make Rally better!</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6b5062352c_1_3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6b5062352c_1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6b5062352c_1_34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6b5062352c_1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6b5062352c_1_38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6b5062352c_1_3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6b5062352c_1_39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6b5062352c_1_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6b5062352c_1_35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6b5062352c_1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6b5062352c_1_36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6b5062352c_1_3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6b5062352c_1_3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6b5062352c_1_3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64468e93f2_1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7" name="Google Shape;527;g64468e93f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6b5062352c_1_4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33" name="Google Shape;533;g6b5062352c_1_4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6b5062352c_1_4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41" name="Google Shape;541;g6b5062352c_1_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Rally’s Mission Statement →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6b5062352c_1_4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48" name="Google Shape;548;g6b5062352c_1_4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6b5062352c_0_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55" name="Google Shape;555;g6b5062352c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6b5062352c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66" name="Google Shape;566;g6b5062352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64468e93f2_1_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7" name="Google Shape;577;g64468e93f2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6b5062352c_1_43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83" name="Google Shape;583;g6b5062352c_1_4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g6b5062352c_1_44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90" name="Google Shape;590;g6b5062352c_1_4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6b7f6c16c4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98" name="Google Shape;598;g6b7f6c16c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709254c9b2_1_5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08" name="Google Shape;608;g709254c9b2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64468e93f2_1_7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15" name="Google Shape;615;g64468e93f2_1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64468e93f2_0_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64468e93f2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Rally’s Value Proposition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70915d706c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70915d706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Rally’s Value Proposition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70915d706c_0_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70915d706c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70915d706c_0_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70915d706c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6b5062352c_1_1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6b5062352c_1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p:nvPr/>
        </p:nvSpPr>
        <p:spPr>
          <a:xfrm>
            <a:off x="1592400" y="-407850"/>
            <a:ext cx="5959200" cy="5959200"/>
          </a:xfrm>
          <a:prstGeom prst="ellipse">
            <a:avLst/>
          </a:prstGeom>
          <a:solidFill>
            <a:srgbClr val="000000">
              <a:alpha val="2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501210" y="175873"/>
            <a:ext cx="2451351" cy="2451351"/>
            <a:chOff x="6680825" y="2549350"/>
            <a:chExt cx="1539600" cy="1539600"/>
          </a:xfrm>
        </p:grpSpPr>
        <p:sp>
          <p:nvSpPr>
            <p:cNvPr id="12" name="Google Shape;12;p2"/>
            <p:cNvSpPr/>
            <p:nvPr/>
          </p:nvSpPr>
          <p:spPr>
            <a:xfrm>
              <a:off x="6825669" y="2694194"/>
              <a:ext cx="1249800" cy="1249800"/>
            </a:xfrm>
            <a:prstGeom prst="ellipse">
              <a:avLst/>
            </a:prstGeom>
            <a:solidFill>
              <a:srgbClr val="000000">
                <a:alpha val="188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6894850" y="2763375"/>
              <a:ext cx="1111200" cy="11112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6680825" y="2549350"/>
              <a:ext cx="1539600" cy="1539600"/>
            </a:xfrm>
            <a:prstGeom prst="donut">
              <a:avLst>
                <a:gd fmla="val 495" name="adj"/>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 name="Google Shape;15;p2"/>
          <p:cNvGrpSpPr/>
          <p:nvPr/>
        </p:nvGrpSpPr>
        <p:grpSpPr>
          <a:xfrm>
            <a:off x="6427669" y="2502633"/>
            <a:ext cx="2324700" cy="2324700"/>
            <a:chOff x="-474900" y="321200"/>
            <a:chExt cx="2324700" cy="2324700"/>
          </a:xfrm>
        </p:grpSpPr>
        <p:sp>
          <p:nvSpPr>
            <p:cNvPr id="16" name="Google Shape;16;p2"/>
            <p:cNvSpPr/>
            <p:nvPr/>
          </p:nvSpPr>
          <p:spPr>
            <a:xfrm>
              <a:off x="-474900" y="321200"/>
              <a:ext cx="2324700" cy="23247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120725" y="916825"/>
              <a:ext cx="1133400" cy="11334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137125" y="658975"/>
              <a:ext cx="1649100" cy="16491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313650" y="1109750"/>
              <a:ext cx="747600" cy="7476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 name="Google Shape;20;p2"/>
          <p:cNvSpPr txBox="1"/>
          <p:nvPr>
            <p:ph type="ctrTitle"/>
          </p:nvPr>
        </p:nvSpPr>
        <p:spPr>
          <a:xfrm>
            <a:off x="2211600" y="1991850"/>
            <a:ext cx="4720800" cy="1159800"/>
          </a:xfrm>
          <a:prstGeom prst="rect">
            <a:avLst/>
          </a:prstGeom>
          <a:effectLst>
            <a:outerShdw blurRad="85725" rotWithShape="0" algn="bl" dir="5400000" dist="19050">
              <a:srgbClr val="000000">
                <a:alpha val="10000"/>
              </a:srgbClr>
            </a:outerShdw>
          </a:effectLst>
        </p:spPr>
        <p:txBody>
          <a:bodyPr anchorCtr="0" anchor="ctr" bIns="91425" lIns="91425" spcFirstLastPara="1" rIns="91425" wrap="square" tIns="91425">
            <a:noAutofit/>
          </a:bodyPr>
          <a:lstStyle>
            <a:lvl1pPr lvl="0" algn="ctr">
              <a:spcBef>
                <a:spcPts val="0"/>
              </a:spcBef>
              <a:spcAft>
                <a:spcPts val="0"/>
              </a:spcAft>
              <a:buClr>
                <a:srgbClr val="FFFFFF"/>
              </a:buClr>
              <a:buSzPts val="5200"/>
              <a:buNone/>
              <a:defRPr sz="5200">
                <a:solidFill>
                  <a:srgbClr val="FFFFFF"/>
                </a:solidFill>
              </a:defRPr>
            </a:lvl1pPr>
            <a:lvl2pPr lvl="1" algn="ctr">
              <a:spcBef>
                <a:spcPts val="0"/>
              </a:spcBef>
              <a:spcAft>
                <a:spcPts val="0"/>
              </a:spcAft>
              <a:buClr>
                <a:srgbClr val="FFFFFF"/>
              </a:buClr>
              <a:buSzPts val="5200"/>
              <a:buNone/>
              <a:defRPr sz="5200">
                <a:solidFill>
                  <a:srgbClr val="FFFFFF"/>
                </a:solidFill>
              </a:defRPr>
            </a:lvl2pPr>
            <a:lvl3pPr lvl="2" algn="ctr">
              <a:spcBef>
                <a:spcPts val="0"/>
              </a:spcBef>
              <a:spcAft>
                <a:spcPts val="0"/>
              </a:spcAft>
              <a:buClr>
                <a:srgbClr val="FFFFFF"/>
              </a:buClr>
              <a:buSzPts val="5200"/>
              <a:buNone/>
              <a:defRPr sz="5200">
                <a:solidFill>
                  <a:srgbClr val="FFFFFF"/>
                </a:solidFill>
              </a:defRPr>
            </a:lvl3pPr>
            <a:lvl4pPr lvl="3" algn="ctr">
              <a:spcBef>
                <a:spcPts val="0"/>
              </a:spcBef>
              <a:spcAft>
                <a:spcPts val="0"/>
              </a:spcAft>
              <a:buClr>
                <a:srgbClr val="FFFFFF"/>
              </a:buClr>
              <a:buSzPts val="5200"/>
              <a:buNone/>
              <a:defRPr sz="5200">
                <a:solidFill>
                  <a:srgbClr val="FFFFFF"/>
                </a:solidFill>
              </a:defRPr>
            </a:lvl4pPr>
            <a:lvl5pPr lvl="4" algn="ctr">
              <a:spcBef>
                <a:spcPts val="0"/>
              </a:spcBef>
              <a:spcAft>
                <a:spcPts val="0"/>
              </a:spcAft>
              <a:buClr>
                <a:srgbClr val="FFFFFF"/>
              </a:buClr>
              <a:buSzPts val="5200"/>
              <a:buNone/>
              <a:defRPr sz="5200">
                <a:solidFill>
                  <a:srgbClr val="FFFFFF"/>
                </a:solidFill>
              </a:defRPr>
            </a:lvl5pPr>
            <a:lvl6pPr lvl="5" algn="ctr">
              <a:spcBef>
                <a:spcPts val="0"/>
              </a:spcBef>
              <a:spcAft>
                <a:spcPts val="0"/>
              </a:spcAft>
              <a:buClr>
                <a:srgbClr val="FFFFFF"/>
              </a:buClr>
              <a:buSzPts val="5200"/>
              <a:buNone/>
              <a:defRPr sz="5200">
                <a:solidFill>
                  <a:srgbClr val="FFFFFF"/>
                </a:solidFill>
              </a:defRPr>
            </a:lvl6pPr>
            <a:lvl7pPr lvl="6" algn="ctr">
              <a:spcBef>
                <a:spcPts val="0"/>
              </a:spcBef>
              <a:spcAft>
                <a:spcPts val="0"/>
              </a:spcAft>
              <a:buClr>
                <a:srgbClr val="FFFFFF"/>
              </a:buClr>
              <a:buSzPts val="5200"/>
              <a:buNone/>
              <a:defRPr sz="5200">
                <a:solidFill>
                  <a:srgbClr val="FFFFFF"/>
                </a:solidFill>
              </a:defRPr>
            </a:lvl7pPr>
            <a:lvl8pPr lvl="7" algn="ctr">
              <a:spcBef>
                <a:spcPts val="0"/>
              </a:spcBef>
              <a:spcAft>
                <a:spcPts val="0"/>
              </a:spcAft>
              <a:buClr>
                <a:srgbClr val="FFFFFF"/>
              </a:buClr>
              <a:buSzPts val="5200"/>
              <a:buNone/>
              <a:defRPr sz="5200">
                <a:solidFill>
                  <a:srgbClr val="FFFFFF"/>
                </a:solidFill>
              </a:defRPr>
            </a:lvl8pPr>
            <a:lvl9pPr lvl="8" algn="ctr">
              <a:spcBef>
                <a:spcPts val="0"/>
              </a:spcBef>
              <a:spcAft>
                <a:spcPts val="0"/>
              </a:spcAft>
              <a:buClr>
                <a:srgbClr val="FFFFFF"/>
              </a:buClr>
              <a:buSzPts val="5200"/>
              <a:buNone/>
              <a:defRPr sz="5200">
                <a:solidFill>
                  <a:srgbClr val="FFFFFF"/>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 A" type="blank">
  <p:cSld name="BLANK">
    <p:spTree>
      <p:nvGrpSpPr>
        <p:cNvPr id="114" name="Shape 114"/>
        <p:cNvGrpSpPr/>
        <p:nvPr/>
      </p:nvGrpSpPr>
      <p:grpSpPr>
        <a:xfrm>
          <a:off x="0" y="0"/>
          <a:ext cx="0" cy="0"/>
          <a:chOff x="0" y="0"/>
          <a:chExt cx="0" cy="0"/>
        </a:xfrm>
      </p:grpSpPr>
      <p:sp>
        <p:nvSpPr>
          <p:cNvPr id="115" name="Google Shape;115;p11"/>
          <p:cNvSpPr/>
          <p:nvPr/>
        </p:nvSpPr>
        <p:spPr>
          <a:xfrm>
            <a:off x="764000" y="-1236275"/>
            <a:ext cx="7616100" cy="7616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a:off x="1198300" y="-801975"/>
            <a:ext cx="6747000" cy="67470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2267900" y="267625"/>
            <a:ext cx="4608300" cy="46083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704850" y="-2705100"/>
            <a:ext cx="10553700" cy="10553700"/>
          </a:xfrm>
          <a:prstGeom prst="donut">
            <a:avLst>
              <a:gd fmla="val 10467" name="adj"/>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 B">
  <p:cSld name="BLANK_2">
    <p:spTree>
      <p:nvGrpSpPr>
        <p:cNvPr id="121" name="Shape 121"/>
        <p:cNvGrpSpPr/>
        <p:nvPr/>
      </p:nvGrpSpPr>
      <p:grpSpPr>
        <a:xfrm>
          <a:off x="0" y="0"/>
          <a:ext cx="0" cy="0"/>
          <a:chOff x="0" y="0"/>
          <a:chExt cx="0" cy="0"/>
        </a:xfrm>
      </p:grpSpPr>
      <p:sp>
        <p:nvSpPr>
          <p:cNvPr id="122" name="Google Shape;122;p12"/>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2"/>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grpSp>
        <p:nvGrpSpPr>
          <p:cNvPr id="124" name="Google Shape;124;p12"/>
          <p:cNvGrpSpPr/>
          <p:nvPr/>
        </p:nvGrpSpPr>
        <p:grpSpPr>
          <a:xfrm>
            <a:off x="818844" y="502333"/>
            <a:ext cx="2324700" cy="2324700"/>
            <a:chOff x="-474900" y="321200"/>
            <a:chExt cx="2324700" cy="2324700"/>
          </a:xfrm>
        </p:grpSpPr>
        <p:sp>
          <p:nvSpPr>
            <p:cNvPr id="125" name="Google Shape;125;p12"/>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2"/>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2"/>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2"/>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9" name="Google Shape;129;p12"/>
          <p:cNvSpPr/>
          <p:nvPr/>
        </p:nvSpPr>
        <p:spPr>
          <a:xfrm>
            <a:off x="1794525" y="-407900"/>
            <a:ext cx="5959200" cy="5959200"/>
          </a:xfrm>
          <a:prstGeom prst="ellipse">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background">
  <p:cSld name="BLANK_1">
    <p:bg>
      <p:bgPr>
        <a:solidFill>
          <a:srgbClr val="000000"/>
        </a:solidFill>
      </p:bgPr>
    </p:bg>
    <p:spTree>
      <p:nvGrpSpPr>
        <p:cNvPr id="130" name="Shape 130"/>
        <p:cNvGrpSpPr/>
        <p:nvPr/>
      </p:nvGrpSpPr>
      <p:grpSpPr>
        <a:xfrm>
          <a:off x="0" y="0"/>
          <a:ext cx="0" cy="0"/>
          <a:chOff x="0" y="0"/>
          <a:chExt cx="0" cy="0"/>
        </a:xfrm>
      </p:grpSpPr>
      <p:sp>
        <p:nvSpPr>
          <p:cNvPr id="131" name="Google Shape;131;p13"/>
          <p:cNvSpPr/>
          <p:nvPr/>
        </p:nvSpPr>
        <p:spPr>
          <a:xfrm>
            <a:off x="-704850" y="-2705100"/>
            <a:ext cx="10553700" cy="10553700"/>
          </a:xfrm>
          <a:prstGeom prst="donut">
            <a:avLst>
              <a:gd fmla="val 104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3"/>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3"/>
          <p:cNvSpPr/>
          <p:nvPr/>
        </p:nvSpPr>
        <p:spPr>
          <a:xfrm>
            <a:off x="764000" y="-1236275"/>
            <a:ext cx="7616100" cy="76161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3"/>
          <p:cNvSpPr/>
          <p:nvPr/>
        </p:nvSpPr>
        <p:spPr>
          <a:xfrm>
            <a:off x="1198300" y="-801975"/>
            <a:ext cx="6747000" cy="67470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3"/>
          <p:cNvSpPr/>
          <p:nvPr/>
        </p:nvSpPr>
        <p:spPr>
          <a:xfrm>
            <a:off x="2267900" y="267625"/>
            <a:ext cx="4608300" cy="46083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3"/>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rgbClr val="000000"/>
        </a:solidFill>
      </p:bgPr>
    </p:bg>
    <p:spTree>
      <p:nvGrpSpPr>
        <p:cNvPr id="21" name="Shape 21"/>
        <p:cNvGrpSpPr/>
        <p:nvPr/>
      </p:nvGrpSpPr>
      <p:grpSpPr>
        <a:xfrm>
          <a:off x="0" y="0"/>
          <a:ext cx="0" cy="0"/>
          <a:chOff x="0" y="0"/>
          <a:chExt cx="0" cy="0"/>
        </a:xfrm>
      </p:grpSpPr>
      <p:sp>
        <p:nvSpPr>
          <p:cNvPr id="22" name="Google Shape;22;p3"/>
          <p:cNvSpPr/>
          <p:nvPr/>
        </p:nvSpPr>
        <p:spPr>
          <a:xfrm>
            <a:off x="1592400" y="-407850"/>
            <a:ext cx="5959200" cy="5959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 name="Google Shape;23;p3"/>
          <p:cNvGrpSpPr/>
          <p:nvPr/>
        </p:nvGrpSpPr>
        <p:grpSpPr>
          <a:xfrm>
            <a:off x="6427669" y="2502633"/>
            <a:ext cx="2324700" cy="2324700"/>
            <a:chOff x="-474900" y="321200"/>
            <a:chExt cx="2324700" cy="2324700"/>
          </a:xfrm>
        </p:grpSpPr>
        <p:sp>
          <p:nvSpPr>
            <p:cNvPr id="24" name="Google Shape;24;p3"/>
            <p:cNvSpPr/>
            <p:nvPr/>
          </p:nvSpPr>
          <p:spPr>
            <a:xfrm>
              <a:off x="-474900" y="321200"/>
              <a:ext cx="2324700" cy="2324700"/>
            </a:xfrm>
            <a:prstGeom prst="ellipse">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a:off x="120725" y="916825"/>
              <a:ext cx="1133400" cy="1133400"/>
            </a:xfrm>
            <a:prstGeom prst="ellipse">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a:off x="-137125" y="658975"/>
              <a:ext cx="1649100" cy="1649100"/>
            </a:xfrm>
            <a:prstGeom prst="ellipse">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a:off x="313650" y="1109750"/>
              <a:ext cx="747600" cy="747600"/>
            </a:xfrm>
            <a:prstGeom prst="ellipse">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3"/>
          <p:cNvSpPr txBox="1"/>
          <p:nvPr>
            <p:ph type="ctrTitle"/>
          </p:nvPr>
        </p:nvSpPr>
        <p:spPr>
          <a:xfrm>
            <a:off x="2569800" y="2236800"/>
            <a:ext cx="4004400" cy="9567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000000"/>
              </a:buClr>
              <a:buSzPts val="5200"/>
              <a:buNone/>
              <a:defRPr sz="5200">
                <a:solidFill>
                  <a:srgbClr val="000000"/>
                </a:solidFill>
              </a:defRPr>
            </a:lvl1pPr>
            <a:lvl2pPr lvl="1" rtl="0" algn="ctr">
              <a:spcBef>
                <a:spcPts val="0"/>
              </a:spcBef>
              <a:spcAft>
                <a:spcPts val="0"/>
              </a:spcAft>
              <a:buClr>
                <a:srgbClr val="000000"/>
              </a:buClr>
              <a:buSzPts val="5200"/>
              <a:buNone/>
              <a:defRPr sz="5200">
                <a:solidFill>
                  <a:srgbClr val="000000"/>
                </a:solidFill>
              </a:defRPr>
            </a:lvl2pPr>
            <a:lvl3pPr lvl="2" rtl="0" algn="ctr">
              <a:spcBef>
                <a:spcPts val="0"/>
              </a:spcBef>
              <a:spcAft>
                <a:spcPts val="0"/>
              </a:spcAft>
              <a:buClr>
                <a:srgbClr val="000000"/>
              </a:buClr>
              <a:buSzPts val="5200"/>
              <a:buNone/>
              <a:defRPr sz="5200">
                <a:solidFill>
                  <a:srgbClr val="000000"/>
                </a:solidFill>
              </a:defRPr>
            </a:lvl3pPr>
            <a:lvl4pPr lvl="3" rtl="0" algn="ctr">
              <a:spcBef>
                <a:spcPts val="0"/>
              </a:spcBef>
              <a:spcAft>
                <a:spcPts val="0"/>
              </a:spcAft>
              <a:buClr>
                <a:srgbClr val="000000"/>
              </a:buClr>
              <a:buSzPts val="5200"/>
              <a:buNone/>
              <a:defRPr sz="5200">
                <a:solidFill>
                  <a:srgbClr val="000000"/>
                </a:solidFill>
              </a:defRPr>
            </a:lvl4pPr>
            <a:lvl5pPr lvl="4" rtl="0" algn="ctr">
              <a:spcBef>
                <a:spcPts val="0"/>
              </a:spcBef>
              <a:spcAft>
                <a:spcPts val="0"/>
              </a:spcAft>
              <a:buClr>
                <a:srgbClr val="000000"/>
              </a:buClr>
              <a:buSzPts val="5200"/>
              <a:buNone/>
              <a:defRPr sz="5200">
                <a:solidFill>
                  <a:srgbClr val="000000"/>
                </a:solidFill>
              </a:defRPr>
            </a:lvl5pPr>
            <a:lvl6pPr lvl="5" rtl="0" algn="ctr">
              <a:spcBef>
                <a:spcPts val="0"/>
              </a:spcBef>
              <a:spcAft>
                <a:spcPts val="0"/>
              </a:spcAft>
              <a:buClr>
                <a:srgbClr val="000000"/>
              </a:buClr>
              <a:buSzPts val="5200"/>
              <a:buNone/>
              <a:defRPr sz="5200">
                <a:solidFill>
                  <a:srgbClr val="000000"/>
                </a:solidFill>
              </a:defRPr>
            </a:lvl6pPr>
            <a:lvl7pPr lvl="6" rtl="0" algn="ctr">
              <a:spcBef>
                <a:spcPts val="0"/>
              </a:spcBef>
              <a:spcAft>
                <a:spcPts val="0"/>
              </a:spcAft>
              <a:buClr>
                <a:srgbClr val="000000"/>
              </a:buClr>
              <a:buSzPts val="5200"/>
              <a:buNone/>
              <a:defRPr sz="5200">
                <a:solidFill>
                  <a:srgbClr val="000000"/>
                </a:solidFill>
              </a:defRPr>
            </a:lvl7pPr>
            <a:lvl8pPr lvl="7" rtl="0" algn="ctr">
              <a:spcBef>
                <a:spcPts val="0"/>
              </a:spcBef>
              <a:spcAft>
                <a:spcPts val="0"/>
              </a:spcAft>
              <a:buClr>
                <a:srgbClr val="000000"/>
              </a:buClr>
              <a:buSzPts val="5200"/>
              <a:buNone/>
              <a:defRPr sz="5200">
                <a:solidFill>
                  <a:srgbClr val="000000"/>
                </a:solidFill>
              </a:defRPr>
            </a:lvl8pPr>
            <a:lvl9pPr lvl="8" rtl="0" algn="ctr">
              <a:spcBef>
                <a:spcPts val="0"/>
              </a:spcBef>
              <a:spcAft>
                <a:spcPts val="0"/>
              </a:spcAft>
              <a:buClr>
                <a:srgbClr val="000000"/>
              </a:buClr>
              <a:buSzPts val="5200"/>
              <a:buNone/>
              <a:defRPr sz="5200">
                <a:solidFill>
                  <a:srgbClr val="000000"/>
                </a:solidFill>
              </a:defRPr>
            </a:lvl9pPr>
          </a:lstStyle>
          <a:p/>
        </p:txBody>
      </p:sp>
      <p:sp>
        <p:nvSpPr>
          <p:cNvPr id="29" name="Google Shape;29;p3"/>
          <p:cNvSpPr txBox="1"/>
          <p:nvPr>
            <p:ph idx="1" type="subTitle"/>
          </p:nvPr>
        </p:nvSpPr>
        <p:spPr>
          <a:xfrm>
            <a:off x="2569800" y="3188701"/>
            <a:ext cx="40044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000000"/>
              </a:buClr>
              <a:buSzPts val="1400"/>
              <a:buNone/>
              <a:defRPr sz="1400">
                <a:solidFill>
                  <a:srgbClr val="000000"/>
                </a:solidFill>
              </a:defRPr>
            </a:lvl1pPr>
            <a:lvl2pPr lvl="1" rtl="0" algn="ctr">
              <a:spcBef>
                <a:spcPts val="0"/>
              </a:spcBef>
              <a:spcAft>
                <a:spcPts val="0"/>
              </a:spcAft>
              <a:buClr>
                <a:srgbClr val="000000"/>
              </a:buClr>
              <a:buSzPts val="1400"/>
              <a:buNone/>
              <a:defRPr sz="1400">
                <a:solidFill>
                  <a:srgbClr val="000000"/>
                </a:solidFill>
              </a:defRPr>
            </a:lvl2pPr>
            <a:lvl3pPr lvl="2" rtl="0" algn="ctr">
              <a:spcBef>
                <a:spcPts val="0"/>
              </a:spcBef>
              <a:spcAft>
                <a:spcPts val="0"/>
              </a:spcAft>
              <a:buClr>
                <a:srgbClr val="000000"/>
              </a:buClr>
              <a:buSzPts val="1400"/>
              <a:buNone/>
              <a:defRPr sz="1400">
                <a:solidFill>
                  <a:srgbClr val="000000"/>
                </a:solidFill>
              </a:defRPr>
            </a:lvl3pPr>
            <a:lvl4pPr lvl="3" rtl="0" algn="ctr">
              <a:spcBef>
                <a:spcPts val="0"/>
              </a:spcBef>
              <a:spcAft>
                <a:spcPts val="0"/>
              </a:spcAft>
              <a:buClr>
                <a:srgbClr val="000000"/>
              </a:buClr>
              <a:buSzPts val="1400"/>
              <a:buNone/>
              <a:defRPr sz="1400">
                <a:solidFill>
                  <a:srgbClr val="000000"/>
                </a:solidFill>
              </a:defRPr>
            </a:lvl4pPr>
            <a:lvl5pPr lvl="4" rtl="0" algn="ctr">
              <a:spcBef>
                <a:spcPts val="0"/>
              </a:spcBef>
              <a:spcAft>
                <a:spcPts val="0"/>
              </a:spcAft>
              <a:buClr>
                <a:srgbClr val="000000"/>
              </a:buClr>
              <a:buSzPts val="1400"/>
              <a:buNone/>
              <a:defRPr sz="1400">
                <a:solidFill>
                  <a:srgbClr val="000000"/>
                </a:solidFill>
              </a:defRPr>
            </a:lvl5pPr>
            <a:lvl6pPr lvl="5" rtl="0" algn="ctr">
              <a:spcBef>
                <a:spcPts val="0"/>
              </a:spcBef>
              <a:spcAft>
                <a:spcPts val="0"/>
              </a:spcAft>
              <a:buClr>
                <a:srgbClr val="000000"/>
              </a:buClr>
              <a:buSzPts val="1400"/>
              <a:buNone/>
              <a:defRPr sz="1400">
                <a:solidFill>
                  <a:srgbClr val="000000"/>
                </a:solidFill>
              </a:defRPr>
            </a:lvl6pPr>
            <a:lvl7pPr lvl="6" rtl="0" algn="ctr">
              <a:spcBef>
                <a:spcPts val="0"/>
              </a:spcBef>
              <a:spcAft>
                <a:spcPts val="0"/>
              </a:spcAft>
              <a:buClr>
                <a:srgbClr val="000000"/>
              </a:buClr>
              <a:buSzPts val="1400"/>
              <a:buNone/>
              <a:defRPr sz="1400">
                <a:solidFill>
                  <a:srgbClr val="000000"/>
                </a:solidFill>
              </a:defRPr>
            </a:lvl7pPr>
            <a:lvl8pPr lvl="7" rtl="0" algn="ctr">
              <a:spcBef>
                <a:spcPts val="0"/>
              </a:spcBef>
              <a:spcAft>
                <a:spcPts val="0"/>
              </a:spcAft>
              <a:buClr>
                <a:srgbClr val="000000"/>
              </a:buClr>
              <a:buSzPts val="1400"/>
              <a:buNone/>
              <a:defRPr sz="1400">
                <a:solidFill>
                  <a:srgbClr val="000000"/>
                </a:solidFill>
              </a:defRPr>
            </a:lvl8pPr>
            <a:lvl9pPr lvl="8" rtl="0" algn="ctr">
              <a:spcBef>
                <a:spcPts val="0"/>
              </a:spcBef>
              <a:spcAft>
                <a:spcPts val="0"/>
              </a:spcAft>
              <a:buClr>
                <a:srgbClr val="000000"/>
              </a:buClr>
              <a:buSzPts val="1400"/>
              <a:buNone/>
              <a:defRPr sz="1400">
                <a:solidFill>
                  <a:srgbClr val="000000"/>
                </a:solidFill>
              </a:defRPr>
            </a:lvl9pPr>
          </a:lstStyle>
          <a:p/>
        </p:txBody>
      </p:sp>
      <p:grpSp>
        <p:nvGrpSpPr>
          <p:cNvPr id="30" name="Google Shape;30;p3"/>
          <p:cNvGrpSpPr/>
          <p:nvPr/>
        </p:nvGrpSpPr>
        <p:grpSpPr>
          <a:xfrm>
            <a:off x="764825" y="439375"/>
            <a:ext cx="1924500" cy="1924500"/>
            <a:chOff x="6680825" y="2549350"/>
            <a:chExt cx="1539600" cy="1539600"/>
          </a:xfrm>
        </p:grpSpPr>
        <p:sp>
          <p:nvSpPr>
            <p:cNvPr id="31" name="Google Shape;31;p3"/>
            <p:cNvSpPr/>
            <p:nvPr/>
          </p:nvSpPr>
          <p:spPr>
            <a:xfrm>
              <a:off x="6825669" y="2694194"/>
              <a:ext cx="1249800" cy="1249800"/>
            </a:xfrm>
            <a:prstGeom prst="ellipse">
              <a:avLst/>
            </a:prstGeom>
            <a:solidFill>
              <a:srgbClr val="666666">
                <a:alpha val="52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a:off x="6894850" y="2763375"/>
              <a:ext cx="1111200" cy="1111200"/>
            </a:xfrm>
            <a:prstGeom prst="ellipse">
              <a:avLst/>
            </a:prstGeom>
            <a:solidFill>
              <a:srgbClr val="666666">
                <a:alpha val="52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a:off x="6680825" y="2549350"/>
              <a:ext cx="1539600" cy="1539600"/>
            </a:xfrm>
            <a:prstGeom prst="donut">
              <a:avLst>
                <a:gd fmla="val 495" name="adj"/>
              </a:avLst>
            </a:prstGeom>
            <a:solidFill>
              <a:srgbClr val="666666">
                <a:alpha val="52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34" name="Shape 34"/>
        <p:cNvGrpSpPr/>
        <p:nvPr/>
      </p:nvGrpSpPr>
      <p:grpSpPr>
        <a:xfrm>
          <a:off x="0" y="0"/>
          <a:ext cx="0" cy="0"/>
          <a:chOff x="0" y="0"/>
          <a:chExt cx="0" cy="0"/>
        </a:xfrm>
      </p:grpSpPr>
      <p:grpSp>
        <p:nvGrpSpPr>
          <p:cNvPr id="35" name="Google Shape;35;p4"/>
          <p:cNvGrpSpPr/>
          <p:nvPr/>
        </p:nvGrpSpPr>
        <p:grpSpPr>
          <a:xfrm>
            <a:off x="818844" y="502333"/>
            <a:ext cx="2324700" cy="2324700"/>
            <a:chOff x="-474900" y="321200"/>
            <a:chExt cx="2324700" cy="2324700"/>
          </a:xfrm>
        </p:grpSpPr>
        <p:sp>
          <p:nvSpPr>
            <p:cNvPr id="36" name="Google Shape;36;p4"/>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4"/>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4"/>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4"/>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4"/>
          <p:cNvSpPr/>
          <p:nvPr/>
        </p:nvSpPr>
        <p:spPr>
          <a:xfrm>
            <a:off x="1794525" y="-407900"/>
            <a:ext cx="5959200" cy="5959200"/>
          </a:xfrm>
          <a:prstGeom prst="ellipse">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4"/>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4"/>
          <p:cNvSpPr txBox="1"/>
          <p:nvPr>
            <p:ph idx="1" type="body"/>
          </p:nvPr>
        </p:nvSpPr>
        <p:spPr>
          <a:xfrm>
            <a:off x="2385525" y="1310550"/>
            <a:ext cx="4777200" cy="3265800"/>
          </a:xfrm>
          <a:prstGeom prst="rect">
            <a:avLst/>
          </a:prstGeom>
        </p:spPr>
        <p:txBody>
          <a:bodyPr anchorCtr="0" anchor="t" bIns="91425" lIns="91425" spcFirstLastPara="1" rIns="91425" wrap="square" tIns="91425">
            <a:noAutofit/>
          </a:bodyPr>
          <a:lstStyle>
            <a:lvl1pPr indent="-393700" lvl="0" marL="457200" rtl="0">
              <a:spcBef>
                <a:spcPts val="600"/>
              </a:spcBef>
              <a:spcAft>
                <a:spcPts val="0"/>
              </a:spcAft>
              <a:buSzPts val="2600"/>
              <a:buFont typeface="Poppins"/>
              <a:buChar char="￮"/>
              <a:defRPr b="1" sz="2600">
                <a:latin typeface="Poppins"/>
                <a:ea typeface="Poppins"/>
                <a:cs typeface="Poppins"/>
                <a:sym typeface="Poppins"/>
              </a:defRPr>
            </a:lvl1pPr>
            <a:lvl2pPr indent="-393700" lvl="1" marL="914400" rtl="0">
              <a:spcBef>
                <a:spcPts val="0"/>
              </a:spcBef>
              <a:spcAft>
                <a:spcPts val="0"/>
              </a:spcAft>
              <a:buSzPts val="2600"/>
              <a:buFont typeface="Poppins"/>
              <a:buChar char="￮"/>
              <a:defRPr b="1" sz="2600">
                <a:latin typeface="Poppins"/>
                <a:ea typeface="Poppins"/>
                <a:cs typeface="Poppins"/>
                <a:sym typeface="Poppins"/>
              </a:defRPr>
            </a:lvl2pPr>
            <a:lvl3pPr indent="-393700" lvl="2" marL="1371600" rtl="0">
              <a:spcBef>
                <a:spcPts val="0"/>
              </a:spcBef>
              <a:spcAft>
                <a:spcPts val="0"/>
              </a:spcAft>
              <a:buSzPts val="2600"/>
              <a:buFont typeface="Poppins"/>
              <a:buChar char="￮"/>
              <a:defRPr b="1" sz="2600">
                <a:latin typeface="Poppins"/>
                <a:ea typeface="Poppins"/>
                <a:cs typeface="Poppins"/>
                <a:sym typeface="Poppins"/>
              </a:defRPr>
            </a:lvl3pPr>
            <a:lvl4pPr indent="-393700" lvl="3" marL="1828800" rtl="0">
              <a:spcBef>
                <a:spcPts val="0"/>
              </a:spcBef>
              <a:spcAft>
                <a:spcPts val="0"/>
              </a:spcAft>
              <a:buSzPts val="2600"/>
              <a:buFont typeface="Poppins"/>
              <a:buChar char="●"/>
              <a:defRPr b="1" sz="2600">
                <a:latin typeface="Poppins"/>
                <a:ea typeface="Poppins"/>
                <a:cs typeface="Poppins"/>
                <a:sym typeface="Poppins"/>
              </a:defRPr>
            </a:lvl4pPr>
            <a:lvl5pPr indent="-393700" lvl="4" marL="2286000" rtl="0">
              <a:spcBef>
                <a:spcPts val="0"/>
              </a:spcBef>
              <a:spcAft>
                <a:spcPts val="0"/>
              </a:spcAft>
              <a:buSzPts val="2600"/>
              <a:buFont typeface="Poppins"/>
              <a:buChar char="○"/>
              <a:defRPr b="1" sz="2600">
                <a:latin typeface="Poppins"/>
                <a:ea typeface="Poppins"/>
                <a:cs typeface="Poppins"/>
                <a:sym typeface="Poppins"/>
              </a:defRPr>
            </a:lvl5pPr>
            <a:lvl6pPr indent="-393700" lvl="5" marL="2743200" rtl="0">
              <a:spcBef>
                <a:spcPts val="0"/>
              </a:spcBef>
              <a:spcAft>
                <a:spcPts val="0"/>
              </a:spcAft>
              <a:buSzPts val="2600"/>
              <a:buFont typeface="Poppins"/>
              <a:buChar char="■"/>
              <a:defRPr b="1" sz="2600">
                <a:latin typeface="Poppins"/>
                <a:ea typeface="Poppins"/>
                <a:cs typeface="Poppins"/>
                <a:sym typeface="Poppins"/>
              </a:defRPr>
            </a:lvl6pPr>
            <a:lvl7pPr indent="-393700" lvl="6" marL="3200400" rtl="0">
              <a:spcBef>
                <a:spcPts val="0"/>
              </a:spcBef>
              <a:spcAft>
                <a:spcPts val="0"/>
              </a:spcAft>
              <a:buSzPts val="2600"/>
              <a:buFont typeface="Poppins"/>
              <a:buChar char="●"/>
              <a:defRPr b="1" sz="2600">
                <a:latin typeface="Poppins"/>
                <a:ea typeface="Poppins"/>
                <a:cs typeface="Poppins"/>
                <a:sym typeface="Poppins"/>
              </a:defRPr>
            </a:lvl7pPr>
            <a:lvl8pPr indent="-393700" lvl="7" marL="3657600" rtl="0">
              <a:spcBef>
                <a:spcPts val="0"/>
              </a:spcBef>
              <a:spcAft>
                <a:spcPts val="0"/>
              </a:spcAft>
              <a:buSzPts val="2600"/>
              <a:buFont typeface="Poppins"/>
              <a:buChar char="○"/>
              <a:defRPr b="1" sz="2600">
                <a:latin typeface="Poppins"/>
                <a:ea typeface="Poppins"/>
                <a:cs typeface="Poppins"/>
                <a:sym typeface="Poppins"/>
              </a:defRPr>
            </a:lvl8pPr>
            <a:lvl9pPr indent="-393700" lvl="8" marL="4114800">
              <a:spcBef>
                <a:spcPts val="0"/>
              </a:spcBef>
              <a:spcAft>
                <a:spcPts val="0"/>
              </a:spcAft>
              <a:buSzPts val="2600"/>
              <a:buFont typeface="Poppins"/>
              <a:buChar char="■"/>
              <a:defRPr b="1" sz="2600">
                <a:latin typeface="Poppins"/>
                <a:ea typeface="Poppins"/>
                <a:cs typeface="Poppins"/>
                <a:sym typeface="Poppins"/>
              </a:defRPr>
            </a:lvl9pPr>
          </a:lstStyle>
          <a:p/>
        </p:txBody>
      </p:sp>
      <p:sp>
        <p:nvSpPr>
          <p:cNvPr id="43" name="Google Shape;43;p4"/>
          <p:cNvSpPr txBox="1"/>
          <p:nvPr/>
        </p:nvSpPr>
        <p:spPr>
          <a:xfrm>
            <a:off x="1599200" y="1326625"/>
            <a:ext cx="7641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7200">
                <a:latin typeface="Poppins"/>
                <a:ea typeface="Poppins"/>
                <a:cs typeface="Poppins"/>
                <a:sym typeface="Poppins"/>
              </a:rPr>
              <a:t>“</a:t>
            </a:r>
            <a:endParaRPr b="1" sz="7200">
              <a:latin typeface="Poppins"/>
              <a:ea typeface="Poppins"/>
              <a:cs typeface="Poppins"/>
              <a:sym typeface="Poppins"/>
            </a:endParaRPr>
          </a:p>
        </p:txBody>
      </p:sp>
      <p:sp>
        <p:nvSpPr>
          <p:cNvPr id="44" name="Google Shape;44;p4"/>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45" name="Shape 45"/>
        <p:cNvGrpSpPr/>
        <p:nvPr/>
      </p:nvGrpSpPr>
      <p:grpSpPr>
        <a:xfrm>
          <a:off x="0" y="0"/>
          <a:ext cx="0" cy="0"/>
          <a:chOff x="0" y="0"/>
          <a:chExt cx="0" cy="0"/>
        </a:xfrm>
      </p:grpSpPr>
      <p:sp>
        <p:nvSpPr>
          <p:cNvPr id="46" name="Google Shape;46;p5"/>
          <p:cNvSpPr/>
          <p:nvPr/>
        </p:nvSpPr>
        <p:spPr>
          <a:xfrm>
            <a:off x="6081700" y="764000"/>
            <a:ext cx="3615600" cy="3615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 name="Google Shape;47;p5"/>
          <p:cNvGrpSpPr/>
          <p:nvPr/>
        </p:nvGrpSpPr>
        <p:grpSpPr>
          <a:xfrm>
            <a:off x="-442731" y="337284"/>
            <a:ext cx="2324700" cy="2324700"/>
            <a:chOff x="-474900" y="321200"/>
            <a:chExt cx="2324700" cy="2324700"/>
          </a:xfrm>
        </p:grpSpPr>
        <p:sp>
          <p:nvSpPr>
            <p:cNvPr id="48" name="Google Shape;48;p5"/>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5"/>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5"/>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5"/>
          <p:cNvSpPr txBox="1"/>
          <p:nvPr>
            <p:ph type="title"/>
          </p:nvPr>
        </p:nvSpPr>
        <p:spPr>
          <a:xfrm>
            <a:off x="457200" y="1166125"/>
            <a:ext cx="5220300" cy="6831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54" name="Google Shape;54;p5"/>
          <p:cNvSpPr txBox="1"/>
          <p:nvPr>
            <p:ph idx="1" type="body"/>
          </p:nvPr>
        </p:nvSpPr>
        <p:spPr>
          <a:xfrm>
            <a:off x="1069625" y="1958050"/>
            <a:ext cx="4608000" cy="2618400"/>
          </a:xfrm>
          <a:prstGeom prst="rect">
            <a:avLst/>
          </a:prstGeom>
        </p:spPr>
        <p:txBody>
          <a:bodyPr anchorCtr="0" anchor="t" bIns="91425" lIns="91425" spcFirstLastPara="1" rIns="91425" wrap="square" tIns="91425">
            <a:noAutofit/>
          </a:bodyPr>
          <a:lstStyle>
            <a:lvl1pPr indent="-330200" lvl="0" marL="457200">
              <a:spcBef>
                <a:spcPts val="600"/>
              </a:spcBef>
              <a:spcAft>
                <a:spcPts val="0"/>
              </a:spcAft>
              <a:buSzPts val="1600"/>
              <a:buChar char="￮"/>
              <a:defRPr/>
            </a:lvl1pPr>
            <a:lvl2pPr indent="-330200" lvl="1" marL="914400">
              <a:spcBef>
                <a:spcPts val="0"/>
              </a:spcBef>
              <a:spcAft>
                <a:spcPts val="0"/>
              </a:spcAft>
              <a:buSzPts val="1600"/>
              <a:buChar char="￮"/>
              <a:defRPr/>
            </a:lvl2pPr>
            <a:lvl3pPr indent="-330200" lvl="2" marL="1371600">
              <a:spcBef>
                <a:spcPts val="0"/>
              </a:spcBef>
              <a:spcAft>
                <a:spcPts val="0"/>
              </a:spcAft>
              <a:buSzPts val="1600"/>
              <a:buChar char="￮"/>
              <a:defRPr/>
            </a:lvl3pPr>
            <a:lvl4pPr indent="-330200" lvl="3" marL="1828800">
              <a:spcBef>
                <a:spcPts val="0"/>
              </a:spcBef>
              <a:spcAft>
                <a:spcPts val="0"/>
              </a:spcAft>
              <a:buSzPts val="1600"/>
              <a:buChar char="●"/>
              <a:defRPr/>
            </a:lvl4pPr>
            <a:lvl5pPr indent="-330200" lvl="4" marL="2286000">
              <a:spcBef>
                <a:spcPts val="0"/>
              </a:spcBef>
              <a:spcAft>
                <a:spcPts val="0"/>
              </a:spcAft>
              <a:buSzPts val="1600"/>
              <a:buChar char="○"/>
              <a:defRPr/>
            </a:lvl5pPr>
            <a:lvl6pPr indent="-330200" lvl="5" marL="2743200">
              <a:spcBef>
                <a:spcPts val="0"/>
              </a:spcBef>
              <a:spcAft>
                <a:spcPts val="0"/>
              </a:spcAft>
              <a:buSzPts val="1600"/>
              <a:buChar char="■"/>
              <a:defRPr/>
            </a:lvl6pPr>
            <a:lvl7pPr indent="-330200" lvl="6" marL="3200400">
              <a:spcBef>
                <a:spcPts val="0"/>
              </a:spcBef>
              <a:spcAft>
                <a:spcPts val="0"/>
              </a:spcAft>
              <a:buSzPts val="1600"/>
              <a:buChar char="●"/>
              <a:defRPr/>
            </a:lvl7pPr>
            <a:lvl8pPr indent="-330200" lvl="7" marL="3657600">
              <a:spcBef>
                <a:spcPts val="0"/>
              </a:spcBef>
              <a:spcAft>
                <a:spcPts val="0"/>
              </a:spcAft>
              <a:buSzPts val="1600"/>
              <a:buChar char="○"/>
              <a:defRPr/>
            </a:lvl8pPr>
            <a:lvl9pPr indent="-330200" lvl="8" marL="4114800">
              <a:spcBef>
                <a:spcPts val="0"/>
              </a:spcBef>
              <a:spcAft>
                <a:spcPts val="0"/>
              </a:spcAft>
              <a:buSzPts val="1600"/>
              <a:buChar char="■"/>
              <a:defRPr/>
            </a:lvl9pPr>
          </a:lstStyle>
          <a:p/>
        </p:txBody>
      </p:sp>
      <p:sp>
        <p:nvSpPr>
          <p:cNvPr id="55" name="Google Shape;55;p5"/>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56" name="Google Shape;56;p5"/>
          <p:cNvSpPr/>
          <p:nvPr/>
        </p:nvSpPr>
        <p:spPr>
          <a:xfrm>
            <a:off x="6272900" y="955200"/>
            <a:ext cx="3233100" cy="3233100"/>
          </a:xfrm>
          <a:prstGeom prst="ellipse">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big image">
  <p:cSld name="TITLE_AND_BODY_1">
    <p:spTree>
      <p:nvGrpSpPr>
        <p:cNvPr id="57" name="Shape 57"/>
        <p:cNvGrpSpPr/>
        <p:nvPr/>
      </p:nvGrpSpPr>
      <p:grpSpPr>
        <a:xfrm>
          <a:off x="0" y="0"/>
          <a:ext cx="0" cy="0"/>
          <a:chOff x="0" y="0"/>
          <a:chExt cx="0" cy="0"/>
        </a:xfrm>
      </p:grpSpPr>
      <p:sp>
        <p:nvSpPr>
          <p:cNvPr id="58" name="Google Shape;58;p6"/>
          <p:cNvSpPr/>
          <p:nvPr/>
        </p:nvSpPr>
        <p:spPr>
          <a:xfrm>
            <a:off x="5142675" y="358375"/>
            <a:ext cx="4426800" cy="44268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a:off x="5376775" y="592475"/>
            <a:ext cx="3958500" cy="3958500"/>
          </a:xfrm>
          <a:prstGeom prst="ellipse">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 name="Google Shape;60;p6"/>
          <p:cNvGrpSpPr/>
          <p:nvPr/>
        </p:nvGrpSpPr>
        <p:grpSpPr>
          <a:xfrm>
            <a:off x="-442731" y="337284"/>
            <a:ext cx="2324700" cy="2324700"/>
            <a:chOff x="-474900" y="321200"/>
            <a:chExt cx="2324700" cy="2324700"/>
          </a:xfrm>
        </p:grpSpPr>
        <p:sp>
          <p:nvSpPr>
            <p:cNvPr id="61" name="Google Shape;61;p6"/>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6"/>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6"/>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6"/>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 name="Google Shape;65;p6"/>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txBox="1"/>
          <p:nvPr>
            <p:ph type="title"/>
          </p:nvPr>
        </p:nvSpPr>
        <p:spPr>
          <a:xfrm>
            <a:off x="457200" y="1166125"/>
            <a:ext cx="4504800" cy="6831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67" name="Google Shape;67;p6"/>
          <p:cNvSpPr txBox="1"/>
          <p:nvPr>
            <p:ph idx="1" type="body"/>
          </p:nvPr>
        </p:nvSpPr>
        <p:spPr>
          <a:xfrm>
            <a:off x="985679" y="1958050"/>
            <a:ext cx="3976500" cy="26184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a:lvl1pPr>
            <a:lvl2pPr indent="-330200" lvl="1" marL="914400" rtl="0">
              <a:spcBef>
                <a:spcPts val="0"/>
              </a:spcBef>
              <a:spcAft>
                <a:spcPts val="0"/>
              </a:spcAft>
              <a:buSzPts val="1600"/>
              <a:buChar char="￮"/>
              <a:defRPr/>
            </a:lvl2pPr>
            <a:lvl3pPr indent="-330200" lvl="2" marL="1371600" rtl="0">
              <a:spcBef>
                <a:spcPts val="0"/>
              </a:spcBef>
              <a:spcAft>
                <a:spcPts val="0"/>
              </a:spcAft>
              <a:buSzPts val="1600"/>
              <a:buChar char="￮"/>
              <a:defRPr/>
            </a:lvl3pPr>
            <a:lvl4pPr indent="-330200" lvl="3" marL="1828800" rtl="0">
              <a:spcBef>
                <a:spcPts val="0"/>
              </a:spcBef>
              <a:spcAft>
                <a:spcPts val="0"/>
              </a:spcAft>
              <a:buSzPts val="1600"/>
              <a:buChar char="●"/>
              <a:defRPr/>
            </a:lvl4pPr>
            <a:lvl5pPr indent="-330200" lvl="4" marL="2286000" rtl="0">
              <a:spcBef>
                <a:spcPts val="0"/>
              </a:spcBef>
              <a:spcAft>
                <a:spcPts val="0"/>
              </a:spcAft>
              <a:buSzPts val="1600"/>
              <a:buChar char="○"/>
              <a:defRPr/>
            </a:lvl5pPr>
            <a:lvl6pPr indent="-330200" lvl="5" marL="2743200" rtl="0">
              <a:spcBef>
                <a:spcPts val="0"/>
              </a:spcBef>
              <a:spcAft>
                <a:spcPts val="0"/>
              </a:spcAft>
              <a:buSzPts val="1600"/>
              <a:buChar char="■"/>
              <a:defRPr/>
            </a:lvl6pPr>
            <a:lvl7pPr indent="-330200" lvl="6" marL="3200400" rtl="0">
              <a:spcBef>
                <a:spcPts val="0"/>
              </a:spcBef>
              <a:spcAft>
                <a:spcPts val="0"/>
              </a:spcAft>
              <a:buSzPts val="1600"/>
              <a:buChar char="●"/>
              <a:defRPr/>
            </a:lvl7pPr>
            <a:lvl8pPr indent="-330200" lvl="7" marL="3657600" rtl="0">
              <a:spcBef>
                <a:spcPts val="0"/>
              </a:spcBef>
              <a:spcAft>
                <a:spcPts val="0"/>
              </a:spcAft>
              <a:buSzPts val="1600"/>
              <a:buChar char="○"/>
              <a:defRPr/>
            </a:lvl8pPr>
            <a:lvl9pPr indent="-330200" lvl="8" marL="4114800" rtl="0">
              <a:spcBef>
                <a:spcPts val="0"/>
              </a:spcBef>
              <a:spcAft>
                <a:spcPts val="0"/>
              </a:spcAft>
              <a:buSzPts val="1600"/>
              <a:buChar char="■"/>
              <a:defRPr/>
            </a:lvl9pPr>
          </a:lstStyle>
          <a:p/>
        </p:txBody>
      </p:sp>
      <p:sp>
        <p:nvSpPr>
          <p:cNvPr id="68" name="Google Shape;68;p6"/>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69" name="Shape 69"/>
        <p:cNvGrpSpPr/>
        <p:nvPr/>
      </p:nvGrpSpPr>
      <p:grpSpPr>
        <a:xfrm>
          <a:off x="0" y="0"/>
          <a:ext cx="0" cy="0"/>
          <a:chOff x="0" y="0"/>
          <a:chExt cx="0" cy="0"/>
        </a:xfrm>
      </p:grpSpPr>
      <p:grpSp>
        <p:nvGrpSpPr>
          <p:cNvPr id="70" name="Google Shape;70;p7"/>
          <p:cNvGrpSpPr/>
          <p:nvPr/>
        </p:nvGrpSpPr>
        <p:grpSpPr>
          <a:xfrm>
            <a:off x="-442731" y="337284"/>
            <a:ext cx="2324700" cy="2324700"/>
            <a:chOff x="-474900" y="321200"/>
            <a:chExt cx="2324700" cy="2324700"/>
          </a:xfrm>
        </p:grpSpPr>
        <p:sp>
          <p:nvSpPr>
            <p:cNvPr id="71" name="Google Shape;71;p7"/>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 name="Google Shape;75;p7"/>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7"/>
          <p:cNvSpPr txBox="1"/>
          <p:nvPr>
            <p:ph type="title"/>
          </p:nvPr>
        </p:nvSpPr>
        <p:spPr>
          <a:xfrm>
            <a:off x="457200" y="1166125"/>
            <a:ext cx="5220300" cy="6831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77" name="Google Shape;77;p7"/>
          <p:cNvSpPr txBox="1"/>
          <p:nvPr>
            <p:ph idx="1" type="body"/>
          </p:nvPr>
        </p:nvSpPr>
        <p:spPr>
          <a:xfrm>
            <a:off x="1069625" y="1958050"/>
            <a:ext cx="2236800" cy="2618400"/>
          </a:xfrm>
          <a:prstGeom prst="rect">
            <a:avLst/>
          </a:prstGeom>
        </p:spPr>
        <p:txBody>
          <a:bodyPr anchorCtr="0" anchor="t" bIns="91425" lIns="91425" spcFirstLastPara="1" rIns="91425" wrap="square" tIns="91425">
            <a:noAutofit/>
          </a:bodyPr>
          <a:lstStyle>
            <a:lvl1pPr indent="-317500" lvl="0" marL="457200">
              <a:spcBef>
                <a:spcPts val="600"/>
              </a:spcBef>
              <a:spcAft>
                <a:spcPts val="0"/>
              </a:spcAft>
              <a:buSzPts val="1400"/>
              <a:buChar char="￮"/>
              <a:defRPr sz="1400"/>
            </a:lvl1pPr>
            <a:lvl2pPr indent="-317500" lvl="1" marL="914400">
              <a:spcBef>
                <a:spcPts val="0"/>
              </a:spcBef>
              <a:spcAft>
                <a:spcPts val="0"/>
              </a:spcAft>
              <a:buSzPts val="1400"/>
              <a:buChar char="￮"/>
              <a:defRPr sz="1400"/>
            </a:lvl2pPr>
            <a:lvl3pPr indent="-317500" lvl="2" marL="1371600">
              <a:spcBef>
                <a:spcPts val="0"/>
              </a:spcBef>
              <a:spcAft>
                <a:spcPts val="0"/>
              </a:spcAft>
              <a:buSzPts val="1400"/>
              <a:buChar char="￮"/>
              <a:defRPr sz="1400"/>
            </a:lvl3pPr>
            <a:lvl4pPr indent="-317500" lvl="3" marL="1828800">
              <a:spcBef>
                <a:spcPts val="0"/>
              </a:spcBef>
              <a:spcAft>
                <a:spcPts val="0"/>
              </a:spcAft>
              <a:buSzPts val="1400"/>
              <a:buChar char="●"/>
              <a:defRPr sz="1400"/>
            </a:lvl4pPr>
            <a:lvl5pPr indent="-317500" lvl="4" marL="2286000">
              <a:spcBef>
                <a:spcPts val="0"/>
              </a:spcBef>
              <a:spcAft>
                <a:spcPts val="0"/>
              </a:spcAft>
              <a:buSzPts val="1400"/>
              <a:buChar char="○"/>
              <a:defRPr sz="1400"/>
            </a:lvl5pPr>
            <a:lvl6pPr indent="-317500" lvl="5" marL="2743200">
              <a:spcBef>
                <a:spcPts val="0"/>
              </a:spcBef>
              <a:spcAft>
                <a:spcPts val="0"/>
              </a:spcAft>
              <a:buSzPts val="1400"/>
              <a:buChar char="■"/>
              <a:defRPr sz="1400"/>
            </a:lvl6pPr>
            <a:lvl7pPr indent="-317500" lvl="6" marL="3200400">
              <a:spcBef>
                <a:spcPts val="0"/>
              </a:spcBef>
              <a:spcAft>
                <a:spcPts val="0"/>
              </a:spcAft>
              <a:buSzPts val="1400"/>
              <a:buChar char="●"/>
              <a:defRPr sz="1400"/>
            </a:lvl7pPr>
            <a:lvl8pPr indent="-317500" lvl="7" marL="3657600">
              <a:spcBef>
                <a:spcPts val="0"/>
              </a:spcBef>
              <a:spcAft>
                <a:spcPts val="0"/>
              </a:spcAft>
              <a:buSzPts val="1400"/>
              <a:buChar char="○"/>
              <a:defRPr sz="1400"/>
            </a:lvl8pPr>
            <a:lvl9pPr indent="-317500" lvl="8" marL="4114800">
              <a:spcBef>
                <a:spcPts val="0"/>
              </a:spcBef>
              <a:spcAft>
                <a:spcPts val="0"/>
              </a:spcAft>
              <a:buSzPts val="1400"/>
              <a:buChar char="■"/>
              <a:defRPr sz="1400"/>
            </a:lvl9pPr>
          </a:lstStyle>
          <a:p/>
        </p:txBody>
      </p:sp>
      <p:sp>
        <p:nvSpPr>
          <p:cNvPr id="78" name="Google Shape;78;p7"/>
          <p:cNvSpPr txBox="1"/>
          <p:nvPr>
            <p:ph idx="2" type="body"/>
          </p:nvPr>
        </p:nvSpPr>
        <p:spPr>
          <a:xfrm>
            <a:off x="3440857" y="1958050"/>
            <a:ext cx="2236800" cy="2618400"/>
          </a:xfrm>
          <a:prstGeom prst="rect">
            <a:avLst/>
          </a:prstGeom>
        </p:spPr>
        <p:txBody>
          <a:bodyPr anchorCtr="0" anchor="t" bIns="91425" lIns="91425" spcFirstLastPara="1" rIns="91425" wrap="square" tIns="91425">
            <a:noAutofit/>
          </a:bodyPr>
          <a:lstStyle>
            <a:lvl1pPr indent="-317500" lvl="0" marL="457200">
              <a:spcBef>
                <a:spcPts val="600"/>
              </a:spcBef>
              <a:spcAft>
                <a:spcPts val="0"/>
              </a:spcAft>
              <a:buSzPts val="1400"/>
              <a:buChar char="￮"/>
              <a:defRPr sz="1400"/>
            </a:lvl1pPr>
            <a:lvl2pPr indent="-317500" lvl="1" marL="914400">
              <a:spcBef>
                <a:spcPts val="0"/>
              </a:spcBef>
              <a:spcAft>
                <a:spcPts val="0"/>
              </a:spcAft>
              <a:buSzPts val="1400"/>
              <a:buChar char="￮"/>
              <a:defRPr sz="1400"/>
            </a:lvl2pPr>
            <a:lvl3pPr indent="-317500" lvl="2" marL="1371600">
              <a:spcBef>
                <a:spcPts val="0"/>
              </a:spcBef>
              <a:spcAft>
                <a:spcPts val="0"/>
              </a:spcAft>
              <a:buSzPts val="1400"/>
              <a:buChar char="￮"/>
              <a:defRPr sz="1400"/>
            </a:lvl3pPr>
            <a:lvl4pPr indent="-317500" lvl="3" marL="1828800">
              <a:spcBef>
                <a:spcPts val="0"/>
              </a:spcBef>
              <a:spcAft>
                <a:spcPts val="0"/>
              </a:spcAft>
              <a:buSzPts val="1400"/>
              <a:buChar char="●"/>
              <a:defRPr sz="1400"/>
            </a:lvl4pPr>
            <a:lvl5pPr indent="-317500" lvl="4" marL="2286000">
              <a:spcBef>
                <a:spcPts val="0"/>
              </a:spcBef>
              <a:spcAft>
                <a:spcPts val="0"/>
              </a:spcAft>
              <a:buSzPts val="1400"/>
              <a:buChar char="○"/>
              <a:defRPr sz="1400"/>
            </a:lvl5pPr>
            <a:lvl6pPr indent="-317500" lvl="5" marL="2743200">
              <a:spcBef>
                <a:spcPts val="0"/>
              </a:spcBef>
              <a:spcAft>
                <a:spcPts val="0"/>
              </a:spcAft>
              <a:buSzPts val="1400"/>
              <a:buChar char="■"/>
              <a:defRPr sz="1400"/>
            </a:lvl6pPr>
            <a:lvl7pPr indent="-317500" lvl="6" marL="3200400">
              <a:spcBef>
                <a:spcPts val="0"/>
              </a:spcBef>
              <a:spcAft>
                <a:spcPts val="0"/>
              </a:spcAft>
              <a:buSzPts val="1400"/>
              <a:buChar char="●"/>
              <a:defRPr sz="1400"/>
            </a:lvl7pPr>
            <a:lvl8pPr indent="-317500" lvl="7" marL="3657600">
              <a:spcBef>
                <a:spcPts val="0"/>
              </a:spcBef>
              <a:spcAft>
                <a:spcPts val="0"/>
              </a:spcAft>
              <a:buSzPts val="1400"/>
              <a:buChar char="○"/>
              <a:defRPr sz="1400"/>
            </a:lvl8pPr>
            <a:lvl9pPr indent="-317500" lvl="8" marL="4114800">
              <a:spcBef>
                <a:spcPts val="0"/>
              </a:spcBef>
              <a:spcAft>
                <a:spcPts val="0"/>
              </a:spcAft>
              <a:buSzPts val="1400"/>
              <a:buChar char="■"/>
              <a:defRPr sz="1400"/>
            </a:lvl9pPr>
          </a:lstStyle>
          <a:p/>
        </p:txBody>
      </p:sp>
      <p:sp>
        <p:nvSpPr>
          <p:cNvPr id="79" name="Google Shape;79;p7"/>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80" name="Google Shape;80;p7"/>
          <p:cNvSpPr/>
          <p:nvPr/>
        </p:nvSpPr>
        <p:spPr>
          <a:xfrm>
            <a:off x="6081700" y="764000"/>
            <a:ext cx="3615600" cy="3615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7"/>
          <p:cNvSpPr/>
          <p:nvPr/>
        </p:nvSpPr>
        <p:spPr>
          <a:xfrm>
            <a:off x="6272900" y="955200"/>
            <a:ext cx="3233100" cy="3233100"/>
          </a:xfrm>
          <a:prstGeom prst="ellipse">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82" name="Shape 82"/>
        <p:cNvGrpSpPr/>
        <p:nvPr/>
      </p:nvGrpSpPr>
      <p:grpSpPr>
        <a:xfrm>
          <a:off x="0" y="0"/>
          <a:ext cx="0" cy="0"/>
          <a:chOff x="0" y="0"/>
          <a:chExt cx="0" cy="0"/>
        </a:xfrm>
      </p:grpSpPr>
      <p:grpSp>
        <p:nvGrpSpPr>
          <p:cNvPr id="83" name="Google Shape;83;p8"/>
          <p:cNvGrpSpPr/>
          <p:nvPr/>
        </p:nvGrpSpPr>
        <p:grpSpPr>
          <a:xfrm>
            <a:off x="-442731" y="337284"/>
            <a:ext cx="2324700" cy="2324700"/>
            <a:chOff x="-474900" y="321200"/>
            <a:chExt cx="2324700" cy="2324700"/>
          </a:xfrm>
        </p:grpSpPr>
        <p:sp>
          <p:nvSpPr>
            <p:cNvPr id="84" name="Google Shape;84;p8"/>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8"/>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8"/>
          <p:cNvSpPr txBox="1"/>
          <p:nvPr>
            <p:ph type="title"/>
          </p:nvPr>
        </p:nvSpPr>
        <p:spPr>
          <a:xfrm>
            <a:off x="457200" y="1166125"/>
            <a:ext cx="5220300" cy="6831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90" name="Google Shape;90;p8"/>
          <p:cNvSpPr txBox="1"/>
          <p:nvPr>
            <p:ph idx="1" type="body"/>
          </p:nvPr>
        </p:nvSpPr>
        <p:spPr>
          <a:xfrm>
            <a:off x="1069625" y="1958050"/>
            <a:ext cx="1485300" cy="2618400"/>
          </a:xfrm>
          <a:prstGeom prst="rect">
            <a:avLst/>
          </a:prstGeom>
        </p:spPr>
        <p:txBody>
          <a:bodyPr anchorCtr="0" anchor="t" bIns="91425" lIns="91425" spcFirstLastPara="1" rIns="91425" wrap="square" tIns="91425">
            <a:noAutofit/>
          </a:bodyPr>
          <a:lstStyle>
            <a:lvl1pPr indent="-298450" lvl="0" marL="457200" rtl="0">
              <a:spcBef>
                <a:spcPts val="60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91" name="Google Shape;91;p8"/>
          <p:cNvSpPr txBox="1"/>
          <p:nvPr>
            <p:ph idx="2" type="body"/>
          </p:nvPr>
        </p:nvSpPr>
        <p:spPr>
          <a:xfrm>
            <a:off x="2630936" y="1958050"/>
            <a:ext cx="1485300" cy="2618400"/>
          </a:xfrm>
          <a:prstGeom prst="rect">
            <a:avLst/>
          </a:prstGeom>
        </p:spPr>
        <p:txBody>
          <a:bodyPr anchorCtr="0" anchor="t" bIns="91425" lIns="91425" spcFirstLastPara="1" rIns="91425" wrap="square" tIns="91425">
            <a:noAutofit/>
          </a:bodyPr>
          <a:lstStyle>
            <a:lvl1pPr indent="-298450" lvl="0" marL="457200" rtl="0">
              <a:spcBef>
                <a:spcPts val="60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92" name="Google Shape;92;p8"/>
          <p:cNvSpPr txBox="1"/>
          <p:nvPr>
            <p:ph idx="3" type="body"/>
          </p:nvPr>
        </p:nvSpPr>
        <p:spPr>
          <a:xfrm>
            <a:off x="4192246" y="1958050"/>
            <a:ext cx="1485300" cy="2618400"/>
          </a:xfrm>
          <a:prstGeom prst="rect">
            <a:avLst/>
          </a:prstGeom>
        </p:spPr>
        <p:txBody>
          <a:bodyPr anchorCtr="0" anchor="t" bIns="91425" lIns="91425" spcFirstLastPara="1" rIns="91425" wrap="square" tIns="91425">
            <a:noAutofit/>
          </a:bodyPr>
          <a:lstStyle>
            <a:lvl1pPr indent="-298450" lvl="0" marL="457200" rtl="0">
              <a:spcBef>
                <a:spcPts val="60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93" name="Google Shape;93;p8"/>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94" name="Google Shape;94;p8"/>
          <p:cNvSpPr/>
          <p:nvPr/>
        </p:nvSpPr>
        <p:spPr>
          <a:xfrm>
            <a:off x="6081700" y="764000"/>
            <a:ext cx="3615600" cy="3615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8"/>
          <p:cNvSpPr/>
          <p:nvPr/>
        </p:nvSpPr>
        <p:spPr>
          <a:xfrm>
            <a:off x="6272900" y="955200"/>
            <a:ext cx="3233100" cy="3233100"/>
          </a:xfrm>
          <a:prstGeom prst="ellipse">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6" name="Shape 96"/>
        <p:cNvGrpSpPr/>
        <p:nvPr/>
      </p:nvGrpSpPr>
      <p:grpSpPr>
        <a:xfrm>
          <a:off x="0" y="0"/>
          <a:ext cx="0" cy="0"/>
          <a:chOff x="0" y="0"/>
          <a:chExt cx="0" cy="0"/>
        </a:xfrm>
      </p:grpSpPr>
      <p:grpSp>
        <p:nvGrpSpPr>
          <p:cNvPr id="97" name="Google Shape;97;p9"/>
          <p:cNvGrpSpPr/>
          <p:nvPr/>
        </p:nvGrpSpPr>
        <p:grpSpPr>
          <a:xfrm>
            <a:off x="-442731" y="337284"/>
            <a:ext cx="2324700" cy="2324700"/>
            <a:chOff x="-474900" y="321200"/>
            <a:chExt cx="2324700" cy="2324700"/>
          </a:xfrm>
        </p:grpSpPr>
        <p:sp>
          <p:nvSpPr>
            <p:cNvPr id="98" name="Google Shape;98;p9"/>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9"/>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9"/>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 name="Google Shape;102;p9"/>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9"/>
          <p:cNvSpPr txBox="1"/>
          <p:nvPr>
            <p:ph type="title"/>
          </p:nvPr>
        </p:nvSpPr>
        <p:spPr>
          <a:xfrm>
            <a:off x="457200" y="1166125"/>
            <a:ext cx="5220300" cy="6831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04" name="Google Shape;104;p9"/>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5" name="Shape 105"/>
        <p:cNvGrpSpPr/>
        <p:nvPr/>
      </p:nvGrpSpPr>
      <p:grpSpPr>
        <a:xfrm>
          <a:off x="0" y="0"/>
          <a:ext cx="0" cy="0"/>
          <a:chOff x="0" y="0"/>
          <a:chExt cx="0" cy="0"/>
        </a:xfrm>
      </p:grpSpPr>
      <p:grpSp>
        <p:nvGrpSpPr>
          <p:cNvPr id="106" name="Google Shape;106;p10"/>
          <p:cNvGrpSpPr/>
          <p:nvPr/>
        </p:nvGrpSpPr>
        <p:grpSpPr>
          <a:xfrm>
            <a:off x="308378" y="3811995"/>
            <a:ext cx="1844185" cy="1844185"/>
            <a:chOff x="-474900" y="321200"/>
            <a:chExt cx="2324700" cy="2324700"/>
          </a:xfrm>
        </p:grpSpPr>
        <p:sp>
          <p:nvSpPr>
            <p:cNvPr id="107" name="Google Shape;107;p10"/>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0"/>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0"/>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0"/>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1" name="Google Shape;111;p10"/>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0"/>
          <p:cNvSpPr txBox="1"/>
          <p:nvPr>
            <p:ph idx="1" type="body"/>
          </p:nvPr>
        </p:nvSpPr>
        <p:spPr>
          <a:xfrm>
            <a:off x="1069625" y="4406300"/>
            <a:ext cx="4608000" cy="519600"/>
          </a:xfrm>
          <a:prstGeom prst="rect">
            <a:avLst/>
          </a:prstGeom>
        </p:spPr>
        <p:txBody>
          <a:bodyPr anchorCtr="0" anchor="b" bIns="91425" lIns="91425" spcFirstLastPara="1" rIns="91425" wrap="square" tIns="91425">
            <a:noAutofit/>
          </a:bodyPr>
          <a:lstStyle>
            <a:lvl1pPr indent="-228600" lvl="0" marL="457200">
              <a:spcBef>
                <a:spcPts val="360"/>
              </a:spcBef>
              <a:spcAft>
                <a:spcPts val="0"/>
              </a:spcAft>
              <a:buSzPts val="1400"/>
              <a:buNone/>
              <a:defRPr sz="1400"/>
            </a:lvl1pPr>
          </a:lstStyle>
          <a:p/>
        </p:txBody>
      </p:sp>
      <p:sp>
        <p:nvSpPr>
          <p:cNvPr id="113" name="Google Shape;113;p10"/>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8555875" y="4576450"/>
            <a:ext cx="435600" cy="435600"/>
          </a:xfrm>
          <a:prstGeom prst="rect">
            <a:avLst/>
          </a:prstGeom>
          <a:noFill/>
          <a:ln>
            <a:noFill/>
          </a:ln>
        </p:spPr>
        <p:txBody>
          <a:bodyPr anchorCtr="0" anchor="ctr" bIns="91425" lIns="91425" spcFirstLastPara="1" rIns="91425" wrap="square" tIns="91425">
            <a:noAutofit/>
          </a:bodyPr>
          <a:lstStyle>
            <a:lvl1pPr lvl="0" algn="ctr">
              <a:buNone/>
              <a:defRPr b="1" sz="1000">
                <a:solidFill>
                  <a:srgbClr val="FFFFFF"/>
                </a:solidFill>
                <a:latin typeface="Poppins"/>
                <a:ea typeface="Poppins"/>
                <a:cs typeface="Poppins"/>
                <a:sym typeface="Poppins"/>
              </a:defRPr>
            </a:lvl1pPr>
            <a:lvl2pPr lvl="1" algn="ctr">
              <a:buNone/>
              <a:defRPr b="1" sz="1000">
                <a:solidFill>
                  <a:srgbClr val="FFFFFF"/>
                </a:solidFill>
                <a:latin typeface="Poppins"/>
                <a:ea typeface="Poppins"/>
                <a:cs typeface="Poppins"/>
                <a:sym typeface="Poppins"/>
              </a:defRPr>
            </a:lvl2pPr>
            <a:lvl3pPr lvl="2" algn="ctr">
              <a:buNone/>
              <a:defRPr b="1" sz="1000">
                <a:solidFill>
                  <a:srgbClr val="FFFFFF"/>
                </a:solidFill>
                <a:latin typeface="Poppins"/>
                <a:ea typeface="Poppins"/>
                <a:cs typeface="Poppins"/>
                <a:sym typeface="Poppins"/>
              </a:defRPr>
            </a:lvl3pPr>
            <a:lvl4pPr lvl="3" algn="ctr">
              <a:buNone/>
              <a:defRPr b="1" sz="1000">
                <a:solidFill>
                  <a:srgbClr val="FFFFFF"/>
                </a:solidFill>
                <a:latin typeface="Poppins"/>
                <a:ea typeface="Poppins"/>
                <a:cs typeface="Poppins"/>
                <a:sym typeface="Poppins"/>
              </a:defRPr>
            </a:lvl4pPr>
            <a:lvl5pPr lvl="4" algn="ctr">
              <a:buNone/>
              <a:defRPr b="1" sz="1000">
                <a:solidFill>
                  <a:srgbClr val="FFFFFF"/>
                </a:solidFill>
                <a:latin typeface="Poppins"/>
                <a:ea typeface="Poppins"/>
                <a:cs typeface="Poppins"/>
                <a:sym typeface="Poppins"/>
              </a:defRPr>
            </a:lvl5pPr>
            <a:lvl6pPr lvl="5" algn="ctr">
              <a:buNone/>
              <a:defRPr b="1" sz="1000">
                <a:solidFill>
                  <a:srgbClr val="FFFFFF"/>
                </a:solidFill>
                <a:latin typeface="Poppins"/>
                <a:ea typeface="Poppins"/>
                <a:cs typeface="Poppins"/>
                <a:sym typeface="Poppins"/>
              </a:defRPr>
            </a:lvl6pPr>
            <a:lvl7pPr lvl="6" algn="ctr">
              <a:buNone/>
              <a:defRPr b="1" sz="1000">
                <a:solidFill>
                  <a:srgbClr val="FFFFFF"/>
                </a:solidFill>
                <a:latin typeface="Poppins"/>
                <a:ea typeface="Poppins"/>
                <a:cs typeface="Poppins"/>
                <a:sym typeface="Poppins"/>
              </a:defRPr>
            </a:lvl7pPr>
            <a:lvl8pPr lvl="7" algn="ctr">
              <a:buNone/>
              <a:defRPr b="1" sz="1000">
                <a:solidFill>
                  <a:srgbClr val="FFFFFF"/>
                </a:solidFill>
                <a:latin typeface="Poppins"/>
                <a:ea typeface="Poppins"/>
                <a:cs typeface="Poppins"/>
                <a:sym typeface="Poppins"/>
              </a:defRPr>
            </a:lvl8pPr>
            <a:lvl9pPr lvl="8" algn="ctr">
              <a:buNone/>
              <a:defRPr b="1" sz="1000">
                <a:solidFill>
                  <a:srgbClr val="FFFFFF"/>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
              <a:t>‹#›</a:t>
            </a:fld>
            <a:endParaRPr/>
          </a:p>
        </p:txBody>
      </p:sp>
      <p:sp>
        <p:nvSpPr>
          <p:cNvPr id="7" name="Google Shape;7;p1"/>
          <p:cNvSpPr txBox="1"/>
          <p:nvPr>
            <p:ph type="title"/>
          </p:nvPr>
        </p:nvSpPr>
        <p:spPr>
          <a:xfrm>
            <a:off x="457200" y="1166125"/>
            <a:ext cx="5220300" cy="683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1pPr>
            <a:lvl2pPr lvl="1">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2pPr>
            <a:lvl3pPr lvl="2">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3pPr>
            <a:lvl4pPr lvl="3">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4pPr>
            <a:lvl5pPr lvl="4">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5pPr>
            <a:lvl6pPr lvl="5">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6pPr>
            <a:lvl7pPr lvl="6">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7pPr>
            <a:lvl8pPr lvl="7">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8pPr>
            <a:lvl9pPr lvl="8">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9pPr>
          </a:lstStyle>
          <a:p/>
        </p:txBody>
      </p:sp>
      <p:sp>
        <p:nvSpPr>
          <p:cNvPr id="8" name="Google Shape;8;p1"/>
          <p:cNvSpPr txBox="1"/>
          <p:nvPr>
            <p:ph idx="1" type="body"/>
          </p:nvPr>
        </p:nvSpPr>
        <p:spPr>
          <a:xfrm>
            <a:off x="1069625" y="1958050"/>
            <a:ext cx="4608300" cy="2618400"/>
          </a:xfrm>
          <a:prstGeom prst="rect">
            <a:avLst/>
          </a:prstGeom>
          <a:noFill/>
          <a:ln>
            <a:noFill/>
          </a:ln>
        </p:spPr>
        <p:txBody>
          <a:bodyPr anchorCtr="0" anchor="t" bIns="91425" lIns="91425" spcFirstLastPara="1" rIns="91425" wrap="square" tIns="91425">
            <a:noAutofit/>
          </a:bodyPr>
          <a:lstStyle>
            <a:lvl1pPr indent="-330200" lvl="0" marL="457200">
              <a:spcBef>
                <a:spcPts val="600"/>
              </a:spcBef>
              <a:spcAft>
                <a:spcPts val="0"/>
              </a:spcAft>
              <a:buClr>
                <a:schemeClr val="lt2"/>
              </a:buClr>
              <a:buSzPts val="1600"/>
              <a:buFont typeface="Poppins Light"/>
              <a:buChar char="￮"/>
              <a:defRPr sz="1600">
                <a:solidFill>
                  <a:schemeClr val="dk1"/>
                </a:solidFill>
                <a:latin typeface="Poppins Light"/>
                <a:ea typeface="Poppins Light"/>
                <a:cs typeface="Poppins Light"/>
                <a:sym typeface="Poppins Light"/>
              </a:defRPr>
            </a:lvl1pPr>
            <a:lvl2pPr indent="-330200" lvl="1" marL="914400">
              <a:spcBef>
                <a:spcPts val="0"/>
              </a:spcBef>
              <a:spcAft>
                <a:spcPts val="0"/>
              </a:spcAft>
              <a:buClr>
                <a:schemeClr val="lt2"/>
              </a:buClr>
              <a:buSzPts val="1600"/>
              <a:buFont typeface="Poppins Light"/>
              <a:buChar char="￮"/>
              <a:defRPr sz="1600">
                <a:solidFill>
                  <a:schemeClr val="dk1"/>
                </a:solidFill>
                <a:latin typeface="Poppins Light"/>
                <a:ea typeface="Poppins Light"/>
                <a:cs typeface="Poppins Light"/>
                <a:sym typeface="Poppins Light"/>
              </a:defRPr>
            </a:lvl2pPr>
            <a:lvl3pPr indent="-330200" lvl="2" marL="1371600">
              <a:spcBef>
                <a:spcPts val="0"/>
              </a:spcBef>
              <a:spcAft>
                <a:spcPts val="0"/>
              </a:spcAft>
              <a:buClr>
                <a:schemeClr val="lt2"/>
              </a:buClr>
              <a:buSzPts val="1600"/>
              <a:buFont typeface="Poppins Light"/>
              <a:buChar char="￮"/>
              <a:defRPr sz="1600">
                <a:solidFill>
                  <a:schemeClr val="dk1"/>
                </a:solidFill>
                <a:latin typeface="Poppins Light"/>
                <a:ea typeface="Poppins Light"/>
                <a:cs typeface="Poppins Light"/>
                <a:sym typeface="Poppins Light"/>
              </a:defRPr>
            </a:lvl3pPr>
            <a:lvl4pPr indent="-330200" lvl="3" marL="18288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4pPr>
            <a:lvl5pPr indent="-330200" lvl="4" marL="22860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5pPr>
            <a:lvl6pPr indent="-330200" lvl="5" marL="2743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6pPr>
            <a:lvl7pPr indent="-330200" lvl="6" marL="32004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7pPr>
            <a:lvl8pPr indent="-330200" lvl="7" marL="36576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8pPr>
            <a:lvl9pPr indent="-330200" lvl="8" marL="41148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jpg"/><Relationship Id="rId5" Type="http://schemas.openxmlformats.org/officeDocument/2006/relationships/image" Target="../media/image11.jpg"/><Relationship Id="rId6" Type="http://schemas.openxmlformats.org/officeDocument/2006/relationships/image" Target="../media/image7.jpg"/><Relationship Id="rId7" Type="http://schemas.openxmlformats.org/officeDocument/2006/relationships/image" Target="../media/image1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 Id="rId3"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9.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0.xml"/><Relationship Id="rId3"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1.xml"/><Relationship Id="rId3"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2.xml"/><Relationship Id="rId3"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3.xml"/><Relationship Id="rId3"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4.xml"/><Relationship Id="rId3" Type="http://schemas.openxmlformats.org/officeDocument/2006/relationships/image" Target="../media/image17.pn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5.xml"/><Relationship Id="rId3" Type="http://schemas.openxmlformats.org/officeDocument/2006/relationships/image" Target="../media/image17.png"/><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6.xml"/><Relationship Id="rId3" Type="http://schemas.openxmlformats.org/officeDocument/2006/relationships/image" Target="../media/image17.png"/><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8.xml"/><Relationship Id="rId3" Type="http://schemas.openxmlformats.org/officeDocument/2006/relationships/image" Target="../media/image9.png"/><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4.xml"/><Relationship Id="rId3" Type="http://schemas.openxmlformats.org/officeDocument/2006/relationships/hyperlink" Target="http://drive.google.com/file/d/17PzGaA4Q9z4JVJhUJF3B19jYbZ4RxvP7/view" TargetMode="External"/><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5.xml"/><Relationship Id="rId3" Type="http://schemas.openxmlformats.org/officeDocument/2006/relationships/image" Target="../media/image21.png"/><Relationship Id="rId4" Type="http://schemas.openxmlformats.org/officeDocument/2006/relationships/image" Target="../media/image2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6.xml"/><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8.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0" name="Shape 140"/>
        <p:cNvGrpSpPr/>
        <p:nvPr/>
      </p:nvGrpSpPr>
      <p:grpSpPr>
        <a:xfrm>
          <a:off x="0" y="0"/>
          <a:ext cx="0" cy="0"/>
          <a:chOff x="0" y="0"/>
          <a:chExt cx="0" cy="0"/>
        </a:xfrm>
      </p:grpSpPr>
      <p:sp>
        <p:nvSpPr>
          <p:cNvPr id="141" name="Google Shape;141;p14"/>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42" name="Google Shape;142;p14"/>
          <p:cNvPicPr preferRelativeResize="0"/>
          <p:nvPr/>
        </p:nvPicPr>
        <p:blipFill rotWithShape="1">
          <a:blip r:embed="rId3">
            <a:alphaModFix/>
          </a:blip>
          <a:srcRect b="10269" l="0" r="0" t="19342"/>
          <a:stretch/>
        </p:blipFill>
        <p:spPr>
          <a:xfrm>
            <a:off x="2836062" y="784225"/>
            <a:ext cx="3471875" cy="3421250"/>
          </a:xfrm>
          <a:prstGeom prst="rect">
            <a:avLst/>
          </a:prstGeom>
          <a:noFill/>
          <a:ln>
            <a:noFill/>
          </a:ln>
        </p:spPr>
      </p:pic>
      <p:sp>
        <p:nvSpPr>
          <p:cNvPr id="143" name="Google Shape;143;p14"/>
          <p:cNvSpPr txBox="1"/>
          <p:nvPr/>
        </p:nvSpPr>
        <p:spPr>
          <a:xfrm>
            <a:off x="-124950" y="4205475"/>
            <a:ext cx="9393900" cy="70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latin typeface="Poppins"/>
                <a:ea typeface="Poppins"/>
                <a:cs typeface="Poppins"/>
                <a:sym typeface="Poppins"/>
              </a:rPr>
              <a:t>Week 9: Hi-Fi </a:t>
            </a:r>
            <a:r>
              <a:rPr b="1" lang="en" sz="2400">
                <a:latin typeface="Poppins"/>
                <a:ea typeface="Poppins"/>
                <a:cs typeface="Poppins"/>
                <a:sym typeface="Poppins"/>
              </a:rPr>
              <a:t>Midway</a:t>
            </a:r>
            <a:r>
              <a:rPr b="1" lang="en" sz="2400">
                <a:latin typeface="Poppins"/>
                <a:ea typeface="Poppins"/>
                <a:cs typeface="Poppins"/>
                <a:sym typeface="Poppins"/>
              </a:rPr>
              <a:t> Check-in</a:t>
            </a:r>
            <a:endParaRPr b="1" sz="2400">
              <a:latin typeface="Poppins"/>
              <a:ea typeface="Poppins"/>
              <a:cs typeface="Poppins"/>
              <a:sym typeface="Poppins"/>
            </a:endParaRPr>
          </a:p>
          <a:p>
            <a:pPr indent="0" lvl="0" marL="0" rtl="0" algn="ctr">
              <a:spcBef>
                <a:spcPts val="0"/>
              </a:spcBef>
              <a:spcAft>
                <a:spcPts val="0"/>
              </a:spcAft>
              <a:buNone/>
            </a:pPr>
            <a:r>
              <a:rPr lang="en" sz="2400">
                <a:latin typeface="Poppins"/>
                <a:ea typeface="Poppins"/>
                <a:cs typeface="Poppins"/>
                <a:sym typeface="Poppins"/>
              </a:rPr>
              <a:t>Peter C., Ryan C., Gabby R., Alyssa R.</a:t>
            </a:r>
            <a:endParaRPr sz="2400">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3"/>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26" name="Google Shape;226;p23"/>
          <p:cNvSpPr txBox="1"/>
          <p:nvPr/>
        </p:nvSpPr>
        <p:spPr>
          <a:xfrm>
            <a:off x="152400" y="152400"/>
            <a:ext cx="4065900" cy="7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Poppins"/>
                <a:ea typeface="Poppins"/>
                <a:cs typeface="Poppins"/>
                <a:sym typeface="Poppins"/>
              </a:rPr>
              <a:t>Filtering by </a:t>
            </a:r>
            <a:endParaRPr b="1" sz="3000">
              <a:solidFill>
                <a:schemeClr val="dk1"/>
              </a:solidFill>
              <a:latin typeface="Poppins"/>
              <a:ea typeface="Poppins"/>
              <a:cs typeface="Poppins"/>
              <a:sym typeface="Poppins"/>
            </a:endParaRPr>
          </a:p>
          <a:p>
            <a:pPr indent="0" lvl="0" marL="0" rtl="0" algn="l">
              <a:spcBef>
                <a:spcPts val="0"/>
              </a:spcBef>
              <a:spcAft>
                <a:spcPts val="0"/>
              </a:spcAft>
              <a:buNone/>
            </a:pPr>
            <a:r>
              <a:rPr b="1" lang="en" sz="3000">
                <a:solidFill>
                  <a:schemeClr val="dk1"/>
                </a:solidFill>
                <a:latin typeface="Poppins"/>
                <a:ea typeface="Poppins"/>
                <a:cs typeface="Poppins"/>
                <a:sym typeface="Poppins"/>
              </a:rPr>
              <a:t>Events</a:t>
            </a:r>
            <a:endParaRPr/>
          </a:p>
        </p:txBody>
      </p:sp>
      <p:pic>
        <p:nvPicPr>
          <p:cNvPr id="227" name="Google Shape;227;p23"/>
          <p:cNvPicPr preferRelativeResize="0"/>
          <p:nvPr/>
        </p:nvPicPr>
        <p:blipFill>
          <a:blip r:embed="rId3">
            <a:alphaModFix/>
          </a:blip>
          <a:stretch>
            <a:fillRect/>
          </a:stretch>
        </p:blipFill>
        <p:spPr>
          <a:xfrm>
            <a:off x="3454688" y="152400"/>
            <a:ext cx="2234631" cy="4838698"/>
          </a:xfrm>
          <a:prstGeom prst="rect">
            <a:avLst/>
          </a:prstGeom>
          <a:noFill/>
          <a:ln>
            <a:noFill/>
          </a:ln>
        </p:spPr>
      </p:pic>
      <p:sp>
        <p:nvSpPr>
          <p:cNvPr id="228" name="Google Shape;228;p23"/>
          <p:cNvSpPr txBox="1"/>
          <p:nvPr/>
        </p:nvSpPr>
        <p:spPr>
          <a:xfrm>
            <a:off x="5937600" y="320550"/>
            <a:ext cx="2542500" cy="57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Light"/>
                <a:ea typeface="Poppins Light"/>
                <a:cs typeface="Poppins Light"/>
                <a:sym typeface="Poppins Light"/>
              </a:rPr>
              <a:t>No indication that the screen is currently filtering by events</a:t>
            </a:r>
            <a:endParaRPr>
              <a:latin typeface="Poppins Light"/>
              <a:ea typeface="Poppins Light"/>
              <a:cs typeface="Poppins Light"/>
              <a:sym typeface="Poppins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4"/>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34" name="Google Shape;234;p24"/>
          <p:cNvSpPr txBox="1"/>
          <p:nvPr/>
        </p:nvSpPr>
        <p:spPr>
          <a:xfrm>
            <a:off x="152400" y="152400"/>
            <a:ext cx="4065900" cy="7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Poppins"/>
                <a:ea typeface="Poppins"/>
                <a:cs typeface="Poppins"/>
                <a:sym typeface="Poppins"/>
              </a:rPr>
              <a:t>Filtering by </a:t>
            </a:r>
            <a:endParaRPr b="1" sz="3000">
              <a:solidFill>
                <a:schemeClr val="dk1"/>
              </a:solidFill>
              <a:latin typeface="Poppins"/>
              <a:ea typeface="Poppins"/>
              <a:cs typeface="Poppins"/>
              <a:sym typeface="Poppins"/>
            </a:endParaRPr>
          </a:p>
          <a:p>
            <a:pPr indent="0" lvl="0" marL="0" rtl="0" algn="l">
              <a:spcBef>
                <a:spcPts val="0"/>
              </a:spcBef>
              <a:spcAft>
                <a:spcPts val="0"/>
              </a:spcAft>
              <a:buNone/>
            </a:pPr>
            <a:r>
              <a:rPr b="1" lang="en" sz="3000">
                <a:solidFill>
                  <a:schemeClr val="dk1"/>
                </a:solidFill>
                <a:latin typeface="Poppins"/>
                <a:ea typeface="Poppins"/>
                <a:cs typeface="Poppins"/>
                <a:sym typeface="Poppins"/>
              </a:rPr>
              <a:t>Events</a:t>
            </a:r>
            <a:endParaRPr/>
          </a:p>
        </p:txBody>
      </p:sp>
      <p:pic>
        <p:nvPicPr>
          <p:cNvPr id="235" name="Google Shape;235;p24"/>
          <p:cNvPicPr preferRelativeResize="0"/>
          <p:nvPr/>
        </p:nvPicPr>
        <p:blipFill>
          <a:blip r:embed="rId3">
            <a:alphaModFix/>
          </a:blip>
          <a:stretch>
            <a:fillRect/>
          </a:stretch>
        </p:blipFill>
        <p:spPr>
          <a:xfrm>
            <a:off x="3454688" y="152400"/>
            <a:ext cx="2234631" cy="4838698"/>
          </a:xfrm>
          <a:prstGeom prst="rect">
            <a:avLst/>
          </a:prstGeom>
          <a:noFill/>
          <a:ln>
            <a:noFill/>
          </a:ln>
        </p:spPr>
      </p:pic>
      <p:sp>
        <p:nvSpPr>
          <p:cNvPr id="236" name="Google Shape;236;p24"/>
          <p:cNvSpPr/>
          <p:nvPr/>
        </p:nvSpPr>
        <p:spPr>
          <a:xfrm>
            <a:off x="3613575" y="4232825"/>
            <a:ext cx="1967100" cy="5754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7" name="Google Shape;237;p24"/>
          <p:cNvCxnSpPr>
            <a:endCxn id="238" idx="2"/>
          </p:cNvCxnSpPr>
          <p:nvPr/>
        </p:nvCxnSpPr>
        <p:spPr>
          <a:xfrm rot="10800000">
            <a:off x="1999800" y="3096325"/>
            <a:ext cx="1613700" cy="1424100"/>
          </a:xfrm>
          <a:prstGeom prst="straightConnector1">
            <a:avLst/>
          </a:prstGeom>
          <a:noFill/>
          <a:ln cap="flat" cmpd="sng" w="9525">
            <a:solidFill>
              <a:srgbClr val="FF0000"/>
            </a:solidFill>
            <a:prstDash val="solid"/>
            <a:round/>
            <a:headEnd len="med" w="med" type="none"/>
            <a:tailEnd len="med" w="med" type="stealth"/>
          </a:ln>
        </p:spPr>
      </p:cxnSp>
      <p:sp>
        <p:nvSpPr>
          <p:cNvPr id="238" name="Google Shape;238;p24"/>
          <p:cNvSpPr txBox="1"/>
          <p:nvPr/>
        </p:nvSpPr>
        <p:spPr>
          <a:xfrm>
            <a:off x="728550" y="2433325"/>
            <a:ext cx="2542500" cy="66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Light"/>
                <a:ea typeface="Poppins Light"/>
                <a:cs typeface="Poppins Light"/>
                <a:sym typeface="Poppins Light"/>
              </a:rPr>
              <a:t>No indication that events are ordered by distance</a:t>
            </a:r>
            <a:endParaRPr>
              <a:latin typeface="Poppins Light"/>
              <a:ea typeface="Poppins Light"/>
              <a:cs typeface="Poppins Light"/>
              <a:sym typeface="Poppins Light"/>
            </a:endParaRPr>
          </a:p>
        </p:txBody>
      </p:sp>
      <p:sp>
        <p:nvSpPr>
          <p:cNvPr id="239" name="Google Shape;239;p24"/>
          <p:cNvSpPr txBox="1"/>
          <p:nvPr/>
        </p:nvSpPr>
        <p:spPr>
          <a:xfrm>
            <a:off x="5937600" y="320550"/>
            <a:ext cx="2542500" cy="57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Light"/>
                <a:ea typeface="Poppins Light"/>
                <a:cs typeface="Poppins Light"/>
                <a:sym typeface="Poppins Light"/>
              </a:rPr>
              <a:t>No indication that the screen is currently filtering by events</a:t>
            </a:r>
            <a:endParaRPr>
              <a:latin typeface="Poppins Light"/>
              <a:ea typeface="Poppins Light"/>
              <a:cs typeface="Poppins Light"/>
              <a:sym typeface="Poppins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5"/>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45" name="Google Shape;245;p25"/>
          <p:cNvSpPr txBox="1"/>
          <p:nvPr/>
        </p:nvSpPr>
        <p:spPr>
          <a:xfrm>
            <a:off x="152400" y="152400"/>
            <a:ext cx="4065900" cy="7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Poppins"/>
                <a:ea typeface="Poppins"/>
                <a:cs typeface="Poppins"/>
                <a:sym typeface="Poppins"/>
              </a:rPr>
              <a:t>Filtering by </a:t>
            </a:r>
            <a:endParaRPr b="1" sz="3000">
              <a:solidFill>
                <a:schemeClr val="dk1"/>
              </a:solidFill>
              <a:latin typeface="Poppins"/>
              <a:ea typeface="Poppins"/>
              <a:cs typeface="Poppins"/>
              <a:sym typeface="Poppins"/>
            </a:endParaRPr>
          </a:p>
          <a:p>
            <a:pPr indent="0" lvl="0" marL="0" rtl="0" algn="l">
              <a:spcBef>
                <a:spcPts val="0"/>
              </a:spcBef>
              <a:spcAft>
                <a:spcPts val="0"/>
              </a:spcAft>
              <a:buNone/>
            </a:pPr>
            <a:r>
              <a:rPr b="1" lang="en" sz="3000">
                <a:solidFill>
                  <a:schemeClr val="dk1"/>
                </a:solidFill>
                <a:latin typeface="Poppins"/>
                <a:ea typeface="Poppins"/>
                <a:cs typeface="Poppins"/>
                <a:sym typeface="Poppins"/>
              </a:rPr>
              <a:t>Events</a:t>
            </a:r>
            <a:endParaRPr/>
          </a:p>
        </p:txBody>
      </p:sp>
      <p:pic>
        <p:nvPicPr>
          <p:cNvPr id="246" name="Google Shape;246;p25"/>
          <p:cNvPicPr preferRelativeResize="0"/>
          <p:nvPr/>
        </p:nvPicPr>
        <p:blipFill>
          <a:blip r:embed="rId3">
            <a:alphaModFix/>
          </a:blip>
          <a:stretch>
            <a:fillRect/>
          </a:stretch>
        </p:blipFill>
        <p:spPr>
          <a:xfrm>
            <a:off x="3454688" y="152400"/>
            <a:ext cx="2234631" cy="4838698"/>
          </a:xfrm>
          <a:prstGeom prst="rect">
            <a:avLst/>
          </a:prstGeom>
          <a:noFill/>
          <a:ln>
            <a:noFill/>
          </a:ln>
        </p:spPr>
      </p:pic>
      <p:sp>
        <p:nvSpPr>
          <p:cNvPr id="247" name="Google Shape;247;p25"/>
          <p:cNvSpPr/>
          <p:nvPr/>
        </p:nvSpPr>
        <p:spPr>
          <a:xfrm>
            <a:off x="3613575" y="4232825"/>
            <a:ext cx="1967100" cy="5754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8" name="Google Shape;248;p25"/>
          <p:cNvCxnSpPr>
            <a:endCxn id="249" idx="2"/>
          </p:cNvCxnSpPr>
          <p:nvPr/>
        </p:nvCxnSpPr>
        <p:spPr>
          <a:xfrm rot="10800000">
            <a:off x="1999800" y="3096325"/>
            <a:ext cx="1613700" cy="1424100"/>
          </a:xfrm>
          <a:prstGeom prst="straightConnector1">
            <a:avLst/>
          </a:prstGeom>
          <a:noFill/>
          <a:ln cap="flat" cmpd="sng" w="9525">
            <a:solidFill>
              <a:srgbClr val="FF0000"/>
            </a:solidFill>
            <a:prstDash val="solid"/>
            <a:round/>
            <a:headEnd len="med" w="med" type="none"/>
            <a:tailEnd len="med" w="med" type="stealth"/>
          </a:ln>
        </p:spPr>
      </p:cxnSp>
      <p:sp>
        <p:nvSpPr>
          <p:cNvPr id="249" name="Google Shape;249;p25"/>
          <p:cNvSpPr txBox="1"/>
          <p:nvPr/>
        </p:nvSpPr>
        <p:spPr>
          <a:xfrm>
            <a:off x="728550" y="2433325"/>
            <a:ext cx="2542500" cy="66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Light"/>
                <a:ea typeface="Poppins Light"/>
                <a:cs typeface="Poppins Light"/>
                <a:sym typeface="Poppins Light"/>
              </a:rPr>
              <a:t>No indication that events are ordered by distance</a:t>
            </a:r>
            <a:endParaRPr>
              <a:latin typeface="Poppins Light"/>
              <a:ea typeface="Poppins Light"/>
              <a:cs typeface="Poppins Light"/>
              <a:sym typeface="Poppins Light"/>
            </a:endParaRPr>
          </a:p>
        </p:txBody>
      </p:sp>
      <p:sp>
        <p:nvSpPr>
          <p:cNvPr id="250" name="Google Shape;250;p25"/>
          <p:cNvSpPr txBox="1"/>
          <p:nvPr/>
        </p:nvSpPr>
        <p:spPr>
          <a:xfrm>
            <a:off x="5937600" y="320550"/>
            <a:ext cx="2542500" cy="57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Light"/>
                <a:ea typeface="Poppins Light"/>
                <a:cs typeface="Poppins Light"/>
                <a:sym typeface="Poppins Light"/>
              </a:rPr>
              <a:t>No indication that the screen is currently filtering by events</a:t>
            </a:r>
            <a:endParaRPr>
              <a:latin typeface="Poppins Light"/>
              <a:ea typeface="Poppins Light"/>
              <a:cs typeface="Poppins Light"/>
              <a:sym typeface="Poppins Light"/>
            </a:endParaRPr>
          </a:p>
        </p:txBody>
      </p:sp>
      <p:cxnSp>
        <p:nvCxnSpPr>
          <p:cNvPr id="251" name="Google Shape;251;p25"/>
          <p:cNvCxnSpPr>
            <a:stCxn id="247" idx="3"/>
          </p:cNvCxnSpPr>
          <p:nvPr/>
        </p:nvCxnSpPr>
        <p:spPr>
          <a:xfrm flipH="1" rot="10800000">
            <a:off x="5580675" y="4218125"/>
            <a:ext cx="1442400" cy="302400"/>
          </a:xfrm>
          <a:prstGeom prst="straightConnector1">
            <a:avLst/>
          </a:prstGeom>
          <a:noFill/>
          <a:ln cap="flat" cmpd="sng" w="9525">
            <a:solidFill>
              <a:srgbClr val="FF0000"/>
            </a:solidFill>
            <a:prstDash val="solid"/>
            <a:round/>
            <a:headEnd len="med" w="med" type="none"/>
            <a:tailEnd len="med" w="med" type="stealth"/>
          </a:ln>
        </p:spPr>
      </p:cxnSp>
      <p:sp>
        <p:nvSpPr>
          <p:cNvPr id="252" name="Google Shape;252;p25"/>
          <p:cNvSpPr txBox="1"/>
          <p:nvPr/>
        </p:nvSpPr>
        <p:spPr>
          <a:xfrm>
            <a:off x="6017700" y="3606300"/>
            <a:ext cx="2462400" cy="7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Light"/>
                <a:ea typeface="Poppins Light"/>
                <a:cs typeface="Poppins Light"/>
                <a:sym typeface="Poppins Light"/>
              </a:rPr>
              <a:t>No indication of events that you are interested in</a:t>
            </a:r>
            <a:endParaRPr>
              <a:latin typeface="Poppins Light"/>
              <a:ea typeface="Poppins Light"/>
              <a:cs typeface="Poppins Light"/>
              <a:sym typeface="Poppins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6"/>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58" name="Google Shape;258;p26"/>
          <p:cNvSpPr txBox="1"/>
          <p:nvPr/>
        </p:nvSpPr>
        <p:spPr>
          <a:xfrm>
            <a:off x="152400" y="152400"/>
            <a:ext cx="4065900" cy="7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Poppins"/>
                <a:ea typeface="Poppins"/>
                <a:cs typeface="Poppins"/>
                <a:sym typeface="Poppins"/>
              </a:rPr>
              <a:t>Filtering by </a:t>
            </a:r>
            <a:endParaRPr b="1" sz="3000">
              <a:solidFill>
                <a:schemeClr val="dk1"/>
              </a:solidFill>
              <a:latin typeface="Poppins"/>
              <a:ea typeface="Poppins"/>
              <a:cs typeface="Poppins"/>
              <a:sym typeface="Poppins"/>
            </a:endParaRPr>
          </a:p>
          <a:p>
            <a:pPr indent="0" lvl="0" marL="0" rtl="0" algn="l">
              <a:spcBef>
                <a:spcPts val="0"/>
              </a:spcBef>
              <a:spcAft>
                <a:spcPts val="0"/>
              </a:spcAft>
              <a:buNone/>
            </a:pPr>
            <a:r>
              <a:rPr b="1" lang="en" sz="3000">
                <a:solidFill>
                  <a:schemeClr val="dk1"/>
                </a:solidFill>
                <a:latin typeface="Poppins"/>
                <a:ea typeface="Poppins"/>
                <a:cs typeface="Poppins"/>
                <a:sym typeface="Poppins"/>
              </a:rPr>
              <a:t>Events</a:t>
            </a:r>
            <a:endParaRPr/>
          </a:p>
        </p:txBody>
      </p:sp>
      <p:pic>
        <p:nvPicPr>
          <p:cNvPr id="259" name="Google Shape;259;p26"/>
          <p:cNvPicPr preferRelativeResize="0"/>
          <p:nvPr/>
        </p:nvPicPr>
        <p:blipFill>
          <a:blip r:embed="rId3">
            <a:alphaModFix/>
          </a:blip>
          <a:stretch>
            <a:fillRect/>
          </a:stretch>
        </p:blipFill>
        <p:spPr>
          <a:xfrm>
            <a:off x="3454688" y="152400"/>
            <a:ext cx="2234631" cy="4838698"/>
          </a:xfrm>
          <a:prstGeom prst="rect">
            <a:avLst/>
          </a:prstGeom>
          <a:noFill/>
          <a:ln>
            <a:noFill/>
          </a:ln>
        </p:spPr>
      </p:pic>
      <p:sp>
        <p:nvSpPr>
          <p:cNvPr id="260" name="Google Shape;260;p26"/>
          <p:cNvSpPr/>
          <p:nvPr/>
        </p:nvSpPr>
        <p:spPr>
          <a:xfrm>
            <a:off x="3613575" y="4232825"/>
            <a:ext cx="1967100" cy="5754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61" name="Google Shape;261;p26"/>
          <p:cNvCxnSpPr>
            <a:endCxn id="262" idx="2"/>
          </p:cNvCxnSpPr>
          <p:nvPr/>
        </p:nvCxnSpPr>
        <p:spPr>
          <a:xfrm rot="10800000">
            <a:off x="1999800" y="3096325"/>
            <a:ext cx="1613700" cy="1424100"/>
          </a:xfrm>
          <a:prstGeom prst="straightConnector1">
            <a:avLst/>
          </a:prstGeom>
          <a:noFill/>
          <a:ln cap="flat" cmpd="sng" w="9525">
            <a:solidFill>
              <a:srgbClr val="FF0000"/>
            </a:solidFill>
            <a:prstDash val="solid"/>
            <a:round/>
            <a:headEnd len="med" w="med" type="none"/>
            <a:tailEnd len="med" w="med" type="stealth"/>
          </a:ln>
        </p:spPr>
      </p:cxnSp>
      <p:sp>
        <p:nvSpPr>
          <p:cNvPr id="262" name="Google Shape;262;p26"/>
          <p:cNvSpPr txBox="1"/>
          <p:nvPr/>
        </p:nvSpPr>
        <p:spPr>
          <a:xfrm>
            <a:off x="728550" y="2433325"/>
            <a:ext cx="2542500" cy="66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Light"/>
                <a:ea typeface="Poppins Light"/>
                <a:cs typeface="Poppins Light"/>
                <a:sym typeface="Poppins Light"/>
              </a:rPr>
              <a:t>No indication that events are ordered by distance</a:t>
            </a:r>
            <a:endParaRPr>
              <a:latin typeface="Poppins Light"/>
              <a:ea typeface="Poppins Light"/>
              <a:cs typeface="Poppins Light"/>
              <a:sym typeface="Poppins Light"/>
            </a:endParaRPr>
          </a:p>
        </p:txBody>
      </p:sp>
      <p:sp>
        <p:nvSpPr>
          <p:cNvPr id="263" name="Google Shape;263;p26"/>
          <p:cNvSpPr txBox="1"/>
          <p:nvPr/>
        </p:nvSpPr>
        <p:spPr>
          <a:xfrm>
            <a:off x="5937600" y="320550"/>
            <a:ext cx="2542500" cy="57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Light"/>
                <a:ea typeface="Poppins Light"/>
                <a:cs typeface="Poppins Light"/>
                <a:sym typeface="Poppins Light"/>
              </a:rPr>
              <a:t>No indication that the screen is currently filtering by events</a:t>
            </a:r>
            <a:endParaRPr>
              <a:latin typeface="Poppins Light"/>
              <a:ea typeface="Poppins Light"/>
              <a:cs typeface="Poppins Light"/>
              <a:sym typeface="Poppins Light"/>
            </a:endParaRPr>
          </a:p>
        </p:txBody>
      </p:sp>
      <p:cxnSp>
        <p:nvCxnSpPr>
          <p:cNvPr id="264" name="Google Shape;264;p26"/>
          <p:cNvCxnSpPr>
            <a:stCxn id="260" idx="3"/>
          </p:cNvCxnSpPr>
          <p:nvPr/>
        </p:nvCxnSpPr>
        <p:spPr>
          <a:xfrm flipH="1" rot="10800000">
            <a:off x="5580675" y="4218125"/>
            <a:ext cx="1442400" cy="302400"/>
          </a:xfrm>
          <a:prstGeom prst="straightConnector1">
            <a:avLst/>
          </a:prstGeom>
          <a:noFill/>
          <a:ln cap="flat" cmpd="sng" w="9525">
            <a:solidFill>
              <a:srgbClr val="FF0000"/>
            </a:solidFill>
            <a:prstDash val="solid"/>
            <a:round/>
            <a:headEnd len="med" w="med" type="none"/>
            <a:tailEnd len="med" w="med" type="stealth"/>
          </a:ln>
        </p:spPr>
      </p:cxnSp>
      <p:sp>
        <p:nvSpPr>
          <p:cNvPr id="265" name="Google Shape;265;p26"/>
          <p:cNvSpPr txBox="1"/>
          <p:nvPr/>
        </p:nvSpPr>
        <p:spPr>
          <a:xfrm>
            <a:off x="6017700" y="3606300"/>
            <a:ext cx="2462400" cy="7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Light"/>
                <a:ea typeface="Poppins Light"/>
                <a:cs typeface="Poppins Light"/>
                <a:sym typeface="Poppins Light"/>
              </a:rPr>
              <a:t>No indication of events that you are interested in</a:t>
            </a:r>
            <a:endParaRPr>
              <a:latin typeface="Poppins Light"/>
              <a:ea typeface="Poppins Light"/>
              <a:cs typeface="Poppins Light"/>
              <a:sym typeface="Poppins Light"/>
            </a:endParaRPr>
          </a:p>
        </p:txBody>
      </p:sp>
      <p:sp>
        <p:nvSpPr>
          <p:cNvPr id="266" name="Google Shape;266;p26"/>
          <p:cNvSpPr/>
          <p:nvPr/>
        </p:nvSpPr>
        <p:spPr>
          <a:xfrm>
            <a:off x="3467850" y="160275"/>
            <a:ext cx="2221500" cy="33222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67" name="Google Shape;267;p26"/>
          <p:cNvCxnSpPr>
            <a:stCxn id="266" idx="3"/>
          </p:cNvCxnSpPr>
          <p:nvPr/>
        </p:nvCxnSpPr>
        <p:spPr>
          <a:xfrm>
            <a:off x="5689350" y="1821375"/>
            <a:ext cx="918600" cy="298800"/>
          </a:xfrm>
          <a:prstGeom prst="straightConnector1">
            <a:avLst/>
          </a:prstGeom>
          <a:noFill/>
          <a:ln cap="flat" cmpd="sng" w="9525">
            <a:solidFill>
              <a:srgbClr val="FF0000"/>
            </a:solidFill>
            <a:prstDash val="solid"/>
            <a:round/>
            <a:headEnd len="med" w="med" type="none"/>
            <a:tailEnd len="med" w="med" type="stealth"/>
          </a:ln>
        </p:spPr>
      </p:cxnSp>
      <p:sp>
        <p:nvSpPr>
          <p:cNvPr id="268" name="Google Shape;268;p26"/>
          <p:cNvSpPr txBox="1"/>
          <p:nvPr/>
        </p:nvSpPr>
        <p:spPr>
          <a:xfrm>
            <a:off x="6141600" y="2047200"/>
            <a:ext cx="2462400" cy="49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Light"/>
                <a:ea typeface="Poppins Light"/>
                <a:cs typeface="Poppins Light"/>
                <a:sym typeface="Poppins Light"/>
              </a:rPr>
              <a:t>No way to see events beyond initial map image</a:t>
            </a:r>
            <a:endParaRPr>
              <a:latin typeface="Poppins Light"/>
              <a:ea typeface="Poppins Light"/>
              <a:cs typeface="Poppins Light"/>
              <a:sym typeface="Poppins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7"/>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74" name="Google Shape;274;p27"/>
          <p:cNvSpPr txBox="1"/>
          <p:nvPr/>
        </p:nvSpPr>
        <p:spPr>
          <a:xfrm>
            <a:off x="238350" y="1180000"/>
            <a:ext cx="8553600" cy="112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t>Issues </a:t>
            </a:r>
            <a:r>
              <a:rPr lang="en" sz="2000"/>
              <a:t>-</a:t>
            </a:r>
            <a:r>
              <a:rPr b="1" lang="en" sz="2000"/>
              <a:t> </a:t>
            </a:r>
            <a:endParaRPr sz="2000"/>
          </a:p>
          <a:p>
            <a:pPr indent="-355600" lvl="0" marL="457200" rtl="0" algn="l">
              <a:spcBef>
                <a:spcPts val="0"/>
              </a:spcBef>
              <a:spcAft>
                <a:spcPts val="0"/>
              </a:spcAft>
              <a:buSzPts val="2000"/>
              <a:buChar char="●"/>
            </a:pPr>
            <a:r>
              <a:rPr lang="en" sz="2000"/>
              <a:t>H3 - User Freedom and Control</a:t>
            </a:r>
            <a:endParaRPr sz="2000"/>
          </a:p>
          <a:p>
            <a:pPr indent="-355600" lvl="1" marL="914400" rtl="0" algn="l">
              <a:spcBef>
                <a:spcPts val="0"/>
              </a:spcBef>
              <a:spcAft>
                <a:spcPts val="0"/>
              </a:spcAft>
              <a:buSzPts val="2000"/>
              <a:buChar char="○"/>
            </a:pPr>
            <a:r>
              <a:rPr lang="en" sz="2000"/>
              <a:t>No clear indication the list is ordered by distance</a:t>
            </a:r>
            <a:endParaRPr sz="2000"/>
          </a:p>
          <a:p>
            <a:pPr indent="-355600" lvl="0" marL="457200" rtl="0" algn="l">
              <a:spcBef>
                <a:spcPts val="0"/>
              </a:spcBef>
              <a:spcAft>
                <a:spcPts val="0"/>
              </a:spcAft>
              <a:buSzPts val="2000"/>
              <a:buChar char="●"/>
            </a:pPr>
            <a:r>
              <a:rPr lang="en" sz="2000"/>
              <a:t>H6 - Recognition Rather than Recall</a:t>
            </a:r>
            <a:endParaRPr sz="2000"/>
          </a:p>
          <a:p>
            <a:pPr indent="-355600" lvl="1" marL="914400" rtl="0" algn="l">
              <a:spcBef>
                <a:spcPts val="0"/>
              </a:spcBef>
              <a:spcAft>
                <a:spcPts val="0"/>
              </a:spcAft>
              <a:buSzPts val="2000"/>
              <a:buChar char="○"/>
            </a:pPr>
            <a:r>
              <a:rPr lang="en" sz="2000"/>
              <a:t>No visual indication of events that you are interested in</a:t>
            </a:r>
            <a:endParaRPr sz="2000"/>
          </a:p>
          <a:p>
            <a:pPr indent="-355600" lvl="0" marL="457200" rtl="0" algn="l">
              <a:spcBef>
                <a:spcPts val="0"/>
              </a:spcBef>
              <a:spcAft>
                <a:spcPts val="0"/>
              </a:spcAft>
              <a:buSzPts val="2000"/>
              <a:buChar char="●"/>
            </a:pPr>
            <a:r>
              <a:rPr lang="en" sz="2000"/>
              <a:t>H7 - Flexibility and Efficiency of Use</a:t>
            </a:r>
            <a:endParaRPr sz="2000"/>
          </a:p>
          <a:p>
            <a:pPr indent="-355600" lvl="1" marL="914400" rtl="0" algn="l">
              <a:spcBef>
                <a:spcPts val="0"/>
              </a:spcBef>
              <a:spcAft>
                <a:spcPts val="0"/>
              </a:spcAft>
              <a:buSzPts val="2000"/>
              <a:buChar char="○"/>
            </a:pPr>
            <a:r>
              <a:rPr lang="en" sz="2000"/>
              <a:t>Explore events past the bounds of the initial map image</a:t>
            </a:r>
            <a:endParaRPr sz="2000"/>
          </a:p>
        </p:txBody>
      </p:sp>
      <p:sp>
        <p:nvSpPr>
          <p:cNvPr id="275" name="Google Shape;275;p27"/>
          <p:cNvSpPr txBox="1"/>
          <p:nvPr/>
        </p:nvSpPr>
        <p:spPr>
          <a:xfrm>
            <a:off x="238350" y="3540920"/>
            <a:ext cx="8667300" cy="7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Poppins"/>
                <a:ea typeface="Poppins"/>
                <a:cs typeface="Poppins"/>
                <a:sym typeface="Poppins"/>
              </a:rPr>
              <a:t>Fix </a:t>
            </a:r>
            <a:r>
              <a:rPr lang="en" sz="2000">
                <a:solidFill>
                  <a:schemeClr val="dk1"/>
                </a:solidFill>
                <a:latin typeface="Poppins"/>
                <a:ea typeface="Poppins"/>
                <a:cs typeface="Poppins"/>
                <a:sym typeface="Poppins"/>
              </a:rPr>
              <a:t>-</a:t>
            </a:r>
            <a:endParaRPr sz="2000">
              <a:solidFill>
                <a:schemeClr val="dk1"/>
              </a:solidFill>
              <a:latin typeface="Poppins"/>
              <a:ea typeface="Poppins"/>
              <a:cs typeface="Poppins"/>
              <a:sym typeface="Poppins"/>
            </a:endParaRPr>
          </a:p>
          <a:p>
            <a:pPr indent="0" lvl="0" marL="0" rtl="0" algn="l">
              <a:spcBef>
                <a:spcPts val="0"/>
              </a:spcBef>
              <a:spcAft>
                <a:spcPts val="0"/>
              </a:spcAft>
              <a:buNone/>
            </a:pPr>
            <a:r>
              <a:rPr lang="en" sz="2000">
                <a:solidFill>
                  <a:schemeClr val="dk1"/>
                </a:solidFill>
                <a:latin typeface="Poppins"/>
                <a:ea typeface="Poppins"/>
                <a:cs typeface="Poppins"/>
                <a:sym typeface="Poppins"/>
              </a:rPr>
              <a:t>Adding visibility to events filter page</a:t>
            </a:r>
            <a:endParaRPr sz="2000">
              <a:solidFill>
                <a:schemeClr val="dk1"/>
              </a:solidFill>
              <a:latin typeface="Poppins"/>
              <a:ea typeface="Poppins"/>
              <a:cs typeface="Poppins"/>
              <a:sym typeface="Poppins"/>
            </a:endParaRPr>
          </a:p>
        </p:txBody>
      </p:sp>
      <p:sp>
        <p:nvSpPr>
          <p:cNvPr id="276" name="Google Shape;276;p27"/>
          <p:cNvSpPr txBox="1"/>
          <p:nvPr/>
        </p:nvSpPr>
        <p:spPr>
          <a:xfrm>
            <a:off x="152400" y="152400"/>
            <a:ext cx="4065900" cy="7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Poppins"/>
                <a:ea typeface="Poppins"/>
                <a:cs typeface="Poppins"/>
                <a:sym typeface="Poppins"/>
              </a:rPr>
              <a:t>Filtering by </a:t>
            </a:r>
            <a:endParaRPr b="1" sz="3000">
              <a:solidFill>
                <a:schemeClr val="dk1"/>
              </a:solidFill>
              <a:latin typeface="Poppins"/>
              <a:ea typeface="Poppins"/>
              <a:cs typeface="Poppins"/>
              <a:sym typeface="Poppins"/>
            </a:endParaRPr>
          </a:p>
          <a:p>
            <a:pPr indent="0" lvl="0" marL="0" rtl="0" algn="l">
              <a:spcBef>
                <a:spcPts val="0"/>
              </a:spcBef>
              <a:spcAft>
                <a:spcPts val="0"/>
              </a:spcAft>
              <a:buNone/>
            </a:pPr>
            <a:r>
              <a:rPr b="1" lang="en" sz="3000">
                <a:solidFill>
                  <a:schemeClr val="dk1"/>
                </a:solidFill>
                <a:latin typeface="Poppins"/>
                <a:ea typeface="Poppins"/>
                <a:cs typeface="Poppins"/>
                <a:sym typeface="Poppins"/>
              </a:rPr>
              <a:t>Events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8"/>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282" name="Google Shape;282;p28"/>
          <p:cNvPicPr preferRelativeResize="0"/>
          <p:nvPr/>
        </p:nvPicPr>
        <p:blipFill rotWithShape="1">
          <a:blip r:embed="rId3">
            <a:alphaModFix/>
          </a:blip>
          <a:srcRect b="0" l="1312" r="0" t="0"/>
          <a:stretch/>
        </p:blipFill>
        <p:spPr>
          <a:xfrm>
            <a:off x="3424125" y="152400"/>
            <a:ext cx="2227125" cy="4838700"/>
          </a:xfrm>
          <a:prstGeom prst="rect">
            <a:avLst/>
          </a:prstGeom>
          <a:noFill/>
          <a:ln>
            <a:noFill/>
          </a:ln>
        </p:spPr>
      </p:pic>
      <p:sp>
        <p:nvSpPr>
          <p:cNvPr id="283" name="Google Shape;283;p28"/>
          <p:cNvSpPr txBox="1"/>
          <p:nvPr/>
        </p:nvSpPr>
        <p:spPr>
          <a:xfrm>
            <a:off x="152400" y="152400"/>
            <a:ext cx="2725200" cy="7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Poppins"/>
                <a:ea typeface="Poppins"/>
                <a:cs typeface="Poppins"/>
                <a:sym typeface="Poppins"/>
              </a:rPr>
              <a:t>Group Chats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29"/>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289" name="Google Shape;289;p29"/>
          <p:cNvPicPr preferRelativeResize="0"/>
          <p:nvPr/>
        </p:nvPicPr>
        <p:blipFill rotWithShape="1">
          <a:blip r:embed="rId3">
            <a:alphaModFix/>
          </a:blip>
          <a:srcRect b="0" l="1312" r="0" t="0"/>
          <a:stretch/>
        </p:blipFill>
        <p:spPr>
          <a:xfrm>
            <a:off x="3424125" y="152400"/>
            <a:ext cx="2227125" cy="4838700"/>
          </a:xfrm>
          <a:prstGeom prst="rect">
            <a:avLst/>
          </a:prstGeom>
          <a:noFill/>
          <a:ln>
            <a:noFill/>
          </a:ln>
        </p:spPr>
      </p:pic>
      <p:sp>
        <p:nvSpPr>
          <p:cNvPr id="290" name="Google Shape;290;p29"/>
          <p:cNvSpPr txBox="1"/>
          <p:nvPr/>
        </p:nvSpPr>
        <p:spPr>
          <a:xfrm>
            <a:off x="152400" y="152400"/>
            <a:ext cx="2725200" cy="7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Poppins"/>
                <a:ea typeface="Poppins"/>
                <a:cs typeface="Poppins"/>
                <a:sym typeface="Poppins"/>
              </a:rPr>
              <a:t>Group Chats</a:t>
            </a:r>
            <a:endParaRPr/>
          </a:p>
        </p:txBody>
      </p:sp>
      <p:sp>
        <p:nvSpPr>
          <p:cNvPr id="291" name="Google Shape;291;p29"/>
          <p:cNvSpPr/>
          <p:nvPr/>
        </p:nvSpPr>
        <p:spPr>
          <a:xfrm>
            <a:off x="3977063" y="356400"/>
            <a:ext cx="1056300" cy="1893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92" name="Google Shape;292;p29"/>
          <p:cNvCxnSpPr/>
          <p:nvPr/>
        </p:nvCxnSpPr>
        <p:spPr>
          <a:xfrm>
            <a:off x="4465350" y="545700"/>
            <a:ext cx="1610700" cy="620100"/>
          </a:xfrm>
          <a:prstGeom prst="straightConnector1">
            <a:avLst/>
          </a:prstGeom>
          <a:noFill/>
          <a:ln cap="flat" cmpd="sng" w="9525">
            <a:solidFill>
              <a:srgbClr val="FF0000"/>
            </a:solidFill>
            <a:prstDash val="solid"/>
            <a:round/>
            <a:headEnd len="med" w="med" type="none"/>
            <a:tailEnd len="med" w="med" type="stealth"/>
          </a:ln>
        </p:spPr>
      </p:cxnSp>
      <p:sp>
        <p:nvSpPr>
          <p:cNvPr id="293" name="Google Shape;293;p29"/>
          <p:cNvSpPr txBox="1"/>
          <p:nvPr/>
        </p:nvSpPr>
        <p:spPr>
          <a:xfrm>
            <a:off x="5877125" y="1165800"/>
            <a:ext cx="2472000" cy="38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Light"/>
                <a:ea typeface="Poppins Light"/>
                <a:cs typeface="Poppins Light"/>
                <a:sym typeface="Poppins Light"/>
              </a:rPr>
              <a:t>Recall over recognition for remembering event details</a:t>
            </a:r>
            <a:endParaRPr>
              <a:latin typeface="Poppins Light"/>
              <a:ea typeface="Poppins Light"/>
              <a:cs typeface="Poppins Light"/>
              <a:sym typeface="Poppins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30"/>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299" name="Google Shape;299;p30"/>
          <p:cNvPicPr preferRelativeResize="0"/>
          <p:nvPr/>
        </p:nvPicPr>
        <p:blipFill rotWithShape="1">
          <a:blip r:embed="rId3">
            <a:alphaModFix/>
          </a:blip>
          <a:srcRect b="0" l="1312" r="0" t="0"/>
          <a:stretch/>
        </p:blipFill>
        <p:spPr>
          <a:xfrm>
            <a:off x="3424125" y="152400"/>
            <a:ext cx="2227125" cy="4838700"/>
          </a:xfrm>
          <a:prstGeom prst="rect">
            <a:avLst/>
          </a:prstGeom>
          <a:noFill/>
          <a:ln>
            <a:noFill/>
          </a:ln>
        </p:spPr>
      </p:pic>
      <p:sp>
        <p:nvSpPr>
          <p:cNvPr id="300" name="Google Shape;300;p30"/>
          <p:cNvSpPr/>
          <p:nvPr/>
        </p:nvSpPr>
        <p:spPr>
          <a:xfrm>
            <a:off x="3919550" y="1733925"/>
            <a:ext cx="1056300" cy="1893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01" name="Google Shape;301;p30"/>
          <p:cNvCxnSpPr>
            <a:stCxn id="300" idx="1"/>
            <a:endCxn id="302" idx="3"/>
          </p:cNvCxnSpPr>
          <p:nvPr/>
        </p:nvCxnSpPr>
        <p:spPr>
          <a:xfrm rot="10800000">
            <a:off x="2877650" y="1686675"/>
            <a:ext cx="1041900" cy="141900"/>
          </a:xfrm>
          <a:prstGeom prst="straightConnector1">
            <a:avLst/>
          </a:prstGeom>
          <a:noFill/>
          <a:ln cap="flat" cmpd="sng" w="9525">
            <a:solidFill>
              <a:srgbClr val="FF0000"/>
            </a:solidFill>
            <a:prstDash val="solid"/>
            <a:round/>
            <a:headEnd len="med" w="med" type="none"/>
            <a:tailEnd len="med" w="med" type="stealth"/>
          </a:ln>
        </p:spPr>
      </p:cxnSp>
      <p:sp>
        <p:nvSpPr>
          <p:cNvPr id="302" name="Google Shape;302;p30"/>
          <p:cNvSpPr txBox="1"/>
          <p:nvPr/>
        </p:nvSpPr>
        <p:spPr>
          <a:xfrm>
            <a:off x="714000" y="1493500"/>
            <a:ext cx="2163600" cy="38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Light"/>
                <a:ea typeface="Poppins Light"/>
                <a:cs typeface="Poppins Light"/>
                <a:sym typeface="Poppins Light"/>
              </a:rPr>
              <a:t>Unable to leave a rally</a:t>
            </a:r>
            <a:endParaRPr>
              <a:latin typeface="Poppins Light"/>
              <a:ea typeface="Poppins Light"/>
              <a:cs typeface="Poppins Light"/>
              <a:sym typeface="Poppins Light"/>
            </a:endParaRPr>
          </a:p>
        </p:txBody>
      </p:sp>
      <p:sp>
        <p:nvSpPr>
          <p:cNvPr id="303" name="Google Shape;303;p30"/>
          <p:cNvSpPr txBox="1"/>
          <p:nvPr/>
        </p:nvSpPr>
        <p:spPr>
          <a:xfrm>
            <a:off x="152400" y="152400"/>
            <a:ext cx="2725200" cy="7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Poppins"/>
                <a:ea typeface="Poppins"/>
                <a:cs typeface="Poppins"/>
                <a:sym typeface="Poppins"/>
              </a:rPr>
              <a:t>Group Chats</a:t>
            </a:r>
            <a:endParaRPr/>
          </a:p>
        </p:txBody>
      </p:sp>
      <p:sp>
        <p:nvSpPr>
          <p:cNvPr id="304" name="Google Shape;304;p30"/>
          <p:cNvSpPr/>
          <p:nvPr/>
        </p:nvSpPr>
        <p:spPr>
          <a:xfrm>
            <a:off x="3977063" y="356400"/>
            <a:ext cx="1056300" cy="1893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05" name="Google Shape;305;p30"/>
          <p:cNvCxnSpPr/>
          <p:nvPr/>
        </p:nvCxnSpPr>
        <p:spPr>
          <a:xfrm>
            <a:off x="4465350" y="545700"/>
            <a:ext cx="1610700" cy="620100"/>
          </a:xfrm>
          <a:prstGeom prst="straightConnector1">
            <a:avLst/>
          </a:prstGeom>
          <a:noFill/>
          <a:ln cap="flat" cmpd="sng" w="9525">
            <a:solidFill>
              <a:srgbClr val="FF0000"/>
            </a:solidFill>
            <a:prstDash val="solid"/>
            <a:round/>
            <a:headEnd len="med" w="med" type="none"/>
            <a:tailEnd len="med" w="med" type="stealth"/>
          </a:ln>
        </p:spPr>
      </p:cxnSp>
      <p:sp>
        <p:nvSpPr>
          <p:cNvPr id="306" name="Google Shape;306;p30"/>
          <p:cNvSpPr txBox="1"/>
          <p:nvPr/>
        </p:nvSpPr>
        <p:spPr>
          <a:xfrm>
            <a:off x="5877125" y="1165800"/>
            <a:ext cx="2472000" cy="38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Light"/>
                <a:ea typeface="Poppins Light"/>
                <a:cs typeface="Poppins Light"/>
                <a:sym typeface="Poppins Light"/>
              </a:rPr>
              <a:t>Recall over recognition for remembering event details</a:t>
            </a:r>
            <a:endParaRPr>
              <a:latin typeface="Poppins Light"/>
              <a:ea typeface="Poppins Light"/>
              <a:cs typeface="Poppins Light"/>
              <a:sym typeface="Poppins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1"/>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312" name="Google Shape;312;p31"/>
          <p:cNvPicPr preferRelativeResize="0"/>
          <p:nvPr/>
        </p:nvPicPr>
        <p:blipFill rotWithShape="1">
          <a:blip r:embed="rId3">
            <a:alphaModFix/>
          </a:blip>
          <a:srcRect b="0" l="1312" r="0" t="0"/>
          <a:stretch/>
        </p:blipFill>
        <p:spPr>
          <a:xfrm>
            <a:off x="3424125" y="152400"/>
            <a:ext cx="2227125" cy="4838700"/>
          </a:xfrm>
          <a:prstGeom prst="rect">
            <a:avLst/>
          </a:prstGeom>
          <a:noFill/>
          <a:ln>
            <a:noFill/>
          </a:ln>
        </p:spPr>
      </p:pic>
      <p:sp>
        <p:nvSpPr>
          <p:cNvPr id="313" name="Google Shape;313;p31"/>
          <p:cNvSpPr/>
          <p:nvPr/>
        </p:nvSpPr>
        <p:spPr>
          <a:xfrm>
            <a:off x="3919550" y="1733925"/>
            <a:ext cx="1056300" cy="1893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14" name="Google Shape;314;p31"/>
          <p:cNvCxnSpPr>
            <a:stCxn id="313" idx="1"/>
            <a:endCxn id="315" idx="3"/>
          </p:cNvCxnSpPr>
          <p:nvPr/>
        </p:nvCxnSpPr>
        <p:spPr>
          <a:xfrm rot="10800000">
            <a:off x="2877650" y="1686675"/>
            <a:ext cx="1041900" cy="141900"/>
          </a:xfrm>
          <a:prstGeom prst="straightConnector1">
            <a:avLst/>
          </a:prstGeom>
          <a:noFill/>
          <a:ln cap="flat" cmpd="sng" w="9525">
            <a:solidFill>
              <a:srgbClr val="FF0000"/>
            </a:solidFill>
            <a:prstDash val="solid"/>
            <a:round/>
            <a:headEnd len="med" w="med" type="none"/>
            <a:tailEnd len="med" w="med" type="stealth"/>
          </a:ln>
        </p:spPr>
      </p:cxnSp>
      <p:sp>
        <p:nvSpPr>
          <p:cNvPr id="315" name="Google Shape;315;p31"/>
          <p:cNvSpPr txBox="1"/>
          <p:nvPr/>
        </p:nvSpPr>
        <p:spPr>
          <a:xfrm>
            <a:off x="714000" y="1493500"/>
            <a:ext cx="2163600" cy="38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Light"/>
                <a:ea typeface="Poppins Light"/>
                <a:cs typeface="Poppins Light"/>
                <a:sym typeface="Poppins Light"/>
              </a:rPr>
              <a:t>Unable to leave a rally</a:t>
            </a:r>
            <a:endParaRPr>
              <a:latin typeface="Poppins Light"/>
              <a:ea typeface="Poppins Light"/>
              <a:cs typeface="Poppins Light"/>
              <a:sym typeface="Poppins Light"/>
            </a:endParaRPr>
          </a:p>
        </p:txBody>
      </p:sp>
      <p:sp>
        <p:nvSpPr>
          <p:cNvPr id="316" name="Google Shape;316;p31"/>
          <p:cNvSpPr txBox="1"/>
          <p:nvPr/>
        </p:nvSpPr>
        <p:spPr>
          <a:xfrm>
            <a:off x="152400" y="152400"/>
            <a:ext cx="2725200" cy="7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Poppins"/>
                <a:ea typeface="Poppins"/>
                <a:cs typeface="Poppins"/>
                <a:sym typeface="Poppins"/>
              </a:rPr>
              <a:t>Group Chats</a:t>
            </a:r>
            <a:endParaRPr/>
          </a:p>
        </p:txBody>
      </p:sp>
      <p:sp>
        <p:nvSpPr>
          <p:cNvPr id="317" name="Google Shape;317;p31"/>
          <p:cNvSpPr/>
          <p:nvPr/>
        </p:nvSpPr>
        <p:spPr>
          <a:xfrm>
            <a:off x="3977063" y="356400"/>
            <a:ext cx="1056300" cy="1893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18" name="Google Shape;318;p31"/>
          <p:cNvCxnSpPr/>
          <p:nvPr/>
        </p:nvCxnSpPr>
        <p:spPr>
          <a:xfrm>
            <a:off x="4465350" y="545700"/>
            <a:ext cx="1610700" cy="620100"/>
          </a:xfrm>
          <a:prstGeom prst="straightConnector1">
            <a:avLst/>
          </a:prstGeom>
          <a:noFill/>
          <a:ln cap="flat" cmpd="sng" w="9525">
            <a:solidFill>
              <a:srgbClr val="FF0000"/>
            </a:solidFill>
            <a:prstDash val="solid"/>
            <a:round/>
            <a:headEnd len="med" w="med" type="none"/>
            <a:tailEnd len="med" w="med" type="stealth"/>
          </a:ln>
        </p:spPr>
      </p:cxnSp>
      <p:sp>
        <p:nvSpPr>
          <p:cNvPr id="319" name="Google Shape;319;p31"/>
          <p:cNvSpPr txBox="1"/>
          <p:nvPr/>
        </p:nvSpPr>
        <p:spPr>
          <a:xfrm>
            <a:off x="5877125" y="1165800"/>
            <a:ext cx="2472000" cy="38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Light"/>
                <a:ea typeface="Poppins Light"/>
                <a:cs typeface="Poppins Light"/>
                <a:sym typeface="Poppins Light"/>
              </a:rPr>
              <a:t>Recall over recognition for remembering event details</a:t>
            </a:r>
            <a:endParaRPr>
              <a:latin typeface="Poppins Light"/>
              <a:ea typeface="Poppins Light"/>
              <a:cs typeface="Poppins Light"/>
              <a:sym typeface="Poppins Light"/>
            </a:endParaRPr>
          </a:p>
        </p:txBody>
      </p:sp>
      <p:sp>
        <p:nvSpPr>
          <p:cNvPr id="320" name="Google Shape;320;p31"/>
          <p:cNvSpPr/>
          <p:nvPr/>
        </p:nvSpPr>
        <p:spPr>
          <a:xfrm>
            <a:off x="3511575" y="2502600"/>
            <a:ext cx="298800" cy="1383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21" name="Google Shape;321;p31"/>
          <p:cNvCxnSpPr/>
          <p:nvPr/>
        </p:nvCxnSpPr>
        <p:spPr>
          <a:xfrm flipH="1">
            <a:off x="2578875" y="2592300"/>
            <a:ext cx="932700" cy="275100"/>
          </a:xfrm>
          <a:prstGeom prst="straightConnector1">
            <a:avLst/>
          </a:prstGeom>
          <a:noFill/>
          <a:ln cap="flat" cmpd="sng" w="9525">
            <a:solidFill>
              <a:srgbClr val="FF0000"/>
            </a:solidFill>
            <a:prstDash val="solid"/>
            <a:round/>
            <a:headEnd len="med" w="med" type="none"/>
            <a:tailEnd len="med" w="med" type="stealth"/>
          </a:ln>
        </p:spPr>
      </p:cxnSp>
      <p:sp>
        <p:nvSpPr>
          <p:cNvPr id="322" name="Google Shape;322;p31"/>
          <p:cNvSpPr txBox="1"/>
          <p:nvPr/>
        </p:nvSpPr>
        <p:spPr>
          <a:xfrm>
            <a:off x="510075" y="2867400"/>
            <a:ext cx="3001500" cy="97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Light"/>
                <a:ea typeface="Poppins Light"/>
                <a:cs typeface="Poppins Light"/>
                <a:sym typeface="Poppins Light"/>
              </a:rPr>
              <a:t>Disparate cognitive models about first-degree and second-degree connections</a:t>
            </a:r>
            <a:endParaRPr>
              <a:latin typeface="Poppins Light"/>
              <a:ea typeface="Poppins Light"/>
              <a:cs typeface="Poppins Light"/>
              <a:sym typeface="Poppins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32"/>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28" name="Google Shape;328;p32"/>
          <p:cNvSpPr txBox="1"/>
          <p:nvPr/>
        </p:nvSpPr>
        <p:spPr>
          <a:xfrm>
            <a:off x="238350" y="1041575"/>
            <a:ext cx="8553600" cy="112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t>Issues </a:t>
            </a:r>
            <a:r>
              <a:rPr lang="en" sz="2000"/>
              <a:t>-</a:t>
            </a:r>
            <a:r>
              <a:rPr b="1" lang="en" sz="2000"/>
              <a:t> </a:t>
            </a:r>
            <a:endParaRPr b="1" sz="2000"/>
          </a:p>
          <a:p>
            <a:pPr indent="-355600" lvl="0" marL="457200" rtl="0" algn="l">
              <a:spcBef>
                <a:spcPts val="0"/>
              </a:spcBef>
              <a:spcAft>
                <a:spcPts val="0"/>
              </a:spcAft>
              <a:buSzPts val="2000"/>
              <a:buChar char="●"/>
            </a:pPr>
            <a:r>
              <a:rPr lang="en" sz="2000"/>
              <a:t>H6 - Recognition over Recall</a:t>
            </a:r>
            <a:endParaRPr sz="2000"/>
          </a:p>
          <a:p>
            <a:pPr indent="-355600" lvl="1" marL="914400" rtl="0" algn="l">
              <a:spcBef>
                <a:spcPts val="0"/>
              </a:spcBef>
              <a:spcAft>
                <a:spcPts val="0"/>
              </a:spcAft>
              <a:buSzPts val="2000"/>
              <a:buChar char="○"/>
            </a:pPr>
            <a:r>
              <a:rPr lang="en" sz="2000"/>
              <a:t>No information about rally in the group chat</a:t>
            </a:r>
            <a:endParaRPr sz="2000"/>
          </a:p>
          <a:p>
            <a:pPr indent="-355600" lvl="0" marL="457200" rtl="0" algn="l">
              <a:spcBef>
                <a:spcPts val="0"/>
              </a:spcBef>
              <a:spcAft>
                <a:spcPts val="0"/>
              </a:spcAft>
              <a:buSzPts val="2000"/>
              <a:buChar char="●"/>
            </a:pPr>
            <a:r>
              <a:rPr lang="en" sz="2000"/>
              <a:t>H3 - User Freedom and Control</a:t>
            </a:r>
            <a:endParaRPr sz="2000"/>
          </a:p>
          <a:p>
            <a:pPr indent="-355600" lvl="1" marL="914400" rtl="0" algn="l">
              <a:spcBef>
                <a:spcPts val="0"/>
              </a:spcBef>
              <a:spcAft>
                <a:spcPts val="0"/>
              </a:spcAft>
              <a:buSzPts val="2000"/>
              <a:buChar char="○"/>
            </a:pPr>
            <a:r>
              <a:rPr lang="en" sz="2000"/>
              <a:t>Unable to leave group chats once joined</a:t>
            </a:r>
            <a:endParaRPr sz="2000"/>
          </a:p>
          <a:p>
            <a:pPr indent="-355600" lvl="0" marL="457200" rtl="0" algn="l">
              <a:spcBef>
                <a:spcPts val="0"/>
              </a:spcBef>
              <a:spcAft>
                <a:spcPts val="0"/>
              </a:spcAft>
              <a:buSzPts val="2000"/>
              <a:buChar char="●"/>
            </a:pPr>
            <a:r>
              <a:rPr lang="en" sz="2000"/>
              <a:t>H1 - Visibility of System Status</a:t>
            </a:r>
            <a:endParaRPr sz="2000"/>
          </a:p>
          <a:p>
            <a:pPr indent="-355600" lvl="1" marL="914400" rtl="0" algn="l">
              <a:spcBef>
                <a:spcPts val="0"/>
              </a:spcBef>
              <a:spcAft>
                <a:spcPts val="0"/>
              </a:spcAft>
              <a:buSzPts val="2000"/>
              <a:buChar char="○"/>
            </a:pPr>
            <a:r>
              <a:rPr lang="en" sz="2000"/>
              <a:t>Disparate cognitive models about first-degree and second-degree connections</a:t>
            </a:r>
            <a:endParaRPr sz="2000"/>
          </a:p>
        </p:txBody>
      </p:sp>
      <p:sp>
        <p:nvSpPr>
          <p:cNvPr id="329" name="Google Shape;329;p32"/>
          <p:cNvSpPr txBox="1"/>
          <p:nvPr/>
        </p:nvSpPr>
        <p:spPr>
          <a:xfrm>
            <a:off x="238350" y="3584595"/>
            <a:ext cx="8667300" cy="7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Poppins"/>
                <a:ea typeface="Poppins"/>
                <a:cs typeface="Poppins"/>
                <a:sym typeface="Poppins"/>
              </a:rPr>
              <a:t>Fix </a:t>
            </a:r>
            <a:r>
              <a:rPr lang="en" sz="2000">
                <a:solidFill>
                  <a:schemeClr val="dk1"/>
                </a:solidFill>
                <a:latin typeface="Poppins"/>
                <a:ea typeface="Poppins"/>
                <a:cs typeface="Poppins"/>
                <a:sym typeface="Poppins"/>
              </a:rPr>
              <a:t>-</a:t>
            </a:r>
            <a:endParaRPr sz="2000">
              <a:solidFill>
                <a:schemeClr val="dk1"/>
              </a:solidFill>
              <a:latin typeface="Poppins"/>
              <a:ea typeface="Poppins"/>
              <a:cs typeface="Poppins"/>
              <a:sym typeface="Poppins"/>
            </a:endParaRPr>
          </a:p>
          <a:p>
            <a:pPr indent="0" lvl="0" marL="0" rtl="0" algn="l">
              <a:spcBef>
                <a:spcPts val="0"/>
              </a:spcBef>
              <a:spcAft>
                <a:spcPts val="0"/>
              </a:spcAft>
              <a:buNone/>
            </a:pPr>
            <a:r>
              <a:rPr lang="en" sz="2000">
                <a:solidFill>
                  <a:schemeClr val="dk1"/>
                </a:solidFill>
                <a:latin typeface="Poppins"/>
                <a:ea typeface="Poppins"/>
                <a:cs typeface="Poppins"/>
                <a:sym typeface="Poppins"/>
              </a:rPr>
              <a:t>Adding functionality to group chats</a:t>
            </a:r>
            <a:endParaRPr sz="2000">
              <a:solidFill>
                <a:schemeClr val="dk1"/>
              </a:solidFill>
              <a:latin typeface="Poppins"/>
              <a:ea typeface="Poppins"/>
              <a:cs typeface="Poppins"/>
              <a:sym typeface="Poppins"/>
            </a:endParaRPr>
          </a:p>
        </p:txBody>
      </p:sp>
      <p:sp>
        <p:nvSpPr>
          <p:cNvPr id="330" name="Google Shape;330;p32"/>
          <p:cNvSpPr txBox="1"/>
          <p:nvPr/>
        </p:nvSpPr>
        <p:spPr>
          <a:xfrm>
            <a:off x="152400" y="152400"/>
            <a:ext cx="2725200" cy="7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Poppins"/>
                <a:ea typeface="Poppins"/>
                <a:cs typeface="Poppins"/>
                <a:sym typeface="Poppins"/>
              </a:rPr>
              <a:t>Group Chats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5"/>
          <p:cNvSpPr txBox="1"/>
          <p:nvPr>
            <p:ph type="title"/>
          </p:nvPr>
        </p:nvSpPr>
        <p:spPr>
          <a:xfrm>
            <a:off x="457350" y="499150"/>
            <a:ext cx="5220300" cy="68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Team Members</a:t>
            </a:r>
            <a:endParaRPr/>
          </a:p>
        </p:txBody>
      </p:sp>
      <p:sp>
        <p:nvSpPr>
          <p:cNvPr id="149" name="Google Shape;149;p15"/>
          <p:cNvSpPr txBox="1"/>
          <p:nvPr>
            <p:ph idx="2" type="body"/>
          </p:nvPr>
        </p:nvSpPr>
        <p:spPr>
          <a:xfrm>
            <a:off x="3440854" y="1958050"/>
            <a:ext cx="2236800" cy="2246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sz="1000">
              <a:solidFill>
                <a:srgbClr val="000000"/>
              </a:solidFill>
            </a:endParaRPr>
          </a:p>
          <a:p>
            <a:pPr indent="0" lvl="0" marL="0" rtl="0" algn="l">
              <a:spcBef>
                <a:spcPts val="600"/>
              </a:spcBef>
              <a:spcAft>
                <a:spcPts val="0"/>
              </a:spcAft>
              <a:buClr>
                <a:schemeClr val="dk1"/>
              </a:buClr>
              <a:buSzPts val="1100"/>
              <a:buFont typeface="Arial"/>
              <a:buNone/>
            </a:pPr>
            <a:r>
              <a:t/>
            </a:r>
            <a:endParaRPr b="1" sz="1000">
              <a:solidFill>
                <a:srgbClr val="000000"/>
              </a:solidFill>
            </a:endParaRPr>
          </a:p>
        </p:txBody>
      </p:sp>
      <p:sp>
        <p:nvSpPr>
          <p:cNvPr id="150" name="Google Shape;150;p15"/>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51" name="Google Shape;151;p15"/>
          <p:cNvPicPr preferRelativeResize="0"/>
          <p:nvPr/>
        </p:nvPicPr>
        <p:blipFill rotWithShape="1">
          <a:blip r:embed="rId3">
            <a:alphaModFix/>
          </a:blip>
          <a:srcRect b="10269" l="0" r="0" t="19342"/>
          <a:stretch/>
        </p:blipFill>
        <p:spPr>
          <a:xfrm>
            <a:off x="8450797" y="0"/>
            <a:ext cx="693203" cy="683100"/>
          </a:xfrm>
          <a:prstGeom prst="rect">
            <a:avLst/>
          </a:prstGeom>
          <a:noFill/>
          <a:ln>
            <a:noFill/>
          </a:ln>
        </p:spPr>
      </p:pic>
      <p:grpSp>
        <p:nvGrpSpPr>
          <p:cNvPr id="152" name="Google Shape;152;p15"/>
          <p:cNvGrpSpPr/>
          <p:nvPr/>
        </p:nvGrpSpPr>
        <p:grpSpPr>
          <a:xfrm>
            <a:off x="365575" y="1331862"/>
            <a:ext cx="8412848" cy="2737628"/>
            <a:chOff x="381200" y="1258600"/>
            <a:chExt cx="8412848" cy="2737628"/>
          </a:xfrm>
        </p:grpSpPr>
        <p:pic>
          <p:nvPicPr>
            <p:cNvPr id="153" name="Google Shape;153;p15"/>
            <p:cNvPicPr preferRelativeResize="0"/>
            <p:nvPr/>
          </p:nvPicPr>
          <p:blipFill rotWithShape="1">
            <a:blip r:embed="rId4">
              <a:alphaModFix/>
            </a:blip>
            <a:srcRect b="20947" l="9917" r="13023" t="14361"/>
            <a:stretch/>
          </p:blipFill>
          <p:spPr>
            <a:xfrm>
              <a:off x="6650775" y="1258600"/>
              <a:ext cx="2143273" cy="2737623"/>
            </a:xfrm>
            <a:prstGeom prst="rect">
              <a:avLst/>
            </a:prstGeom>
            <a:noFill/>
            <a:ln>
              <a:noFill/>
            </a:ln>
          </p:spPr>
        </p:pic>
        <p:pic>
          <p:nvPicPr>
            <p:cNvPr id="154" name="Google Shape;154;p15"/>
            <p:cNvPicPr preferRelativeResize="0"/>
            <p:nvPr/>
          </p:nvPicPr>
          <p:blipFill rotWithShape="1">
            <a:blip r:embed="rId5">
              <a:alphaModFix/>
            </a:blip>
            <a:srcRect b="20106" l="17902" r="17254" t="13514"/>
            <a:stretch/>
          </p:blipFill>
          <p:spPr>
            <a:xfrm>
              <a:off x="4645225" y="1258600"/>
              <a:ext cx="2005547" cy="2737627"/>
            </a:xfrm>
            <a:prstGeom prst="rect">
              <a:avLst/>
            </a:prstGeom>
            <a:noFill/>
            <a:ln>
              <a:noFill/>
            </a:ln>
          </p:spPr>
        </p:pic>
        <p:pic>
          <p:nvPicPr>
            <p:cNvPr id="155" name="Google Shape;155;p15"/>
            <p:cNvPicPr preferRelativeResize="0"/>
            <p:nvPr/>
          </p:nvPicPr>
          <p:blipFill>
            <a:blip r:embed="rId6">
              <a:alphaModFix/>
            </a:blip>
            <a:stretch>
              <a:fillRect/>
            </a:stretch>
          </p:blipFill>
          <p:spPr>
            <a:xfrm>
              <a:off x="381200" y="1258600"/>
              <a:ext cx="2053198" cy="2737627"/>
            </a:xfrm>
            <a:prstGeom prst="rect">
              <a:avLst/>
            </a:prstGeom>
            <a:noFill/>
            <a:ln>
              <a:noFill/>
            </a:ln>
          </p:spPr>
        </p:pic>
        <p:pic>
          <p:nvPicPr>
            <p:cNvPr id="156" name="Google Shape;156;p15"/>
            <p:cNvPicPr preferRelativeResize="0"/>
            <p:nvPr/>
          </p:nvPicPr>
          <p:blipFill rotWithShape="1">
            <a:blip r:embed="rId7">
              <a:alphaModFix/>
            </a:blip>
            <a:srcRect b="0" l="2750" r="25446" t="23617"/>
            <a:stretch/>
          </p:blipFill>
          <p:spPr>
            <a:xfrm>
              <a:off x="2434401" y="1258600"/>
              <a:ext cx="2210824" cy="2737627"/>
            </a:xfrm>
            <a:prstGeom prst="rect">
              <a:avLst/>
            </a:prstGeom>
            <a:noFill/>
            <a:ln>
              <a:noFill/>
            </a:ln>
          </p:spPr>
        </p:pic>
      </p:grpSp>
      <p:sp>
        <p:nvSpPr>
          <p:cNvPr id="157" name="Google Shape;157;p15"/>
          <p:cNvSpPr txBox="1"/>
          <p:nvPr/>
        </p:nvSpPr>
        <p:spPr>
          <a:xfrm>
            <a:off x="365575" y="4250450"/>
            <a:ext cx="1872300" cy="49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latin typeface="Poppins"/>
                <a:ea typeface="Poppins"/>
                <a:cs typeface="Poppins"/>
                <a:sym typeface="Poppins"/>
              </a:rPr>
              <a:t>Peter C.</a:t>
            </a:r>
            <a:endParaRPr b="1" sz="2400">
              <a:latin typeface="Poppins"/>
              <a:ea typeface="Poppins"/>
              <a:cs typeface="Poppins"/>
              <a:sym typeface="Poppins"/>
            </a:endParaRPr>
          </a:p>
        </p:txBody>
      </p:sp>
      <p:sp>
        <p:nvSpPr>
          <p:cNvPr id="158" name="Google Shape;158;p15"/>
          <p:cNvSpPr txBox="1"/>
          <p:nvPr/>
        </p:nvSpPr>
        <p:spPr>
          <a:xfrm>
            <a:off x="2507775" y="4281800"/>
            <a:ext cx="1916400" cy="43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dk1"/>
                </a:solidFill>
                <a:latin typeface="Poppins"/>
                <a:ea typeface="Poppins"/>
                <a:cs typeface="Poppins"/>
                <a:sym typeface="Poppins"/>
              </a:rPr>
              <a:t>Alyssa R.</a:t>
            </a:r>
            <a:endParaRPr/>
          </a:p>
        </p:txBody>
      </p:sp>
      <p:sp>
        <p:nvSpPr>
          <p:cNvPr id="159" name="Google Shape;159;p15"/>
          <p:cNvSpPr txBox="1"/>
          <p:nvPr/>
        </p:nvSpPr>
        <p:spPr>
          <a:xfrm>
            <a:off x="4769325" y="4281800"/>
            <a:ext cx="1916400" cy="43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dk1"/>
                </a:solidFill>
                <a:latin typeface="Poppins"/>
                <a:ea typeface="Poppins"/>
                <a:cs typeface="Poppins"/>
                <a:sym typeface="Poppins"/>
              </a:rPr>
              <a:t>Ryan C.</a:t>
            </a:r>
            <a:endParaRPr/>
          </a:p>
        </p:txBody>
      </p:sp>
      <p:sp>
        <p:nvSpPr>
          <p:cNvPr id="160" name="Google Shape;160;p15"/>
          <p:cNvSpPr txBox="1"/>
          <p:nvPr/>
        </p:nvSpPr>
        <p:spPr>
          <a:xfrm>
            <a:off x="6779525" y="4281800"/>
            <a:ext cx="1998900" cy="43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dk1"/>
                </a:solidFill>
                <a:latin typeface="Poppins"/>
                <a:ea typeface="Poppins"/>
                <a:cs typeface="Poppins"/>
                <a:sym typeface="Poppins"/>
              </a:rPr>
              <a:t>Gabby R.</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33"/>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36" name="Google Shape;336;p33"/>
          <p:cNvSpPr txBox="1"/>
          <p:nvPr/>
        </p:nvSpPr>
        <p:spPr>
          <a:xfrm>
            <a:off x="152400" y="152400"/>
            <a:ext cx="4065900" cy="7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Poppins"/>
                <a:ea typeface="Poppins"/>
                <a:cs typeface="Poppins"/>
                <a:sym typeface="Poppins"/>
              </a:rPr>
              <a:t>Filtering by </a:t>
            </a:r>
            <a:endParaRPr b="1" sz="3000">
              <a:solidFill>
                <a:schemeClr val="dk1"/>
              </a:solidFill>
              <a:latin typeface="Poppins"/>
              <a:ea typeface="Poppins"/>
              <a:cs typeface="Poppins"/>
              <a:sym typeface="Poppins"/>
            </a:endParaRPr>
          </a:p>
          <a:p>
            <a:pPr indent="0" lvl="0" marL="0" rtl="0" algn="l">
              <a:spcBef>
                <a:spcPts val="0"/>
              </a:spcBef>
              <a:spcAft>
                <a:spcPts val="0"/>
              </a:spcAft>
              <a:buNone/>
            </a:pPr>
            <a:r>
              <a:rPr b="1" lang="en" sz="3000">
                <a:solidFill>
                  <a:schemeClr val="dk1"/>
                </a:solidFill>
                <a:latin typeface="Poppins"/>
                <a:ea typeface="Poppins"/>
                <a:cs typeface="Poppins"/>
                <a:sym typeface="Poppins"/>
              </a:rPr>
              <a:t>Friends</a:t>
            </a:r>
            <a:endParaRPr/>
          </a:p>
        </p:txBody>
      </p:sp>
      <p:pic>
        <p:nvPicPr>
          <p:cNvPr id="337" name="Google Shape;337;p33"/>
          <p:cNvPicPr preferRelativeResize="0"/>
          <p:nvPr/>
        </p:nvPicPr>
        <p:blipFill>
          <a:blip r:embed="rId3">
            <a:alphaModFix/>
          </a:blip>
          <a:stretch>
            <a:fillRect/>
          </a:stretch>
        </p:blipFill>
        <p:spPr>
          <a:xfrm>
            <a:off x="3429775" y="152400"/>
            <a:ext cx="2284442" cy="48386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34"/>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43" name="Google Shape;343;p34"/>
          <p:cNvSpPr txBox="1"/>
          <p:nvPr/>
        </p:nvSpPr>
        <p:spPr>
          <a:xfrm>
            <a:off x="152400" y="152400"/>
            <a:ext cx="4065900" cy="7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Poppins"/>
                <a:ea typeface="Poppins"/>
                <a:cs typeface="Poppins"/>
                <a:sym typeface="Poppins"/>
              </a:rPr>
              <a:t>Filtering by </a:t>
            </a:r>
            <a:endParaRPr b="1" sz="3000">
              <a:solidFill>
                <a:schemeClr val="dk1"/>
              </a:solidFill>
              <a:latin typeface="Poppins"/>
              <a:ea typeface="Poppins"/>
              <a:cs typeface="Poppins"/>
              <a:sym typeface="Poppins"/>
            </a:endParaRPr>
          </a:p>
          <a:p>
            <a:pPr indent="0" lvl="0" marL="0" rtl="0" algn="l">
              <a:spcBef>
                <a:spcPts val="0"/>
              </a:spcBef>
              <a:spcAft>
                <a:spcPts val="0"/>
              </a:spcAft>
              <a:buNone/>
            </a:pPr>
            <a:r>
              <a:rPr b="1" lang="en" sz="3000">
                <a:solidFill>
                  <a:schemeClr val="dk1"/>
                </a:solidFill>
                <a:latin typeface="Poppins"/>
                <a:ea typeface="Poppins"/>
                <a:cs typeface="Poppins"/>
                <a:sym typeface="Poppins"/>
              </a:rPr>
              <a:t>Friends</a:t>
            </a:r>
            <a:endParaRPr/>
          </a:p>
        </p:txBody>
      </p:sp>
      <p:pic>
        <p:nvPicPr>
          <p:cNvPr id="344" name="Google Shape;344;p34"/>
          <p:cNvPicPr preferRelativeResize="0"/>
          <p:nvPr/>
        </p:nvPicPr>
        <p:blipFill>
          <a:blip r:embed="rId3">
            <a:alphaModFix/>
          </a:blip>
          <a:stretch>
            <a:fillRect/>
          </a:stretch>
        </p:blipFill>
        <p:spPr>
          <a:xfrm>
            <a:off x="3429775" y="152400"/>
            <a:ext cx="2284442" cy="4838699"/>
          </a:xfrm>
          <a:prstGeom prst="rect">
            <a:avLst/>
          </a:prstGeom>
          <a:noFill/>
          <a:ln>
            <a:noFill/>
          </a:ln>
        </p:spPr>
      </p:pic>
      <p:sp>
        <p:nvSpPr>
          <p:cNvPr id="345" name="Google Shape;345;p34"/>
          <p:cNvSpPr/>
          <p:nvPr/>
        </p:nvSpPr>
        <p:spPr>
          <a:xfrm>
            <a:off x="3737425" y="721250"/>
            <a:ext cx="327900" cy="3132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46" name="Google Shape;346;p34"/>
          <p:cNvCxnSpPr>
            <a:stCxn id="345" idx="1"/>
          </p:cNvCxnSpPr>
          <p:nvPr/>
        </p:nvCxnSpPr>
        <p:spPr>
          <a:xfrm flipH="1">
            <a:off x="2156425" y="877850"/>
            <a:ext cx="1581000" cy="885300"/>
          </a:xfrm>
          <a:prstGeom prst="straightConnector1">
            <a:avLst/>
          </a:prstGeom>
          <a:noFill/>
          <a:ln cap="flat" cmpd="sng" w="9525">
            <a:solidFill>
              <a:srgbClr val="FF0000"/>
            </a:solidFill>
            <a:prstDash val="solid"/>
            <a:round/>
            <a:headEnd len="med" w="med" type="none"/>
            <a:tailEnd len="med" w="med" type="stealth"/>
          </a:ln>
        </p:spPr>
      </p:cxnSp>
      <p:sp>
        <p:nvSpPr>
          <p:cNvPr id="347" name="Google Shape;347;p34"/>
          <p:cNvSpPr txBox="1"/>
          <p:nvPr/>
        </p:nvSpPr>
        <p:spPr>
          <a:xfrm>
            <a:off x="1151125" y="1697500"/>
            <a:ext cx="1566300" cy="47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Light"/>
                <a:ea typeface="Poppins Light"/>
                <a:cs typeface="Poppins Light"/>
                <a:sym typeface="Poppins Light"/>
              </a:rPr>
              <a:t>Find my friends functionality?</a:t>
            </a:r>
            <a:endParaRPr>
              <a:latin typeface="Poppins Light"/>
              <a:ea typeface="Poppins Light"/>
              <a:cs typeface="Poppins Light"/>
              <a:sym typeface="Poppins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35"/>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53" name="Google Shape;353;p35"/>
          <p:cNvSpPr txBox="1"/>
          <p:nvPr/>
        </p:nvSpPr>
        <p:spPr>
          <a:xfrm>
            <a:off x="152400" y="152400"/>
            <a:ext cx="4065900" cy="7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Poppins"/>
                <a:ea typeface="Poppins"/>
                <a:cs typeface="Poppins"/>
                <a:sym typeface="Poppins"/>
              </a:rPr>
              <a:t>Filtering by </a:t>
            </a:r>
            <a:endParaRPr b="1" sz="3000">
              <a:solidFill>
                <a:schemeClr val="dk1"/>
              </a:solidFill>
              <a:latin typeface="Poppins"/>
              <a:ea typeface="Poppins"/>
              <a:cs typeface="Poppins"/>
              <a:sym typeface="Poppins"/>
            </a:endParaRPr>
          </a:p>
          <a:p>
            <a:pPr indent="0" lvl="0" marL="0" rtl="0" algn="l">
              <a:spcBef>
                <a:spcPts val="0"/>
              </a:spcBef>
              <a:spcAft>
                <a:spcPts val="0"/>
              </a:spcAft>
              <a:buNone/>
            </a:pPr>
            <a:r>
              <a:rPr b="1" lang="en" sz="3000">
                <a:solidFill>
                  <a:schemeClr val="dk1"/>
                </a:solidFill>
                <a:latin typeface="Poppins"/>
                <a:ea typeface="Poppins"/>
                <a:cs typeface="Poppins"/>
                <a:sym typeface="Poppins"/>
              </a:rPr>
              <a:t>Friends</a:t>
            </a:r>
            <a:endParaRPr/>
          </a:p>
        </p:txBody>
      </p:sp>
      <p:pic>
        <p:nvPicPr>
          <p:cNvPr id="354" name="Google Shape;354;p35"/>
          <p:cNvPicPr preferRelativeResize="0"/>
          <p:nvPr/>
        </p:nvPicPr>
        <p:blipFill>
          <a:blip r:embed="rId3">
            <a:alphaModFix/>
          </a:blip>
          <a:stretch>
            <a:fillRect/>
          </a:stretch>
        </p:blipFill>
        <p:spPr>
          <a:xfrm>
            <a:off x="3429775" y="152400"/>
            <a:ext cx="2284442" cy="4838699"/>
          </a:xfrm>
          <a:prstGeom prst="rect">
            <a:avLst/>
          </a:prstGeom>
          <a:noFill/>
          <a:ln>
            <a:noFill/>
          </a:ln>
        </p:spPr>
      </p:pic>
      <p:sp>
        <p:nvSpPr>
          <p:cNvPr id="355" name="Google Shape;355;p35"/>
          <p:cNvSpPr/>
          <p:nvPr/>
        </p:nvSpPr>
        <p:spPr>
          <a:xfrm>
            <a:off x="3737425" y="721250"/>
            <a:ext cx="327900" cy="3132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56" name="Google Shape;356;p35"/>
          <p:cNvCxnSpPr>
            <a:stCxn id="355" idx="1"/>
          </p:cNvCxnSpPr>
          <p:nvPr/>
        </p:nvCxnSpPr>
        <p:spPr>
          <a:xfrm flipH="1">
            <a:off x="2156425" y="877850"/>
            <a:ext cx="1581000" cy="885300"/>
          </a:xfrm>
          <a:prstGeom prst="straightConnector1">
            <a:avLst/>
          </a:prstGeom>
          <a:noFill/>
          <a:ln cap="flat" cmpd="sng" w="9525">
            <a:solidFill>
              <a:srgbClr val="FF0000"/>
            </a:solidFill>
            <a:prstDash val="solid"/>
            <a:round/>
            <a:headEnd len="med" w="med" type="none"/>
            <a:tailEnd len="med" w="med" type="stealth"/>
          </a:ln>
        </p:spPr>
      </p:cxnSp>
      <p:sp>
        <p:nvSpPr>
          <p:cNvPr id="357" name="Google Shape;357;p35"/>
          <p:cNvSpPr txBox="1"/>
          <p:nvPr/>
        </p:nvSpPr>
        <p:spPr>
          <a:xfrm>
            <a:off x="1151125" y="1697500"/>
            <a:ext cx="1566300" cy="47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Light"/>
                <a:ea typeface="Poppins Light"/>
                <a:cs typeface="Poppins Light"/>
                <a:sym typeface="Poppins Light"/>
              </a:rPr>
              <a:t>Find my friends functionality?</a:t>
            </a:r>
            <a:endParaRPr>
              <a:latin typeface="Poppins Light"/>
              <a:ea typeface="Poppins Light"/>
              <a:cs typeface="Poppins Light"/>
              <a:sym typeface="Poppins Light"/>
            </a:endParaRPr>
          </a:p>
        </p:txBody>
      </p:sp>
      <p:sp>
        <p:nvSpPr>
          <p:cNvPr id="358" name="Google Shape;358;p35"/>
          <p:cNvSpPr/>
          <p:nvPr/>
        </p:nvSpPr>
        <p:spPr>
          <a:xfrm>
            <a:off x="3628125" y="4079825"/>
            <a:ext cx="1806900" cy="7185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59" name="Google Shape;359;p35"/>
          <p:cNvCxnSpPr>
            <a:stCxn id="358" idx="3"/>
          </p:cNvCxnSpPr>
          <p:nvPr/>
        </p:nvCxnSpPr>
        <p:spPr>
          <a:xfrm flipH="1" rot="10800000">
            <a:off x="5435025" y="3081575"/>
            <a:ext cx="1333200" cy="1357500"/>
          </a:xfrm>
          <a:prstGeom prst="straightConnector1">
            <a:avLst/>
          </a:prstGeom>
          <a:noFill/>
          <a:ln cap="flat" cmpd="sng" w="9525">
            <a:solidFill>
              <a:srgbClr val="FF0000"/>
            </a:solidFill>
            <a:prstDash val="solid"/>
            <a:round/>
            <a:headEnd len="med" w="med" type="none"/>
            <a:tailEnd len="med" w="med" type="stealth"/>
          </a:ln>
        </p:spPr>
      </p:cxnSp>
      <p:sp>
        <p:nvSpPr>
          <p:cNvPr id="360" name="Google Shape;360;p35"/>
          <p:cNvSpPr txBox="1"/>
          <p:nvPr/>
        </p:nvSpPr>
        <p:spPr>
          <a:xfrm>
            <a:off x="6199875" y="2477050"/>
            <a:ext cx="2440500" cy="63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Light"/>
                <a:ea typeface="Poppins Light"/>
                <a:cs typeface="Poppins Light"/>
                <a:sym typeface="Poppins Light"/>
              </a:rPr>
              <a:t>No current way to add new friends</a:t>
            </a:r>
            <a:endParaRPr>
              <a:latin typeface="Poppins Light"/>
              <a:ea typeface="Poppins Light"/>
              <a:cs typeface="Poppins Light"/>
              <a:sym typeface="Poppins 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36"/>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66" name="Google Shape;366;p36"/>
          <p:cNvSpPr txBox="1"/>
          <p:nvPr/>
        </p:nvSpPr>
        <p:spPr>
          <a:xfrm>
            <a:off x="238350" y="1283088"/>
            <a:ext cx="8553600" cy="112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t>Issues </a:t>
            </a:r>
            <a:r>
              <a:rPr lang="en" sz="2000"/>
              <a:t>-</a:t>
            </a:r>
            <a:r>
              <a:rPr b="1" lang="en" sz="2000"/>
              <a:t> </a:t>
            </a:r>
            <a:endParaRPr b="1" sz="2000"/>
          </a:p>
          <a:p>
            <a:pPr indent="-355600" lvl="0" marL="457200" rtl="0" algn="l">
              <a:spcBef>
                <a:spcPts val="0"/>
              </a:spcBef>
              <a:spcAft>
                <a:spcPts val="0"/>
              </a:spcAft>
              <a:buSzPts val="2000"/>
              <a:buChar char="●"/>
            </a:pPr>
            <a:r>
              <a:rPr lang="en" sz="2000"/>
              <a:t>H4 - Consistency and Standards</a:t>
            </a:r>
            <a:endParaRPr sz="2000"/>
          </a:p>
          <a:p>
            <a:pPr indent="-355600" lvl="1" marL="914400" rtl="0" algn="l">
              <a:spcBef>
                <a:spcPts val="0"/>
              </a:spcBef>
              <a:spcAft>
                <a:spcPts val="0"/>
              </a:spcAft>
              <a:buSzPts val="2000"/>
              <a:buChar char="○"/>
            </a:pPr>
            <a:r>
              <a:rPr lang="en" sz="2000"/>
              <a:t>Find my friends features</a:t>
            </a:r>
            <a:endParaRPr sz="2000"/>
          </a:p>
          <a:p>
            <a:pPr indent="-355600" lvl="0" marL="457200" rtl="0" algn="l">
              <a:spcBef>
                <a:spcPts val="0"/>
              </a:spcBef>
              <a:spcAft>
                <a:spcPts val="0"/>
              </a:spcAft>
              <a:buSzPts val="2000"/>
              <a:buChar char="●"/>
            </a:pPr>
            <a:r>
              <a:rPr lang="en" sz="2000"/>
              <a:t>H7 - Flexibility and Efficiency of Use</a:t>
            </a:r>
            <a:endParaRPr sz="2000"/>
          </a:p>
          <a:p>
            <a:pPr indent="-355600" lvl="1" marL="914400" rtl="0" algn="l">
              <a:spcBef>
                <a:spcPts val="0"/>
              </a:spcBef>
              <a:spcAft>
                <a:spcPts val="0"/>
              </a:spcAft>
              <a:buSzPts val="2000"/>
              <a:buChar char="○"/>
            </a:pPr>
            <a:r>
              <a:rPr lang="en" sz="2000"/>
              <a:t>Find friends option</a:t>
            </a:r>
            <a:endParaRPr sz="2000"/>
          </a:p>
        </p:txBody>
      </p:sp>
      <p:sp>
        <p:nvSpPr>
          <p:cNvPr id="367" name="Google Shape;367;p36"/>
          <p:cNvSpPr txBox="1"/>
          <p:nvPr/>
        </p:nvSpPr>
        <p:spPr>
          <a:xfrm>
            <a:off x="238350" y="3001820"/>
            <a:ext cx="8667300" cy="7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Poppins"/>
                <a:ea typeface="Poppins"/>
                <a:cs typeface="Poppins"/>
                <a:sym typeface="Poppins"/>
              </a:rPr>
              <a:t>Fix </a:t>
            </a:r>
            <a:r>
              <a:rPr lang="en" sz="2000">
                <a:solidFill>
                  <a:schemeClr val="dk1"/>
                </a:solidFill>
                <a:latin typeface="Poppins"/>
                <a:ea typeface="Poppins"/>
                <a:cs typeface="Poppins"/>
                <a:sym typeface="Poppins"/>
              </a:rPr>
              <a:t>-</a:t>
            </a:r>
            <a:endParaRPr sz="2000">
              <a:solidFill>
                <a:schemeClr val="dk1"/>
              </a:solidFill>
              <a:latin typeface="Poppins"/>
              <a:ea typeface="Poppins"/>
              <a:cs typeface="Poppins"/>
              <a:sym typeface="Poppins"/>
            </a:endParaRPr>
          </a:p>
          <a:p>
            <a:pPr indent="0" lvl="0" marL="0" rtl="0" algn="l">
              <a:spcBef>
                <a:spcPts val="0"/>
              </a:spcBef>
              <a:spcAft>
                <a:spcPts val="0"/>
              </a:spcAft>
              <a:buNone/>
            </a:pPr>
            <a:r>
              <a:rPr lang="en" sz="2000">
                <a:solidFill>
                  <a:schemeClr val="dk1"/>
                </a:solidFill>
                <a:latin typeface="Poppins"/>
                <a:ea typeface="Poppins"/>
                <a:cs typeface="Poppins"/>
                <a:sym typeface="Poppins"/>
              </a:rPr>
              <a:t>Add new features to the filtering by friends page</a:t>
            </a:r>
            <a:endParaRPr sz="2000">
              <a:solidFill>
                <a:schemeClr val="dk1"/>
              </a:solidFill>
              <a:latin typeface="Poppins"/>
              <a:ea typeface="Poppins"/>
              <a:cs typeface="Poppins"/>
              <a:sym typeface="Poppins"/>
            </a:endParaRPr>
          </a:p>
        </p:txBody>
      </p:sp>
      <p:sp>
        <p:nvSpPr>
          <p:cNvPr id="368" name="Google Shape;368;p36"/>
          <p:cNvSpPr txBox="1"/>
          <p:nvPr/>
        </p:nvSpPr>
        <p:spPr>
          <a:xfrm>
            <a:off x="152400" y="152400"/>
            <a:ext cx="4065900" cy="7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Poppins"/>
                <a:ea typeface="Poppins"/>
                <a:cs typeface="Poppins"/>
                <a:sym typeface="Poppins"/>
              </a:rPr>
              <a:t>Filtering by </a:t>
            </a:r>
            <a:endParaRPr b="1" sz="3000">
              <a:solidFill>
                <a:schemeClr val="dk1"/>
              </a:solidFill>
              <a:latin typeface="Poppins"/>
              <a:ea typeface="Poppins"/>
              <a:cs typeface="Poppins"/>
              <a:sym typeface="Poppins"/>
            </a:endParaRPr>
          </a:p>
          <a:p>
            <a:pPr indent="0" lvl="0" marL="0" rtl="0" algn="l">
              <a:spcBef>
                <a:spcPts val="0"/>
              </a:spcBef>
              <a:spcAft>
                <a:spcPts val="0"/>
              </a:spcAft>
              <a:buNone/>
            </a:pPr>
            <a:r>
              <a:rPr b="1" lang="en" sz="3000">
                <a:solidFill>
                  <a:schemeClr val="dk1"/>
                </a:solidFill>
                <a:latin typeface="Poppins"/>
                <a:ea typeface="Poppins"/>
                <a:cs typeface="Poppins"/>
                <a:sym typeface="Poppins"/>
              </a:rPr>
              <a:t>Friends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37"/>
          <p:cNvSpPr txBox="1"/>
          <p:nvPr>
            <p:ph type="ctrTitle"/>
          </p:nvPr>
        </p:nvSpPr>
        <p:spPr>
          <a:xfrm>
            <a:off x="2569800" y="2500350"/>
            <a:ext cx="4004400" cy="956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Revised Design</a:t>
            </a:r>
            <a:endParaRPr/>
          </a:p>
        </p:txBody>
      </p:sp>
      <p:sp>
        <p:nvSpPr>
          <p:cNvPr id="374" name="Google Shape;374;p37"/>
          <p:cNvSpPr txBox="1"/>
          <p:nvPr/>
        </p:nvSpPr>
        <p:spPr>
          <a:xfrm>
            <a:off x="1030925" y="710500"/>
            <a:ext cx="1392600" cy="139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sz="6000">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38"/>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80" name="Google Shape;380;p38"/>
          <p:cNvSpPr txBox="1"/>
          <p:nvPr/>
        </p:nvSpPr>
        <p:spPr>
          <a:xfrm>
            <a:off x="152400" y="152400"/>
            <a:ext cx="4065900" cy="7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Poppins"/>
                <a:ea typeface="Poppins"/>
                <a:cs typeface="Poppins"/>
                <a:sym typeface="Poppins"/>
              </a:rPr>
              <a:t>Filtering by </a:t>
            </a:r>
            <a:endParaRPr b="1" sz="3000">
              <a:solidFill>
                <a:schemeClr val="dk1"/>
              </a:solidFill>
              <a:latin typeface="Poppins"/>
              <a:ea typeface="Poppins"/>
              <a:cs typeface="Poppins"/>
              <a:sym typeface="Poppins"/>
            </a:endParaRPr>
          </a:p>
          <a:p>
            <a:pPr indent="0" lvl="0" marL="0" rtl="0" algn="l">
              <a:spcBef>
                <a:spcPts val="0"/>
              </a:spcBef>
              <a:spcAft>
                <a:spcPts val="0"/>
              </a:spcAft>
              <a:buNone/>
            </a:pPr>
            <a:r>
              <a:rPr b="1" lang="en" sz="3000">
                <a:solidFill>
                  <a:schemeClr val="dk1"/>
                </a:solidFill>
                <a:latin typeface="Poppins"/>
                <a:ea typeface="Poppins"/>
                <a:cs typeface="Poppins"/>
                <a:sym typeface="Poppins"/>
              </a:rPr>
              <a:t>Events Fix</a:t>
            </a:r>
            <a:endParaRPr/>
          </a:p>
        </p:txBody>
      </p:sp>
      <p:pic>
        <p:nvPicPr>
          <p:cNvPr id="381" name="Google Shape;381;p38"/>
          <p:cNvPicPr preferRelativeResize="0"/>
          <p:nvPr/>
        </p:nvPicPr>
        <p:blipFill rotWithShape="1">
          <a:blip r:embed="rId3">
            <a:alphaModFix/>
          </a:blip>
          <a:srcRect b="734" l="1768" r="0" t="0"/>
          <a:stretch/>
        </p:blipFill>
        <p:spPr>
          <a:xfrm>
            <a:off x="3499450" y="152400"/>
            <a:ext cx="2184425" cy="48032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39"/>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87" name="Google Shape;387;p39"/>
          <p:cNvSpPr txBox="1"/>
          <p:nvPr/>
        </p:nvSpPr>
        <p:spPr>
          <a:xfrm>
            <a:off x="152400" y="152400"/>
            <a:ext cx="4065900" cy="7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Poppins"/>
                <a:ea typeface="Poppins"/>
                <a:cs typeface="Poppins"/>
                <a:sym typeface="Poppins"/>
              </a:rPr>
              <a:t>Filtering by </a:t>
            </a:r>
            <a:endParaRPr b="1" sz="3000">
              <a:solidFill>
                <a:schemeClr val="dk1"/>
              </a:solidFill>
              <a:latin typeface="Poppins"/>
              <a:ea typeface="Poppins"/>
              <a:cs typeface="Poppins"/>
              <a:sym typeface="Poppins"/>
            </a:endParaRPr>
          </a:p>
          <a:p>
            <a:pPr indent="0" lvl="0" marL="0" rtl="0" algn="l">
              <a:spcBef>
                <a:spcPts val="0"/>
              </a:spcBef>
              <a:spcAft>
                <a:spcPts val="0"/>
              </a:spcAft>
              <a:buNone/>
            </a:pPr>
            <a:r>
              <a:rPr b="1" lang="en" sz="3000">
                <a:solidFill>
                  <a:schemeClr val="dk1"/>
                </a:solidFill>
                <a:latin typeface="Poppins"/>
                <a:ea typeface="Poppins"/>
                <a:cs typeface="Poppins"/>
                <a:sym typeface="Poppins"/>
              </a:rPr>
              <a:t>Events Fix</a:t>
            </a:r>
            <a:endParaRPr/>
          </a:p>
        </p:txBody>
      </p:sp>
      <p:pic>
        <p:nvPicPr>
          <p:cNvPr id="388" name="Google Shape;388;p39"/>
          <p:cNvPicPr preferRelativeResize="0"/>
          <p:nvPr/>
        </p:nvPicPr>
        <p:blipFill rotWithShape="1">
          <a:blip r:embed="rId3">
            <a:alphaModFix/>
          </a:blip>
          <a:srcRect b="734" l="1768" r="0" t="0"/>
          <a:stretch/>
        </p:blipFill>
        <p:spPr>
          <a:xfrm>
            <a:off x="3499450" y="152400"/>
            <a:ext cx="2184425" cy="4803201"/>
          </a:xfrm>
          <a:prstGeom prst="rect">
            <a:avLst/>
          </a:prstGeom>
          <a:noFill/>
          <a:ln>
            <a:noFill/>
          </a:ln>
        </p:spPr>
      </p:pic>
      <p:sp>
        <p:nvSpPr>
          <p:cNvPr id="389" name="Google Shape;389;p39"/>
          <p:cNvSpPr/>
          <p:nvPr/>
        </p:nvSpPr>
        <p:spPr>
          <a:xfrm>
            <a:off x="5434900" y="801400"/>
            <a:ext cx="153000" cy="1821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0" name="Google Shape;390;p39"/>
          <p:cNvCxnSpPr>
            <a:stCxn id="389" idx="3"/>
          </p:cNvCxnSpPr>
          <p:nvPr/>
        </p:nvCxnSpPr>
        <p:spPr>
          <a:xfrm flipH="1" rot="10800000">
            <a:off x="5587900" y="823150"/>
            <a:ext cx="488100" cy="69300"/>
          </a:xfrm>
          <a:prstGeom prst="straightConnector1">
            <a:avLst/>
          </a:prstGeom>
          <a:noFill/>
          <a:ln cap="flat" cmpd="sng" w="9525">
            <a:solidFill>
              <a:srgbClr val="FF0000"/>
            </a:solidFill>
            <a:prstDash val="solid"/>
            <a:round/>
            <a:headEnd len="med" w="med" type="none"/>
            <a:tailEnd len="med" w="med" type="stealth"/>
          </a:ln>
        </p:spPr>
      </p:cxnSp>
      <p:sp>
        <p:nvSpPr>
          <p:cNvPr id="391" name="Google Shape;391;p39"/>
          <p:cNvSpPr txBox="1"/>
          <p:nvPr/>
        </p:nvSpPr>
        <p:spPr>
          <a:xfrm>
            <a:off x="6127025" y="597400"/>
            <a:ext cx="2018100" cy="33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Light"/>
                <a:ea typeface="Poppins Light"/>
                <a:cs typeface="Poppins Light"/>
                <a:sym typeface="Poppins Light"/>
              </a:rPr>
              <a:t>Informative help and documentation</a:t>
            </a:r>
            <a:endParaRPr>
              <a:latin typeface="Poppins Light"/>
              <a:ea typeface="Poppins Light"/>
              <a:cs typeface="Poppins Light"/>
              <a:sym typeface="Poppins 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40"/>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97" name="Google Shape;397;p40"/>
          <p:cNvSpPr txBox="1"/>
          <p:nvPr/>
        </p:nvSpPr>
        <p:spPr>
          <a:xfrm>
            <a:off x="152400" y="152400"/>
            <a:ext cx="4065900" cy="7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Poppins"/>
                <a:ea typeface="Poppins"/>
                <a:cs typeface="Poppins"/>
                <a:sym typeface="Poppins"/>
              </a:rPr>
              <a:t>Filtering by </a:t>
            </a:r>
            <a:endParaRPr b="1" sz="3000">
              <a:solidFill>
                <a:schemeClr val="dk1"/>
              </a:solidFill>
              <a:latin typeface="Poppins"/>
              <a:ea typeface="Poppins"/>
              <a:cs typeface="Poppins"/>
              <a:sym typeface="Poppins"/>
            </a:endParaRPr>
          </a:p>
          <a:p>
            <a:pPr indent="0" lvl="0" marL="0" rtl="0" algn="l">
              <a:spcBef>
                <a:spcPts val="0"/>
              </a:spcBef>
              <a:spcAft>
                <a:spcPts val="0"/>
              </a:spcAft>
              <a:buNone/>
            </a:pPr>
            <a:r>
              <a:rPr b="1" lang="en" sz="3000">
                <a:solidFill>
                  <a:schemeClr val="dk1"/>
                </a:solidFill>
                <a:latin typeface="Poppins"/>
                <a:ea typeface="Poppins"/>
                <a:cs typeface="Poppins"/>
                <a:sym typeface="Poppins"/>
              </a:rPr>
              <a:t>Events Fix</a:t>
            </a:r>
            <a:endParaRPr/>
          </a:p>
        </p:txBody>
      </p:sp>
      <p:pic>
        <p:nvPicPr>
          <p:cNvPr id="398" name="Google Shape;398;p40"/>
          <p:cNvPicPr preferRelativeResize="0"/>
          <p:nvPr/>
        </p:nvPicPr>
        <p:blipFill rotWithShape="1">
          <a:blip r:embed="rId3">
            <a:alphaModFix/>
          </a:blip>
          <a:srcRect b="734" l="1768" r="0" t="0"/>
          <a:stretch/>
        </p:blipFill>
        <p:spPr>
          <a:xfrm>
            <a:off x="3499450" y="152400"/>
            <a:ext cx="2184425" cy="4803201"/>
          </a:xfrm>
          <a:prstGeom prst="rect">
            <a:avLst/>
          </a:prstGeom>
          <a:noFill/>
          <a:ln>
            <a:noFill/>
          </a:ln>
        </p:spPr>
      </p:pic>
      <p:sp>
        <p:nvSpPr>
          <p:cNvPr id="399" name="Google Shape;399;p40"/>
          <p:cNvSpPr/>
          <p:nvPr/>
        </p:nvSpPr>
        <p:spPr>
          <a:xfrm>
            <a:off x="5434900" y="801400"/>
            <a:ext cx="153000" cy="1821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0" name="Google Shape;400;p40"/>
          <p:cNvCxnSpPr>
            <a:stCxn id="399" idx="3"/>
          </p:cNvCxnSpPr>
          <p:nvPr/>
        </p:nvCxnSpPr>
        <p:spPr>
          <a:xfrm flipH="1" rot="10800000">
            <a:off x="5587900" y="823150"/>
            <a:ext cx="488100" cy="69300"/>
          </a:xfrm>
          <a:prstGeom prst="straightConnector1">
            <a:avLst/>
          </a:prstGeom>
          <a:noFill/>
          <a:ln cap="flat" cmpd="sng" w="9525">
            <a:solidFill>
              <a:srgbClr val="FF0000"/>
            </a:solidFill>
            <a:prstDash val="solid"/>
            <a:round/>
            <a:headEnd len="med" w="med" type="none"/>
            <a:tailEnd len="med" w="med" type="stealth"/>
          </a:ln>
        </p:spPr>
      </p:cxnSp>
      <p:sp>
        <p:nvSpPr>
          <p:cNvPr id="401" name="Google Shape;401;p40"/>
          <p:cNvSpPr txBox="1"/>
          <p:nvPr/>
        </p:nvSpPr>
        <p:spPr>
          <a:xfrm>
            <a:off x="6127025" y="597400"/>
            <a:ext cx="2018100" cy="33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Light"/>
                <a:ea typeface="Poppins Light"/>
                <a:cs typeface="Poppins Light"/>
                <a:sym typeface="Poppins Light"/>
              </a:rPr>
              <a:t>Informative help and documentation</a:t>
            </a:r>
            <a:endParaRPr>
              <a:latin typeface="Poppins Light"/>
              <a:ea typeface="Poppins Light"/>
              <a:cs typeface="Poppins Light"/>
              <a:sym typeface="Poppins Light"/>
            </a:endParaRPr>
          </a:p>
        </p:txBody>
      </p:sp>
      <p:sp>
        <p:nvSpPr>
          <p:cNvPr id="402" name="Google Shape;402;p40"/>
          <p:cNvSpPr/>
          <p:nvPr/>
        </p:nvSpPr>
        <p:spPr>
          <a:xfrm>
            <a:off x="4028825" y="3606275"/>
            <a:ext cx="1063800" cy="1821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3" name="Google Shape;403;p40"/>
          <p:cNvCxnSpPr>
            <a:stCxn id="402" idx="1"/>
          </p:cNvCxnSpPr>
          <p:nvPr/>
        </p:nvCxnSpPr>
        <p:spPr>
          <a:xfrm flipH="1">
            <a:off x="2076425" y="3697325"/>
            <a:ext cx="1952400" cy="164100"/>
          </a:xfrm>
          <a:prstGeom prst="straightConnector1">
            <a:avLst/>
          </a:prstGeom>
          <a:noFill/>
          <a:ln cap="flat" cmpd="sng" w="9525">
            <a:solidFill>
              <a:srgbClr val="FF0000"/>
            </a:solidFill>
            <a:prstDash val="solid"/>
            <a:round/>
            <a:headEnd len="med" w="med" type="none"/>
            <a:tailEnd len="med" w="med" type="stealth"/>
          </a:ln>
        </p:spPr>
      </p:cxnSp>
      <p:sp>
        <p:nvSpPr>
          <p:cNvPr id="404" name="Google Shape;404;p40"/>
          <p:cNvSpPr txBox="1"/>
          <p:nvPr/>
        </p:nvSpPr>
        <p:spPr>
          <a:xfrm>
            <a:off x="655675" y="3569850"/>
            <a:ext cx="1683000" cy="33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Light"/>
                <a:ea typeface="Poppins Light"/>
                <a:cs typeface="Poppins Light"/>
                <a:sym typeface="Poppins Light"/>
              </a:rPr>
              <a:t>Visualization of current filter</a:t>
            </a:r>
            <a:endParaRPr>
              <a:latin typeface="Poppins Light"/>
              <a:ea typeface="Poppins Light"/>
              <a:cs typeface="Poppins Light"/>
              <a:sym typeface="Poppins 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41"/>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10" name="Google Shape;410;p41"/>
          <p:cNvSpPr txBox="1"/>
          <p:nvPr/>
        </p:nvSpPr>
        <p:spPr>
          <a:xfrm>
            <a:off x="152400" y="152400"/>
            <a:ext cx="4065900" cy="7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Poppins"/>
                <a:ea typeface="Poppins"/>
                <a:cs typeface="Poppins"/>
                <a:sym typeface="Poppins"/>
              </a:rPr>
              <a:t>Filtering by </a:t>
            </a:r>
            <a:endParaRPr b="1" sz="3000">
              <a:solidFill>
                <a:schemeClr val="dk1"/>
              </a:solidFill>
              <a:latin typeface="Poppins"/>
              <a:ea typeface="Poppins"/>
              <a:cs typeface="Poppins"/>
              <a:sym typeface="Poppins"/>
            </a:endParaRPr>
          </a:p>
          <a:p>
            <a:pPr indent="0" lvl="0" marL="0" rtl="0" algn="l">
              <a:spcBef>
                <a:spcPts val="0"/>
              </a:spcBef>
              <a:spcAft>
                <a:spcPts val="0"/>
              </a:spcAft>
              <a:buNone/>
            </a:pPr>
            <a:r>
              <a:rPr b="1" lang="en" sz="3000">
                <a:solidFill>
                  <a:schemeClr val="dk1"/>
                </a:solidFill>
                <a:latin typeface="Poppins"/>
                <a:ea typeface="Poppins"/>
                <a:cs typeface="Poppins"/>
                <a:sym typeface="Poppins"/>
              </a:rPr>
              <a:t>Events Fix</a:t>
            </a:r>
            <a:endParaRPr/>
          </a:p>
        </p:txBody>
      </p:sp>
      <p:pic>
        <p:nvPicPr>
          <p:cNvPr id="411" name="Google Shape;411;p41"/>
          <p:cNvPicPr preferRelativeResize="0"/>
          <p:nvPr/>
        </p:nvPicPr>
        <p:blipFill rotWithShape="1">
          <a:blip r:embed="rId3">
            <a:alphaModFix/>
          </a:blip>
          <a:srcRect b="734" l="1768" r="0" t="0"/>
          <a:stretch/>
        </p:blipFill>
        <p:spPr>
          <a:xfrm>
            <a:off x="3499450" y="152400"/>
            <a:ext cx="2184425" cy="4803201"/>
          </a:xfrm>
          <a:prstGeom prst="rect">
            <a:avLst/>
          </a:prstGeom>
          <a:noFill/>
          <a:ln>
            <a:noFill/>
          </a:ln>
        </p:spPr>
      </p:pic>
      <p:sp>
        <p:nvSpPr>
          <p:cNvPr id="412" name="Google Shape;412;p41"/>
          <p:cNvSpPr/>
          <p:nvPr/>
        </p:nvSpPr>
        <p:spPr>
          <a:xfrm>
            <a:off x="5434900" y="801400"/>
            <a:ext cx="153000" cy="1821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3" name="Google Shape;413;p41"/>
          <p:cNvCxnSpPr>
            <a:stCxn id="412" idx="3"/>
          </p:cNvCxnSpPr>
          <p:nvPr/>
        </p:nvCxnSpPr>
        <p:spPr>
          <a:xfrm flipH="1" rot="10800000">
            <a:off x="5587900" y="823150"/>
            <a:ext cx="488100" cy="69300"/>
          </a:xfrm>
          <a:prstGeom prst="straightConnector1">
            <a:avLst/>
          </a:prstGeom>
          <a:noFill/>
          <a:ln cap="flat" cmpd="sng" w="9525">
            <a:solidFill>
              <a:srgbClr val="FF0000"/>
            </a:solidFill>
            <a:prstDash val="solid"/>
            <a:round/>
            <a:headEnd len="med" w="med" type="none"/>
            <a:tailEnd len="med" w="med" type="stealth"/>
          </a:ln>
        </p:spPr>
      </p:cxnSp>
      <p:sp>
        <p:nvSpPr>
          <p:cNvPr id="414" name="Google Shape;414;p41"/>
          <p:cNvSpPr txBox="1"/>
          <p:nvPr/>
        </p:nvSpPr>
        <p:spPr>
          <a:xfrm>
            <a:off x="6127025" y="597400"/>
            <a:ext cx="2018100" cy="33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Light"/>
                <a:ea typeface="Poppins Light"/>
                <a:cs typeface="Poppins Light"/>
                <a:sym typeface="Poppins Light"/>
              </a:rPr>
              <a:t>Informative help and documentation</a:t>
            </a:r>
            <a:endParaRPr>
              <a:latin typeface="Poppins Light"/>
              <a:ea typeface="Poppins Light"/>
              <a:cs typeface="Poppins Light"/>
              <a:sym typeface="Poppins Light"/>
            </a:endParaRPr>
          </a:p>
        </p:txBody>
      </p:sp>
      <p:sp>
        <p:nvSpPr>
          <p:cNvPr id="415" name="Google Shape;415;p41"/>
          <p:cNvSpPr/>
          <p:nvPr/>
        </p:nvSpPr>
        <p:spPr>
          <a:xfrm>
            <a:off x="4028825" y="3606275"/>
            <a:ext cx="1063800" cy="1821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6" name="Google Shape;416;p41"/>
          <p:cNvCxnSpPr>
            <a:stCxn id="415" idx="1"/>
          </p:cNvCxnSpPr>
          <p:nvPr/>
        </p:nvCxnSpPr>
        <p:spPr>
          <a:xfrm flipH="1">
            <a:off x="2076425" y="3697325"/>
            <a:ext cx="1952400" cy="164100"/>
          </a:xfrm>
          <a:prstGeom prst="straightConnector1">
            <a:avLst/>
          </a:prstGeom>
          <a:noFill/>
          <a:ln cap="flat" cmpd="sng" w="9525">
            <a:solidFill>
              <a:srgbClr val="FF0000"/>
            </a:solidFill>
            <a:prstDash val="solid"/>
            <a:round/>
            <a:headEnd len="med" w="med" type="none"/>
            <a:tailEnd len="med" w="med" type="stealth"/>
          </a:ln>
        </p:spPr>
      </p:cxnSp>
      <p:sp>
        <p:nvSpPr>
          <p:cNvPr id="417" name="Google Shape;417;p41"/>
          <p:cNvSpPr txBox="1"/>
          <p:nvPr/>
        </p:nvSpPr>
        <p:spPr>
          <a:xfrm>
            <a:off x="655675" y="3569850"/>
            <a:ext cx="1683000" cy="33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Light"/>
                <a:ea typeface="Poppins Light"/>
                <a:cs typeface="Poppins Light"/>
                <a:sym typeface="Poppins Light"/>
              </a:rPr>
              <a:t>Visualization of current filter</a:t>
            </a:r>
            <a:endParaRPr>
              <a:latin typeface="Poppins Light"/>
              <a:ea typeface="Poppins Light"/>
              <a:cs typeface="Poppins Light"/>
              <a:sym typeface="Poppins Light"/>
            </a:endParaRPr>
          </a:p>
        </p:txBody>
      </p:sp>
      <p:sp>
        <p:nvSpPr>
          <p:cNvPr id="418" name="Google Shape;418;p41"/>
          <p:cNvSpPr/>
          <p:nvPr/>
        </p:nvSpPr>
        <p:spPr>
          <a:xfrm>
            <a:off x="5296500" y="4174550"/>
            <a:ext cx="291300" cy="2184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9" name="Google Shape;419;p41"/>
          <p:cNvCxnSpPr>
            <a:stCxn id="418" idx="3"/>
          </p:cNvCxnSpPr>
          <p:nvPr/>
        </p:nvCxnSpPr>
        <p:spPr>
          <a:xfrm flipH="1" rot="10800000">
            <a:off x="5587800" y="2921450"/>
            <a:ext cx="925500" cy="1362300"/>
          </a:xfrm>
          <a:prstGeom prst="straightConnector1">
            <a:avLst/>
          </a:prstGeom>
          <a:noFill/>
          <a:ln cap="flat" cmpd="sng" w="9525">
            <a:solidFill>
              <a:srgbClr val="FF0000"/>
            </a:solidFill>
            <a:prstDash val="solid"/>
            <a:round/>
            <a:headEnd len="med" w="med" type="none"/>
            <a:tailEnd len="med" w="med" type="stealth"/>
          </a:ln>
        </p:spPr>
      </p:cxnSp>
      <p:sp>
        <p:nvSpPr>
          <p:cNvPr id="420" name="Google Shape;420;p41"/>
          <p:cNvSpPr txBox="1"/>
          <p:nvPr/>
        </p:nvSpPr>
        <p:spPr>
          <a:xfrm>
            <a:off x="6061450" y="2389625"/>
            <a:ext cx="2184300" cy="46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Light"/>
                <a:ea typeface="Poppins Light"/>
                <a:cs typeface="Poppins Light"/>
                <a:sym typeface="Poppins Light"/>
              </a:rPr>
              <a:t>Visualization of interested in event</a:t>
            </a:r>
            <a:endParaRPr>
              <a:latin typeface="Poppins Light"/>
              <a:ea typeface="Poppins Light"/>
              <a:cs typeface="Poppins Light"/>
              <a:sym typeface="Poppins 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42"/>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26" name="Google Shape;426;p42"/>
          <p:cNvSpPr txBox="1"/>
          <p:nvPr/>
        </p:nvSpPr>
        <p:spPr>
          <a:xfrm>
            <a:off x="152400" y="152400"/>
            <a:ext cx="4065900" cy="7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Poppins"/>
                <a:ea typeface="Poppins"/>
                <a:cs typeface="Poppins"/>
                <a:sym typeface="Poppins"/>
              </a:rPr>
              <a:t>Filtering by </a:t>
            </a:r>
            <a:endParaRPr b="1" sz="3000">
              <a:solidFill>
                <a:schemeClr val="dk1"/>
              </a:solidFill>
              <a:latin typeface="Poppins"/>
              <a:ea typeface="Poppins"/>
              <a:cs typeface="Poppins"/>
              <a:sym typeface="Poppins"/>
            </a:endParaRPr>
          </a:p>
          <a:p>
            <a:pPr indent="0" lvl="0" marL="0" rtl="0" algn="l">
              <a:spcBef>
                <a:spcPts val="0"/>
              </a:spcBef>
              <a:spcAft>
                <a:spcPts val="0"/>
              </a:spcAft>
              <a:buNone/>
            </a:pPr>
            <a:r>
              <a:rPr b="1" lang="en" sz="3000">
                <a:solidFill>
                  <a:schemeClr val="dk1"/>
                </a:solidFill>
                <a:latin typeface="Poppins"/>
                <a:ea typeface="Poppins"/>
                <a:cs typeface="Poppins"/>
                <a:sym typeface="Poppins"/>
              </a:rPr>
              <a:t>Events Fix</a:t>
            </a:r>
            <a:endParaRPr/>
          </a:p>
        </p:txBody>
      </p:sp>
      <p:pic>
        <p:nvPicPr>
          <p:cNvPr id="427" name="Google Shape;427;p42"/>
          <p:cNvPicPr preferRelativeResize="0"/>
          <p:nvPr/>
        </p:nvPicPr>
        <p:blipFill rotWithShape="1">
          <a:blip r:embed="rId3">
            <a:alphaModFix/>
          </a:blip>
          <a:srcRect b="734" l="1768" r="0" t="0"/>
          <a:stretch/>
        </p:blipFill>
        <p:spPr>
          <a:xfrm>
            <a:off x="3499450" y="152400"/>
            <a:ext cx="2184425" cy="4803201"/>
          </a:xfrm>
          <a:prstGeom prst="rect">
            <a:avLst/>
          </a:prstGeom>
          <a:noFill/>
          <a:ln>
            <a:noFill/>
          </a:ln>
        </p:spPr>
      </p:pic>
      <p:sp>
        <p:nvSpPr>
          <p:cNvPr id="428" name="Google Shape;428;p42"/>
          <p:cNvSpPr/>
          <p:nvPr/>
        </p:nvSpPr>
        <p:spPr>
          <a:xfrm>
            <a:off x="5434900" y="801400"/>
            <a:ext cx="153000" cy="1821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29" name="Google Shape;429;p42"/>
          <p:cNvCxnSpPr>
            <a:stCxn id="428" idx="3"/>
          </p:cNvCxnSpPr>
          <p:nvPr/>
        </p:nvCxnSpPr>
        <p:spPr>
          <a:xfrm flipH="1" rot="10800000">
            <a:off x="5587900" y="823150"/>
            <a:ext cx="488100" cy="69300"/>
          </a:xfrm>
          <a:prstGeom prst="straightConnector1">
            <a:avLst/>
          </a:prstGeom>
          <a:noFill/>
          <a:ln cap="flat" cmpd="sng" w="9525">
            <a:solidFill>
              <a:srgbClr val="FF0000"/>
            </a:solidFill>
            <a:prstDash val="solid"/>
            <a:round/>
            <a:headEnd len="med" w="med" type="none"/>
            <a:tailEnd len="med" w="med" type="stealth"/>
          </a:ln>
        </p:spPr>
      </p:cxnSp>
      <p:sp>
        <p:nvSpPr>
          <p:cNvPr id="430" name="Google Shape;430;p42"/>
          <p:cNvSpPr txBox="1"/>
          <p:nvPr/>
        </p:nvSpPr>
        <p:spPr>
          <a:xfrm>
            <a:off x="6127025" y="597400"/>
            <a:ext cx="2018100" cy="33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Light"/>
                <a:ea typeface="Poppins Light"/>
                <a:cs typeface="Poppins Light"/>
                <a:sym typeface="Poppins Light"/>
              </a:rPr>
              <a:t>Informative help and documentation</a:t>
            </a:r>
            <a:endParaRPr>
              <a:latin typeface="Poppins Light"/>
              <a:ea typeface="Poppins Light"/>
              <a:cs typeface="Poppins Light"/>
              <a:sym typeface="Poppins Light"/>
            </a:endParaRPr>
          </a:p>
        </p:txBody>
      </p:sp>
      <p:sp>
        <p:nvSpPr>
          <p:cNvPr id="431" name="Google Shape;431;p42"/>
          <p:cNvSpPr/>
          <p:nvPr/>
        </p:nvSpPr>
        <p:spPr>
          <a:xfrm>
            <a:off x="4028825" y="3606275"/>
            <a:ext cx="1063800" cy="1821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2" name="Google Shape;432;p42"/>
          <p:cNvCxnSpPr>
            <a:stCxn id="431" idx="1"/>
          </p:cNvCxnSpPr>
          <p:nvPr/>
        </p:nvCxnSpPr>
        <p:spPr>
          <a:xfrm flipH="1">
            <a:off x="2076425" y="3697325"/>
            <a:ext cx="1952400" cy="164100"/>
          </a:xfrm>
          <a:prstGeom prst="straightConnector1">
            <a:avLst/>
          </a:prstGeom>
          <a:noFill/>
          <a:ln cap="flat" cmpd="sng" w="9525">
            <a:solidFill>
              <a:srgbClr val="FF0000"/>
            </a:solidFill>
            <a:prstDash val="solid"/>
            <a:round/>
            <a:headEnd len="med" w="med" type="none"/>
            <a:tailEnd len="med" w="med" type="stealth"/>
          </a:ln>
        </p:spPr>
      </p:cxnSp>
      <p:sp>
        <p:nvSpPr>
          <p:cNvPr id="433" name="Google Shape;433;p42"/>
          <p:cNvSpPr txBox="1"/>
          <p:nvPr/>
        </p:nvSpPr>
        <p:spPr>
          <a:xfrm>
            <a:off x="655675" y="3569850"/>
            <a:ext cx="1683000" cy="33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Light"/>
                <a:ea typeface="Poppins Light"/>
                <a:cs typeface="Poppins Light"/>
                <a:sym typeface="Poppins Light"/>
              </a:rPr>
              <a:t>Visualization of current filter</a:t>
            </a:r>
            <a:endParaRPr>
              <a:latin typeface="Poppins Light"/>
              <a:ea typeface="Poppins Light"/>
              <a:cs typeface="Poppins Light"/>
              <a:sym typeface="Poppins Light"/>
            </a:endParaRPr>
          </a:p>
        </p:txBody>
      </p:sp>
      <p:sp>
        <p:nvSpPr>
          <p:cNvPr id="434" name="Google Shape;434;p42"/>
          <p:cNvSpPr/>
          <p:nvPr/>
        </p:nvSpPr>
        <p:spPr>
          <a:xfrm>
            <a:off x="5012375" y="4203675"/>
            <a:ext cx="196800" cy="5463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5" name="Google Shape;435;p42"/>
          <p:cNvCxnSpPr>
            <a:stCxn id="434" idx="3"/>
          </p:cNvCxnSpPr>
          <p:nvPr/>
        </p:nvCxnSpPr>
        <p:spPr>
          <a:xfrm>
            <a:off x="5209175" y="4476825"/>
            <a:ext cx="954300" cy="3600"/>
          </a:xfrm>
          <a:prstGeom prst="straightConnector1">
            <a:avLst/>
          </a:prstGeom>
          <a:noFill/>
          <a:ln cap="flat" cmpd="sng" w="9525">
            <a:solidFill>
              <a:srgbClr val="FF0000"/>
            </a:solidFill>
            <a:prstDash val="solid"/>
            <a:round/>
            <a:headEnd len="med" w="med" type="none"/>
            <a:tailEnd len="med" w="med" type="stealth"/>
          </a:ln>
        </p:spPr>
      </p:cxnSp>
      <p:sp>
        <p:nvSpPr>
          <p:cNvPr id="436" name="Google Shape;436;p42"/>
          <p:cNvSpPr txBox="1"/>
          <p:nvPr/>
        </p:nvSpPr>
        <p:spPr>
          <a:xfrm>
            <a:off x="6090575" y="4141725"/>
            <a:ext cx="2091000" cy="33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Light"/>
                <a:ea typeface="Poppins Light"/>
                <a:cs typeface="Poppins Light"/>
                <a:sym typeface="Poppins Light"/>
              </a:rPr>
              <a:t>Visualization of ordering by distance</a:t>
            </a:r>
            <a:endParaRPr>
              <a:latin typeface="Poppins Light"/>
              <a:ea typeface="Poppins Light"/>
              <a:cs typeface="Poppins Light"/>
              <a:sym typeface="Poppins Light"/>
            </a:endParaRPr>
          </a:p>
        </p:txBody>
      </p:sp>
      <p:sp>
        <p:nvSpPr>
          <p:cNvPr id="437" name="Google Shape;437;p42"/>
          <p:cNvSpPr/>
          <p:nvPr/>
        </p:nvSpPr>
        <p:spPr>
          <a:xfrm>
            <a:off x="5296500" y="4174550"/>
            <a:ext cx="291300" cy="2184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8" name="Google Shape;438;p42"/>
          <p:cNvCxnSpPr>
            <a:stCxn id="437" idx="3"/>
          </p:cNvCxnSpPr>
          <p:nvPr/>
        </p:nvCxnSpPr>
        <p:spPr>
          <a:xfrm flipH="1" rot="10800000">
            <a:off x="5587800" y="2921450"/>
            <a:ext cx="925500" cy="1362300"/>
          </a:xfrm>
          <a:prstGeom prst="straightConnector1">
            <a:avLst/>
          </a:prstGeom>
          <a:noFill/>
          <a:ln cap="flat" cmpd="sng" w="9525">
            <a:solidFill>
              <a:srgbClr val="FF0000"/>
            </a:solidFill>
            <a:prstDash val="solid"/>
            <a:round/>
            <a:headEnd len="med" w="med" type="none"/>
            <a:tailEnd len="med" w="med" type="stealth"/>
          </a:ln>
        </p:spPr>
      </p:cxnSp>
      <p:sp>
        <p:nvSpPr>
          <p:cNvPr id="439" name="Google Shape;439;p42"/>
          <p:cNvSpPr txBox="1"/>
          <p:nvPr/>
        </p:nvSpPr>
        <p:spPr>
          <a:xfrm>
            <a:off x="6061450" y="2389625"/>
            <a:ext cx="2184300" cy="46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Light"/>
                <a:ea typeface="Poppins Light"/>
                <a:cs typeface="Poppins Light"/>
                <a:sym typeface="Poppins Light"/>
              </a:rPr>
              <a:t>Visualization of interested in event</a:t>
            </a:r>
            <a:endParaRPr>
              <a:latin typeface="Poppins Light"/>
              <a:ea typeface="Poppins Light"/>
              <a:cs typeface="Poppins Light"/>
              <a:sym typeface="Poppins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6"/>
          <p:cNvSpPr txBox="1"/>
          <p:nvPr>
            <p:ph type="title"/>
          </p:nvPr>
        </p:nvSpPr>
        <p:spPr>
          <a:xfrm>
            <a:off x="457350" y="499150"/>
            <a:ext cx="5220300" cy="68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Overview</a:t>
            </a:r>
            <a:endParaRPr/>
          </a:p>
        </p:txBody>
      </p:sp>
      <p:sp>
        <p:nvSpPr>
          <p:cNvPr id="166" name="Google Shape;166;p16"/>
          <p:cNvSpPr txBox="1"/>
          <p:nvPr>
            <p:ph idx="2" type="body"/>
          </p:nvPr>
        </p:nvSpPr>
        <p:spPr>
          <a:xfrm>
            <a:off x="3440854" y="1958050"/>
            <a:ext cx="2236800" cy="2246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sz="1000">
              <a:solidFill>
                <a:srgbClr val="000000"/>
              </a:solidFill>
            </a:endParaRPr>
          </a:p>
          <a:p>
            <a:pPr indent="0" lvl="0" marL="0" rtl="0" algn="l">
              <a:spcBef>
                <a:spcPts val="600"/>
              </a:spcBef>
              <a:spcAft>
                <a:spcPts val="0"/>
              </a:spcAft>
              <a:buClr>
                <a:schemeClr val="dk1"/>
              </a:buClr>
              <a:buSzPts val="1100"/>
              <a:buFont typeface="Arial"/>
              <a:buNone/>
            </a:pPr>
            <a:r>
              <a:t/>
            </a:r>
            <a:endParaRPr b="1" sz="1000">
              <a:solidFill>
                <a:srgbClr val="000000"/>
              </a:solidFill>
            </a:endParaRPr>
          </a:p>
        </p:txBody>
      </p:sp>
      <p:sp>
        <p:nvSpPr>
          <p:cNvPr id="167" name="Google Shape;167;p16"/>
          <p:cNvSpPr txBox="1"/>
          <p:nvPr>
            <p:ph idx="1" type="body"/>
          </p:nvPr>
        </p:nvSpPr>
        <p:spPr>
          <a:xfrm>
            <a:off x="1080925" y="1360900"/>
            <a:ext cx="6234600" cy="3689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b="1" lang="en" sz="2400">
                <a:solidFill>
                  <a:srgbClr val="000000"/>
                </a:solidFill>
                <a:latin typeface="Poppins"/>
                <a:ea typeface="Poppins"/>
                <a:cs typeface="Poppins"/>
                <a:sym typeface="Poppins"/>
              </a:rPr>
              <a:t>Mission Statement + Value Proposition</a:t>
            </a:r>
            <a:endParaRPr b="1" sz="2400">
              <a:solidFill>
                <a:srgbClr val="000000"/>
              </a:solidFill>
              <a:latin typeface="Poppins"/>
              <a:ea typeface="Poppins"/>
              <a:cs typeface="Poppins"/>
              <a:sym typeface="Poppins"/>
            </a:endParaRPr>
          </a:p>
          <a:p>
            <a:pPr indent="0" lvl="0" marL="0" rtl="0" algn="l">
              <a:spcBef>
                <a:spcPts val="600"/>
              </a:spcBef>
              <a:spcAft>
                <a:spcPts val="0"/>
              </a:spcAft>
              <a:buClr>
                <a:schemeClr val="dk1"/>
              </a:buClr>
              <a:buSzPts val="1100"/>
              <a:buFont typeface="Arial"/>
              <a:buNone/>
            </a:pPr>
            <a:r>
              <a:rPr b="1" lang="en" sz="2400">
                <a:solidFill>
                  <a:srgbClr val="000000"/>
                </a:solidFill>
                <a:latin typeface="Poppins"/>
                <a:ea typeface="Poppins"/>
                <a:cs typeface="Poppins"/>
                <a:sym typeface="Poppins"/>
              </a:rPr>
              <a:t>Problem &amp; Solution Overview</a:t>
            </a:r>
            <a:endParaRPr b="1" sz="2400">
              <a:solidFill>
                <a:srgbClr val="000000"/>
              </a:solidFill>
              <a:latin typeface="Poppins"/>
              <a:ea typeface="Poppins"/>
              <a:cs typeface="Poppins"/>
              <a:sym typeface="Poppins"/>
            </a:endParaRPr>
          </a:p>
          <a:p>
            <a:pPr indent="0" lvl="0" marL="0" rtl="0" algn="l">
              <a:spcBef>
                <a:spcPts val="600"/>
              </a:spcBef>
              <a:spcAft>
                <a:spcPts val="0"/>
              </a:spcAft>
              <a:buClr>
                <a:schemeClr val="dk1"/>
              </a:buClr>
              <a:buSzPts val="1100"/>
              <a:buFont typeface="Arial"/>
              <a:buNone/>
            </a:pPr>
            <a:r>
              <a:rPr b="1" lang="en" sz="2400">
                <a:solidFill>
                  <a:srgbClr val="000000"/>
                </a:solidFill>
                <a:latin typeface="Poppins"/>
                <a:ea typeface="Poppins"/>
                <a:cs typeface="Poppins"/>
                <a:sym typeface="Poppins"/>
              </a:rPr>
              <a:t>Heuristic Evaluation Results</a:t>
            </a:r>
            <a:endParaRPr b="1" sz="2400">
              <a:solidFill>
                <a:srgbClr val="000000"/>
              </a:solidFill>
              <a:latin typeface="Poppins"/>
              <a:ea typeface="Poppins"/>
              <a:cs typeface="Poppins"/>
              <a:sym typeface="Poppins"/>
            </a:endParaRPr>
          </a:p>
          <a:p>
            <a:pPr indent="0" lvl="0" marL="0" rtl="0" algn="l">
              <a:spcBef>
                <a:spcPts val="600"/>
              </a:spcBef>
              <a:spcAft>
                <a:spcPts val="0"/>
              </a:spcAft>
              <a:buClr>
                <a:schemeClr val="dk1"/>
              </a:buClr>
              <a:buSzPts val="1100"/>
              <a:buFont typeface="Arial"/>
              <a:buNone/>
            </a:pPr>
            <a:r>
              <a:rPr b="1" lang="en" sz="2400">
                <a:solidFill>
                  <a:srgbClr val="000000"/>
                </a:solidFill>
                <a:latin typeface="Poppins"/>
                <a:ea typeface="Poppins"/>
                <a:cs typeface="Poppins"/>
                <a:sym typeface="Poppins"/>
              </a:rPr>
              <a:t>Revised Design</a:t>
            </a:r>
            <a:endParaRPr sz="2000">
              <a:solidFill>
                <a:srgbClr val="000000"/>
              </a:solidFill>
            </a:endParaRPr>
          </a:p>
          <a:p>
            <a:pPr indent="0" lvl="0" marL="0" rtl="0" algn="l">
              <a:spcBef>
                <a:spcPts val="600"/>
              </a:spcBef>
              <a:spcAft>
                <a:spcPts val="0"/>
              </a:spcAft>
              <a:buClr>
                <a:schemeClr val="dk1"/>
              </a:buClr>
              <a:buSzPts val="1100"/>
              <a:buFont typeface="Arial"/>
              <a:buNone/>
            </a:pPr>
            <a:r>
              <a:rPr b="1" lang="en" sz="2400">
                <a:solidFill>
                  <a:srgbClr val="000000"/>
                </a:solidFill>
                <a:latin typeface="Poppins"/>
                <a:ea typeface="Poppins"/>
                <a:cs typeface="Poppins"/>
                <a:sym typeface="Poppins"/>
              </a:rPr>
              <a:t>Prototype Implementation Status</a:t>
            </a:r>
            <a:endParaRPr b="1" sz="2400">
              <a:solidFill>
                <a:srgbClr val="000000"/>
              </a:solidFill>
              <a:latin typeface="Poppins"/>
              <a:ea typeface="Poppins"/>
              <a:cs typeface="Poppins"/>
              <a:sym typeface="Poppins"/>
            </a:endParaRPr>
          </a:p>
          <a:p>
            <a:pPr indent="0" lvl="0" marL="0" rtl="0" algn="l">
              <a:spcBef>
                <a:spcPts val="600"/>
              </a:spcBef>
              <a:spcAft>
                <a:spcPts val="0"/>
              </a:spcAft>
              <a:buClr>
                <a:schemeClr val="dk1"/>
              </a:buClr>
              <a:buSzPts val="1100"/>
              <a:buFont typeface="Arial"/>
              <a:buNone/>
            </a:pPr>
            <a:r>
              <a:rPr b="1" lang="en" sz="2400">
                <a:solidFill>
                  <a:srgbClr val="000000"/>
                </a:solidFill>
                <a:latin typeface="Poppins"/>
                <a:ea typeface="Poppins"/>
                <a:cs typeface="Poppins"/>
                <a:sym typeface="Poppins"/>
              </a:rPr>
              <a:t>Demonstration of Prototype</a:t>
            </a:r>
            <a:endParaRPr b="1" sz="2400">
              <a:solidFill>
                <a:srgbClr val="000000"/>
              </a:solidFill>
              <a:latin typeface="Poppins"/>
              <a:ea typeface="Poppins"/>
              <a:cs typeface="Poppins"/>
              <a:sym typeface="Poppins"/>
            </a:endParaRPr>
          </a:p>
          <a:p>
            <a:pPr indent="0" lvl="0" marL="0" rtl="0" algn="l">
              <a:spcBef>
                <a:spcPts val="600"/>
              </a:spcBef>
              <a:spcAft>
                <a:spcPts val="0"/>
              </a:spcAft>
              <a:buClr>
                <a:schemeClr val="dk1"/>
              </a:buClr>
              <a:buSzPts val="1100"/>
              <a:buFont typeface="Arial"/>
              <a:buNone/>
            </a:pPr>
            <a:r>
              <a:t/>
            </a:r>
            <a:endParaRPr sz="2400">
              <a:solidFill>
                <a:srgbClr val="000000"/>
              </a:solidFill>
            </a:endParaRPr>
          </a:p>
        </p:txBody>
      </p:sp>
      <p:sp>
        <p:nvSpPr>
          <p:cNvPr id="168" name="Google Shape;168;p16"/>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169" name="Google Shape;169;p16"/>
          <p:cNvGrpSpPr/>
          <p:nvPr/>
        </p:nvGrpSpPr>
        <p:grpSpPr>
          <a:xfrm>
            <a:off x="7221862" y="1985345"/>
            <a:ext cx="1458371" cy="1172793"/>
            <a:chOff x="5247525" y="3007275"/>
            <a:chExt cx="517575" cy="384825"/>
          </a:xfrm>
        </p:grpSpPr>
        <p:sp>
          <p:nvSpPr>
            <p:cNvPr id="170" name="Google Shape;170;p16"/>
            <p:cNvSpPr/>
            <p:nvPr/>
          </p:nvSpPr>
          <p:spPr>
            <a:xfrm>
              <a:off x="5247525" y="3007275"/>
              <a:ext cx="348900" cy="348900"/>
            </a:xfrm>
            <a:custGeom>
              <a:rect b="b" l="l" r="r" t="t"/>
              <a:pathLst>
                <a:path extrusionOk="0" fill="none" h="13956" w="13956">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cap="rnd" cmpd="sng" w="121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6"/>
            <p:cNvSpPr/>
            <p:nvPr/>
          </p:nvSpPr>
          <p:spPr>
            <a:xfrm>
              <a:off x="5566575" y="3193575"/>
              <a:ext cx="198525" cy="198525"/>
            </a:xfrm>
            <a:custGeom>
              <a:rect b="b" l="l" r="r" t="t"/>
              <a:pathLst>
                <a:path extrusionOk="0" fill="none" h="7941" w="7941">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cap="rnd" cmpd="sng" w="121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72" name="Google Shape;172;p16"/>
          <p:cNvPicPr preferRelativeResize="0"/>
          <p:nvPr/>
        </p:nvPicPr>
        <p:blipFill rotWithShape="1">
          <a:blip r:embed="rId3">
            <a:alphaModFix/>
          </a:blip>
          <a:srcRect b="10269" l="0" r="0" t="19342"/>
          <a:stretch/>
        </p:blipFill>
        <p:spPr>
          <a:xfrm>
            <a:off x="8450797" y="0"/>
            <a:ext cx="693203" cy="6831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43"/>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45" name="Google Shape;445;p43"/>
          <p:cNvSpPr txBox="1"/>
          <p:nvPr/>
        </p:nvSpPr>
        <p:spPr>
          <a:xfrm>
            <a:off x="152400" y="152400"/>
            <a:ext cx="4065900" cy="7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Poppins"/>
                <a:ea typeface="Poppins"/>
                <a:cs typeface="Poppins"/>
                <a:sym typeface="Poppins"/>
              </a:rPr>
              <a:t>Filtering by </a:t>
            </a:r>
            <a:endParaRPr b="1" sz="3000">
              <a:solidFill>
                <a:schemeClr val="dk1"/>
              </a:solidFill>
              <a:latin typeface="Poppins"/>
              <a:ea typeface="Poppins"/>
              <a:cs typeface="Poppins"/>
              <a:sym typeface="Poppins"/>
            </a:endParaRPr>
          </a:p>
          <a:p>
            <a:pPr indent="0" lvl="0" marL="0" rtl="0" algn="l">
              <a:spcBef>
                <a:spcPts val="0"/>
              </a:spcBef>
              <a:spcAft>
                <a:spcPts val="0"/>
              </a:spcAft>
              <a:buNone/>
            </a:pPr>
            <a:r>
              <a:rPr b="1" lang="en" sz="3000">
                <a:solidFill>
                  <a:schemeClr val="dk1"/>
                </a:solidFill>
                <a:latin typeface="Poppins"/>
                <a:ea typeface="Poppins"/>
                <a:cs typeface="Poppins"/>
                <a:sym typeface="Poppins"/>
              </a:rPr>
              <a:t>Events Fix</a:t>
            </a:r>
            <a:endParaRPr/>
          </a:p>
        </p:txBody>
      </p:sp>
      <p:pic>
        <p:nvPicPr>
          <p:cNvPr id="446" name="Google Shape;446;p43"/>
          <p:cNvPicPr preferRelativeResize="0"/>
          <p:nvPr/>
        </p:nvPicPr>
        <p:blipFill rotWithShape="1">
          <a:blip r:embed="rId3">
            <a:alphaModFix/>
          </a:blip>
          <a:srcRect b="734" l="1768" r="0" t="0"/>
          <a:stretch/>
        </p:blipFill>
        <p:spPr>
          <a:xfrm>
            <a:off x="3499450" y="152400"/>
            <a:ext cx="2184425" cy="4803201"/>
          </a:xfrm>
          <a:prstGeom prst="rect">
            <a:avLst/>
          </a:prstGeom>
          <a:noFill/>
          <a:ln>
            <a:noFill/>
          </a:ln>
        </p:spPr>
      </p:pic>
      <p:sp>
        <p:nvSpPr>
          <p:cNvPr id="447" name="Google Shape;447;p43"/>
          <p:cNvSpPr/>
          <p:nvPr/>
        </p:nvSpPr>
        <p:spPr>
          <a:xfrm>
            <a:off x="5434900" y="801400"/>
            <a:ext cx="153000" cy="1821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8" name="Google Shape;448;p43"/>
          <p:cNvCxnSpPr>
            <a:stCxn id="447" idx="3"/>
          </p:cNvCxnSpPr>
          <p:nvPr/>
        </p:nvCxnSpPr>
        <p:spPr>
          <a:xfrm flipH="1" rot="10800000">
            <a:off x="5587900" y="823150"/>
            <a:ext cx="488100" cy="69300"/>
          </a:xfrm>
          <a:prstGeom prst="straightConnector1">
            <a:avLst/>
          </a:prstGeom>
          <a:noFill/>
          <a:ln cap="flat" cmpd="sng" w="9525">
            <a:solidFill>
              <a:srgbClr val="FF0000"/>
            </a:solidFill>
            <a:prstDash val="solid"/>
            <a:round/>
            <a:headEnd len="med" w="med" type="none"/>
            <a:tailEnd len="med" w="med" type="stealth"/>
          </a:ln>
        </p:spPr>
      </p:cxnSp>
      <p:sp>
        <p:nvSpPr>
          <p:cNvPr id="449" name="Google Shape;449;p43"/>
          <p:cNvSpPr txBox="1"/>
          <p:nvPr/>
        </p:nvSpPr>
        <p:spPr>
          <a:xfrm>
            <a:off x="6127025" y="597400"/>
            <a:ext cx="2018100" cy="33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Light"/>
                <a:ea typeface="Poppins Light"/>
                <a:cs typeface="Poppins Light"/>
                <a:sym typeface="Poppins Light"/>
              </a:rPr>
              <a:t>Informative help and documentation</a:t>
            </a:r>
            <a:endParaRPr>
              <a:latin typeface="Poppins Light"/>
              <a:ea typeface="Poppins Light"/>
              <a:cs typeface="Poppins Light"/>
              <a:sym typeface="Poppins Light"/>
            </a:endParaRPr>
          </a:p>
        </p:txBody>
      </p:sp>
      <p:sp>
        <p:nvSpPr>
          <p:cNvPr id="450" name="Google Shape;450;p43"/>
          <p:cNvSpPr/>
          <p:nvPr/>
        </p:nvSpPr>
        <p:spPr>
          <a:xfrm>
            <a:off x="4028825" y="3606275"/>
            <a:ext cx="1063800" cy="1821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51" name="Google Shape;451;p43"/>
          <p:cNvCxnSpPr>
            <a:stCxn id="450" idx="1"/>
          </p:cNvCxnSpPr>
          <p:nvPr/>
        </p:nvCxnSpPr>
        <p:spPr>
          <a:xfrm flipH="1">
            <a:off x="2076425" y="3697325"/>
            <a:ext cx="1952400" cy="164100"/>
          </a:xfrm>
          <a:prstGeom prst="straightConnector1">
            <a:avLst/>
          </a:prstGeom>
          <a:noFill/>
          <a:ln cap="flat" cmpd="sng" w="9525">
            <a:solidFill>
              <a:srgbClr val="FF0000"/>
            </a:solidFill>
            <a:prstDash val="solid"/>
            <a:round/>
            <a:headEnd len="med" w="med" type="none"/>
            <a:tailEnd len="med" w="med" type="stealth"/>
          </a:ln>
        </p:spPr>
      </p:cxnSp>
      <p:sp>
        <p:nvSpPr>
          <p:cNvPr id="452" name="Google Shape;452;p43"/>
          <p:cNvSpPr txBox="1"/>
          <p:nvPr/>
        </p:nvSpPr>
        <p:spPr>
          <a:xfrm>
            <a:off x="655675" y="3569850"/>
            <a:ext cx="1683000" cy="33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Light"/>
                <a:ea typeface="Poppins Light"/>
                <a:cs typeface="Poppins Light"/>
                <a:sym typeface="Poppins Light"/>
              </a:rPr>
              <a:t>Visualization of current filter</a:t>
            </a:r>
            <a:endParaRPr>
              <a:latin typeface="Poppins Light"/>
              <a:ea typeface="Poppins Light"/>
              <a:cs typeface="Poppins Light"/>
              <a:sym typeface="Poppins Light"/>
            </a:endParaRPr>
          </a:p>
        </p:txBody>
      </p:sp>
      <p:sp>
        <p:nvSpPr>
          <p:cNvPr id="453" name="Google Shape;453;p43"/>
          <p:cNvSpPr/>
          <p:nvPr/>
        </p:nvSpPr>
        <p:spPr>
          <a:xfrm>
            <a:off x="5012375" y="4203675"/>
            <a:ext cx="196800" cy="5463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54" name="Google Shape;454;p43"/>
          <p:cNvCxnSpPr>
            <a:stCxn id="453" idx="3"/>
          </p:cNvCxnSpPr>
          <p:nvPr/>
        </p:nvCxnSpPr>
        <p:spPr>
          <a:xfrm>
            <a:off x="5209175" y="4476825"/>
            <a:ext cx="954300" cy="3600"/>
          </a:xfrm>
          <a:prstGeom prst="straightConnector1">
            <a:avLst/>
          </a:prstGeom>
          <a:noFill/>
          <a:ln cap="flat" cmpd="sng" w="9525">
            <a:solidFill>
              <a:srgbClr val="FF0000"/>
            </a:solidFill>
            <a:prstDash val="solid"/>
            <a:round/>
            <a:headEnd len="med" w="med" type="none"/>
            <a:tailEnd len="med" w="med" type="stealth"/>
          </a:ln>
        </p:spPr>
      </p:cxnSp>
      <p:sp>
        <p:nvSpPr>
          <p:cNvPr id="455" name="Google Shape;455;p43"/>
          <p:cNvSpPr txBox="1"/>
          <p:nvPr/>
        </p:nvSpPr>
        <p:spPr>
          <a:xfrm>
            <a:off x="6090575" y="4141725"/>
            <a:ext cx="2091000" cy="33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Light"/>
                <a:ea typeface="Poppins Light"/>
                <a:cs typeface="Poppins Light"/>
                <a:sym typeface="Poppins Light"/>
              </a:rPr>
              <a:t>Visualization of ordering by distance</a:t>
            </a:r>
            <a:endParaRPr>
              <a:latin typeface="Poppins Light"/>
              <a:ea typeface="Poppins Light"/>
              <a:cs typeface="Poppins Light"/>
              <a:sym typeface="Poppins Light"/>
            </a:endParaRPr>
          </a:p>
        </p:txBody>
      </p:sp>
      <p:sp>
        <p:nvSpPr>
          <p:cNvPr id="456" name="Google Shape;456;p43"/>
          <p:cNvSpPr/>
          <p:nvPr/>
        </p:nvSpPr>
        <p:spPr>
          <a:xfrm>
            <a:off x="5296500" y="4174550"/>
            <a:ext cx="291300" cy="2184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57" name="Google Shape;457;p43"/>
          <p:cNvCxnSpPr>
            <a:stCxn id="456" idx="3"/>
          </p:cNvCxnSpPr>
          <p:nvPr/>
        </p:nvCxnSpPr>
        <p:spPr>
          <a:xfrm flipH="1" rot="10800000">
            <a:off x="5587800" y="2921450"/>
            <a:ext cx="925500" cy="1362300"/>
          </a:xfrm>
          <a:prstGeom prst="straightConnector1">
            <a:avLst/>
          </a:prstGeom>
          <a:noFill/>
          <a:ln cap="flat" cmpd="sng" w="9525">
            <a:solidFill>
              <a:srgbClr val="FF0000"/>
            </a:solidFill>
            <a:prstDash val="solid"/>
            <a:round/>
            <a:headEnd len="med" w="med" type="none"/>
            <a:tailEnd len="med" w="med" type="stealth"/>
          </a:ln>
        </p:spPr>
      </p:cxnSp>
      <p:sp>
        <p:nvSpPr>
          <p:cNvPr id="458" name="Google Shape;458;p43"/>
          <p:cNvSpPr txBox="1"/>
          <p:nvPr/>
        </p:nvSpPr>
        <p:spPr>
          <a:xfrm>
            <a:off x="6061450" y="2389625"/>
            <a:ext cx="2184300" cy="46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Light"/>
                <a:ea typeface="Poppins Light"/>
                <a:cs typeface="Poppins Light"/>
                <a:sym typeface="Poppins Light"/>
              </a:rPr>
              <a:t>Visualization of interested in event</a:t>
            </a:r>
            <a:endParaRPr>
              <a:latin typeface="Poppins Light"/>
              <a:ea typeface="Poppins Light"/>
              <a:cs typeface="Poppins Light"/>
              <a:sym typeface="Poppins Light"/>
            </a:endParaRPr>
          </a:p>
        </p:txBody>
      </p:sp>
      <p:sp>
        <p:nvSpPr>
          <p:cNvPr id="459" name="Google Shape;459;p43"/>
          <p:cNvSpPr/>
          <p:nvPr/>
        </p:nvSpPr>
        <p:spPr>
          <a:xfrm>
            <a:off x="3511575" y="160275"/>
            <a:ext cx="2184300" cy="33222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60" name="Google Shape;460;p43"/>
          <p:cNvCxnSpPr/>
          <p:nvPr/>
        </p:nvCxnSpPr>
        <p:spPr>
          <a:xfrm flipH="1">
            <a:off x="2039850" y="1471650"/>
            <a:ext cx="1479000" cy="422700"/>
          </a:xfrm>
          <a:prstGeom prst="straightConnector1">
            <a:avLst/>
          </a:prstGeom>
          <a:noFill/>
          <a:ln cap="flat" cmpd="sng" w="9525">
            <a:solidFill>
              <a:srgbClr val="FF0000"/>
            </a:solidFill>
            <a:prstDash val="solid"/>
            <a:round/>
            <a:headEnd len="med" w="med" type="none"/>
            <a:tailEnd len="med" w="med" type="stealth"/>
          </a:ln>
        </p:spPr>
      </p:cxnSp>
      <p:sp>
        <p:nvSpPr>
          <p:cNvPr id="461" name="Google Shape;461;p43"/>
          <p:cNvSpPr txBox="1"/>
          <p:nvPr/>
        </p:nvSpPr>
        <p:spPr>
          <a:xfrm>
            <a:off x="655675" y="1857800"/>
            <a:ext cx="2184300" cy="46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Light"/>
                <a:ea typeface="Poppins Light"/>
                <a:cs typeface="Poppins Light"/>
                <a:sym typeface="Poppins Light"/>
              </a:rPr>
              <a:t>React Native Maps helps with exploration of other maps</a:t>
            </a:r>
            <a:endParaRPr>
              <a:latin typeface="Poppins Light"/>
              <a:ea typeface="Poppins Light"/>
              <a:cs typeface="Poppins Light"/>
              <a:sym typeface="Poppins 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44"/>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67" name="Google Shape;467;p44"/>
          <p:cNvSpPr txBox="1"/>
          <p:nvPr/>
        </p:nvSpPr>
        <p:spPr>
          <a:xfrm>
            <a:off x="152400" y="152400"/>
            <a:ext cx="2725200" cy="7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Poppins"/>
                <a:ea typeface="Poppins"/>
                <a:cs typeface="Poppins"/>
                <a:sym typeface="Poppins"/>
              </a:rPr>
              <a:t>Group Chats</a:t>
            </a:r>
            <a:endParaRPr/>
          </a:p>
        </p:txBody>
      </p:sp>
      <p:pic>
        <p:nvPicPr>
          <p:cNvPr id="468" name="Google Shape;468;p44"/>
          <p:cNvPicPr preferRelativeResize="0"/>
          <p:nvPr/>
        </p:nvPicPr>
        <p:blipFill>
          <a:blip r:embed="rId3">
            <a:alphaModFix/>
          </a:blip>
          <a:stretch>
            <a:fillRect/>
          </a:stretch>
        </p:blipFill>
        <p:spPr>
          <a:xfrm>
            <a:off x="3452275" y="152400"/>
            <a:ext cx="2239449" cy="483869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45"/>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74" name="Google Shape;474;p45"/>
          <p:cNvSpPr txBox="1"/>
          <p:nvPr/>
        </p:nvSpPr>
        <p:spPr>
          <a:xfrm>
            <a:off x="152400" y="152400"/>
            <a:ext cx="2725200" cy="7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Poppins"/>
                <a:ea typeface="Poppins"/>
                <a:cs typeface="Poppins"/>
                <a:sym typeface="Poppins"/>
              </a:rPr>
              <a:t>Group Chats</a:t>
            </a:r>
            <a:endParaRPr/>
          </a:p>
        </p:txBody>
      </p:sp>
      <p:pic>
        <p:nvPicPr>
          <p:cNvPr id="475" name="Google Shape;475;p45"/>
          <p:cNvPicPr preferRelativeResize="0"/>
          <p:nvPr/>
        </p:nvPicPr>
        <p:blipFill>
          <a:blip r:embed="rId3">
            <a:alphaModFix/>
          </a:blip>
          <a:stretch>
            <a:fillRect/>
          </a:stretch>
        </p:blipFill>
        <p:spPr>
          <a:xfrm>
            <a:off x="3452275" y="152400"/>
            <a:ext cx="2239449" cy="4838699"/>
          </a:xfrm>
          <a:prstGeom prst="rect">
            <a:avLst/>
          </a:prstGeom>
          <a:noFill/>
          <a:ln>
            <a:noFill/>
          </a:ln>
        </p:spPr>
      </p:pic>
      <p:sp>
        <p:nvSpPr>
          <p:cNvPr id="476" name="Google Shape;476;p45"/>
          <p:cNvSpPr/>
          <p:nvPr/>
        </p:nvSpPr>
        <p:spPr>
          <a:xfrm>
            <a:off x="4261975" y="553700"/>
            <a:ext cx="225900" cy="1893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7" name="Google Shape;477;p45"/>
          <p:cNvCxnSpPr/>
          <p:nvPr/>
        </p:nvCxnSpPr>
        <p:spPr>
          <a:xfrm flipH="1">
            <a:off x="2549875" y="648350"/>
            <a:ext cx="1712100" cy="837900"/>
          </a:xfrm>
          <a:prstGeom prst="straightConnector1">
            <a:avLst/>
          </a:prstGeom>
          <a:noFill/>
          <a:ln cap="flat" cmpd="sng" w="9525">
            <a:solidFill>
              <a:srgbClr val="FF0000"/>
            </a:solidFill>
            <a:prstDash val="solid"/>
            <a:round/>
            <a:headEnd len="med" w="med" type="none"/>
            <a:tailEnd len="med" w="med" type="stealth"/>
          </a:ln>
        </p:spPr>
      </p:cxnSp>
      <p:sp>
        <p:nvSpPr>
          <p:cNvPr id="478" name="Google Shape;478;p45"/>
          <p:cNvSpPr txBox="1"/>
          <p:nvPr/>
        </p:nvSpPr>
        <p:spPr>
          <a:xfrm>
            <a:off x="582825" y="1457075"/>
            <a:ext cx="2725200" cy="48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Light"/>
                <a:ea typeface="Poppins Light"/>
                <a:cs typeface="Poppins Light"/>
                <a:sym typeface="Poppins Light"/>
              </a:rPr>
              <a:t>Added button that goes directly to the information card for the given event</a:t>
            </a:r>
            <a:endParaRPr>
              <a:latin typeface="Poppins Light"/>
              <a:ea typeface="Poppins Light"/>
              <a:cs typeface="Poppins Light"/>
              <a:sym typeface="Poppins 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46"/>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84" name="Google Shape;484;p46"/>
          <p:cNvSpPr txBox="1"/>
          <p:nvPr/>
        </p:nvSpPr>
        <p:spPr>
          <a:xfrm>
            <a:off x="152400" y="152400"/>
            <a:ext cx="2725200" cy="7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Poppins"/>
                <a:ea typeface="Poppins"/>
                <a:cs typeface="Poppins"/>
                <a:sym typeface="Poppins"/>
              </a:rPr>
              <a:t>Group Chats</a:t>
            </a:r>
            <a:endParaRPr/>
          </a:p>
        </p:txBody>
      </p:sp>
      <p:pic>
        <p:nvPicPr>
          <p:cNvPr id="485" name="Google Shape;485;p46"/>
          <p:cNvPicPr preferRelativeResize="0"/>
          <p:nvPr/>
        </p:nvPicPr>
        <p:blipFill>
          <a:blip r:embed="rId3">
            <a:alphaModFix/>
          </a:blip>
          <a:stretch>
            <a:fillRect/>
          </a:stretch>
        </p:blipFill>
        <p:spPr>
          <a:xfrm>
            <a:off x="3452275" y="152400"/>
            <a:ext cx="2239449" cy="4838699"/>
          </a:xfrm>
          <a:prstGeom prst="rect">
            <a:avLst/>
          </a:prstGeom>
          <a:noFill/>
          <a:ln>
            <a:noFill/>
          </a:ln>
        </p:spPr>
      </p:pic>
      <p:sp>
        <p:nvSpPr>
          <p:cNvPr id="486" name="Google Shape;486;p46"/>
          <p:cNvSpPr/>
          <p:nvPr/>
        </p:nvSpPr>
        <p:spPr>
          <a:xfrm>
            <a:off x="4261975" y="553700"/>
            <a:ext cx="225900" cy="1893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7" name="Google Shape;487;p46"/>
          <p:cNvCxnSpPr/>
          <p:nvPr/>
        </p:nvCxnSpPr>
        <p:spPr>
          <a:xfrm flipH="1">
            <a:off x="2549875" y="648350"/>
            <a:ext cx="1712100" cy="837900"/>
          </a:xfrm>
          <a:prstGeom prst="straightConnector1">
            <a:avLst/>
          </a:prstGeom>
          <a:noFill/>
          <a:ln cap="flat" cmpd="sng" w="9525">
            <a:solidFill>
              <a:srgbClr val="FF0000"/>
            </a:solidFill>
            <a:prstDash val="solid"/>
            <a:round/>
            <a:headEnd len="med" w="med" type="none"/>
            <a:tailEnd len="med" w="med" type="stealth"/>
          </a:ln>
        </p:spPr>
      </p:cxnSp>
      <p:sp>
        <p:nvSpPr>
          <p:cNvPr id="488" name="Google Shape;488;p46"/>
          <p:cNvSpPr txBox="1"/>
          <p:nvPr/>
        </p:nvSpPr>
        <p:spPr>
          <a:xfrm>
            <a:off x="582825" y="1457075"/>
            <a:ext cx="2725200" cy="48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Light"/>
                <a:ea typeface="Poppins Light"/>
                <a:cs typeface="Poppins Light"/>
                <a:sym typeface="Poppins Light"/>
              </a:rPr>
              <a:t>Added button that goes directly to the information card for the given event</a:t>
            </a:r>
            <a:endParaRPr>
              <a:latin typeface="Poppins Light"/>
              <a:ea typeface="Poppins Light"/>
              <a:cs typeface="Poppins Light"/>
              <a:sym typeface="Poppins Light"/>
            </a:endParaRPr>
          </a:p>
        </p:txBody>
      </p:sp>
      <p:sp>
        <p:nvSpPr>
          <p:cNvPr id="489" name="Google Shape;489;p46"/>
          <p:cNvSpPr/>
          <p:nvPr/>
        </p:nvSpPr>
        <p:spPr>
          <a:xfrm>
            <a:off x="4524250" y="553700"/>
            <a:ext cx="196800" cy="1893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90" name="Google Shape;490;p46"/>
          <p:cNvCxnSpPr>
            <a:stCxn id="489" idx="3"/>
          </p:cNvCxnSpPr>
          <p:nvPr/>
        </p:nvCxnSpPr>
        <p:spPr>
          <a:xfrm>
            <a:off x="4721050" y="648350"/>
            <a:ext cx="1908600" cy="747300"/>
          </a:xfrm>
          <a:prstGeom prst="straightConnector1">
            <a:avLst/>
          </a:prstGeom>
          <a:noFill/>
          <a:ln cap="flat" cmpd="sng" w="9525">
            <a:solidFill>
              <a:srgbClr val="FF0000"/>
            </a:solidFill>
            <a:prstDash val="solid"/>
            <a:round/>
            <a:headEnd len="med" w="med" type="none"/>
            <a:tailEnd len="med" w="med" type="stealth"/>
          </a:ln>
        </p:spPr>
      </p:cxnSp>
      <p:sp>
        <p:nvSpPr>
          <p:cNvPr id="491" name="Google Shape;491;p46"/>
          <p:cNvSpPr txBox="1"/>
          <p:nvPr/>
        </p:nvSpPr>
        <p:spPr>
          <a:xfrm>
            <a:off x="6119750" y="1381050"/>
            <a:ext cx="2112900" cy="7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Light"/>
                <a:ea typeface="Poppins Light"/>
                <a:cs typeface="Poppins Light"/>
                <a:sym typeface="Poppins Light"/>
              </a:rPr>
              <a:t>Added settings page to add functionality like leaving the rally chat</a:t>
            </a:r>
            <a:endParaRPr>
              <a:latin typeface="Poppins Light"/>
              <a:ea typeface="Poppins Light"/>
              <a:cs typeface="Poppins Light"/>
              <a:sym typeface="Poppins Light"/>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47"/>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97" name="Google Shape;497;p47"/>
          <p:cNvSpPr txBox="1"/>
          <p:nvPr/>
        </p:nvSpPr>
        <p:spPr>
          <a:xfrm>
            <a:off x="152400" y="152400"/>
            <a:ext cx="4065900" cy="7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Poppins"/>
                <a:ea typeface="Poppins"/>
                <a:cs typeface="Poppins"/>
                <a:sym typeface="Poppins"/>
              </a:rPr>
              <a:t>Filtering by </a:t>
            </a:r>
            <a:endParaRPr b="1" sz="3000">
              <a:solidFill>
                <a:schemeClr val="dk1"/>
              </a:solidFill>
              <a:latin typeface="Poppins"/>
              <a:ea typeface="Poppins"/>
              <a:cs typeface="Poppins"/>
              <a:sym typeface="Poppins"/>
            </a:endParaRPr>
          </a:p>
          <a:p>
            <a:pPr indent="0" lvl="0" marL="0" rtl="0" algn="l">
              <a:spcBef>
                <a:spcPts val="0"/>
              </a:spcBef>
              <a:spcAft>
                <a:spcPts val="0"/>
              </a:spcAft>
              <a:buNone/>
            </a:pPr>
            <a:r>
              <a:rPr b="1" lang="en" sz="3000">
                <a:solidFill>
                  <a:schemeClr val="dk1"/>
                </a:solidFill>
                <a:latin typeface="Poppins"/>
                <a:ea typeface="Poppins"/>
                <a:cs typeface="Poppins"/>
                <a:sym typeface="Poppins"/>
              </a:rPr>
              <a:t>Friends</a:t>
            </a:r>
            <a:endParaRPr/>
          </a:p>
        </p:txBody>
      </p:sp>
      <p:pic>
        <p:nvPicPr>
          <p:cNvPr id="498" name="Google Shape;498;p47"/>
          <p:cNvPicPr preferRelativeResize="0"/>
          <p:nvPr/>
        </p:nvPicPr>
        <p:blipFill>
          <a:blip r:embed="rId3">
            <a:alphaModFix/>
          </a:blip>
          <a:stretch>
            <a:fillRect/>
          </a:stretch>
        </p:blipFill>
        <p:spPr>
          <a:xfrm>
            <a:off x="2578500" y="152400"/>
            <a:ext cx="2240487" cy="4838700"/>
          </a:xfrm>
          <a:prstGeom prst="rect">
            <a:avLst/>
          </a:prstGeom>
          <a:noFill/>
          <a:ln>
            <a:noFill/>
          </a:ln>
        </p:spPr>
      </p:pic>
      <p:pic>
        <p:nvPicPr>
          <p:cNvPr id="499" name="Google Shape;499;p47"/>
          <p:cNvPicPr preferRelativeResize="0"/>
          <p:nvPr/>
        </p:nvPicPr>
        <p:blipFill>
          <a:blip r:embed="rId4">
            <a:alphaModFix/>
          </a:blip>
          <a:stretch>
            <a:fillRect/>
          </a:stretch>
        </p:blipFill>
        <p:spPr>
          <a:xfrm>
            <a:off x="4920412" y="152400"/>
            <a:ext cx="2265190" cy="483869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48"/>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505" name="Google Shape;505;p48"/>
          <p:cNvSpPr txBox="1"/>
          <p:nvPr/>
        </p:nvSpPr>
        <p:spPr>
          <a:xfrm>
            <a:off x="152400" y="152400"/>
            <a:ext cx="4065900" cy="7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Poppins"/>
                <a:ea typeface="Poppins"/>
                <a:cs typeface="Poppins"/>
                <a:sym typeface="Poppins"/>
              </a:rPr>
              <a:t>Filtering by </a:t>
            </a:r>
            <a:endParaRPr b="1" sz="3000">
              <a:solidFill>
                <a:schemeClr val="dk1"/>
              </a:solidFill>
              <a:latin typeface="Poppins"/>
              <a:ea typeface="Poppins"/>
              <a:cs typeface="Poppins"/>
              <a:sym typeface="Poppins"/>
            </a:endParaRPr>
          </a:p>
          <a:p>
            <a:pPr indent="0" lvl="0" marL="0" rtl="0" algn="l">
              <a:spcBef>
                <a:spcPts val="0"/>
              </a:spcBef>
              <a:spcAft>
                <a:spcPts val="0"/>
              </a:spcAft>
              <a:buNone/>
            </a:pPr>
            <a:r>
              <a:rPr b="1" lang="en" sz="3000">
                <a:solidFill>
                  <a:schemeClr val="dk1"/>
                </a:solidFill>
                <a:latin typeface="Poppins"/>
                <a:ea typeface="Poppins"/>
                <a:cs typeface="Poppins"/>
                <a:sym typeface="Poppins"/>
              </a:rPr>
              <a:t>Friends</a:t>
            </a:r>
            <a:endParaRPr/>
          </a:p>
        </p:txBody>
      </p:sp>
      <p:pic>
        <p:nvPicPr>
          <p:cNvPr id="506" name="Google Shape;506;p48"/>
          <p:cNvPicPr preferRelativeResize="0"/>
          <p:nvPr/>
        </p:nvPicPr>
        <p:blipFill>
          <a:blip r:embed="rId3">
            <a:alphaModFix/>
          </a:blip>
          <a:stretch>
            <a:fillRect/>
          </a:stretch>
        </p:blipFill>
        <p:spPr>
          <a:xfrm>
            <a:off x="2578500" y="152400"/>
            <a:ext cx="2240487" cy="4838700"/>
          </a:xfrm>
          <a:prstGeom prst="rect">
            <a:avLst/>
          </a:prstGeom>
          <a:noFill/>
          <a:ln>
            <a:noFill/>
          </a:ln>
        </p:spPr>
      </p:pic>
      <p:pic>
        <p:nvPicPr>
          <p:cNvPr id="507" name="Google Shape;507;p48"/>
          <p:cNvPicPr preferRelativeResize="0"/>
          <p:nvPr/>
        </p:nvPicPr>
        <p:blipFill>
          <a:blip r:embed="rId4">
            <a:alphaModFix/>
          </a:blip>
          <a:stretch>
            <a:fillRect/>
          </a:stretch>
        </p:blipFill>
        <p:spPr>
          <a:xfrm>
            <a:off x="4920412" y="152400"/>
            <a:ext cx="2265190" cy="4838698"/>
          </a:xfrm>
          <a:prstGeom prst="rect">
            <a:avLst/>
          </a:prstGeom>
          <a:noFill/>
          <a:ln>
            <a:noFill/>
          </a:ln>
        </p:spPr>
      </p:pic>
      <p:sp>
        <p:nvSpPr>
          <p:cNvPr id="508" name="Google Shape;508;p48"/>
          <p:cNvSpPr/>
          <p:nvPr/>
        </p:nvSpPr>
        <p:spPr>
          <a:xfrm>
            <a:off x="2868188" y="1289475"/>
            <a:ext cx="1661100" cy="3789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9" name="Google Shape;509;p48"/>
          <p:cNvCxnSpPr>
            <a:stCxn id="508" idx="1"/>
          </p:cNvCxnSpPr>
          <p:nvPr/>
        </p:nvCxnSpPr>
        <p:spPr>
          <a:xfrm flipH="1">
            <a:off x="2017988" y="1478925"/>
            <a:ext cx="850200" cy="488100"/>
          </a:xfrm>
          <a:prstGeom prst="straightConnector1">
            <a:avLst/>
          </a:prstGeom>
          <a:noFill/>
          <a:ln cap="flat" cmpd="sng" w="9525">
            <a:solidFill>
              <a:srgbClr val="FF0000"/>
            </a:solidFill>
            <a:prstDash val="solid"/>
            <a:round/>
            <a:headEnd len="med" w="med" type="none"/>
            <a:tailEnd len="med" w="med" type="stealth"/>
          </a:ln>
        </p:spPr>
      </p:cxnSp>
      <p:sp>
        <p:nvSpPr>
          <p:cNvPr id="510" name="Google Shape;510;p48"/>
          <p:cNvSpPr txBox="1"/>
          <p:nvPr/>
        </p:nvSpPr>
        <p:spPr>
          <a:xfrm>
            <a:off x="539125" y="2039925"/>
            <a:ext cx="2039400" cy="57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Light"/>
                <a:ea typeface="Poppins Light"/>
                <a:cs typeface="Poppins Light"/>
                <a:sym typeface="Poppins Light"/>
              </a:rPr>
              <a:t>Explicit consent to sharing location with friends through this application</a:t>
            </a:r>
            <a:endParaRPr>
              <a:latin typeface="Poppins Light"/>
              <a:ea typeface="Poppins Light"/>
              <a:cs typeface="Poppins Light"/>
              <a:sym typeface="Poppins Light"/>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49"/>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516" name="Google Shape;516;p49"/>
          <p:cNvSpPr txBox="1"/>
          <p:nvPr/>
        </p:nvSpPr>
        <p:spPr>
          <a:xfrm>
            <a:off x="152400" y="152400"/>
            <a:ext cx="4065900" cy="7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Poppins"/>
                <a:ea typeface="Poppins"/>
                <a:cs typeface="Poppins"/>
                <a:sym typeface="Poppins"/>
              </a:rPr>
              <a:t>Filtering by </a:t>
            </a:r>
            <a:endParaRPr b="1" sz="3000">
              <a:solidFill>
                <a:schemeClr val="dk1"/>
              </a:solidFill>
              <a:latin typeface="Poppins"/>
              <a:ea typeface="Poppins"/>
              <a:cs typeface="Poppins"/>
              <a:sym typeface="Poppins"/>
            </a:endParaRPr>
          </a:p>
          <a:p>
            <a:pPr indent="0" lvl="0" marL="0" rtl="0" algn="l">
              <a:spcBef>
                <a:spcPts val="0"/>
              </a:spcBef>
              <a:spcAft>
                <a:spcPts val="0"/>
              </a:spcAft>
              <a:buNone/>
            </a:pPr>
            <a:r>
              <a:rPr b="1" lang="en" sz="3000">
                <a:solidFill>
                  <a:schemeClr val="dk1"/>
                </a:solidFill>
                <a:latin typeface="Poppins"/>
                <a:ea typeface="Poppins"/>
                <a:cs typeface="Poppins"/>
                <a:sym typeface="Poppins"/>
              </a:rPr>
              <a:t>Friends</a:t>
            </a:r>
            <a:endParaRPr/>
          </a:p>
        </p:txBody>
      </p:sp>
      <p:pic>
        <p:nvPicPr>
          <p:cNvPr id="517" name="Google Shape;517;p49"/>
          <p:cNvPicPr preferRelativeResize="0"/>
          <p:nvPr/>
        </p:nvPicPr>
        <p:blipFill>
          <a:blip r:embed="rId3">
            <a:alphaModFix/>
          </a:blip>
          <a:stretch>
            <a:fillRect/>
          </a:stretch>
        </p:blipFill>
        <p:spPr>
          <a:xfrm>
            <a:off x="2578500" y="152400"/>
            <a:ext cx="2240487" cy="4838700"/>
          </a:xfrm>
          <a:prstGeom prst="rect">
            <a:avLst/>
          </a:prstGeom>
          <a:noFill/>
          <a:ln>
            <a:noFill/>
          </a:ln>
        </p:spPr>
      </p:pic>
      <p:pic>
        <p:nvPicPr>
          <p:cNvPr id="518" name="Google Shape;518;p49"/>
          <p:cNvPicPr preferRelativeResize="0"/>
          <p:nvPr/>
        </p:nvPicPr>
        <p:blipFill>
          <a:blip r:embed="rId4">
            <a:alphaModFix/>
          </a:blip>
          <a:stretch>
            <a:fillRect/>
          </a:stretch>
        </p:blipFill>
        <p:spPr>
          <a:xfrm>
            <a:off x="4920412" y="152400"/>
            <a:ext cx="2265190" cy="4838698"/>
          </a:xfrm>
          <a:prstGeom prst="rect">
            <a:avLst/>
          </a:prstGeom>
          <a:noFill/>
          <a:ln>
            <a:noFill/>
          </a:ln>
        </p:spPr>
      </p:pic>
      <p:sp>
        <p:nvSpPr>
          <p:cNvPr id="519" name="Google Shape;519;p49"/>
          <p:cNvSpPr/>
          <p:nvPr/>
        </p:nvSpPr>
        <p:spPr>
          <a:xfrm>
            <a:off x="2868188" y="1289475"/>
            <a:ext cx="1661100" cy="3789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20" name="Google Shape;520;p49"/>
          <p:cNvCxnSpPr>
            <a:stCxn id="519" idx="1"/>
          </p:cNvCxnSpPr>
          <p:nvPr/>
        </p:nvCxnSpPr>
        <p:spPr>
          <a:xfrm flipH="1">
            <a:off x="2017988" y="1478925"/>
            <a:ext cx="850200" cy="488100"/>
          </a:xfrm>
          <a:prstGeom prst="straightConnector1">
            <a:avLst/>
          </a:prstGeom>
          <a:noFill/>
          <a:ln cap="flat" cmpd="sng" w="9525">
            <a:solidFill>
              <a:srgbClr val="FF0000"/>
            </a:solidFill>
            <a:prstDash val="solid"/>
            <a:round/>
            <a:headEnd len="med" w="med" type="none"/>
            <a:tailEnd len="med" w="med" type="stealth"/>
          </a:ln>
        </p:spPr>
      </p:cxnSp>
      <p:sp>
        <p:nvSpPr>
          <p:cNvPr id="521" name="Google Shape;521;p49"/>
          <p:cNvSpPr txBox="1"/>
          <p:nvPr/>
        </p:nvSpPr>
        <p:spPr>
          <a:xfrm>
            <a:off x="539125" y="2039925"/>
            <a:ext cx="2039400" cy="57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Light"/>
                <a:ea typeface="Poppins Light"/>
                <a:cs typeface="Poppins Light"/>
                <a:sym typeface="Poppins Light"/>
              </a:rPr>
              <a:t>Explicit consent to sharing location with friends through this application</a:t>
            </a:r>
            <a:endParaRPr>
              <a:latin typeface="Poppins Light"/>
              <a:ea typeface="Poppins Light"/>
              <a:cs typeface="Poppins Light"/>
              <a:sym typeface="Poppins Light"/>
            </a:endParaRPr>
          </a:p>
        </p:txBody>
      </p:sp>
      <p:sp>
        <p:nvSpPr>
          <p:cNvPr id="522" name="Google Shape;522;p49"/>
          <p:cNvSpPr/>
          <p:nvPr/>
        </p:nvSpPr>
        <p:spPr>
          <a:xfrm>
            <a:off x="5136225" y="4648100"/>
            <a:ext cx="1114500" cy="3570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23" name="Google Shape;523;p49"/>
          <p:cNvCxnSpPr>
            <a:stCxn id="522" idx="3"/>
          </p:cNvCxnSpPr>
          <p:nvPr/>
        </p:nvCxnSpPr>
        <p:spPr>
          <a:xfrm flipH="1" rot="10800000">
            <a:off x="6250725" y="3526100"/>
            <a:ext cx="1333500" cy="1300500"/>
          </a:xfrm>
          <a:prstGeom prst="straightConnector1">
            <a:avLst/>
          </a:prstGeom>
          <a:noFill/>
          <a:ln cap="flat" cmpd="sng" w="9525">
            <a:solidFill>
              <a:srgbClr val="FF0000"/>
            </a:solidFill>
            <a:prstDash val="solid"/>
            <a:round/>
            <a:headEnd len="med" w="med" type="none"/>
            <a:tailEnd len="med" w="med" type="stealth"/>
          </a:ln>
        </p:spPr>
      </p:cxnSp>
      <p:sp>
        <p:nvSpPr>
          <p:cNvPr id="524" name="Google Shape;524;p49"/>
          <p:cNvSpPr txBox="1"/>
          <p:nvPr/>
        </p:nvSpPr>
        <p:spPr>
          <a:xfrm>
            <a:off x="7234425" y="2775750"/>
            <a:ext cx="1719300" cy="57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Light"/>
                <a:ea typeface="Poppins Light"/>
                <a:cs typeface="Poppins Light"/>
                <a:sym typeface="Poppins Light"/>
              </a:rPr>
              <a:t>New functionality to add new friends</a:t>
            </a:r>
            <a:endParaRPr>
              <a:latin typeface="Poppins Light"/>
              <a:ea typeface="Poppins Light"/>
              <a:cs typeface="Poppins Light"/>
              <a:sym typeface="Poppins Light"/>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50"/>
          <p:cNvSpPr txBox="1"/>
          <p:nvPr>
            <p:ph type="ctrTitle"/>
          </p:nvPr>
        </p:nvSpPr>
        <p:spPr>
          <a:xfrm>
            <a:off x="2054475" y="2660200"/>
            <a:ext cx="4903200" cy="956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400"/>
              <a:t>Prototype Implementation Status</a:t>
            </a:r>
            <a:endParaRPr sz="4400"/>
          </a:p>
        </p:txBody>
      </p:sp>
      <p:sp>
        <p:nvSpPr>
          <p:cNvPr id="530" name="Google Shape;530;p50"/>
          <p:cNvSpPr txBox="1"/>
          <p:nvPr/>
        </p:nvSpPr>
        <p:spPr>
          <a:xfrm>
            <a:off x="1030925" y="710500"/>
            <a:ext cx="1392600" cy="139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sz="6000">
              <a:solidFill>
                <a:srgbClr val="FFFFFF"/>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51"/>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536" name="Google Shape;536;p51"/>
          <p:cNvSpPr txBox="1"/>
          <p:nvPr/>
        </p:nvSpPr>
        <p:spPr>
          <a:xfrm>
            <a:off x="152400" y="152400"/>
            <a:ext cx="4065900" cy="7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Poppins"/>
                <a:ea typeface="Poppins"/>
                <a:cs typeface="Poppins"/>
                <a:sym typeface="Poppins"/>
              </a:rPr>
              <a:t>Tools Being Used</a:t>
            </a:r>
            <a:endParaRPr b="1" sz="3000">
              <a:solidFill>
                <a:schemeClr val="dk1"/>
              </a:solidFill>
              <a:latin typeface="Poppins"/>
              <a:ea typeface="Poppins"/>
              <a:cs typeface="Poppins"/>
              <a:sym typeface="Poppins"/>
            </a:endParaRPr>
          </a:p>
          <a:p>
            <a:pPr indent="0" lvl="0" marL="0" rtl="0" algn="l">
              <a:spcBef>
                <a:spcPts val="0"/>
              </a:spcBef>
              <a:spcAft>
                <a:spcPts val="0"/>
              </a:spcAft>
              <a:buNone/>
            </a:pPr>
            <a:r>
              <a:t/>
            </a:r>
            <a:endParaRPr/>
          </a:p>
        </p:txBody>
      </p:sp>
      <p:pic>
        <p:nvPicPr>
          <p:cNvPr id="537" name="Google Shape;537;p51"/>
          <p:cNvPicPr preferRelativeResize="0"/>
          <p:nvPr/>
        </p:nvPicPr>
        <p:blipFill>
          <a:blip r:embed="rId3">
            <a:alphaModFix/>
          </a:blip>
          <a:stretch>
            <a:fillRect/>
          </a:stretch>
        </p:blipFill>
        <p:spPr>
          <a:xfrm>
            <a:off x="4749500" y="1619675"/>
            <a:ext cx="3899675" cy="1904138"/>
          </a:xfrm>
          <a:prstGeom prst="rect">
            <a:avLst/>
          </a:prstGeom>
          <a:noFill/>
          <a:ln>
            <a:noFill/>
          </a:ln>
        </p:spPr>
      </p:pic>
      <p:pic>
        <p:nvPicPr>
          <p:cNvPr id="538" name="Google Shape;538;p51"/>
          <p:cNvPicPr preferRelativeResize="0"/>
          <p:nvPr/>
        </p:nvPicPr>
        <p:blipFill>
          <a:blip r:embed="rId4">
            <a:alphaModFix/>
          </a:blip>
          <a:stretch>
            <a:fillRect/>
          </a:stretch>
        </p:blipFill>
        <p:spPr>
          <a:xfrm>
            <a:off x="490875" y="1846038"/>
            <a:ext cx="4211325" cy="14514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52"/>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544" name="Google Shape;544;p52"/>
          <p:cNvSpPr txBox="1"/>
          <p:nvPr/>
        </p:nvSpPr>
        <p:spPr>
          <a:xfrm>
            <a:off x="152400" y="152400"/>
            <a:ext cx="4809000" cy="7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Poppins"/>
                <a:ea typeface="Poppins"/>
                <a:cs typeface="Poppins"/>
                <a:sym typeface="Poppins"/>
              </a:rPr>
              <a:t>Implemented Features</a:t>
            </a:r>
            <a:endParaRPr b="1" sz="3000">
              <a:solidFill>
                <a:schemeClr val="dk1"/>
              </a:solidFill>
              <a:latin typeface="Poppins"/>
              <a:ea typeface="Poppins"/>
              <a:cs typeface="Poppins"/>
              <a:sym typeface="Poppins"/>
            </a:endParaRPr>
          </a:p>
          <a:p>
            <a:pPr indent="0" lvl="0" marL="0" rtl="0" algn="l">
              <a:spcBef>
                <a:spcPts val="0"/>
              </a:spcBef>
              <a:spcAft>
                <a:spcPts val="0"/>
              </a:spcAft>
              <a:buNone/>
            </a:pPr>
            <a:r>
              <a:t/>
            </a:r>
            <a:endParaRPr/>
          </a:p>
        </p:txBody>
      </p:sp>
      <p:sp>
        <p:nvSpPr>
          <p:cNvPr id="545" name="Google Shape;545;p52"/>
          <p:cNvSpPr txBox="1"/>
          <p:nvPr/>
        </p:nvSpPr>
        <p:spPr>
          <a:xfrm>
            <a:off x="912100" y="1090750"/>
            <a:ext cx="7230900" cy="3616200"/>
          </a:xfrm>
          <a:prstGeom prst="rect">
            <a:avLst/>
          </a:prstGeom>
          <a:noFill/>
          <a:ln>
            <a:noFill/>
          </a:ln>
        </p:spPr>
        <p:txBody>
          <a:bodyPr anchorCtr="0" anchor="t" bIns="91425" lIns="91425" spcFirstLastPara="1" rIns="91425" wrap="square" tIns="91425">
            <a:noAutofit/>
          </a:bodyPr>
          <a:lstStyle/>
          <a:p>
            <a:pPr indent="-355600" lvl="0" marL="457200" rtl="0" algn="l">
              <a:spcBef>
                <a:spcPts val="600"/>
              </a:spcBef>
              <a:spcAft>
                <a:spcPts val="0"/>
              </a:spcAft>
              <a:buClr>
                <a:schemeClr val="dk1"/>
              </a:buClr>
              <a:buSzPts val="2000"/>
              <a:buFont typeface="Poppins Light"/>
              <a:buChar char="●"/>
            </a:pPr>
            <a:r>
              <a:rPr lang="en" sz="2000">
                <a:solidFill>
                  <a:schemeClr val="dk1"/>
                </a:solidFill>
                <a:latin typeface="Poppins Light"/>
                <a:ea typeface="Poppins Light"/>
                <a:cs typeface="Poppins Light"/>
                <a:sym typeface="Poppins Light"/>
              </a:rPr>
              <a:t>React-native-maps API</a:t>
            </a:r>
            <a:endParaRPr sz="2000">
              <a:solidFill>
                <a:schemeClr val="dk1"/>
              </a:solidFill>
              <a:latin typeface="Poppins Light"/>
              <a:ea typeface="Poppins Light"/>
              <a:cs typeface="Poppins Light"/>
              <a:sym typeface="Poppins Light"/>
            </a:endParaRPr>
          </a:p>
          <a:p>
            <a:pPr indent="-355600" lvl="0" marL="457200" rtl="0" algn="l">
              <a:spcBef>
                <a:spcPts val="0"/>
              </a:spcBef>
              <a:spcAft>
                <a:spcPts val="0"/>
              </a:spcAft>
              <a:buClr>
                <a:schemeClr val="dk1"/>
              </a:buClr>
              <a:buSzPts val="2000"/>
              <a:buFont typeface="Poppins Light"/>
              <a:buChar char="●"/>
            </a:pPr>
            <a:r>
              <a:rPr lang="en" sz="2000">
                <a:solidFill>
                  <a:schemeClr val="dk1"/>
                </a:solidFill>
                <a:latin typeface="Poppins Light"/>
                <a:ea typeface="Poppins Light"/>
                <a:cs typeface="Poppins Light"/>
                <a:sym typeface="Poppins Light"/>
              </a:rPr>
              <a:t>Markers on Map, clicking on markers</a:t>
            </a:r>
            <a:endParaRPr sz="2000">
              <a:solidFill>
                <a:schemeClr val="dk1"/>
              </a:solidFill>
              <a:latin typeface="Poppins Light"/>
              <a:ea typeface="Poppins Light"/>
              <a:cs typeface="Poppins Light"/>
              <a:sym typeface="Poppins Light"/>
            </a:endParaRPr>
          </a:p>
          <a:p>
            <a:pPr indent="-355600" lvl="0" marL="457200" rtl="0" algn="l">
              <a:spcBef>
                <a:spcPts val="0"/>
              </a:spcBef>
              <a:spcAft>
                <a:spcPts val="0"/>
              </a:spcAft>
              <a:buClr>
                <a:schemeClr val="dk1"/>
              </a:buClr>
              <a:buSzPts val="2000"/>
              <a:buFont typeface="Poppins Light"/>
              <a:buChar char="●"/>
            </a:pPr>
            <a:r>
              <a:rPr lang="en" sz="2000">
                <a:solidFill>
                  <a:schemeClr val="dk1"/>
                </a:solidFill>
                <a:latin typeface="Poppins Light"/>
                <a:ea typeface="Poppins Light"/>
                <a:cs typeface="Poppins Light"/>
                <a:sym typeface="Poppins Light"/>
              </a:rPr>
              <a:t>Events Filter, Rally Filter, and Friends Filter</a:t>
            </a:r>
            <a:endParaRPr sz="2000">
              <a:solidFill>
                <a:schemeClr val="dk1"/>
              </a:solidFill>
              <a:latin typeface="Poppins Light"/>
              <a:ea typeface="Poppins Light"/>
              <a:cs typeface="Poppins Light"/>
              <a:sym typeface="Poppins Light"/>
            </a:endParaRPr>
          </a:p>
          <a:p>
            <a:pPr indent="-355600" lvl="0" marL="457200" rtl="0" algn="l">
              <a:spcBef>
                <a:spcPts val="0"/>
              </a:spcBef>
              <a:spcAft>
                <a:spcPts val="0"/>
              </a:spcAft>
              <a:buClr>
                <a:schemeClr val="dk1"/>
              </a:buClr>
              <a:buSzPts val="2000"/>
              <a:buFont typeface="Poppins Light"/>
              <a:buChar char="●"/>
            </a:pPr>
            <a:r>
              <a:rPr lang="en" sz="2000">
                <a:solidFill>
                  <a:schemeClr val="dk1"/>
                </a:solidFill>
                <a:latin typeface="Poppins Light"/>
                <a:ea typeface="Poppins Light"/>
                <a:cs typeface="Poppins Light"/>
                <a:sym typeface="Poppins Light"/>
              </a:rPr>
              <a:t>Parallax</a:t>
            </a:r>
            <a:r>
              <a:rPr lang="en" sz="2000">
                <a:solidFill>
                  <a:schemeClr val="dk1"/>
                </a:solidFill>
                <a:latin typeface="Poppins Light"/>
                <a:ea typeface="Poppins Light"/>
                <a:cs typeface="Poppins Light"/>
                <a:sym typeface="Poppins Light"/>
              </a:rPr>
              <a:t> Scrolling and Scroll View</a:t>
            </a:r>
            <a:endParaRPr sz="2000">
              <a:solidFill>
                <a:schemeClr val="dk1"/>
              </a:solidFill>
              <a:latin typeface="Poppins Light"/>
              <a:ea typeface="Poppins Light"/>
              <a:cs typeface="Poppins Light"/>
              <a:sym typeface="Poppins Light"/>
            </a:endParaRPr>
          </a:p>
          <a:p>
            <a:pPr indent="-355600" lvl="0" marL="457200" rtl="0" algn="l">
              <a:spcBef>
                <a:spcPts val="0"/>
              </a:spcBef>
              <a:spcAft>
                <a:spcPts val="0"/>
              </a:spcAft>
              <a:buClr>
                <a:schemeClr val="dk1"/>
              </a:buClr>
              <a:buSzPts val="2000"/>
              <a:buFont typeface="Poppins Light"/>
              <a:buChar char="●"/>
            </a:pPr>
            <a:r>
              <a:rPr lang="en" sz="2000">
                <a:solidFill>
                  <a:schemeClr val="dk1"/>
                </a:solidFill>
                <a:latin typeface="Poppins Light"/>
                <a:ea typeface="Poppins Light"/>
                <a:cs typeface="Poppins Light"/>
                <a:sym typeface="Poppins Light"/>
              </a:rPr>
              <a:t>Basic card view for events</a:t>
            </a:r>
            <a:endParaRPr sz="2000">
              <a:solidFill>
                <a:schemeClr val="dk1"/>
              </a:solidFill>
              <a:latin typeface="Poppins Light"/>
              <a:ea typeface="Poppins Light"/>
              <a:cs typeface="Poppins Light"/>
              <a:sym typeface="Poppins Light"/>
            </a:endParaRPr>
          </a:p>
          <a:p>
            <a:pPr indent="0" lvl="0" marL="0" rtl="0" algn="l">
              <a:spcBef>
                <a:spcPts val="600"/>
              </a:spcBef>
              <a:spcAft>
                <a:spcPts val="0"/>
              </a:spcAft>
              <a:buNone/>
            </a:pPr>
            <a:r>
              <a:t/>
            </a:r>
            <a:endParaRPr sz="2000">
              <a:solidFill>
                <a:schemeClr val="dk1"/>
              </a:solidFill>
              <a:latin typeface="Poppins Light"/>
              <a:ea typeface="Poppins Light"/>
              <a:cs typeface="Poppins Light"/>
              <a:sym typeface="Poppins Light"/>
            </a:endParaRPr>
          </a:p>
          <a:p>
            <a:pPr indent="0" lvl="0" marL="457200" rtl="0" algn="l">
              <a:spcBef>
                <a:spcPts val="600"/>
              </a:spcBef>
              <a:spcAft>
                <a:spcPts val="0"/>
              </a:spcAft>
              <a:buNone/>
            </a:pPr>
            <a:r>
              <a:t/>
            </a:r>
            <a:endParaRPr sz="2000">
              <a:solidFill>
                <a:schemeClr val="dk1"/>
              </a:solidFill>
              <a:latin typeface="Poppins Light"/>
              <a:ea typeface="Poppins Light"/>
              <a:cs typeface="Poppins Light"/>
              <a:sym typeface="Poppins Light"/>
            </a:endParaRPr>
          </a:p>
          <a:p>
            <a:pPr indent="0" lvl="0" marL="457200" rtl="0" algn="l">
              <a:spcBef>
                <a:spcPts val="600"/>
              </a:spcBef>
              <a:spcAft>
                <a:spcPts val="0"/>
              </a:spcAft>
              <a:buNone/>
            </a:pPr>
            <a:r>
              <a:t/>
            </a:r>
            <a:endParaRPr sz="2000">
              <a:solidFill>
                <a:schemeClr val="dk1"/>
              </a:solidFill>
              <a:latin typeface="Poppins Light"/>
              <a:ea typeface="Poppins Light"/>
              <a:cs typeface="Poppins Light"/>
              <a:sym typeface="Poppins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7"/>
          <p:cNvSpPr txBox="1"/>
          <p:nvPr>
            <p:ph idx="4294967295" type="ctrTitle"/>
          </p:nvPr>
        </p:nvSpPr>
        <p:spPr>
          <a:xfrm>
            <a:off x="2351788" y="1180487"/>
            <a:ext cx="46080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000"/>
              <a:t>Mission Statement</a:t>
            </a:r>
            <a:endParaRPr sz="6000"/>
          </a:p>
        </p:txBody>
      </p:sp>
      <p:sp>
        <p:nvSpPr>
          <p:cNvPr id="178" name="Google Shape;178;p17"/>
          <p:cNvSpPr txBox="1"/>
          <p:nvPr>
            <p:ph idx="4294967295" type="subTitle"/>
          </p:nvPr>
        </p:nvSpPr>
        <p:spPr>
          <a:xfrm>
            <a:off x="2351800" y="2265874"/>
            <a:ext cx="4608000" cy="2310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n" sz="3000">
                <a:latin typeface="Poppins"/>
                <a:ea typeface="Poppins"/>
                <a:cs typeface="Poppins"/>
                <a:sym typeface="Poppins"/>
              </a:rPr>
              <a:t>We want to make civic engagement accessible, easy, and community-based.</a:t>
            </a:r>
            <a:endParaRPr sz="3000">
              <a:latin typeface="Poppins"/>
              <a:ea typeface="Poppins"/>
              <a:cs typeface="Poppins"/>
              <a:sym typeface="Poppins"/>
            </a:endParaRPr>
          </a:p>
        </p:txBody>
      </p:sp>
      <p:sp>
        <p:nvSpPr>
          <p:cNvPr id="179" name="Google Shape;179;p17"/>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80" name="Google Shape;180;p17"/>
          <p:cNvSpPr/>
          <p:nvPr/>
        </p:nvSpPr>
        <p:spPr>
          <a:xfrm>
            <a:off x="1804239" y="1506373"/>
            <a:ext cx="339835" cy="309115"/>
          </a:xfrm>
          <a:custGeom>
            <a:rect b="b" l="l" r="r" t="t"/>
            <a:pathLst>
              <a:path extrusionOk="0" fill="none" h="14711" w="16173">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cap="rnd" cmpd="sng" w="121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1" name="Google Shape;181;p17"/>
          <p:cNvPicPr preferRelativeResize="0"/>
          <p:nvPr/>
        </p:nvPicPr>
        <p:blipFill rotWithShape="1">
          <a:blip r:embed="rId3">
            <a:alphaModFix/>
          </a:blip>
          <a:srcRect b="10269" l="0" r="0" t="19342"/>
          <a:stretch/>
        </p:blipFill>
        <p:spPr>
          <a:xfrm>
            <a:off x="8450797" y="0"/>
            <a:ext cx="693203" cy="6831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53"/>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551" name="Google Shape;551;p53"/>
          <p:cNvSpPr txBox="1"/>
          <p:nvPr/>
        </p:nvSpPr>
        <p:spPr>
          <a:xfrm>
            <a:off x="152400" y="152400"/>
            <a:ext cx="6317100" cy="7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Poppins"/>
                <a:ea typeface="Poppins"/>
                <a:cs typeface="Poppins"/>
                <a:sym typeface="Poppins"/>
              </a:rPr>
              <a:t>Unimplemented Features</a:t>
            </a:r>
            <a:endParaRPr/>
          </a:p>
        </p:txBody>
      </p:sp>
      <p:sp>
        <p:nvSpPr>
          <p:cNvPr id="552" name="Google Shape;552;p53"/>
          <p:cNvSpPr txBox="1"/>
          <p:nvPr/>
        </p:nvSpPr>
        <p:spPr>
          <a:xfrm>
            <a:off x="912100" y="1090750"/>
            <a:ext cx="7230900" cy="3616200"/>
          </a:xfrm>
          <a:prstGeom prst="rect">
            <a:avLst/>
          </a:prstGeom>
          <a:noFill/>
          <a:ln>
            <a:noFill/>
          </a:ln>
        </p:spPr>
        <p:txBody>
          <a:bodyPr anchorCtr="0" anchor="t" bIns="91425" lIns="91425" spcFirstLastPara="1" rIns="91425" wrap="square" tIns="91425">
            <a:noAutofit/>
          </a:bodyPr>
          <a:lstStyle/>
          <a:p>
            <a:pPr indent="-355600" lvl="0" marL="457200" rtl="0" algn="l">
              <a:spcBef>
                <a:spcPts val="600"/>
              </a:spcBef>
              <a:spcAft>
                <a:spcPts val="0"/>
              </a:spcAft>
              <a:buClr>
                <a:schemeClr val="dk1"/>
              </a:buClr>
              <a:buSzPts val="2000"/>
              <a:buFont typeface="Poppins Light"/>
              <a:buChar char="●"/>
            </a:pPr>
            <a:r>
              <a:rPr lang="en" sz="2000">
                <a:solidFill>
                  <a:schemeClr val="dk1"/>
                </a:solidFill>
                <a:latin typeface="Poppins Light"/>
                <a:ea typeface="Poppins Light"/>
                <a:cs typeface="Poppins Light"/>
                <a:sym typeface="Poppins Light"/>
              </a:rPr>
              <a:t>Log-in</a:t>
            </a:r>
            <a:endParaRPr sz="2000">
              <a:solidFill>
                <a:schemeClr val="dk1"/>
              </a:solidFill>
              <a:latin typeface="Poppins Light"/>
              <a:ea typeface="Poppins Light"/>
              <a:cs typeface="Poppins Light"/>
              <a:sym typeface="Poppins Light"/>
            </a:endParaRPr>
          </a:p>
          <a:p>
            <a:pPr indent="-355600" lvl="0" marL="457200" rtl="0" algn="l">
              <a:spcBef>
                <a:spcPts val="0"/>
              </a:spcBef>
              <a:spcAft>
                <a:spcPts val="0"/>
              </a:spcAft>
              <a:buClr>
                <a:schemeClr val="dk1"/>
              </a:buClr>
              <a:buSzPts val="2000"/>
              <a:buFont typeface="Poppins Light"/>
              <a:buChar char="●"/>
            </a:pPr>
            <a:r>
              <a:rPr lang="en" sz="2000">
                <a:solidFill>
                  <a:schemeClr val="dk1"/>
                </a:solidFill>
                <a:latin typeface="Poppins Light"/>
                <a:ea typeface="Poppins Light"/>
                <a:cs typeface="Poppins Light"/>
                <a:sym typeface="Poppins Light"/>
              </a:rPr>
              <a:t>Adding Friends</a:t>
            </a:r>
            <a:endParaRPr sz="2000">
              <a:solidFill>
                <a:schemeClr val="dk1"/>
              </a:solidFill>
              <a:latin typeface="Poppins Light"/>
              <a:ea typeface="Poppins Light"/>
              <a:cs typeface="Poppins Light"/>
              <a:sym typeface="Poppins Light"/>
            </a:endParaRPr>
          </a:p>
          <a:p>
            <a:pPr indent="-355600" lvl="0" marL="457200" rtl="0" algn="l">
              <a:spcBef>
                <a:spcPts val="0"/>
              </a:spcBef>
              <a:spcAft>
                <a:spcPts val="0"/>
              </a:spcAft>
              <a:buClr>
                <a:schemeClr val="dk1"/>
              </a:buClr>
              <a:buSzPts val="2000"/>
              <a:buFont typeface="Poppins Light"/>
              <a:buChar char="●"/>
            </a:pPr>
            <a:r>
              <a:rPr lang="en" sz="2000">
                <a:solidFill>
                  <a:schemeClr val="dk1"/>
                </a:solidFill>
                <a:latin typeface="Poppins Light"/>
                <a:ea typeface="Poppins Light"/>
                <a:cs typeface="Poppins Light"/>
                <a:sym typeface="Poppins Light"/>
              </a:rPr>
              <a:t>Profile screens</a:t>
            </a:r>
            <a:endParaRPr sz="2000">
              <a:solidFill>
                <a:schemeClr val="dk1"/>
              </a:solidFill>
              <a:latin typeface="Poppins Light"/>
              <a:ea typeface="Poppins Light"/>
              <a:cs typeface="Poppins Light"/>
              <a:sym typeface="Poppins Light"/>
            </a:endParaRPr>
          </a:p>
          <a:p>
            <a:pPr indent="-355600" lvl="0" marL="457200" rtl="0" algn="l">
              <a:spcBef>
                <a:spcPts val="0"/>
              </a:spcBef>
              <a:spcAft>
                <a:spcPts val="0"/>
              </a:spcAft>
              <a:buClr>
                <a:schemeClr val="dk1"/>
              </a:buClr>
              <a:buSzPts val="2000"/>
              <a:buFont typeface="Poppins Light"/>
              <a:buChar char="●"/>
            </a:pPr>
            <a:r>
              <a:rPr lang="en" sz="2000">
                <a:solidFill>
                  <a:schemeClr val="dk1"/>
                </a:solidFill>
                <a:latin typeface="Poppins Light"/>
                <a:ea typeface="Poppins Light"/>
                <a:cs typeface="Poppins Light"/>
                <a:sym typeface="Poppins Light"/>
              </a:rPr>
              <a:t>Rally cards &amp; Icons</a:t>
            </a:r>
            <a:endParaRPr sz="2000">
              <a:solidFill>
                <a:schemeClr val="dk1"/>
              </a:solidFill>
              <a:latin typeface="Poppins Light"/>
              <a:ea typeface="Poppins Light"/>
              <a:cs typeface="Poppins Light"/>
              <a:sym typeface="Poppins Light"/>
            </a:endParaRPr>
          </a:p>
          <a:p>
            <a:pPr indent="-355600" lvl="0" marL="457200" rtl="0" algn="l">
              <a:spcBef>
                <a:spcPts val="0"/>
              </a:spcBef>
              <a:spcAft>
                <a:spcPts val="0"/>
              </a:spcAft>
              <a:buClr>
                <a:schemeClr val="dk1"/>
              </a:buClr>
              <a:buSzPts val="2000"/>
              <a:buFont typeface="Poppins Light"/>
              <a:buChar char="●"/>
            </a:pPr>
            <a:r>
              <a:rPr lang="en" sz="2000">
                <a:solidFill>
                  <a:schemeClr val="dk1"/>
                </a:solidFill>
                <a:latin typeface="Poppins Light"/>
                <a:ea typeface="Poppins Light"/>
                <a:cs typeface="Poppins Light"/>
                <a:sym typeface="Poppins Light"/>
              </a:rPr>
              <a:t>Friends cards &amp; icons</a:t>
            </a:r>
            <a:endParaRPr sz="2000">
              <a:solidFill>
                <a:schemeClr val="dk1"/>
              </a:solidFill>
              <a:latin typeface="Poppins Light"/>
              <a:ea typeface="Poppins Light"/>
              <a:cs typeface="Poppins Light"/>
              <a:sym typeface="Poppins Light"/>
            </a:endParaRPr>
          </a:p>
          <a:p>
            <a:pPr indent="-355600" lvl="0" marL="457200" rtl="0" algn="l">
              <a:spcBef>
                <a:spcPts val="0"/>
              </a:spcBef>
              <a:spcAft>
                <a:spcPts val="0"/>
              </a:spcAft>
              <a:buClr>
                <a:schemeClr val="dk1"/>
              </a:buClr>
              <a:buSzPts val="2000"/>
              <a:buFont typeface="Poppins Light"/>
              <a:buChar char="●"/>
            </a:pPr>
            <a:r>
              <a:rPr lang="en" sz="2000">
                <a:solidFill>
                  <a:schemeClr val="dk1"/>
                </a:solidFill>
                <a:latin typeface="Poppins Light"/>
                <a:ea typeface="Poppins Light"/>
                <a:cs typeface="Poppins Light"/>
                <a:sym typeface="Poppins Light"/>
              </a:rPr>
              <a:t>Messaging System</a:t>
            </a:r>
            <a:endParaRPr sz="2000">
              <a:solidFill>
                <a:schemeClr val="dk1"/>
              </a:solidFill>
              <a:latin typeface="Poppins Light"/>
              <a:ea typeface="Poppins Light"/>
              <a:cs typeface="Poppins Light"/>
              <a:sym typeface="Poppins Light"/>
            </a:endParaRPr>
          </a:p>
          <a:p>
            <a:pPr indent="-355600" lvl="0" marL="457200" rtl="0" algn="l">
              <a:spcBef>
                <a:spcPts val="0"/>
              </a:spcBef>
              <a:spcAft>
                <a:spcPts val="0"/>
              </a:spcAft>
              <a:buClr>
                <a:schemeClr val="dk1"/>
              </a:buClr>
              <a:buSzPts val="2000"/>
              <a:buFont typeface="Poppins Light"/>
              <a:buChar char="●"/>
            </a:pPr>
            <a:r>
              <a:rPr lang="en" sz="2000">
                <a:solidFill>
                  <a:schemeClr val="dk1"/>
                </a:solidFill>
                <a:latin typeface="Poppins Light"/>
                <a:ea typeface="Poppins Light"/>
                <a:cs typeface="Poppins Light"/>
                <a:sym typeface="Poppins Light"/>
              </a:rPr>
              <a:t>Public Transit Routes</a:t>
            </a:r>
            <a:endParaRPr sz="2000">
              <a:solidFill>
                <a:schemeClr val="dk1"/>
              </a:solidFill>
              <a:latin typeface="Poppins Light"/>
              <a:ea typeface="Poppins Light"/>
              <a:cs typeface="Poppins Light"/>
              <a:sym typeface="Poppins Light"/>
            </a:endParaRPr>
          </a:p>
          <a:p>
            <a:pPr indent="-355600" lvl="0" marL="457200" rtl="0" algn="l">
              <a:spcBef>
                <a:spcPts val="0"/>
              </a:spcBef>
              <a:spcAft>
                <a:spcPts val="0"/>
              </a:spcAft>
              <a:buClr>
                <a:schemeClr val="dk1"/>
              </a:buClr>
              <a:buSzPts val="2000"/>
              <a:buFont typeface="Poppins Light"/>
              <a:buChar char="●"/>
            </a:pPr>
            <a:r>
              <a:rPr lang="en" sz="2000">
                <a:solidFill>
                  <a:schemeClr val="dk1"/>
                </a:solidFill>
                <a:latin typeface="Poppins Light"/>
                <a:ea typeface="Poppins Light"/>
                <a:cs typeface="Poppins Light"/>
                <a:sym typeface="Poppins Light"/>
              </a:rPr>
              <a:t>Location</a:t>
            </a:r>
            <a:endParaRPr sz="2000">
              <a:solidFill>
                <a:schemeClr val="dk1"/>
              </a:solidFill>
              <a:latin typeface="Poppins Light"/>
              <a:ea typeface="Poppins Light"/>
              <a:cs typeface="Poppins Light"/>
              <a:sym typeface="Poppins Light"/>
            </a:endParaRPr>
          </a:p>
          <a:p>
            <a:pPr indent="0" lvl="0" marL="0" rtl="0" algn="l">
              <a:spcBef>
                <a:spcPts val="600"/>
              </a:spcBef>
              <a:spcAft>
                <a:spcPts val="0"/>
              </a:spcAft>
              <a:buNone/>
            </a:pPr>
            <a:r>
              <a:t/>
            </a:r>
            <a:endParaRPr sz="2000">
              <a:solidFill>
                <a:schemeClr val="dk1"/>
              </a:solidFill>
              <a:latin typeface="Poppins Light"/>
              <a:ea typeface="Poppins Light"/>
              <a:cs typeface="Poppins Light"/>
              <a:sym typeface="Poppins Light"/>
            </a:endParaRPr>
          </a:p>
          <a:p>
            <a:pPr indent="0" lvl="0" marL="457200" rtl="0" algn="l">
              <a:spcBef>
                <a:spcPts val="600"/>
              </a:spcBef>
              <a:spcAft>
                <a:spcPts val="0"/>
              </a:spcAft>
              <a:buNone/>
            </a:pPr>
            <a:r>
              <a:t/>
            </a:r>
            <a:endParaRPr sz="2000">
              <a:solidFill>
                <a:schemeClr val="dk1"/>
              </a:solidFill>
              <a:latin typeface="Poppins Light"/>
              <a:ea typeface="Poppins Light"/>
              <a:cs typeface="Poppins Light"/>
              <a:sym typeface="Poppins Light"/>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54"/>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558" name="Google Shape;558;p54"/>
          <p:cNvSpPr txBox="1"/>
          <p:nvPr/>
        </p:nvSpPr>
        <p:spPr>
          <a:xfrm>
            <a:off x="152400" y="152400"/>
            <a:ext cx="6317100" cy="7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Poppins"/>
                <a:ea typeface="Poppins"/>
                <a:cs typeface="Poppins"/>
                <a:sym typeface="Poppins"/>
              </a:rPr>
              <a:t>Future Plans</a:t>
            </a:r>
            <a:endParaRPr b="1" sz="3000">
              <a:solidFill>
                <a:schemeClr val="dk1"/>
              </a:solidFill>
              <a:latin typeface="Poppins"/>
              <a:ea typeface="Poppins"/>
              <a:cs typeface="Poppins"/>
              <a:sym typeface="Poppins"/>
            </a:endParaRPr>
          </a:p>
          <a:p>
            <a:pPr indent="0" lvl="0" marL="0" rtl="0" algn="l">
              <a:spcBef>
                <a:spcPts val="0"/>
              </a:spcBef>
              <a:spcAft>
                <a:spcPts val="0"/>
              </a:spcAft>
              <a:buNone/>
            </a:pPr>
            <a:r>
              <a:t/>
            </a:r>
            <a:endParaRPr/>
          </a:p>
        </p:txBody>
      </p:sp>
      <p:sp>
        <p:nvSpPr>
          <p:cNvPr id="559" name="Google Shape;559;p54"/>
          <p:cNvSpPr/>
          <p:nvPr/>
        </p:nvSpPr>
        <p:spPr>
          <a:xfrm>
            <a:off x="404325" y="1801800"/>
            <a:ext cx="2049900" cy="18612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Poppins"/>
                <a:ea typeface="Poppins"/>
                <a:cs typeface="Poppins"/>
                <a:sym typeface="Poppins"/>
              </a:rPr>
              <a:t>Finish Basic Functionality </a:t>
            </a:r>
            <a:r>
              <a:rPr lang="en" sz="1000">
                <a:latin typeface="Poppins"/>
                <a:ea typeface="Poppins"/>
                <a:cs typeface="Poppins"/>
                <a:sym typeface="Poppins"/>
              </a:rPr>
              <a:t>(Events API, Public Transit &amp; Friends)</a:t>
            </a:r>
            <a:endParaRPr sz="1000">
              <a:latin typeface="Poppins"/>
              <a:ea typeface="Poppins"/>
              <a:cs typeface="Poppins"/>
              <a:sym typeface="Poppins"/>
            </a:endParaRPr>
          </a:p>
        </p:txBody>
      </p:sp>
      <p:sp>
        <p:nvSpPr>
          <p:cNvPr id="560" name="Google Shape;560;p54"/>
          <p:cNvSpPr/>
          <p:nvPr/>
        </p:nvSpPr>
        <p:spPr>
          <a:xfrm>
            <a:off x="3603475" y="1801800"/>
            <a:ext cx="2049900" cy="18612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Poppins"/>
                <a:ea typeface="Poppins"/>
                <a:cs typeface="Poppins"/>
                <a:sym typeface="Poppins"/>
              </a:rPr>
              <a:t>Improve UI &amp; decide on cohesive aesthetic</a:t>
            </a:r>
            <a:endParaRPr>
              <a:latin typeface="Poppins"/>
              <a:ea typeface="Poppins"/>
              <a:cs typeface="Poppins"/>
              <a:sym typeface="Poppins"/>
            </a:endParaRPr>
          </a:p>
        </p:txBody>
      </p:sp>
      <p:sp>
        <p:nvSpPr>
          <p:cNvPr id="561" name="Google Shape;561;p54"/>
          <p:cNvSpPr/>
          <p:nvPr/>
        </p:nvSpPr>
        <p:spPr>
          <a:xfrm>
            <a:off x="6595750" y="1801800"/>
            <a:ext cx="2049900" cy="18612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Poppins"/>
                <a:ea typeface="Poppins"/>
                <a:cs typeface="Poppins"/>
                <a:sym typeface="Poppins"/>
              </a:rPr>
              <a:t>Add more features if time allows </a:t>
            </a:r>
            <a:r>
              <a:rPr lang="en" sz="1000">
                <a:latin typeface="Poppins"/>
                <a:ea typeface="Poppins"/>
                <a:cs typeface="Poppins"/>
                <a:sym typeface="Poppins"/>
              </a:rPr>
              <a:t>(Facebook log-in, database, etc.)</a:t>
            </a:r>
            <a:endParaRPr sz="1000">
              <a:latin typeface="Poppins"/>
              <a:ea typeface="Poppins"/>
              <a:cs typeface="Poppins"/>
              <a:sym typeface="Poppins"/>
            </a:endParaRPr>
          </a:p>
        </p:txBody>
      </p:sp>
      <p:cxnSp>
        <p:nvCxnSpPr>
          <p:cNvPr id="562" name="Google Shape;562;p54"/>
          <p:cNvCxnSpPr>
            <a:stCxn id="559" idx="6"/>
            <a:endCxn id="560" idx="2"/>
          </p:cNvCxnSpPr>
          <p:nvPr/>
        </p:nvCxnSpPr>
        <p:spPr>
          <a:xfrm>
            <a:off x="2454225" y="2732400"/>
            <a:ext cx="1149300" cy="0"/>
          </a:xfrm>
          <a:prstGeom prst="straightConnector1">
            <a:avLst/>
          </a:prstGeom>
          <a:noFill/>
          <a:ln cap="flat" cmpd="sng" w="28575">
            <a:solidFill>
              <a:schemeClr val="dk2"/>
            </a:solidFill>
            <a:prstDash val="solid"/>
            <a:round/>
            <a:headEnd len="med" w="med" type="none"/>
            <a:tailEnd len="med" w="med" type="triangle"/>
          </a:ln>
        </p:spPr>
      </p:cxnSp>
      <p:cxnSp>
        <p:nvCxnSpPr>
          <p:cNvPr id="563" name="Google Shape;563;p54"/>
          <p:cNvCxnSpPr>
            <a:stCxn id="560" idx="6"/>
            <a:endCxn id="561" idx="2"/>
          </p:cNvCxnSpPr>
          <p:nvPr/>
        </p:nvCxnSpPr>
        <p:spPr>
          <a:xfrm>
            <a:off x="5653375" y="2732400"/>
            <a:ext cx="942300" cy="0"/>
          </a:xfrm>
          <a:prstGeom prst="straightConnector1">
            <a:avLst/>
          </a:prstGeom>
          <a:noFill/>
          <a:ln cap="flat" cmpd="sng" w="28575">
            <a:solidFill>
              <a:schemeClr val="dk2"/>
            </a:solidFill>
            <a:prstDash val="solid"/>
            <a:round/>
            <a:headEnd len="med" w="med" type="none"/>
            <a:tailEnd len="med" w="med" type="triangle"/>
          </a:ln>
        </p:spPr>
      </p:cxn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55"/>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569" name="Google Shape;569;p55"/>
          <p:cNvSpPr txBox="1"/>
          <p:nvPr/>
        </p:nvSpPr>
        <p:spPr>
          <a:xfrm>
            <a:off x="152400" y="152400"/>
            <a:ext cx="5630400" cy="7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Poppins"/>
                <a:ea typeface="Poppins"/>
                <a:cs typeface="Poppins"/>
                <a:sym typeface="Poppins"/>
              </a:rPr>
              <a:t>Wizard of Oz Techniques</a:t>
            </a:r>
            <a:endParaRPr b="1" sz="3000">
              <a:solidFill>
                <a:schemeClr val="dk1"/>
              </a:solidFill>
              <a:latin typeface="Poppins"/>
              <a:ea typeface="Poppins"/>
              <a:cs typeface="Poppins"/>
              <a:sym typeface="Poppins"/>
            </a:endParaRPr>
          </a:p>
          <a:p>
            <a:pPr indent="0" lvl="0" marL="0" rtl="0" algn="l">
              <a:spcBef>
                <a:spcPts val="0"/>
              </a:spcBef>
              <a:spcAft>
                <a:spcPts val="0"/>
              </a:spcAft>
              <a:buNone/>
            </a:pPr>
            <a:r>
              <a:t/>
            </a:r>
            <a:endParaRPr/>
          </a:p>
        </p:txBody>
      </p:sp>
      <p:sp>
        <p:nvSpPr>
          <p:cNvPr id="570" name="Google Shape;570;p55"/>
          <p:cNvSpPr txBox="1"/>
          <p:nvPr/>
        </p:nvSpPr>
        <p:spPr>
          <a:xfrm>
            <a:off x="919400" y="657000"/>
            <a:ext cx="7230900" cy="3616200"/>
          </a:xfrm>
          <a:prstGeom prst="rect">
            <a:avLst/>
          </a:prstGeom>
          <a:noFill/>
          <a:ln>
            <a:noFill/>
          </a:ln>
        </p:spPr>
        <p:txBody>
          <a:bodyPr anchorCtr="0" anchor="t" bIns="91425" lIns="91425" spcFirstLastPara="1" rIns="91425" wrap="square" tIns="91425">
            <a:noAutofit/>
          </a:bodyPr>
          <a:lstStyle/>
          <a:p>
            <a:pPr indent="-355600" lvl="0" marL="457200" rtl="0" algn="l">
              <a:spcBef>
                <a:spcPts val="600"/>
              </a:spcBef>
              <a:spcAft>
                <a:spcPts val="0"/>
              </a:spcAft>
              <a:buClr>
                <a:schemeClr val="dk1"/>
              </a:buClr>
              <a:buSzPts val="2000"/>
              <a:buFont typeface="Poppins Light"/>
              <a:buChar char="●"/>
            </a:pPr>
            <a:r>
              <a:rPr lang="en" sz="2000">
                <a:solidFill>
                  <a:schemeClr val="dk1"/>
                </a:solidFill>
                <a:latin typeface="Poppins Light"/>
                <a:ea typeface="Poppins Light"/>
                <a:cs typeface="Poppins Light"/>
                <a:sym typeface="Poppins Light"/>
              </a:rPr>
              <a:t>Location-based</a:t>
            </a:r>
            <a:endParaRPr sz="2000">
              <a:solidFill>
                <a:schemeClr val="dk1"/>
              </a:solidFill>
              <a:latin typeface="Poppins Light"/>
              <a:ea typeface="Poppins Light"/>
              <a:cs typeface="Poppins Light"/>
              <a:sym typeface="Poppins Light"/>
            </a:endParaRPr>
          </a:p>
          <a:p>
            <a:pPr indent="-355600" lvl="1" marL="914400" rtl="0" algn="l">
              <a:spcBef>
                <a:spcPts val="0"/>
              </a:spcBef>
              <a:spcAft>
                <a:spcPts val="0"/>
              </a:spcAft>
              <a:buClr>
                <a:schemeClr val="dk1"/>
              </a:buClr>
              <a:buSzPts val="2000"/>
              <a:buFont typeface="Poppins Light"/>
              <a:buChar char="○"/>
            </a:pPr>
            <a:r>
              <a:rPr lang="en" sz="2000">
                <a:solidFill>
                  <a:schemeClr val="dk1"/>
                </a:solidFill>
                <a:latin typeface="Poppins Light"/>
                <a:ea typeface="Poppins Light"/>
                <a:cs typeface="Poppins Light"/>
                <a:sym typeface="Poppins Light"/>
              </a:rPr>
              <a:t>We are not using user’s real-time location</a:t>
            </a:r>
            <a:endParaRPr sz="2000">
              <a:solidFill>
                <a:schemeClr val="dk1"/>
              </a:solidFill>
              <a:latin typeface="Poppins Light"/>
              <a:ea typeface="Poppins Light"/>
              <a:cs typeface="Poppins Light"/>
              <a:sym typeface="Poppins Light"/>
            </a:endParaRPr>
          </a:p>
          <a:p>
            <a:pPr indent="0" lvl="0" marL="457200" rtl="0" algn="l">
              <a:spcBef>
                <a:spcPts val="600"/>
              </a:spcBef>
              <a:spcAft>
                <a:spcPts val="0"/>
              </a:spcAft>
              <a:buNone/>
            </a:pPr>
            <a:r>
              <a:t/>
            </a:r>
            <a:endParaRPr sz="2000">
              <a:solidFill>
                <a:schemeClr val="dk1"/>
              </a:solidFill>
              <a:latin typeface="Poppins Light"/>
              <a:ea typeface="Poppins Light"/>
              <a:cs typeface="Poppins Light"/>
              <a:sym typeface="Poppins Light"/>
            </a:endParaRPr>
          </a:p>
        </p:txBody>
      </p:sp>
      <p:sp>
        <p:nvSpPr>
          <p:cNvPr id="571" name="Google Shape;571;p55"/>
          <p:cNvSpPr txBox="1"/>
          <p:nvPr/>
        </p:nvSpPr>
        <p:spPr>
          <a:xfrm>
            <a:off x="152400" y="1457775"/>
            <a:ext cx="4809000" cy="7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Poppins"/>
                <a:ea typeface="Poppins"/>
                <a:cs typeface="Poppins"/>
                <a:sym typeface="Poppins"/>
              </a:rPr>
              <a:t>Hard-coded Data</a:t>
            </a:r>
            <a:endParaRPr b="1" sz="3000">
              <a:solidFill>
                <a:schemeClr val="dk1"/>
              </a:solidFill>
              <a:latin typeface="Poppins"/>
              <a:ea typeface="Poppins"/>
              <a:cs typeface="Poppins"/>
              <a:sym typeface="Poppins"/>
            </a:endParaRPr>
          </a:p>
          <a:p>
            <a:pPr indent="0" lvl="0" marL="0" rtl="0" algn="l">
              <a:spcBef>
                <a:spcPts val="0"/>
              </a:spcBef>
              <a:spcAft>
                <a:spcPts val="0"/>
              </a:spcAft>
              <a:buNone/>
            </a:pPr>
            <a:r>
              <a:t/>
            </a:r>
            <a:endParaRPr/>
          </a:p>
        </p:txBody>
      </p:sp>
      <p:sp>
        <p:nvSpPr>
          <p:cNvPr id="572" name="Google Shape;572;p55"/>
          <p:cNvSpPr txBox="1"/>
          <p:nvPr/>
        </p:nvSpPr>
        <p:spPr>
          <a:xfrm>
            <a:off x="919400" y="1855700"/>
            <a:ext cx="7230900" cy="3616200"/>
          </a:xfrm>
          <a:prstGeom prst="rect">
            <a:avLst/>
          </a:prstGeom>
          <a:noFill/>
          <a:ln>
            <a:noFill/>
          </a:ln>
        </p:spPr>
        <p:txBody>
          <a:bodyPr anchorCtr="0" anchor="t" bIns="91425" lIns="91425" spcFirstLastPara="1" rIns="91425" wrap="square" tIns="91425">
            <a:noAutofit/>
          </a:bodyPr>
          <a:lstStyle/>
          <a:p>
            <a:pPr indent="-355600" lvl="0" marL="457200" rtl="0" algn="l">
              <a:spcBef>
                <a:spcPts val="600"/>
              </a:spcBef>
              <a:spcAft>
                <a:spcPts val="0"/>
              </a:spcAft>
              <a:buClr>
                <a:schemeClr val="dk1"/>
              </a:buClr>
              <a:buSzPts val="2000"/>
              <a:buFont typeface="Poppins Light"/>
              <a:buChar char="●"/>
            </a:pPr>
            <a:r>
              <a:rPr lang="en" sz="2000">
                <a:solidFill>
                  <a:schemeClr val="dk1"/>
                </a:solidFill>
                <a:latin typeface="Poppins Light"/>
                <a:ea typeface="Poppins Light"/>
                <a:cs typeface="Poppins Light"/>
                <a:sym typeface="Poppins Light"/>
              </a:rPr>
              <a:t>E</a:t>
            </a:r>
            <a:r>
              <a:rPr lang="en" sz="2000">
                <a:solidFill>
                  <a:schemeClr val="dk1"/>
                </a:solidFill>
                <a:latin typeface="Poppins Light"/>
                <a:ea typeface="Poppins Light"/>
                <a:cs typeface="Poppins Light"/>
                <a:sym typeface="Poppins Light"/>
              </a:rPr>
              <a:t>vents</a:t>
            </a:r>
            <a:endParaRPr sz="2000">
              <a:solidFill>
                <a:schemeClr val="dk1"/>
              </a:solidFill>
              <a:latin typeface="Poppins Light"/>
              <a:ea typeface="Poppins Light"/>
              <a:cs typeface="Poppins Light"/>
              <a:sym typeface="Poppins Light"/>
            </a:endParaRPr>
          </a:p>
          <a:p>
            <a:pPr indent="-355600" lvl="1" marL="914400" rtl="0" algn="l">
              <a:spcBef>
                <a:spcPts val="0"/>
              </a:spcBef>
              <a:spcAft>
                <a:spcPts val="0"/>
              </a:spcAft>
              <a:buClr>
                <a:schemeClr val="dk1"/>
              </a:buClr>
              <a:buSzPts val="2000"/>
              <a:buFont typeface="Poppins Light"/>
              <a:buChar char="○"/>
            </a:pPr>
            <a:r>
              <a:rPr lang="en" sz="2000">
                <a:solidFill>
                  <a:schemeClr val="dk1"/>
                </a:solidFill>
                <a:latin typeface="Poppins Light"/>
                <a:ea typeface="Poppins Light"/>
                <a:cs typeface="Poppins Light"/>
                <a:sym typeface="Poppins Light"/>
              </a:rPr>
              <a:t>Numbered</a:t>
            </a:r>
            <a:endParaRPr sz="2000">
              <a:solidFill>
                <a:schemeClr val="dk1"/>
              </a:solidFill>
              <a:latin typeface="Poppins Light"/>
              <a:ea typeface="Poppins Light"/>
              <a:cs typeface="Poppins Light"/>
              <a:sym typeface="Poppins Light"/>
            </a:endParaRPr>
          </a:p>
          <a:p>
            <a:pPr indent="-355600" lvl="1" marL="914400" rtl="0" algn="l">
              <a:spcBef>
                <a:spcPts val="0"/>
              </a:spcBef>
              <a:spcAft>
                <a:spcPts val="0"/>
              </a:spcAft>
              <a:buClr>
                <a:schemeClr val="dk1"/>
              </a:buClr>
              <a:buSzPts val="2000"/>
              <a:buFont typeface="Poppins Light"/>
              <a:buChar char="○"/>
            </a:pPr>
            <a:r>
              <a:rPr lang="en" sz="2000">
                <a:solidFill>
                  <a:schemeClr val="dk1"/>
                </a:solidFill>
                <a:latin typeface="Poppins Light"/>
                <a:ea typeface="Poppins Light"/>
                <a:cs typeface="Poppins Light"/>
                <a:sym typeface="Poppins Light"/>
              </a:rPr>
              <a:t>Distance</a:t>
            </a:r>
            <a:endParaRPr sz="2000">
              <a:solidFill>
                <a:schemeClr val="dk1"/>
              </a:solidFill>
              <a:latin typeface="Poppins Light"/>
              <a:ea typeface="Poppins Light"/>
              <a:cs typeface="Poppins Light"/>
              <a:sym typeface="Poppins Light"/>
            </a:endParaRPr>
          </a:p>
          <a:p>
            <a:pPr indent="-355600" lvl="1" marL="914400" rtl="0" algn="l">
              <a:spcBef>
                <a:spcPts val="0"/>
              </a:spcBef>
              <a:spcAft>
                <a:spcPts val="0"/>
              </a:spcAft>
              <a:buClr>
                <a:schemeClr val="dk1"/>
              </a:buClr>
              <a:buSzPts val="2000"/>
              <a:buFont typeface="Poppins Light"/>
              <a:buChar char="○"/>
            </a:pPr>
            <a:r>
              <a:rPr lang="en" sz="2000">
                <a:solidFill>
                  <a:schemeClr val="dk1"/>
                </a:solidFill>
                <a:latin typeface="Poppins Light"/>
                <a:ea typeface="Poppins Light"/>
                <a:cs typeface="Poppins Light"/>
                <a:sym typeface="Poppins Light"/>
              </a:rPr>
              <a:t>Names</a:t>
            </a:r>
            <a:endParaRPr sz="2000">
              <a:solidFill>
                <a:schemeClr val="dk1"/>
              </a:solidFill>
              <a:latin typeface="Poppins Light"/>
              <a:ea typeface="Poppins Light"/>
              <a:cs typeface="Poppins Light"/>
              <a:sym typeface="Poppins Light"/>
            </a:endParaRPr>
          </a:p>
          <a:p>
            <a:pPr indent="0" lvl="0" marL="0" rtl="0" algn="l">
              <a:spcBef>
                <a:spcPts val="600"/>
              </a:spcBef>
              <a:spcAft>
                <a:spcPts val="0"/>
              </a:spcAft>
              <a:buNone/>
            </a:pPr>
            <a:r>
              <a:t/>
            </a:r>
            <a:endParaRPr sz="2000">
              <a:solidFill>
                <a:schemeClr val="dk1"/>
              </a:solidFill>
              <a:latin typeface="Poppins Light"/>
              <a:ea typeface="Poppins Light"/>
              <a:cs typeface="Poppins Light"/>
              <a:sym typeface="Poppins Light"/>
            </a:endParaRPr>
          </a:p>
          <a:p>
            <a:pPr indent="0" lvl="0" marL="457200" rtl="0" algn="l">
              <a:spcBef>
                <a:spcPts val="600"/>
              </a:spcBef>
              <a:spcAft>
                <a:spcPts val="0"/>
              </a:spcAft>
              <a:buNone/>
            </a:pPr>
            <a:r>
              <a:t/>
            </a:r>
            <a:endParaRPr sz="2000">
              <a:solidFill>
                <a:schemeClr val="dk1"/>
              </a:solidFill>
              <a:latin typeface="Poppins Light"/>
              <a:ea typeface="Poppins Light"/>
              <a:cs typeface="Poppins Light"/>
              <a:sym typeface="Poppins Light"/>
            </a:endParaRPr>
          </a:p>
        </p:txBody>
      </p:sp>
      <p:sp>
        <p:nvSpPr>
          <p:cNvPr id="573" name="Google Shape;573;p55"/>
          <p:cNvSpPr txBox="1"/>
          <p:nvPr/>
        </p:nvSpPr>
        <p:spPr>
          <a:xfrm>
            <a:off x="152400" y="3270575"/>
            <a:ext cx="4809000" cy="7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Poppins"/>
                <a:ea typeface="Poppins"/>
                <a:cs typeface="Poppins"/>
                <a:sym typeface="Poppins"/>
              </a:rPr>
              <a:t>Issues/Questions</a:t>
            </a:r>
            <a:endParaRPr b="1" sz="3000">
              <a:solidFill>
                <a:schemeClr val="dk1"/>
              </a:solidFill>
              <a:latin typeface="Poppins"/>
              <a:ea typeface="Poppins"/>
              <a:cs typeface="Poppins"/>
              <a:sym typeface="Poppins"/>
            </a:endParaRPr>
          </a:p>
          <a:p>
            <a:pPr indent="0" lvl="0" marL="0" rtl="0" algn="l">
              <a:spcBef>
                <a:spcPts val="0"/>
              </a:spcBef>
              <a:spcAft>
                <a:spcPts val="0"/>
              </a:spcAft>
              <a:buNone/>
            </a:pPr>
            <a:r>
              <a:t/>
            </a:r>
            <a:endParaRPr/>
          </a:p>
        </p:txBody>
      </p:sp>
      <p:sp>
        <p:nvSpPr>
          <p:cNvPr id="574" name="Google Shape;574;p55"/>
          <p:cNvSpPr txBox="1"/>
          <p:nvPr/>
        </p:nvSpPr>
        <p:spPr>
          <a:xfrm>
            <a:off x="919400" y="3808225"/>
            <a:ext cx="7230900" cy="3616200"/>
          </a:xfrm>
          <a:prstGeom prst="rect">
            <a:avLst/>
          </a:prstGeom>
          <a:noFill/>
          <a:ln>
            <a:noFill/>
          </a:ln>
        </p:spPr>
        <p:txBody>
          <a:bodyPr anchorCtr="0" anchor="t" bIns="91425" lIns="91425" spcFirstLastPara="1" rIns="91425" wrap="square" tIns="91425">
            <a:noAutofit/>
          </a:bodyPr>
          <a:lstStyle/>
          <a:p>
            <a:pPr indent="-355600" lvl="0" marL="457200" rtl="0" algn="l">
              <a:spcBef>
                <a:spcPts val="600"/>
              </a:spcBef>
              <a:spcAft>
                <a:spcPts val="0"/>
              </a:spcAft>
              <a:buClr>
                <a:schemeClr val="dk1"/>
              </a:buClr>
              <a:buSzPts val="2000"/>
              <a:buFont typeface="Poppins Light"/>
              <a:buChar char="●"/>
            </a:pPr>
            <a:r>
              <a:rPr lang="en" sz="2000">
                <a:solidFill>
                  <a:schemeClr val="dk1"/>
                </a:solidFill>
                <a:latin typeface="Poppins Light"/>
                <a:ea typeface="Poppins Light"/>
                <a:cs typeface="Poppins Light"/>
                <a:sym typeface="Poppins Light"/>
              </a:rPr>
              <a:t>Events API?</a:t>
            </a:r>
            <a:endParaRPr sz="2000">
              <a:solidFill>
                <a:schemeClr val="dk1"/>
              </a:solidFill>
              <a:latin typeface="Poppins Light"/>
              <a:ea typeface="Poppins Light"/>
              <a:cs typeface="Poppins Light"/>
              <a:sym typeface="Poppins Light"/>
            </a:endParaRPr>
          </a:p>
          <a:p>
            <a:pPr indent="-355600" lvl="0" marL="457200" rtl="0" algn="l">
              <a:spcBef>
                <a:spcPts val="0"/>
              </a:spcBef>
              <a:spcAft>
                <a:spcPts val="0"/>
              </a:spcAft>
              <a:buClr>
                <a:schemeClr val="dk1"/>
              </a:buClr>
              <a:buSzPts val="2000"/>
              <a:buFont typeface="Poppins Light"/>
              <a:buChar char="●"/>
            </a:pPr>
            <a:r>
              <a:rPr lang="en" sz="2000">
                <a:solidFill>
                  <a:schemeClr val="dk1"/>
                </a:solidFill>
                <a:latin typeface="Poppins Light"/>
                <a:ea typeface="Poppins Light"/>
                <a:cs typeface="Poppins Light"/>
                <a:sym typeface="Poppins Light"/>
              </a:rPr>
              <a:t>Transit API?</a:t>
            </a:r>
            <a:endParaRPr sz="2000">
              <a:solidFill>
                <a:schemeClr val="dk1"/>
              </a:solidFill>
              <a:latin typeface="Poppins Light"/>
              <a:ea typeface="Poppins Light"/>
              <a:cs typeface="Poppins Light"/>
              <a:sym typeface="Poppins Light"/>
            </a:endParaRPr>
          </a:p>
          <a:p>
            <a:pPr indent="0" lvl="0" marL="0" rtl="0" algn="l">
              <a:spcBef>
                <a:spcPts val="600"/>
              </a:spcBef>
              <a:spcAft>
                <a:spcPts val="0"/>
              </a:spcAft>
              <a:buNone/>
            </a:pPr>
            <a:r>
              <a:t/>
            </a:r>
            <a:endParaRPr sz="2000">
              <a:solidFill>
                <a:schemeClr val="dk1"/>
              </a:solidFill>
              <a:latin typeface="Poppins Light"/>
              <a:ea typeface="Poppins Light"/>
              <a:cs typeface="Poppins Light"/>
              <a:sym typeface="Poppins Light"/>
            </a:endParaRPr>
          </a:p>
          <a:p>
            <a:pPr indent="0" lvl="0" marL="457200" rtl="0" algn="l">
              <a:spcBef>
                <a:spcPts val="600"/>
              </a:spcBef>
              <a:spcAft>
                <a:spcPts val="0"/>
              </a:spcAft>
              <a:buNone/>
            </a:pPr>
            <a:r>
              <a:t/>
            </a:r>
            <a:endParaRPr sz="2000">
              <a:solidFill>
                <a:schemeClr val="dk1"/>
              </a:solidFill>
              <a:latin typeface="Poppins Light"/>
              <a:ea typeface="Poppins Light"/>
              <a:cs typeface="Poppins Light"/>
              <a:sym typeface="Poppins Light"/>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56"/>
          <p:cNvSpPr txBox="1"/>
          <p:nvPr>
            <p:ph type="ctrTitle"/>
          </p:nvPr>
        </p:nvSpPr>
        <p:spPr>
          <a:xfrm>
            <a:off x="1839900" y="2300925"/>
            <a:ext cx="5464200" cy="956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Prototype Demonstration</a:t>
            </a:r>
            <a:endParaRPr b="0" sz="3600"/>
          </a:p>
        </p:txBody>
      </p:sp>
      <p:sp>
        <p:nvSpPr>
          <p:cNvPr id="580" name="Google Shape;580;p56"/>
          <p:cNvSpPr txBox="1"/>
          <p:nvPr/>
        </p:nvSpPr>
        <p:spPr>
          <a:xfrm>
            <a:off x="1030925" y="710500"/>
            <a:ext cx="1392600" cy="139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sz="6000">
              <a:solidFill>
                <a:srgbClr val="FFFFFF"/>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57"/>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586" name="Google Shape;586;p57"/>
          <p:cNvSpPr txBox="1"/>
          <p:nvPr/>
        </p:nvSpPr>
        <p:spPr>
          <a:xfrm>
            <a:off x="152400" y="152400"/>
            <a:ext cx="4809000" cy="7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3000">
              <a:solidFill>
                <a:schemeClr val="dk1"/>
              </a:solidFill>
              <a:latin typeface="Poppins"/>
              <a:ea typeface="Poppins"/>
              <a:cs typeface="Poppins"/>
              <a:sym typeface="Poppins"/>
            </a:endParaRPr>
          </a:p>
          <a:p>
            <a:pPr indent="0" lvl="0" marL="0" rtl="0" algn="l">
              <a:spcBef>
                <a:spcPts val="0"/>
              </a:spcBef>
              <a:spcAft>
                <a:spcPts val="0"/>
              </a:spcAft>
              <a:buNone/>
            </a:pPr>
            <a:r>
              <a:t/>
            </a:r>
            <a:endParaRPr/>
          </a:p>
        </p:txBody>
      </p:sp>
      <p:pic>
        <p:nvPicPr>
          <p:cNvPr id="587" name="Google Shape;587;p57" title="PrototypeTask1.MP4">
            <a:hlinkClick r:id="rId3"/>
          </p:cNvPr>
          <p:cNvPicPr preferRelativeResize="0"/>
          <p:nvPr/>
        </p:nvPicPr>
        <p:blipFill>
          <a:blip r:embed="rId4">
            <a:alphaModFix/>
          </a:blip>
          <a:stretch>
            <a:fillRect/>
          </a:stretch>
        </p:blipFill>
        <p:spPr>
          <a:xfrm>
            <a:off x="1230638" y="0"/>
            <a:ext cx="6682723" cy="50120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58"/>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593" name="Google Shape;593;p58"/>
          <p:cNvPicPr preferRelativeResize="0"/>
          <p:nvPr/>
        </p:nvPicPr>
        <p:blipFill>
          <a:blip r:embed="rId3">
            <a:alphaModFix/>
          </a:blip>
          <a:stretch>
            <a:fillRect/>
          </a:stretch>
        </p:blipFill>
        <p:spPr>
          <a:xfrm>
            <a:off x="5102613" y="152400"/>
            <a:ext cx="2328590" cy="4838697"/>
          </a:xfrm>
          <a:prstGeom prst="rect">
            <a:avLst/>
          </a:prstGeom>
          <a:noFill/>
          <a:ln>
            <a:noFill/>
          </a:ln>
        </p:spPr>
      </p:pic>
      <p:pic>
        <p:nvPicPr>
          <p:cNvPr id="594" name="Google Shape;594;p58"/>
          <p:cNvPicPr preferRelativeResize="0"/>
          <p:nvPr/>
        </p:nvPicPr>
        <p:blipFill>
          <a:blip r:embed="rId4">
            <a:alphaModFix/>
          </a:blip>
          <a:stretch>
            <a:fillRect/>
          </a:stretch>
        </p:blipFill>
        <p:spPr>
          <a:xfrm>
            <a:off x="1740625" y="152400"/>
            <a:ext cx="2237318" cy="4838697"/>
          </a:xfrm>
          <a:prstGeom prst="rect">
            <a:avLst/>
          </a:prstGeom>
          <a:noFill/>
          <a:ln>
            <a:noFill/>
          </a:ln>
        </p:spPr>
      </p:pic>
      <p:cxnSp>
        <p:nvCxnSpPr>
          <p:cNvPr id="595" name="Google Shape;595;p58"/>
          <p:cNvCxnSpPr/>
          <p:nvPr/>
        </p:nvCxnSpPr>
        <p:spPr>
          <a:xfrm>
            <a:off x="4135888" y="2568150"/>
            <a:ext cx="808800" cy="7200"/>
          </a:xfrm>
          <a:prstGeom prst="straightConnector1">
            <a:avLst/>
          </a:prstGeom>
          <a:noFill/>
          <a:ln cap="flat" cmpd="sng" w="9525">
            <a:solidFill>
              <a:srgbClr val="FF0000"/>
            </a:solidFill>
            <a:prstDash val="solid"/>
            <a:round/>
            <a:headEnd len="med" w="med" type="none"/>
            <a:tailEnd len="med" w="med" type="stealth"/>
          </a:ln>
        </p:spPr>
      </p:cxn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59"/>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601" name="Google Shape;601;p59"/>
          <p:cNvPicPr preferRelativeResize="0"/>
          <p:nvPr/>
        </p:nvPicPr>
        <p:blipFill>
          <a:blip r:embed="rId3">
            <a:alphaModFix/>
          </a:blip>
          <a:stretch>
            <a:fillRect/>
          </a:stretch>
        </p:blipFill>
        <p:spPr>
          <a:xfrm>
            <a:off x="3359112" y="403013"/>
            <a:ext cx="2425780" cy="4337476"/>
          </a:xfrm>
          <a:prstGeom prst="rect">
            <a:avLst/>
          </a:prstGeom>
          <a:noFill/>
          <a:ln>
            <a:noFill/>
          </a:ln>
        </p:spPr>
      </p:pic>
      <p:pic>
        <p:nvPicPr>
          <p:cNvPr id="602" name="Google Shape;602;p59"/>
          <p:cNvPicPr preferRelativeResize="0"/>
          <p:nvPr/>
        </p:nvPicPr>
        <p:blipFill>
          <a:blip r:embed="rId4">
            <a:alphaModFix/>
          </a:blip>
          <a:stretch>
            <a:fillRect/>
          </a:stretch>
        </p:blipFill>
        <p:spPr>
          <a:xfrm>
            <a:off x="6385354" y="435938"/>
            <a:ext cx="2369210" cy="4271651"/>
          </a:xfrm>
          <a:prstGeom prst="rect">
            <a:avLst/>
          </a:prstGeom>
          <a:noFill/>
          <a:ln>
            <a:noFill/>
          </a:ln>
        </p:spPr>
      </p:pic>
      <p:pic>
        <p:nvPicPr>
          <p:cNvPr id="603" name="Google Shape;603;p59"/>
          <p:cNvPicPr preferRelativeResize="0"/>
          <p:nvPr/>
        </p:nvPicPr>
        <p:blipFill>
          <a:blip r:embed="rId5">
            <a:alphaModFix/>
          </a:blip>
          <a:stretch>
            <a:fillRect/>
          </a:stretch>
        </p:blipFill>
        <p:spPr>
          <a:xfrm>
            <a:off x="666575" y="315987"/>
            <a:ext cx="2092075" cy="4511550"/>
          </a:xfrm>
          <a:prstGeom prst="rect">
            <a:avLst/>
          </a:prstGeom>
          <a:noFill/>
          <a:ln>
            <a:noFill/>
          </a:ln>
        </p:spPr>
      </p:pic>
      <p:cxnSp>
        <p:nvCxnSpPr>
          <p:cNvPr id="604" name="Google Shape;604;p59"/>
          <p:cNvCxnSpPr>
            <a:stCxn id="603" idx="3"/>
          </p:cNvCxnSpPr>
          <p:nvPr/>
        </p:nvCxnSpPr>
        <p:spPr>
          <a:xfrm>
            <a:off x="2758650" y="2571763"/>
            <a:ext cx="600300" cy="3600"/>
          </a:xfrm>
          <a:prstGeom prst="straightConnector1">
            <a:avLst/>
          </a:prstGeom>
          <a:noFill/>
          <a:ln cap="flat" cmpd="sng" w="9525">
            <a:solidFill>
              <a:srgbClr val="FF0000"/>
            </a:solidFill>
            <a:prstDash val="solid"/>
            <a:round/>
            <a:headEnd len="med" w="med" type="none"/>
            <a:tailEnd len="med" w="med" type="stealth"/>
          </a:ln>
        </p:spPr>
      </p:cxnSp>
      <p:cxnSp>
        <p:nvCxnSpPr>
          <p:cNvPr id="605" name="Google Shape;605;p59"/>
          <p:cNvCxnSpPr>
            <a:stCxn id="601" idx="3"/>
            <a:endCxn id="602" idx="1"/>
          </p:cNvCxnSpPr>
          <p:nvPr/>
        </p:nvCxnSpPr>
        <p:spPr>
          <a:xfrm>
            <a:off x="5784893" y="2571750"/>
            <a:ext cx="600600" cy="0"/>
          </a:xfrm>
          <a:prstGeom prst="straightConnector1">
            <a:avLst/>
          </a:prstGeom>
          <a:noFill/>
          <a:ln cap="flat" cmpd="sng" w="9525">
            <a:solidFill>
              <a:srgbClr val="FF0000"/>
            </a:solidFill>
            <a:prstDash val="solid"/>
            <a:round/>
            <a:headEnd len="med" w="med" type="none"/>
            <a:tailEnd len="med" w="med" type="stealth"/>
          </a:ln>
        </p:spPr>
      </p:cxn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60"/>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11" name="Google Shape;611;p60"/>
          <p:cNvSpPr txBox="1"/>
          <p:nvPr/>
        </p:nvSpPr>
        <p:spPr>
          <a:xfrm>
            <a:off x="373050" y="187325"/>
            <a:ext cx="7469100" cy="69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chemeClr val="dk1"/>
                </a:solidFill>
                <a:latin typeface="Poppins"/>
                <a:ea typeface="Poppins"/>
                <a:cs typeface="Poppins"/>
                <a:sym typeface="Poppins"/>
              </a:rPr>
              <a:t>Summary</a:t>
            </a:r>
            <a:endParaRPr b="1" sz="3600">
              <a:solidFill>
                <a:schemeClr val="dk1"/>
              </a:solidFill>
              <a:latin typeface="Poppins"/>
              <a:ea typeface="Poppins"/>
              <a:cs typeface="Poppins"/>
              <a:sym typeface="Poppins"/>
            </a:endParaRPr>
          </a:p>
          <a:p>
            <a:pPr indent="0" lvl="0" marL="0" rtl="0" algn="l">
              <a:spcBef>
                <a:spcPts val="0"/>
              </a:spcBef>
              <a:spcAft>
                <a:spcPts val="0"/>
              </a:spcAft>
              <a:buNone/>
            </a:pPr>
            <a:r>
              <a:t/>
            </a:r>
            <a:endParaRPr b="1" sz="3600">
              <a:solidFill>
                <a:schemeClr val="dk1"/>
              </a:solidFill>
              <a:latin typeface="Poppins"/>
              <a:ea typeface="Poppins"/>
              <a:cs typeface="Poppins"/>
              <a:sym typeface="Poppins"/>
            </a:endParaRPr>
          </a:p>
        </p:txBody>
      </p:sp>
      <p:sp>
        <p:nvSpPr>
          <p:cNvPr id="612" name="Google Shape;612;p60"/>
          <p:cNvSpPr txBox="1"/>
          <p:nvPr/>
        </p:nvSpPr>
        <p:spPr>
          <a:xfrm>
            <a:off x="912100" y="1090750"/>
            <a:ext cx="7230900" cy="3616200"/>
          </a:xfrm>
          <a:prstGeom prst="rect">
            <a:avLst/>
          </a:prstGeom>
          <a:noFill/>
          <a:ln>
            <a:noFill/>
          </a:ln>
        </p:spPr>
        <p:txBody>
          <a:bodyPr anchorCtr="0" anchor="t" bIns="91425" lIns="91425" spcFirstLastPara="1" rIns="91425" wrap="square" tIns="91425">
            <a:noAutofit/>
          </a:bodyPr>
          <a:lstStyle/>
          <a:p>
            <a:pPr indent="-355600" lvl="0" marL="457200" rtl="0" algn="l">
              <a:spcBef>
                <a:spcPts val="600"/>
              </a:spcBef>
              <a:spcAft>
                <a:spcPts val="0"/>
              </a:spcAft>
              <a:buClr>
                <a:schemeClr val="dk1"/>
              </a:buClr>
              <a:buSzPts val="2000"/>
              <a:buFont typeface="Poppins Light"/>
              <a:buChar char="●"/>
            </a:pPr>
            <a:r>
              <a:rPr lang="en" sz="2000">
                <a:solidFill>
                  <a:schemeClr val="dk1"/>
                </a:solidFill>
                <a:latin typeface="Poppins Light"/>
                <a:ea typeface="Poppins Light"/>
                <a:cs typeface="Poppins Light"/>
                <a:sym typeface="Poppins Light"/>
              </a:rPr>
              <a:t>Gave users more </a:t>
            </a:r>
            <a:r>
              <a:rPr b="1" lang="en" sz="2000">
                <a:solidFill>
                  <a:schemeClr val="dk1"/>
                </a:solidFill>
                <a:latin typeface="Poppins"/>
                <a:ea typeface="Poppins"/>
                <a:cs typeface="Poppins"/>
                <a:sym typeface="Poppins"/>
              </a:rPr>
              <a:t>freedom</a:t>
            </a:r>
            <a:r>
              <a:rPr lang="en" sz="2000">
                <a:solidFill>
                  <a:schemeClr val="dk1"/>
                </a:solidFill>
                <a:latin typeface="Poppins Light"/>
                <a:ea typeface="Poppins Light"/>
                <a:cs typeface="Poppins Light"/>
                <a:sym typeface="Poppins Light"/>
              </a:rPr>
              <a:t>  &amp; </a:t>
            </a:r>
            <a:r>
              <a:rPr b="1" lang="en" sz="2000">
                <a:solidFill>
                  <a:schemeClr val="dk1"/>
                </a:solidFill>
                <a:latin typeface="Poppins"/>
                <a:ea typeface="Poppins"/>
                <a:cs typeface="Poppins"/>
                <a:sym typeface="Poppins"/>
              </a:rPr>
              <a:t>flexibility</a:t>
            </a:r>
            <a:r>
              <a:rPr lang="en" sz="2000">
                <a:solidFill>
                  <a:schemeClr val="dk1"/>
                </a:solidFill>
                <a:latin typeface="Poppins Light"/>
                <a:ea typeface="Poppins Light"/>
                <a:cs typeface="Poppins Light"/>
                <a:sym typeface="Poppins Light"/>
              </a:rPr>
              <a:t> by adding features like leaving a group chat, adding people as friends, and sharing location</a:t>
            </a:r>
            <a:endParaRPr sz="2000">
              <a:solidFill>
                <a:schemeClr val="dk1"/>
              </a:solidFill>
              <a:latin typeface="Poppins Light"/>
              <a:ea typeface="Poppins Light"/>
              <a:cs typeface="Poppins Light"/>
              <a:sym typeface="Poppins Light"/>
            </a:endParaRPr>
          </a:p>
          <a:p>
            <a:pPr indent="-355600" lvl="0" marL="457200" rtl="0" algn="l">
              <a:spcBef>
                <a:spcPts val="0"/>
              </a:spcBef>
              <a:spcAft>
                <a:spcPts val="0"/>
              </a:spcAft>
              <a:buClr>
                <a:schemeClr val="dk1"/>
              </a:buClr>
              <a:buSzPts val="2000"/>
              <a:buFont typeface="Poppins Light"/>
              <a:buChar char="●"/>
            </a:pPr>
            <a:r>
              <a:rPr lang="en" sz="2000">
                <a:solidFill>
                  <a:schemeClr val="dk1"/>
                </a:solidFill>
                <a:latin typeface="Poppins Light"/>
                <a:ea typeface="Poppins Light"/>
                <a:cs typeface="Poppins Light"/>
                <a:sym typeface="Poppins Light"/>
              </a:rPr>
              <a:t>Keeping actions </a:t>
            </a:r>
            <a:r>
              <a:rPr b="1" lang="en" sz="2000">
                <a:solidFill>
                  <a:schemeClr val="dk1"/>
                </a:solidFill>
                <a:latin typeface="Poppins"/>
                <a:ea typeface="Poppins"/>
                <a:cs typeface="Poppins"/>
                <a:sym typeface="Poppins"/>
              </a:rPr>
              <a:t>visible </a:t>
            </a:r>
            <a:r>
              <a:rPr lang="en" sz="2000">
                <a:solidFill>
                  <a:schemeClr val="dk1"/>
                </a:solidFill>
                <a:latin typeface="Poppins Light"/>
                <a:ea typeface="Poppins Light"/>
                <a:cs typeface="Poppins Light"/>
                <a:sym typeface="Poppins Light"/>
              </a:rPr>
              <a:t>by indicating changes in status and designing for recognition</a:t>
            </a:r>
            <a:endParaRPr sz="2000">
              <a:solidFill>
                <a:schemeClr val="dk1"/>
              </a:solidFill>
              <a:latin typeface="Poppins Light"/>
              <a:ea typeface="Poppins Light"/>
              <a:cs typeface="Poppins Light"/>
              <a:sym typeface="Poppins Light"/>
            </a:endParaRPr>
          </a:p>
          <a:p>
            <a:pPr indent="-355600" lvl="0" marL="457200" rtl="0" algn="l">
              <a:spcBef>
                <a:spcPts val="0"/>
              </a:spcBef>
              <a:spcAft>
                <a:spcPts val="0"/>
              </a:spcAft>
              <a:buClr>
                <a:schemeClr val="dk1"/>
              </a:buClr>
              <a:buSzPts val="2000"/>
              <a:buFont typeface="Poppins Light"/>
              <a:buChar char="●"/>
            </a:pPr>
            <a:r>
              <a:rPr lang="en" sz="2000">
                <a:solidFill>
                  <a:schemeClr val="dk1"/>
                </a:solidFill>
                <a:latin typeface="Poppins Light"/>
                <a:ea typeface="Poppins Light"/>
                <a:cs typeface="Poppins Light"/>
                <a:sym typeface="Poppins Light"/>
              </a:rPr>
              <a:t>Action Items</a:t>
            </a:r>
            <a:endParaRPr sz="2000">
              <a:solidFill>
                <a:schemeClr val="dk1"/>
              </a:solidFill>
              <a:latin typeface="Poppins Light"/>
              <a:ea typeface="Poppins Light"/>
              <a:cs typeface="Poppins Light"/>
              <a:sym typeface="Poppins Light"/>
            </a:endParaRPr>
          </a:p>
          <a:p>
            <a:pPr indent="-355600" lvl="1" marL="914400" rtl="0" algn="l">
              <a:spcBef>
                <a:spcPts val="0"/>
              </a:spcBef>
              <a:spcAft>
                <a:spcPts val="0"/>
              </a:spcAft>
              <a:buClr>
                <a:schemeClr val="dk1"/>
              </a:buClr>
              <a:buSzPts val="2000"/>
              <a:buFont typeface="Poppins Light"/>
              <a:buChar char="○"/>
            </a:pPr>
            <a:r>
              <a:rPr lang="en" sz="2000">
                <a:solidFill>
                  <a:schemeClr val="dk1"/>
                </a:solidFill>
                <a:latin typeface="Poppins Light"/>
                <a:ea typeface="Poppins Light"/>
                <a:cs typeface="Poppins Light"/>
                <a:sym typeface="Poppins Light"/>
              </a:rPr>
              <a:t>Events API</a:t>
            </a:r>
            <a:endParaRPr sz="2000">
              <a:solidFill>
                <a:schemeClr val="dk1"/>
              </a:solidFill>
              <a:latin typeface="Poppins Light"/>
              <a:ea typeface="Poppins Light"/>
              <a:cs typeface="Poppins Light"/>
              <a:sym typeface="Poppins Light"/>
            </a:endParaRPr>
          </a:p>
          <a:p>
            <a:pPr indent="-355600" lvl="1" marL="914400" rtl="0" algn="l">
              <a:spcBef>
                <a:spcPts val="0"/>
              </a:spcBef>
              <a:spcAft>
                <a:spcPts val="0"/>
              </a:spcAft>
              <a:buClr>
                <a:schemeClr val="dk1"/>
              </a:buClr>
              <a:buSzPts val="2000"/>
              <a:buFont typeface="Poppins Light"/>
              <a:buChar char="○"/>
            </a:pPr>
            <a:r>
              <a:rPr lang="en" sz="2000">
                <a:solidFill>
                  <a:schemeClr val="dk1"/>
                </a:solidFill>
                <a:latin typeface="Poppins Light"/>
                <a:ea typeface="Poppins Light"/>
                <a:cs typeface="Poppins Light"/>
                <a:sym typeface="Poppins Light"/>
              </a:rPr>
              <a:t>Location-based</a:t>
            </a:r>
            <a:endParaRPr sz="2000">
              <a:solidFill>
                <a:schemeClr val="dk1"/>
              </a:solidFill>
              <a:latin typeface="Poppins Light"/>
              <a:ea typeface="Poppins Light"/>
              <a:cs typeface="Poppins Light"/>
              <a:sym typeface="Poppins Light"/>
            </a:endParaRPr>
          </a:p>
          <a:p>
            <a:pPr indent="-355600" lvl="1" marL="914400" rtl="0" algn="l">
              <a:spcBef>
                <a:spcPts val="0"/>
              </a:spcBef>
              <a:spcAft>
                <a:spcPts val="0"/>
              </a:spcAft>
              <a:buClr>
                <a:schemeClr val="dk1"/>
              </a:buClr>
              <a:buSzPts val="2000"/>
              <a:buFont typeface="Poppins Light"/>
              <a:buChar char="○"/>
            </a:pPr>
            <a:r>
              <a:rPr lang="en" sz="2000">
                <a:solidFill>
                  <a:schemeClr val="dk1"/>
                </a:solidFill>
                <a:latin typeface="Poppins Light"/>
                <a:ea typeface="Poppins Light"/>
                <a:cs typeface="Poppins Light"/>
                <a:sym typeface="Poppins Light"/>
              </a:rPr>
              <a:t>Incorporate Public Transportation</a:t>
            </a:r>
            <a:endParaRPr sz="2000">
              <a:solidFill>
                <a:schemeClr val="dk1"/>
              </a:solidFill>
              <a:latin typeface="Poppins Light"/>
              <a:ea typeface="Poppins Light"/>
              <a:cs typeface="Poppins Light"/>
              <a:sym typeface="Poppins Light"/>
            </a:endParaRPr>
          </a:p>
          <a:p>
            <a:pPr indent="-355600" lvl="1" marL="914400" rtl="0" algn="l">
              <a:spcBef>
                <a:spcPts val="0"/>
              </a:spcBef>
              <a:spcAft>
                <a:spcPts val="0"/>
              </a:spcAft>
              <a:buClr>
                <a:schemeClr val="dk1"/>
              </a:buClr>
              <a:buSzPts val="2000"/>
              <a:buFont typeface="Poppins Light"/>
              <a:buChar char="○"/>
            </a:pPr>
            <a:r>
              <a:rPr lang="en" sz="2000">
                <a:solidFill>
                  <a:schemeClr val="dk1"/>
                </a:solidFill>
                <a:latin typeface="Poppins Light"/>
                <a:ea typeface="Poppins Light"/>
                <a:cs typeface="Poppins Light"/>
                <a:sym typeface="Poppins Light"/>
              </a:rPr>
              <a:t>Adding Friends functionality</a:t>
            </a:r>
            <a:endParaRPr sz="2000">
              <a:solidFill>
                <a:schemeClr val="dk1"/>
              </a:solidFill>
              <a:latin typeface="Poppins Light"/>
              <a:ea typeface="Poppins Light"/>
              <a:cs typeface="Poppins Light"/>
              <a:sym typeface="Poppins Light"/>
            </a:endParaRPr>
          </a:p>
          <a:p>
            <a:pPr indent="0" lvl="0" marL="457200" rtl="0" algn="l">
              <a:spcBef>
                <a:spcPts val="600"/>
              </a:spcBef>
              <a:spcAft>
                <a:spcPts val="0"/>
              </a:spcAft>
              <a:buNone/>
            </a:pPr>
            <a:r>
              <a:t/>
            </a:r>
            <a:endParaRPr sz="2000">
              <a:solidFill>
                <a:schemeClr val="dk1"/>
              </a:solidFill>
              <a:latin typeface="Poppins Light"/>
              <a:ea typeface="Poppins Light"/>
              <a:cs typeface="Poppins Light"/>
              <a:sym typeface="Poppins Light"/>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16" name="Shape 616"/>
        <p:cNvGrpSpPr/>
        <p:nvPr/>
      </p:nvGrpSpPr>
      <p:grpSpPr>
        <a:xfrm>
          <a:off x="0" y="0"/>
          <a:ext cx="0" cy="0"/>
          <a:chOff x="0" y="0"/>
          <a:chExt cx="0" cy="0"/>
        </a:xfrm>
      </p:grpSpPr>
      <p:sp>
        <p:nvSpPr>
          <p:cNvPr id="617" name="Google Shape;617;p61"/>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618" name="Google Shape;618;p61"/>
          <p:cNvPicPr preferRelativeResize="0"/>
          <p:nvPr/>
        </p:nvPicPr>
        <p:blipFill rotWithShape="1">
          <a:blip r:embed="rId3">
            <a:alphaModFix/>
          </a:blip>
          <a:srcRect b="10269" l="0" r="0" t="19342"/>
          <a:stretch/>
        </p:blipFill>
        <p:spPr>
          <a:xfrm>
            <a:off x="2836062" y="784225"/>
            <a:ext cx="3471875" cy="3421250"/>
          </a:xfrm>
          <a:prstGeom prst="rect">
            <a:avLst/>
          </a:prstGeom>
          <a:noFill/>
          <a:ln>
            <a:noFill/>
          </a:ln>
        </p:spPr>
      </p:pic>
      <p:sp>
        <p:nvSpPr>
          <p:cNvPr id="619" name="Google Shape;619;p61"/>
          <p:cNvSpPr txBox="1"/>
          <p:nvPr/>
        </p:nvSpPr>
        <p:spPr>
          <a:xfrm>
            <a:off x="-124950" y="4205475"/>
            <a:ext cx="9393900" cy="70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Poppins"/>
                <a:ea typeface="Poppins"/>
                <a:cs typeface="Poppins"/>
                <a:sym typeface="Poppins"/>
              </a:rPr>
              <a:t>Questions &amp; Comments?</a:t>
            </a:r>
            <a:endParaRPr sz="3600">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8"/>
          <p:cNvSpPr txBox="1"/>
          <p:nvPr>
            <p:ph idx="4294967295" type="ctrTitle"/>
          </p:nvPr>
        </p:nvSpPr>
        <p:spPr>
          <a:xfrm>
            <a:off x="2351801" y="1180475"/>
            <a:ext cx="48717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000"/>
              <a:t>Value Proposition</a:t>
            </a:r>
            <a:endParaRPr sz="6000"/>
          </a:p>
        </p:txBody>
      </p:sp>
      <p:sp>
        <p:nvSpPr>
          <p:cNvPr id="187" name="Google Shape;187;p18"/>
          <p:cNvSpPr txBox="1"/>
          <p:nvPr>
            <p:ph idx="4294967295" type="subTitle"/>
          </p:nvPr>
        </p:nvSpPr>
        <p:spPr>
          <a:xfrm>
            <a:off x="2351800" y="2425724"/>
            <a:ext cx="4608000" cy="2310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n" sz="3000">
                <a:latin typeface="Poppins"/>
                <a:ea typeface="Poppins"/>
                <a:cs typeface="Poppins"/>
                <a:sym typeface="Poppins"/>
              </a:rPr>
              <a:t>Your one stop shop for civic engagement.</a:t>
            </a:r>
            <a:endParaRPr sz="3000">
              <a:latin typeface="Poppins"/>
              <a:ea typeface="Poppins"/>
              <a:cs typeface="Poppins"/>
              <a:sym typeface="Poppins"/>
            </a:endParaRPr>
          </a:p>
        </p:txBody>
      </p:sp>
      <p:sp>
        <p:nvSpPr>
          <p:cNvPr id="188" name="Google Shape;188;p18"/>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89" name="Google Shape;189;p18"/>
          <p:cNvSpPr/>
          <p:nvPr/>
        </p:nvSpPr>
        <p:spPr>
          <a:xfrm>
            <a:off x="1804239" y="1506373"/>
            <a:ext cx="339835" cy="309115"/>
          </a:xfrm>
          <a:custGeom>
            <a:rect b="b" l="l" r="r" t="t"/>
            <a:pathLst>
              <a:path extrusionOk="0" fill="none" h="14711" w="16173">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cap="rnd" cmpd="sng" w="121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0" name="Google Shape;190;p18"/>
          <p:cNvPicPr preferRelativeResize="0"/>
          <p:nvPr/>
        </p:nvPicPr>
        <p:blipFill rotWithShape="1">
          <a:blip r:embed="rId3">
            <a:alphaModFix/>
          </a:blip>
          <a:srcRect b="10269" l="0" r="0" t="19342"/>
          <a:stretch/>
        </p:blipFill>
        <p:spPr>
          <a:xfrm>
            <a:off x="8450797" y="0"/>
            <a:ext cx="693203" cy="683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9"/>
          <p:cNvSpPr txBox="1"/>
          <p:nvPr>
            <p:ph idx="4294967295" type="ctrTitle"/>
          </p:nvPr>
        </p:nvSpPr>
        <p:spPr>
          <a:xfrm>
            <a:off x="2351800" y="983025"/>
            <a:ext cx="60990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800"/>
              <a:t>Problem &amp; </a:t>
            </a:r>
            <a:endParaRPr sz="4800"/>
          </a:p>
          <a:p>
            <a:pPr indent="0" lvl="0" marL="0" rtl="0" algn="l">
              <a:spcBef>
                <a:spcPts val="0"/>
              </a:spcBef>
              <a:spcAft>
                <a:spcPts val="0"/>
              </a:spcAft>
              <a:buNone/>
            </a:pPr>
            <a:r>
              <a:rPr lang="en" sz="4800"/>
              <a:t>Solution Overview</a:t>
            </a:r>
            <a:endParaRPr sz="4800"/>
          </a:p>
        </p:txBody>
      </p:sp>
      <p:sp>
        <p:nvSpPr>
          <p:cNvPr id="196" name="Google Shape;196;p19"/>
          <p:cNvSpPr txBox="1"/>
          <p:nvPr>
            <p:ph idx="4294967295" type="subTitle"/>
          </p:nvPr>
        </p:nvSpPr>
        <p:spPr>
          <a:xfrm>
            <a:off x="1658825" y="2142825"/>
            <a:ext cx="6695100" cy="2310600"/>
          </a:xfrm>
          <a:prstGeom prst="rect">
            <a:avLst/>
          </a:prstGeom>
        </p:spPr>
        <p:txBody>
          <a:bodyPr anchorCtr="0" anchor="t" bIns="91425" lIns="91425" spcFirstLastPara="1" rIns="91425" wrap="square" tIns="91425">
            <a:noAutofit/>
          </a:bodyPr>
          <a:lstStyle/>
          <a:p>
            <a:pPr indent="0" lvl="0" marL="0" rtl="0" algn="l">
              <a:lnSpc>
                <a:spcPct val="140000"/>
              </a:lnSpc>
              <a:spcBef>
                <a:spcPts val="0"/>
              </a:spcBef>
              <a:spcAft>
                <a:spcPts val="0"/>
              </a:spcAft>
              <a:buClr>
                <a:schemeClr val="dk1"/>
              </a:buClr>
              <a:buSzPts val="1100"/>
              <a:buFont typeface="Arial"/>
              <a:buNone/>
            </a:pPr>
            <a:r>
              <a:rPr lang="en" sz="2200">
                <a:latin typeface="Poppins"/>
                <a:ea typeface="Poppins"/>
                <a:cs typeface="Poppins"/>
                <a:sym typeface="Poppins"/>
              </a:rPr>
              <a:t>Going to political events can be inconvenient and uncomfortable -- </a:t>
            </a:r>
            <a:r>
              <a:rPr b="1" lang="en" sz="2200">
                <a:latin typeface="Poppins"/>
                <a:ea typeface="Poppins"/>
                <a:cs typeface="Poppins"/>
                <a:sym typeface="Poppins"/>
              </a:rPr>
              <a:t>RALLY</a:t>
            </a:r>
            <a:r>
              <a:rPr lang="en" sz="2200">
                <a:latin typeface="Poppins"/>
                <a:ea typeface="Poppins"/>
                <a:cs typeface="Poppins"/>
                <a:sym typeface="Poppins"/>
              </a:rPr>
              <a:t> makes civic engagement an easy decision, giving users transportation recommendations and connecting them with friends who want to show out to events.</a:t>
            </a:r>
            <a:endParaRPr sz="2200">
              <a:latin typeface="Poppins"/>
              <a:ea typeface="Poppins"/>
              <a:cs typeface="Poppins"/>
              <a:sym typeface="Poppins"/>
            </a:endParaRPr>
          </a:p>
        </p:txBody>
      </p:sp>
      <p:sp>
        <p:nvSpPr>
          <p:cNvPr id="197" name="Google Shape;197;p19"/>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98" name="Google Shape;198;p19"/>
          <p:cNvSpPr/>
          <p:nvPr/>
        </p:nvSpPr>
        <p:spPr>
          <a:xfrm>
            <a:off x="1804239" y="1506373"/>
            <a:ext cx="339835" cy="309115"/>
          </a:xfrm>
          <a:custGeom>
            <a:rect b="b" l="l" r="r" t="t"/>
            <a:pathLst>
              <a:path extrusionOk="0" fill="none" h="14711" w="16173">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cap="rnd" cmpd="sng" w="121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9" name="Google Shape;199;p19"/>
          <p:cNvPicPr preferRelativeResize="0"/>
          <p:nvPr/>
        </p:nvPicPr>
        <p:blipFill rotWithShape="1">
          <a:blip r:embed="rId3">
            <a:alphaModFix/>
          </a:blip>
          <a:srcRect b="10269" l="0" r="0" t="19342"/>
          <a:stretch/>
        </p:blipFill>
        <p:spPr>
          <a:xfrm>
            <a:off x="8450797" y="0"/>
            <a:ext cx="693203" cy="683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0"/>
          <p:cNvSpPr txBox="1"/>
          <p:nvPr>
            <p:ph type="ctrTitle"/>
          </p:nvPr>
        </p:nvSpPr>
        <p:spPr>
          <a:xfrm>
            <a:off x="2569800" y="2953075"/>
            <a:ext cx="4004400" cy="956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Heuristic Evaluation Results</a:t>
            </a:r>
            <a:endParaRPr/>
          </a:p>
        </p:txBody>
      </p:sp>
      <p:sp>
        <p:nvSpPr>
          <p:cNvPr id="205" name="Google Shape;205;p20"/>
          <p:cNvSpPr txBox="1"/>
          <p:nvPr/>
        </p:nvSpPr>
        <p:spPr>
          <a:xfrm>
            <a:off x="1030925" y="710500"/>
            <a:ext cx="1392600" cy="139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sz="600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1"/>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11" name="Google Shape;211;p21"/>
          <p:cNvSpPr txBox="1"/>
          <p:nvPr/>
        </p:nvSpPr>
        <p:spPr>
          <a:xfrm>
            <a:off x="237375" y="880425"/>
            <a:ext cx="7642500" cy="7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Poppins"/>
                <a:ea typeface="Poppins"/>
                <a:cs typeface="Poppins"/>
                <a:sym typeface="Poppins"/>
              </a:rPr>
              <a:t>Total Level 3+4 Severity violations </a:t>
            </a:r>
            <a:r>
              <a:rPr lang="en" sz="2000">
                <a:solidFill>
                  <a:schemeClr val="dk1"/>
                </a:solidFill>
                <a:latin typeface="Poppins"/>
                <a:ea typeface="Poppins"/>
                <a:cs typeface="Poppins"/>
                <a:sym typeface="Poppins"/>
              </a:rPr>
              <a:t>- 12</a:t>
            </a:r>
            <a:endParaRPr sz="2000">
              <a:solidFill>
                <a:schemeClr val="dk1"/>
              </a:solidFill>
              <a:latin typeface="Poppins"/>
              <a:ea typeface="Poppins"/>
              <a:cs typeface="Poppins"/>
              <a:sym typeface="Poppins"/>
            </a:endParaRPr>
          </a:p>
        </p:txBody>
      </p:sp>
      <p:sp>
        <p:nvSpPr>
          <p:cNvPr id="212" name="Google Shape;212;p21"/>
          <p:cNvSpPr txBox="1"/>
          <p:nvPr/>
        </p:nvSpPr>
        <p:spPr>
          <a:xfrm>
            <a:off x="237375" y="1501563"/>
            <a:ext cx="6486000" cy="112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Poppins"/>
                <a:ea typeface="Poppins"/>
                <a:cs typeface="Poppins"/>
                <a:sym typeface="Poppins"/>
              </a:rPr>
              <a:t>Key Areas of Heuristic Violations</a:t>
            </a:r>
            <a:r>
              <a:rPr lang="en" sz="2000">
                <a:solidFill>
                  <a:schemeClr val="dk1"/>
                </a:solidFill>
                <a:latin typeface="Poppins"/>
                <a:ea typeface="Poppins"/>
                <a:cs typeface="Poppins"/>
                <a:sym typeface="Poppins"/>
              </a:rPr>
              <a:t> -</a:t>
            </a:r>
            <a:endParaRPr sz="2000">
              <a:solidFill>
                <a:schemeClr val="dk1"/>
              </a:solidFill>
              <a:latin typeface="Poppins"/>
              <a:ea typeface="Poppins"/>
              <a:cs typeface="Poppins"/>
              <a:sym typeface="Poppins"/>
            </a:endParaRPr>
          </a:p>
          <a:p>
            <a:pPr indent="-355600" lvl="0" marL="457200" rtl="0" algn="l">
              <a:spcBef>
                <a:spcPts val="0"/>
              </a:spcBef>
              <a:spcAft>
                <a:spcPts val="0"/>
              </a:spcAft>
              <a:buClr>
                <a:schemeClr val="dk1"/>
              </a:buClr>
              <a:buSzPts val="2000"/>
              <a:buFont typeface="Poppins"/>
              <a:buChar char="●"/>
            </a:pPr>
            <a:r>
              <a:rPr lang="en" sz="2000">
                <a:solidFill>
                  <a:schemeClr val="dk1"/>
                </a:solidFill>
                <a:latin typeface="Poppins"/>
                <a:ea typeface="Poppins"/>
                <a:cs typeface="Poppins"/>
                <a:sym typeface="Poppins"/>
              </a:rPr>
              <a:t>Filtering by Events</a:t>
            </a:r>
            <a:endParaRPr sz="2000">
              <a:solidFill>
                <a:schemeClr val="dk1"/>
              </a:solidFill>
              <a:latin typeface="Poppins"/>
              <a:ea typeface="Poppins"/>
              <a:cs typeface="Poppins"/>
              <a:sym typeface="Poppins"/>
            </a:endParaRPr>
          </a:p>
          <a:p>
            <a:pPr indent="-355600" lvl="0" marL="457200" rtl="0" algn="l">
              <a:spcBef>
                <a:spcPts val="0"/>
              </a:spcBef>
              <a:spcAft>
                <a:spcPts val="0"/>
              </a:spcAft>
              <a:buSzPts val="2000"/>
              <a:buChar char="●"/>
            </a:pPr>
            <a:r>
              <a:rPr lang="en" sz="2000">
                <a:solidFill>
                  <a:schemeClr val="dk1"/>
                </a:solidFill>
                <a:latin typeface="Poppins"/>
                <a:ea typeface="Poppins"/>
                <a:cs typeface="Poppins"/>
                <a:sym typeface="Poppins"/>
              </a:rPr>
              <a:t>Group Chats</a:t>
            </a:r>
            <a:endParaRPr sz="2000">
              <a:solidFill>
                <a:schemeClr val="dk1"/>
              </a:solidFill>
              <a:latin typeface="Poppins"/>
              <a:ea typeface="Poppins"/>
              <a:cs typeface="Poppins"/>
              <a:sym typeface="Poppins"/>
            </a:endParaRPr>
          </a:p>
          <a:p>
            <a:pPr indent="-355600" lvl="0" marL="457200" rtl="0" algn="l">
              <a:spcBef>
                <a:spcPts val="0"/>
              </a:spcBef>
              <a:spcAft>
                <a:spcPts val="0"/>
              </a:spcAft>
              <a:buClr>
                <a:schemeClr val="dk1"/>
              </a:buClr>
              <a:buSzPts val="2000"/>
              <a:buFont typeface="Poppins"/>
              <a:buChar char="●"/>
            </a:pPr>
            <a:r>
              <a:rPr lang="en" sz="2000">
                <a:solidFill>
                  <a:schemeClr val="dk1"/>
                </a:solidFill>
                <a:latin typeface="Poppins"/>
                <a:ea typeface="Poppins"/>
                <a:cs typeface="Poppins"/>
                <a:sym typeface="Poppins"/>
              </a:rPr>
              <a:t>Filtering by Friends</a:t>
            </a:r>
            <a:endParaRPr sz="2000">
              <a:solidFill>
                <a:schemeClr val="dk1"/>
              </a:solidFill>
              <a:latin typeface="Poppins"/>
              <a:ea typeface="Poppins"/>
              <a:cs typeface="Poppins"/>
              <a:sym typeface="Poppins"/>
            </a:endParaRPr>
          </a:p>
        </p:txBody>
      </p:sp>
      <p:sp>
        <p:nvSpPr>
          <p:cNvPr id="213" name="Google Shape;213;p21"/>
          <p:cNvSpPr txBox="1"/>
          <p:nvPr/>
        </p:nvSpPr>
        <p:spPr>
          <a:xfrm>
            <a:off x="237375" y="133575"/>
            <a:ext cx="4257600" cy="60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Poppins"/>
                <a:ea typeface="Poppins"/>
                <a:cs typeface="Poppins"/>
                <a:sym typeface="Poppins"/>
              </a:rPr>
              <a:t>Results in Summary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2"/>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19" name="Google Shape;219;p22"/>
          <p:cNvSpPr txBox="1"/>
          <p:nvPr/>
        </p:nvSpPr>
        <p:spPr>
          <a:xfrm>
            <a:off x="152400" y="152400"/>
            <a:ext cx="4065900" cy="7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Poppins"/>
                <a:ea typeface="Poppins"/>
                <a:cs typeface="Poppins"/>
                <a:sym typeface="Poppins"/>
              </a:rPr>
              <a:t>Filtering by </a:t>
            </a:r>
            <a:endParaRPr b="1" sz="3000">
              <a:solidFill>
                <a:schemeClr val="dk1"/>
              </a:solidFill>
              <a:latin typeface="Poppins"/>
              <a:ea typeface="Poppins"/>
              <a:cs typeface="Poppins"/>
              <a:sym typeface="Poppins"/>
            </a:endParaRPr>
          </a:p>
          <a:p>
            <a:pPr indent="0" lvl="0" marL="0" rtl="0" algn="l">
              <a:spcBef>
                <a:spcPts val="0"/>
              </a:spcBef>
              <a:spcAft>
                <a:spcPts val="0"/>
              </a:spcAft>
              <a:buNone/>
            </a:pPr>
            <a:r>
              <a:rPr b="1" lang="en" sz="3000">
                <a:solidFill>
                  <a:schemeClr val="dk1"/>
                </a:solidFill>
                <a:latin typeface="Poppins"/>
                <a:ea typeface="Poppins"/>
                <a:cs typeface="Poppins"/>
                <a:sym typeface="Poppins"/>
              </a:rPr>
              <a:t>Events</a:t>
            </a:r>
            <a:endParaRPr/>
          </a:p>
        </p:txBody>
      </p:sp>
      <p:pic>
        <p:nvPicPr>
          <p:cNvPr id="220" name="Google Shape;220;p22"/>
          <p:cNvPicPr preferRelativeResize="0"/>
          <p:nvPr/>
        </p:nvPicPr>
        <p:blipFill>
          <a:blip r:embed="rId3">
            <a:alphaModFix/>
          </a:blip>
          <a:stretch>
            <a:fillRect/>
          </a:stretch>
        </p:blipFill>
        <p:spPr>
          <a:xfrm>
            <a:off x="3454688" y="152400"/>
            <a:ext cx="2234631" cy="483869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ymbeline template">
  <a:themeElements>
    <a:clrScheme name="Custom 347">
      <a:dk1>
        <a:srgbClr val="000000"/>
      </a:dk1>
      <a:lt1>
        <a:srgbClr val="FFFFFF"/>
      </a:lt1>
      <a:dk2>
        <a:srgbClr val="666666"/>
      </a:dk2>
      <a:lt2>
        <a:srgbClr val="EFEFEF"/>
      </a:lt2>
      <a:accent1>
        <a:srgbClr val="485364"/>
      </a:accent1>
      <a:accent2>
        <a:srgbClr val="63728A"/>
      </a:accent2>
      <a:accent3>
        <a:srgbClr val="8DAFE7"/>
      </a:accent3>
      <a:accent4>
        <a:srgbClr val="9E8473"/>
      </a:accent4>
      <a:accent5>
        <a:srgbClr val="CAAE9C"/>
      </a:accent5>
      <a:accent6>
        <a:srgbClr val="DFCEC3"/>
      </a:accent6>
      <a:hlink>
        <a:srgbClr val="0000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