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5143500" cx="9144000"/>
  <p:notesSz cx="6858000" cy="9144000"/>
  <p:embeddedFontLst>
    <p:embeddedFont>
      <p:font typeface="Montserrat"/>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Montserrat-bold.fntdata"/><Relationship Id="rId23" Type="http://schemas.openxmlformats.org/officeDocument/2006/relationships/font" Target="fonts/Montserrat-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boldItalic.fntdata"/><Relationship Id="rId25" Type="http://schemas.openxmlformats.org/officeDocument/2006/relationships/font" Target="fonts/Montserrat-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Google Shape;59;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64cdb50c1f_0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64cdb50c1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62fe1c8ed2_0_14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62fe1c8ed2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62fe1c8ed2_0_16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62fe1c8ed2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62fe1c8ed2_0_10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62fe1c8ed2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 Present the three top HMW statements with the POVs they stem from (3 slides)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35ed75ccf_0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5ed75ccf_0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Three Experience Prototypes: (3 slides) a. Short description of the prototype and how it was tested (with pictures for both) b. Results: 1-2 bullets on each of: Things that worked, things that didn’t work, surprises, and new learnings c. Validity: Was the assumption valid? Why or Why Not? Any new assumptions that emerged? d. Solution: Which of these prototypes or a combination leads to a solution? Why?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62fe1c8ed2_0_1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62fe1c8ed2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Three Experience Prototypes: (3 slides) a. Short description of the prototype and how it was tested (with pictures for both) b. Results: 1-2 bullets on each of: Things that worked, things that didn’t work, surprises, and new learnings c. Validity: Was the assumption valid? Why or Why Not? Any new assumptions that emerged? d. Solution: Which of these prototypes or a combination leads to a solution? Why?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62fe1c8ed2_0_12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62fe1c8ed2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Three Experience Prototypes: (3 slides) a. Short description of the prototype and how it was tested (with pictures for both) b. Results: 1-2 bullets on each of: Things that worked, things that didn’t work, surprises, and new learnings c. Validity: Was the assumption valid? Why or Why Not? Any new assumptions that emerged? d. Solution: Which of these prototypes or a combination leads to a solution? Why?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62fe1c8ed2_0_13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62fe1c8ed2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7. Summary (what the key learnings &amp; next steps? What would motivate others to follow you?)</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35694cd56_06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5694cd56_0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35f391192_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35f391192_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List and introduce your team members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g35ed75ccf_0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5ed75ccf_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 What is your problem domain (in addition to the studio theme)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p: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 Initial POV you had going into this testing (1 slide)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62fe1c8ed2_0_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62fe1c8ed2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Betty Nguyen: A recent stanford graduate, living in a shared house in San Fransisco</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64c8a890eb_1_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64c8a890eb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needs that seemed the most important to Betty were the sense of community, as her sense of comfort was something she prioritised. She needed her own space, and the support of those around her, as much as she needed somewhere she could afford to live.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64c8a890eb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64c8a890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Betty Nguyen: A recent stanford graduate, living in a shared house in San Fransisco</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64c8a890eb_0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64c8a890e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64cdb50c1f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64cdb50c1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Betty Nguyen: A recent stanford graduate, living in a shared house in San Fransisco</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bg>
      <p:bgPr>
        <a:solidFill>
          <a:schemeClr val="accent2"/>
        </a:soli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012325" y="2220413"/>
            <a:ext cx="5445900" cy="1804200"/>
          </a:xfrm>
          <a:prstGeom prst="rect">
            <a:avLst/>
          </a:prstGeom>
        </p:spPr>
        <p:txBody>
          <a:bodyPr anchorCtr="0" anchor="b" bIns="91425" lIns="91425" spcFirstLastPara="1" rIns="91425" wrap="square" tIns="91425">
            <a:noAutofit/>
          </a:bodyPr>
          <a:lstStyle>
            <a:lvl1pPr lvl="0" algn="r">
              <a:spcBef>
                <a:spcPts val="0"/>
              </a:spcBef>
              <a:spcAft>
                <a:spcPts val="0"/>
              </a:spcAft>
              <a:buSzPts val="4800"/>
              <a:buNone/>
              <a:defRPr sz="4800"/>
            </a:lvl1pPr>
            <a:lvl2pPr lvl="1" algn="r">
              <a:spcBef>
                <a:spcPts val="0"/>
              </a:spcBef>
              <a:spcAft>
                <a:spcPts val="0"/>
              </a:spcAft>
              <a:buSzPts val="6000"/>
              <a:buNone/>
              <a:defRPr sz="6000"/>
            </a:lvl2pPr>
            <a:lvl3pPr lvl="2" algn="r">
              <a:spcBef>
                <a:spcPts val="0"/>
              </a:spcBef>
              <a:spcAft>
                <a:spcPts val="0"/>
              </a:spcAft>
              <a:buSzPts val="6000"/>
              <a:buNone/>
              <a:defRPr sz="6000"/>
            </a:lvl3pPr>
            <a:lvl4pPr lvl="3" algn="r">
              <a:spcBef>
                <a:spcPts val="0"/>
              </a:spcBef>
              <a:spcAft>
                <a:spcPts val="0"/>
              </a:spcAft>
              <a:buSzPts val="6000"/>
              <a:buNone/>
              <a:defRPr sz="6000"/>
            </a:lvl4pPr>
            <a:lvl5pPr lvl="4" algn="r">
              <a:spcBef>
                <a:spcPts val="0"/>
              </a:spcBef>
              <a:spcAft>
                <a:spcPts val="0"/>
              </a:spcAft>
              <a:buSzPts val="6000"/>
              <a:buNone/>
              <a:defRPr sz="6000"/>
            </a:lvl5pPr>
            <a:lvl6pPr lvl="5" algn="r">
              <a:spcBef>
                <a:spcPts val="0"/>
              </a:spcBef>
              <a:spcAft>
                <a:spcPts val="0"/>
              </a:spcAft>
              <a:buSzPts val="6000"/>
              <a:buNone/>
              <a:defRPr sz="6000"/>
            </a:lvl6pPr>
            <a:lvl7pPr lvl="6" algn="r">
              <a:spcBef>
                <a:spcPts val="0"/>
              </a:spcBef>
              <a:spcAft>
                <a:spcPts val="0"/>
              </a:spcAft>
              <a:buSzPts val="6000"/>
              <a:buNone/>
              <a:defRPr sz="6000"/>
            </a:lvl7pPr>
            <a:lvl8pPr lvl="7" algn="r">
              <a:spcBef>
                <a:spcPts val="0"/>
              </a:spcBef>
              <a:spcAft>
                <a:spcPts val="0"/>
              </a:spcAft>
              <a:buSzPts val="6000"/>
              <a:buNone/>
              <a:defRPr sz="6000"/>
            </a:lvl8pPr>
            <a:lvl9pPr lvl="8" algn="r">
              <a:spcBef>
                <a:spcPts val="0"/>
              </a:spcBef>
              <a:spcAft>
                <a:spcPts val="0"/>
              </a:spcAft>
              <a:buSzPts val="6000"/>
              <a:buNone/>
              <a:defRPr sz="6000"/>
            </a:lvl9pPr>
          </a:lstStyle>
          <a:p/>
        </p:txBody>
      </p:sp>
      <p:sp>
        <p:nvSpPr>
          <p:cNvPr id="11" name="Google Shape;11;p2"/>
          <p:cNvSpPr/>
          <p:nvPr/>
        </p:nvSpPr>
        <p:spPr>
          <a:xfrm>
            <a:off x="6208125" y="4214588"/>
            <a:ext cx="2250000" cy="103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bg>
      <p:bgPr>
        <a:solidFill>
          <a:schemeClr val="accent1"/>
        </a:solidFill>
      </p:bgPr>
    </p:bg>
    <p:spTree>
      <p:nvGrpSpPr>
        <p:cNvPr id="12" name="Shape 12"/>
        <p:cNvGrpSpPr/>
        <p:nvPr/>
      </p:nvGrpSpPr>
      <p:grpSpPr>
        <a:xfrm>
          <a:off x="0" y="0"/>
          <a:ext cx="0" cy="0"/>
          <a:chOff x="0" y="0"/>
          <a:chExt cx="0" cy="0"/>
        </a:xfrm>
      </p:grpSpPr>
      <p:sp>
        <p:nvSpPr>
          <p:cNvPr id="13" name="Google Shape;13;p3"/>
          <p:cNvSpPr/>
          <p:nvPr/>
        </p:nvSpPr>
        <p:spPr>
          <a:xfrm>
            <a:off x="5680600" y="0"/>
            <a:ext cx="34632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3"/>
          <p:cNvSpPr txBox="1"/>
          <p:nvPr>
            <p:ph type="ctrTitle"/>
          </p:nvPr>
        </p:nvSpPr>
        <p:spPr>
          <a:xfrm>
            <a:off x="685800" y="2897794"/>
            <a:ext cx="4505400" cy="14328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FFFFFF"/>
              </a:buClr>
              <a:buSzPts val="4000"/>
              <a:buNone/>
              <a:defRPr sz="4000">
                <a:solidFill>
                  <a:srgbClr val="FFFFFF"/>
                </a:solidFill>
              </a:defRPr>
            </a:lvl1pPr>
            <a:lvl2pPr lvl="1" rtl="0" algn="ctr">
              <a:spcBef>
                <a:spcPts val="0"/>
              </a:spcBef>
              <a:spcAft>
                <a:spcPts val="0"/>
              </a:spcAft>
              <a:buClr>
                <a:srgbClr val="FFFFFF"/>
              </a:buClr>
              <a:buSzPts val="4800"/>
              <a:buNone/>
              <a:defRPr sz="4800">
                <a:solidFill>
                  <a:srgbClr val="FFFFFF"/>
                </a:solidFill>
              </a:defRPr>
            </a:lvl2pPr>
            <a:lvl3pPr lvl="2" rtl="0" algn="ctr">
              <a:spcBef>
                <a:spcPts val="0"/>
              </a:spcBef>
              <a:spcAft>
                <a:spcPts val="0"/>
              </a:spcAft>
              <a:buClr>
                <a:srgbClr val="FFFFFF"/>
              </a:buClr>
              <a:buSzPts val="4800"/>
              <a:buNone/>
              <a:defRPr sz="4800">
                <a:solidFill>
                  <a:srgbClr val="FFFFFF"/>
                </a:solidFill>
              </a:defRPr>
            </a:lvl3pPr>
            <a:lvl4pPr lvl="3" rtl="0" algn="ctr">
              <a:spcBef>
                <a:spcPts val="0"/>
              </a:spcBef>
              <a:spcAft>
                <a:spcPts val="0"/>
              </a:spcAft>
              <a:buClr>
                <a:srgbClr val="FFFFFF"/>
              </a:buClr>
              <a:buSzPts val="4800"/>
              <a:buNone/>
              <a:defRPr sz="4800">
                <a:solidFill>
                  <a:srgbClr val="FFFFFF"/>
                </a:solidFill>
              </a:defRPr>
            </a:lvl4pPr>
            <a:lvl5pPr lvl="4" rtl="0" algn="ctr">
              <a:spcBef>
                <a:spcPts val="0"/>
              </a:spcBef>
              <a:spcAft>
                <a:spcPts val="0"/>
              </a:spcAft>
              <a:buClr>
                <a:srgbClr val="FFFFFF"/>
              </a:buClr>
              <a:buSzPts val="4800"/>
              <a:buNone/>
              <a:defRPr sz="4800">
                <a:solidFill>
                  <a:srgbClr val="FFFFFF"/>
                </a:solidFill>
              </a:defRPr>
            </a:lvl5pPr>
            <a:lvl6pPr lvl="5" rtl="0" algn="ctr">
              <a:spcBef>
                <a:spcPts val="0"/>
              </a:spcBef>
              <a:spcAft>
                <a:spcPts val="0"/>
              </a:spcAft>
              <a:buClr>
                <a:srgbClr val="FFFFFF"/>
              </a:buClr>
              <a:buSzPts val="4800"/>
              <a:buNone/>
              <a:defRPr sz="4800">
                <a:solidFill>
                  <a:srgbClr val="FFFFFF"/>
                </a:solidFill>
              </a:defRPr>
            </a:lvl6pPr>
            <a:lvl7pPr lvl="6" rtl="0" algn="ctr">
              <a:spcBef>
                <a:spcPts val="0"/>
              </a:spcBef>
              <a:spcAft>
                <a:spcPts val="0"/>
              </a:spcAft>
              <a:buClr>
                <a:srgbClr val="FFFFFF"/>
              </a:buClr>
              <a:buSzPts val="4800"/>
              <a:buNone/>
              <a:defRPr sz="4800">
                <a:solidFill>
                  <a:srgbClr val="FFFFFF"/>
                </a:solidFill>
              </a:defRPr>
            </a:lvl7pPr>
            <a:lvl8pPr lvl="7" rtl="0" algn="ctr">
              <a:spcBef>
                <a:spcPts val="0"/>
              </a:spcBef>
              <a:spcAft>
                <a:spcPts val="0"/>
              </a:spcAft>
              <a:buClr>
                <a:srgbClr val="FFFFFF"/>
              </a:buClr>
              <a:buSzPts val="4800"/>
              <a:buNone/>
              <a:defRPr sz="4800">
                <a:solidFill>
                  <a:srgbClr val="FFFFFF"/>
                </a:solidFill>
              </a:defRPr>
            </a:lvl8pPr>
            <a:lvl9pPr lvl="8" rtl="0" algn="ctr">
              <a:spcBef>
                <a:spcPts val="0"/>
              </a:spcBef>
              <a:spcAft>
                <a:spcPts val="0"/>
              </a:spcAft>
              <a:buClr>
                <a:srgbClr val="FFFFFF"/>
              </a:buClr>
              <a:buSzPts val="4800"/>
              <a:buNone/>
              <a:defRPr sz="4800">
                <a:solidFill>
                  <a:srgbClr val="FFFFFF"/>
                </a:solidFill>
              </a:defRPr>
            </a:lvl9pPr>
          </a:lstStyle>
          <a:p/>
        </p:txBody>
      </p:sp>
      <p:sp>
        <p:nvSpPr>
          <p:cNvPr id="15" name="Google Shape;15;p3"/>
          <p:cNvSpPr txBox="1"/>
          <p:nvPr>
            <p:ph idx="1" type="subTitle"/>
          </p:nvPr>
        </p:nvSpPr>
        <p:spPr>
          <a:xfrm>
            <a:off x="6101100" y="2863389"/>
            <a:ext cx="2446500" cy="1432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4"/>
              </a:buClr>
              <a:buSzPts val="2200"/>
              <a:buNone/>
              <a:defRPr sz="2200">
                <a:solidFill>
                  <a:schemeClr val="accent4"/>
                </a:solidFill>
              </a:defRPr>
            </a:lvl1pPr>
            <a:lvl2pPr lvl="1" rtl="0">
              <a:spcBef>
                <a:spcPts val="0"/>
              </a:spcBef>
              <a:spcAft>
                <a:spcPts val="0"/>
              </a:spcAft>
              <a:buClr>
                <a:schemeClr val="accent4"/>
              </a:buClr>
              <a:buSzPts val="2200"/>
              <a:buNone/>
              <a:defRPr sz="2200">
                <a:solidFill>
                  <a:schemeClr val="accent4"/>
                </a:solidFill>
              </a:defRPr>
            </a:lvl2pPr>
            <a:lvl3pPr lvl="2" rtl="0">
              <a:spcBef>
                <a:spcPts val="0"/>
              </a:spcBef>
              <a:spcAft>
                <a:spcPts val="0"/>
              </a:spcAft>
              <a:buClr>
                <a:schemeClr val="accent4"/>
              </a:buClr>
              <a:buSzPts val="2200"/>
              <a:buNone/>
              <a:defRPr sz="2200">
                <a:solidFill>
                  <a:schemeClr val="accent4"/>
                </a:solidFill>
              </a:defRPr>
            </a:lvl3pPr>
            <a:lvl4pPr lvl="3" rtl="0">
              <a:spcBef>
                <a:spcPts val="0"/>
              </a:spcBef>
              <a:spcAft>
                <a:spcPts val="0"/>
              </a:spcAft>
              <a:buClr>
                <a:schemeClr val="accent4"/>
              </a:buClr>
              <a:buSzPts val="2200"/>
              <a:buNone/>
              <a:defRPr sz="2200">
                <a:solidFill>
                  <a:schemeClr val="accent4"/>
                </a:solidFill>
              </a:defRPr>
            </a:lvl4pPr>
            <a:lvl5pPr lvl="4" rtl="0">
              <a:spcBef>
                <a:spcPts val="0"/>
              </a:spcBef>
              <a:spcAft>
                <a:spcPts val="0"/>
              </a:spcAft>
              <a:buClr>
                <a:schemeClr val="accent4"/>
              </a:buClr>
              <a:buSzPts val="2200"/>
              <a:buNone/>
              <a:defRPr sz="2200">
                <a:solidFill>
                  <a:schemeClr val="accent4"/>
                </a:solidFill>
              </a:defRPr>
            </a:lvl5pPr>
            <a:lvl6pPr lvl="5" rtl="0">
              <a:spcBef>
                <a:spcPts val="0"/>
              </a:spcBef>
              <a:spcAft>
                <a:spcPts val="0"/>
              </a:spcAft>
              <a:buClr>
                <a:schemeClr val="accent4"/>
              </a:buClr>
              <a:buSzPts val="2200"/>
              <a:buNone/>
              <a:defRPr sz="2200">
                <a:solidFill>
                  <a:schemeClr val="accent4"/>
                </a:solidFill>
              </a:defRPr>
            </a:lvl6pPr>
            <a:lvl7pPr lvl="6" rtl="0">
              <a:spcBef>
                <a:spcPts val="0"/>
              </a:spcBef>
              <a:spcAft>
                <a:spcPts val="0"/>
              </a:spcAft>
              <a:buClr>
                <a:schemeClr val="accent4"/>
              </a:buClr>
              <a:buSzPts val="2200"/>
              <a:buNone/>
              <a:defRPr sz="2200">
                <a:solidFill>
                  <a:schemeClr val="accent4"/>
                </a:solidFill>
              </a:defRPr>
            </a:lvl7pPr>
            <a:lvl8pPr lvl="7" rtl="0">
              <a:spcBef>
                <a:spcPts val="0"/>
              </a:spcBef>
              <a:spcAft>
                <a:spcPts val="0"/>
              </a:spcAft>
              <a:buClr>
                <a:schemeClr val="accent4"/>
              </a:buClr>
              <a:buSzPts val="2200"/>
              <a:buNone/>
              <a:defRPr sz="2200">
                <a:solidFill>
                  <a:schemeClr val="accent4"/>
                </a:solidFill>
              </a:defRPr>
            </a:lvl8pPr>
            <a:lvl9pPr lvl="8" rtl="0">
              <a:spcBef>
                <a:spcPts val="0"/>
              </a:spcBef>
              <a:spcAft>
                <a:spcPts val="0"/>
              </a:spcAft>
              <a:buClr>
                <a:schemeClr val="accent4"/>
              </a:buClr>
              <a:buSzPts val="2200"/>
              <a:buNone/>
              <a:defRPr sz="2200">
                <a:solidFill>
                  <a:schemeClr val="accent4"/>
                </a:solidFill>
              </a:defRPr>
            </a:lvl9pPr>
          </a:lstStyle>
          <a:p/>
        </p:txBody>
      </p:sp>
      <p:sp>
        <p:nvSpPr>
          <p:cNvPr id="16" name="Google Shape;16;p3"/>
          <p:cNvSpPr txBox="1"/>
          <p:nvPr>
            <p:ph idx="12" type="sldNum"/>
          </p:nvPr>
        </p:nvSpPr>
        <p:spPr>
          <a:xfrm>
            <a:off x="8556775" y="4758433"/>
            <a:ext cx="548700" cy="309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17" name="Shape 17"/>
        <p:cNvGrpSpPr/>
        <p:nvPr/>
      </p:nvGrpSpPr>
      <p:grpSpPr>
        <a:xfrm>
          <a:off x="0" y="0"/>
          <a:ext cx="0" cy="0"/>
          <a:chOff x="0" y="0"/>
          <a:chExt cx="0" cy="0"/>
        </a:xfrm>
      </p:grpSpPr>
      <p:sp>
        <p:nvSpPr>
          <p:cNvPr id="18" name="Google Shape;18;p4"/>
          <p:cNvSpPr/>
          <p:nvPr/>
        </p:nvSpPr>
        <p:spPr>
          <a:xfrm>
            <a:off x="0" y="0"/>
            <a:ext cx="27678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4"/>
          <p:cNvSpPr txBox="1"/>
          <p:nvPr>
            <p:ph idx="1" type="body"/>
          </p:nvPr>
        </p:nvSpPr>
        <p:spPr>
          <a:xfrm>
            <a:off x="3165234" y="1146050"/>
            <a:ext cx="4809000" cy="32514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sz="3000"/>
            </a:lvl1pPr>
            <a:lvl2pPr indent="-419100" lvl="1" marL="914400" rtl="0">
              <a:spcBef>
                <a:spcPts val="0"/>
              </a:spcBef>
              <a:spcAft>
                <a:spcPts val="0"/>
              </a:spcAft>
              <a:buSzPts val="3000"/>
              <a:buChar char="□"/>
              <a:defRPr sz="3000"/>
            </a:lvl2pPr>
            <a:lvl3pPr indent="-419100" lvl="2" marL="1371600" rtl="0">
              <a:spcBef>
                <a:spcPts val="0"/>
              </a:spcBef>
              <a:spcAft>
                <a:spcPts val="0"/>
              </a:spcAft>
              <a:buSzPts val="3000"/>
              <a:buChar char="■"/>
              <a:defRPr sz="3000"/>
            </a:lvl3pPr>
            <a:lvl4pPr indent="-419100" lvl="3" marL="1828800" rtl="0">
              <a:spcBef>
                <a:spcPts val="0"/>
              </a:spcBef>
              <a:spcAft>
                <a:spcPts val="0"/>
              </a:spcAft>
              <a:buSzPts val="3000"/>
              <a:buChar char="●"/>
              <a:defRPr sz="3000"/>
            </a:lvl4pPr>
            <a:lvl5pPr indent="-419100" lvl="4" marL="2286000" rtl="0">
              <a:spcBef>
                <a:spcPts val="0"/>
              </a:spcBef>
              <a:spcAft>
                <a:spcPts val="0"/>
              </a:spcAft>
              <a:buSzPts val="3000"/>
              <a:buChar char="○"/>
              <a:defRPr sz="3000"/>
            </a:lvl5pPr>
            <a:lvl6pPr indent="-419100" lvl="5" marL="2743200" rtl="0">
              <a:spcBef>
                <a:spcPts val="0"/>
              </a:spcBef>
              <a:spcAft>
                <a:spcPts val="0"/>
              </a:spcAft>
              <a:buSzPts val="3000"/>
              <a:buChar char="■"/>
              <a:defRPr sz="3000"/>
            </a:lvl6pPr>
            <a:lvl7pPr indent="-419100" lvl="6" marL="3200400" rtl="0">
              <a:spcBef>
                <a:spcPts val="0"/>
              </a:spcBef>
              <a:spcAft>
                <a:spcPts val="0"/>
              </a:spcAft>
              <a:buSzPts val="3000"/>
              <a:buChar char="●"/>
              <a:defRPr sz="3000"/>
            </a:lvl7pPr>
            <a:lvl8pPr indent="-419100" lvl="7" marL="3657600" rtl="0">
              <a:spcBef>
                <a:spcPts val="0"/>
              </a:spcBef>
              <a:spcAft>
                <a:spcPts val="0"/>
              </a:spcAft>
              <a:buSzPts val="3000"/>
              <a:buChar char="○"/>
              <a:defRPr sz="3000"/>
            </a:lvl8pPr>
            <a:lvl9pPr indent="-419100" lvl="8" marL="4114800">
              <a:spcBef>
                <a:spcPts val="0"/>
              </a:spcBef>
              <a:spcAft>
                <a:spcPts val="0"/>
              </a:spcAft>
              <a:buSzPts val="3000"/>
              <a:buChar char="■"/>
              <a:defRPr sz="3000"/>
            </a:lvl9pPr>
          </a:lstStyle>
          <a:p/>
        </p:txBody>
      </p:sp>
      <p:grpSp>
        <p:nvGrpSpPr>
          <p:cNvPr id="20" name="Google Shape;20;p4"/>
          <p:cNvGrpSpPr/>
          <p:nvPr/>
        </p:nvGrpSpPr>
        <p:grpSpPr>
          <a:xfrm>
            <a:off x="801025" y="1121365"/>
            <a:ext cx="1957200" cy="922385"/>
            <a:chOff x="801025" y="1190353"/>
            <a:chExt cx="1957200" cy="1229847"/>
          </a:xfrm>
        </p:grpSpPr>
        <p:sp>
          <p:nvSpPr>
            <p:cNvPr id="21" name="Google Shape;21;p4"/>
            <p:cNvSpPr txBox="1"/>
            <p:nvPr/>
          </p:nvSpPr>
          <p:spPr>
            <a:xfrm>
              <a:off x="801025" y="1190353"/>
              <a:ext cx="1957200" cy="8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400">
                  <a:solidFill>
                    <a:schemeClr val="dk1"/>
                  </a:solidFill>
                </a:rPr>
                <a:t>‘’</a:t>
              </a:r>
              <a:endParaRPr b="1" sz="9400">
                <a:solidFill>
                  <a:schemeClr val="dk1"/>
                </a:solidFill>
              </a:endParaRPr>
            </a:p>
          </p:txBody>
        </p:sp>
        <p:sp>
          <p:nvSpPr>
            <p:cNvPr id="22" name="Google Shape;22;p4"/>
            <p:cNvSpPr/>
            <p:nvPr/>
          </p:nvSpPr>
          <p:spPr>
            <a:xfrm>
              <a:off x="1397400" y="1396000"/>
              <a:ext cx="772200" cy="1024200"/>
            </a:xfrm>
            <a:prstGeom prst="rect">
              <a:avLst/>
            </a:prstGeom>
            <a:noFill/>
            <a:ln cap="flat" cmpd="sng" w="76200">
              <a:solidFill>
                <a:schemeClr val="dk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23" name="Google Shape;23;p4"/>
          <p:cNvSpPr txBox="1"/>
          <p:nvPr>
            <p:ph idx="12" type="sldNum"/>
          </p:nvPr>
        </p:nvSpPr>
        <p:spPr>
          <a:xfrm>
            <a:off x="8556775" y="4758433"/>
            <a:ext cx="548700" cy="309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24" name="Shape 24"/>
        <p:cNvGrpSpPr/>
        <p:nvPr/>
      </p:nvGrpSpPr>
      <p:grpSpPr>
        <a:xfrm>
          <a:off x="0" y="0"/>
          <a:ext cx="0" cy="0"/>
          <a:chOff x="0" y="0"/>
          <a:chExt cx="0" cy="0"/>
        </a:xfrm>
      </p:grpSpPr>
      <p:sp>
        <p:nvSpPr>
          <p:cNvPr id="25" name="Google Shape;25;p5"/>
          <p:cNvSpPr txBox="1"/>
          <p:nvPr>
            <p:ph type="title"/>
          </p:nvPr>
        </p:nvSpPr>
        <p:spPr>
          <a:xfrm>
            <a:off x="691200" y="152400"/>
            <a:ext cx="7761600" cy="9690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691200" y="1511100"/>
            <a:ext cx="7761600" cy="2868900"/>
          </a:xfrm>
          <a:prstGeom prst="rect">
            <a:avLst/>
          </a:prstGeom>
        </p:spPr>
        <p:txBody>
          <a:bodyPr anchorCtr="0" anchor="t" bIns="91425" lIns="91425" spcFirstLastPara="1" rIns="91425" wrap="square" tIns="91425">
            <a:noAutofit/>
          </a:bodyPr>
          <a:lstStyle>
            <a:lvl1pPr indent="-381000" lvl="0" marL="457200">
              <a:spcBef>
                <a:spcPts val="600"/>
              </a:spcBef>
              <a:spcAft>
                <a:spcPts val="0"/>
              </a:spcAft>
              <a:buSzPts val="24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a:lvl4pPr>
            <a:lvl5pPr indent="-381000" lvl="4" marL="2286000">
              <a:spcBef>
                <a:spcPts val="0"/>
              </a:spcBef>
              <a:spcAft>
                <a:spcPts val="0"/>
              </a:spcAft>
              <a:buSzPts val="2400"/>
              <a:buChar char="○"/>
              <a:defRPr/>
            </a:lvl5pPr>
            <a:lvl6pPr indent="-381000" lvl="5" marL="2743200">
              <a:spcBef>
                <a:spcPts val="0"/>
              </a:spcBef>
              <a:spcAft>
                <a:spcPts val="0"/>
              </a:spcAft>
              <a:buSzPts val="2400"/>
              <a:buChar char="■"/>
              <a:defRPr/>
            </a:lvl6pPr>
            <a:lvl7pPr indent="-381000" lvl="6" marL="3200400">
              <a:spcBef>
                <a:spcPts val="0"/>
              </a:spcBef>
              <a:spcAft>
                <a:spcPts val="0"/>
              </a:spcAft>
              <a:buSzPts val="2400"/>
              <a:buChar char="●"/>
              <a:defRPr/>
            </a:lvl7pPr>
            <a:lvl8pPr indent="-381000" lvl="7" marL="3657600">
              <a:spcBef>
                <a:spcPts val="0"/>
              </a:spcBef>
              <a:spcAft>
                <a:spcPts val="0"/>
              </a:spcAft>
              <a:buSzPts val="2400"/>
              <a:buChar char="○"/>
              <a:defRPr/>
            </a:lvl8pPr>
            <a:lvl9pPr indent="-381000" lvl="8" marL="4114800">
              <a:spcBef>
                <a:spcPts val="0"/>
              </a:spcBef>
              <a:spcAft>
                <a:spcPts val="0"/>
              </a:spcAft>
              <a:buSzPts val="2400"/>
              <a:buChar char="■"/>
              <a:defRPr/>
            </a:lvl9pPr>
          </a:lstStyle>
          <a:p/>
        </p:txBody>
      </p:sp>
      <p:sp>
        <p:nvSpPr>
          <p:cNvPr id="27" name="Google Shape;27;p5"/>
          <p:cNvSpPr/>
          <p:nvPr/>
        </p:nvSpPr>
        <p:spPr>
          <a:xfrm>
            <a:off x="813273" y="1205841"/>
            <a:ext cx="1533600" cy="103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p:nvPr/>
        </p:nvSpPr>
        <p:spPr>
          <a:xfrm>
            <a:off x="0" y="0"/>
            <a:ext cx="10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5"/>
          <p:cNvSpPr txBox="1"/>
          <p:nvPr>
            <p:ph idx="12" type="sldNum"/>
          </p:nvPr>
        </p:nvSpPr>
        <p:spPr>
          <a:xfrm>
            <a:off x="8556775" y="4758433"/>
            <a:ext cx="548700" cy="309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30" name="Shape 30"/>
        <p:cNvGrpSpPr/>
        <p:nvPr/>
      </p:nvGrpSpPr>
      <p:grpSpPr>
        <a:xfrm>
          <a:off x="0" y="0"/>
          <a:ext cx="0" cy="0"/>
          <a:chOff x="0" y="0"/>
          <a:chExt cx="0" cy="0"/>
        </a:xfrm>
      </p:grpSpPr>
      <p:sp>
        <p:nvSpPr>
          <p:cNvPr id="31" name="Google Shape;31;p6"/>
          <p:cNvSpPr/>
          <p:nvPr/>
        </p:nvSpPr>
        <p:spPr>
          <a:xfrm>
            <a:off x="0" y="0"/>
            <a:ext cx="10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6"/>
          <p:cNvSpPr/>
          <p:nvPr/>
        </p:nvSpPr>
        <p:spPr>
          <a:xfrm>
            <a:off x="813273" y="1205841"/>
            <a:ext cx="1533600" cy="103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txBox="1"/>
          <p:nvPr>
            <p:ph type="title"/>
          </p:nvPr>
        </p:nvSpPr>
        <p:spPr>
          <a:xfrm>
            <a:off x="691200" y="628125"/>
            <a:ext cx="7761600" cy="4935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4" name="Google Shape;34;p6"/>
          <p:cNvSpPr txBox="1"/>
          <p:nvPr>
            <p:ph idx="1" type="body"/>
          </p:nvPr>
        </p:nvSpPr>
        <p:spPr>
          <a:xfrm>
            <a:off x="691200" y="1393425"/>
            <a:ext cx="3767400" cy="2917800"/>
          </a:xfrm>
          <a:prstGeom prst="rect">
            <a:avLst/>
          </a:prstGeom>
        </p:spPr>
        <p:txBody>
          <a:bodyPr anchorCtr="0" anchor="t" bIns="91425" lIns="91425" spcFirstLastPara="1" rIns="91425" wrap="square" tIns="91425">
            <a:noAutofit/>
          </a:bodyPr>
          <a:lstStyle>
            <a:lvl1pPr indent="-355600" lvl="0" marL="457200">
              <a:spcBef>
                <a:spcPts val="60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35" name="Google Shape;35;p6"/>
          <p:cNvSpPr txBox="1"/>
          <p:nvPr>
            <p:ph idx="2" type="body"/>
          </p:nvPr>
        </p:nvSpPr>
        <p:spPr>
          <a:xfrm>
            <a:off x="4685500" y="1393425"/>
            <a:ext cx="3767400" cy="2917800"/>
          </a:xfrm>
          <a:prstGeom prst="rect">
            <a:avLst/>
          </a:prstGeom>
        </p:spPr>
        <p:txBody>
          <a:bodyPr anchorCtr="0" anchor="t" bIns="91425" lIns="91425" spcFirstLastPara="1" rIns="91425" wrap="square" tIns="91425">
            <a:noAutofit/>
          </a:bodyPr>
          <a:lstStyle>
            <a:lvl1pPr indent="-355600" lvl="0" marL="457200">
              <a:spcBef>
                <a:spcPts val="60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36" name="Google Shape;36;p6"/>
          <p:cNvSpPr txBox="1"/>
          <p:nvPr>
            <p:ph idx="12" type="sldNum"/>
          </p:nvPr>
        </p:nvSpPr>
        <p:spPr>
          <a:xfrm>
            <a:off x="8556775" y="4758433"/>
            <a:ext cx="548700" cy="309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37" name="Shape 37"/>
        <p:cNvGrpSpPr/>
        <p:nvPr/>
      </p:nvGrpSpPr>
      <p:grpSpPr>
        <a:xfrm>
          <a:off x="0" y="0"/>
          <a:ext cx="0" cy="0"/>
          <a:chOff x="0" y="0"/>
          <a:chExt cx="0" cy="0"/>
        </a:xfrm>
      </p:grpSpPr>
      <p:sp>
        <p:nvSpPr>
          <p:cNvPr id="38" name="Google Shape;38;p7"/>
          <p:cNvSpPr/>
          <p:nvPr/>
        </p:nvSpPr>
        <p:spPr>
          <a:xfrm>
            <a:off x="0" y="0"/>
            <a:ext cx="10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p:nvPr/>
        </p:nvSpPr>
        <p:spPr>
          <a:xfrm>
            <a:off x="813273" y="1205841"/>
            <a:ext cx="1533600" cy="103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7"/>
          <p:cNvSpPr txBox="1"/>
          <p:nvPr>
            <p:ph type="title"/>
          </p:nvPr>
        </p:nvSpPr>
        <p:spPr>
          <a:xfrm>
            <a:off x="691200" y="628125"/>
            <a:ext cx="7761600" cy="493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1" name="Google Shape;41;p7"/>
          <p:cNvSpPr txBox="1"/>
          <p:nvPr>
            <p:ph idx="1" type="body"/>
          </p:nvPr>
        </p:nvSpPr>
        <p:spPr>
          <a:xfrm>
            <a:off x="691200" y="1393425"/>
            <a:ext cx="2501700" cy="29892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42" name="Google Shape;42;p7"/>
          <p:cNvSpPr txBox="1"/>
          <p:nvPr>
            <p:ph idx="2" type="body"/>
          </p:nvPr>
        </p:nvSpPr>
        <p:spPr>
          <a:xfrm>
            <a:off x="3321088" y="1393425"/>
            <a:ext cx="2501700" cy="29892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43" name="Google Shape;43;p7"/>
          <p:cNvSpPr txBox="1"/>
          <p:nvPr>
            <p:ph idx="3" type="body"/>
          </p:nvPr>
        </p:nvSpPr>
        <p:spPr>
          <a:xfrm>
            <a:off x="5950975" y="1393425"/>
            <a:ext cx="2501700" cy="29892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44" name="Google Shape;44;p7"/>
          <p:cNvSpPr txBox="1"/>
          <p:nvPr>
            <p:ph idx="12" type="sldNum"/>
          </p:nvPr>
        </p:nvSpPr>
        <p:spPr>
          <a:xfrm>
            <a:off x="8556775" y="4758433"/>
            <a:ext cx="548700" cy="309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5" name="Shape 45"/>
        <p:cNvGrpSpPr/>
        <p:nvPr/>
      </p:nvGrpSpPr>
      <p:grpSpPr>
        <a:xfrm>
          <a:off x="0" y="0"/>
          <a:ext cx="0" cy="0"/>
          <a:chOff x="0" y="0"/>
          <a:chExt cx="0" cy="0"/>
        </a:xfrm>
      </p:grpSpPr>
      <p:sp>
        <p:nvSpPr>
          <p:cNvPr id="46" name="Google Shape;46;p8"/>
          <p:cNvSpPr/>
          <p:nvPr/>
        </p:nvSpPr>
        <p:spPr>
          <a:xfrm>
            <a:off x="0" y="0"/>
            <a:ext cx="10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8"/>
          <p:cNvSpPr/>
          <p:nvPr/>
        </p:nvSpPr>
        <p:spPr>
          <a:xfrm>
            <a:off x="813273" y="1205841"/>
            <a:ext cx="1533600" cy="103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8"/>
          <p:cNvSpPr txBox="1"/>
          <p:nvPr>
            <p:ph type="title"/>
          </p:nvPr>
        </p:nvSpPr>
        <p:spPr>
          <a:xfrm>
            <a:off x="691200" y="628125"/>
            <a:ext cx="7761600" cy="4935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9" name="Google Shape;49;p8"/>
          <p:cNvSpPr txBox="1"/>
          <p:nvPr>
            <p:ph idx="12" type="sldNum"/>
          </p:nvPr>
        </p:nvSpPr>
        <p:spPr>
          <a:xfrm>
            <a:off x="8556775" y="4758433"/>
            <a:ext cx="548700" cy="309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0" name="Shape 50"/>
        <p:cNvGrpSpPr/>
        <p:nvPr/>
      </p:nvGrpSpPr>
      <p:grpSpPr>
        <a:xfrm>
          <a:off x="0" y="0"/>
          <a:ext cx="0" cy="0"/>
          <a:chOff x="0" y="0"/>
          <a:chExt cx="0" cy="0"/>
        </a:xfrm>
      </p:grpSpPr>
      <p:sp>
        <p:nvSpPr>
          <p:cNvPr id="51" name="Google Shape;51;p9"/>
          <p:cNvSpPr txBox="1"/>
          <p:nvPr>
            <p:ph idx="1" type="body"/>
          </p:nvPr>
        </p:nvSpPr>
        <p:spPr>
          <a:xfrm>
            <a:off x="457200" y="4258875"/>
            <a:ext cx="8229600" cy="705300"/>
          </a:xfrm>
          <a:prstGeom prst="rect">
            <a:avLst/>
          </a:prstGeom>
        </p:spPr>
        <p:txBody>
          <a:bodyPr anchorCtr="0" anchor="ctr" bIns="91425" lIns="91425" spcFirstLastPara="1" rIns="91425" wrap="square" tIns="91425">
            <a:noAutofit/>
          </a:bodyPr>
          <a:lstStyle>
            <a:lvl1pPr indent="-228600" lvl="0" marL="457200" algn="ctr">
              <a:spcBef>
                <a:spcPts val="360"/>
              </a:spcBef>
              <a:spcAft>
                <a:spcPts val="0"/>
              </a:spcAft>
              <a:buClr>
                <a:schemeClr val="accent4"/>
              </a:buClr>
              <a:buSzPts val="1800"/>
              <a:buNone/>
              <a:defRPr sz="1800">
                <a:solidFill>
                  <a:schemeClr val="accent4"/>
                </a:solidFill>
              </a:defRPr>
            </a:lvl1pPr>
          </a:lstStyle>
          <a:p/>
        </p:txBody>
      </p:sp>
      <p:sp>
        <p:nvSpPr>
          <p:cNvPr id="52" name="Google Shape;52;p9"/>
          <p:cNvSpPr/>
          <p:nvPr/>
        </p:nvSpPr>
        <p:spPr>
          <a:xfrm>
            <a:off x="3805198" y="4212742"/>
            <a:ext cx="1533600" cy="103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9"/>
          <p:cNvSpPr/>
          <p:nvPr/>
        </p:nvSpPr>
        <p:spPr>
          <a:xfrm>
            <a:off x="-4" y="5040225"/>
            <a:ext cx="9144000" cy="103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9"/>
          <p:cNvSpPr txBox="1"/>
          <p:nvPr>
            <p:ph idx="12" type="sldNum"/>
          </p:nvPr>
        </p:nvSpPr>
        <p:spPr>
          <a:xfrm>
            <a:off x="4297650" y="4777483"/>
            <a:ext cx="548700" cy="309000"/>
          </a:xfrm>
          <a:prstGeom prst="rect">
            <a:avLst/>
          </a:prstGeom>
        </p:spPr>
        <p:txBody>
          <a:bodyPr anchorCtr="0" anchor="t" bIns="91425" lIns="91425" spcFirstLastPara="1" rIns="91425" wrap="square" tIns="91425">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chemeClr val="accent1"/>
        </a:solidFill>
      </p:bgPr>
    </p:bg>
    <p:spTree>
      <p:nvGrpSpPr>
        <p:cNvPr id="55" name="Shape 55"/>
        <p:cNvGrpSpPr/>
        <p:nvPr/>
      </p:nvGrpSpPr>
      <p:grpSpPr>
        <a:xfrm>
          <a:off x="0" y="0"/>
          <a:ext cx="0" cy="0"/>
          <a:chOff x="0" y="0"/>
          <a:chExt cx="0" cy="0"/>
        </a:xfrm>
      </p:grpSpPr>
      <p:sp>
        <p:nvSpPr>
          <p:cNvPr id="56" name="Google Shape;56;p10"/>
          <p:cNvSpPr/>
          <p:nvPr/>
        </p:nvSpPr>
        <p:spPr>
          <a:xfrm>
            <a:off x="-4" y="5040225"/>
            <a:ext cx="9144000" cy="103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0"/>
          <p:cNvSpPr txBox="1"/>
          <p:nvPr>
            <p:ph idx="12" type="sldNum"/>
          </p:nvPr>
        </p:nvSpPr>
        <p:spPr>
          <a:xfrm>
            <a:off x="4297650" y="4777483"/>
            <a:ext cx="548700" cy="309000"/>
          </a:xfrm>
          <a:prstGeom prst="rect">
            <a:avLst/>
          </a:prstGeom>
        </p:spPr>
        <p:txBody>
          <a:bodyPr anchorCtr="0" anchor="t" bIns="91425" lIns="91425" spcFirstLastPara="1" rIns="91425" wrap="square" tIns="91425">
            <a:noAutofit/>
          </a:bodyPr>
          <a:lstStyle>
            <a:lvl1pPr lvl="0" algn="ctr">
              <a:buNone/>
              <a:defRPr>
                <a:solidFill>
                  <a:srgbClr val="FFFFFF"/>
                </a:solidFill>
              </a:defRPr>
            </a:lvl1pPr>
            <a:lvl2pPr lvl="1" algn="ctr">
              <a:buNone/>
              <a:defRPr>
                <a:solidFill>
                  <a:srgbClr val="FFFFFF"/>
                </a:solidFill>
              </a:defRPr>
            </a:lvl2pPr>
            <a:lvl3pPr lvl="2" algn="ctr">
              <a:buNone/>
              <a:defRPr>
                <a:solidFill>
                  <a:srgbClr val="FFFFFF"/>
                </a:solidFill>
              </a:defRPr>
            </a:lvl3pPr>
            <a:lvl4pPr lvl="3" algn="ctr">
              <a:buNone/>
              <a:defRPr>
                <a:solidFill>
                  <a:srgbClr val="FFFFFF"/>
                </a:solidFill>
              </a:defRPr>
            </a:lvl4pPr>
            <a:lvl5pPr lvl="4" algn="ctr">
              <a:buNone/>
              <a:defRPr>
                <a:solidFill>
                  <a:srgbClr val="FFFFFF"/>
                </a:solidFill>
              </a:defRPr>
            </a:lvl5pPr>
            <a:lvl6pPr lvl="5" algn="ctr">
              <a:buNone/>
              <a:defRPr>
                <a:solidFill>
                  <a:srgbClr val="FFFFFF"/>
                </a:solidFill>
              </a:defRPr>
            </a:lvl6pPr>
            <a:lvl7pPr lvl="6" algn="ctr">
              <a:buNone/>
              <a:defRPr>
                <a:solidFill>
                  <a:srgbClr val="FFFFFF"/>
                </a:solidFill>
              </a:defRPr>
            </a:lvl7pPr>
            <a:lvl8pPr lvl="7" algn="ctr">
              <a:buNone/>
              <a:defRPr>
                <a:solidFill>
                  <a:srgbClr val="FFFFFF"/>
                </a:solidFill>
              </a:defRPr>
            </a:lvl8pPr>
            <a:lvl9pPr lvl="8" algn="ctr">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91200" y="628125"/>
            <a:ext cx="7761600" cy="4935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1pPr>
            <a:lvl2pPr lvl="1">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2pPr>
            <a:lvl3pPr lvl="2">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3pPr>
            <a:lvl4pPr lvl="3">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4pPr>
            <a:lvl5pPr lvl="4">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5pPr>
            <a:lvl6pPr lvl="5">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6pPr>
            <a:lvl7pPr lvl="6">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7pPr>
            <a:lvl8pPr lvl="7">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8pPr>
            <a:lvl9pPr lvl="8">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9pPr>
          </a:lstStyle>
          <a:p/>
        </p:txBody>
      </p:sp>
      <p:sp>
        <p:nvSpPr>
          <p:cNvPr id="7" name="Google Shape;7;p1"/>
          <p:cNvSpPr txBox="1"/>
          <p:nvPr>
            <p:ph idx="1" type="body"/>
          </p:nvPr>
        </p:nvSpPr>
        <p:spPr>
          <a:xfrm>
            <a:off x="691200" y="1511100"/>
            <a:ext cx="7761600" cy="2868900"/>
          </a:xfrm>
          <a:prstGeom prst="rect">
            <a:avLst/>
          </a:prstGeom>
          <a:noFill/>
          <a:ln>
            <a:noFill/>
          </a:ln>
        </p:spPr>
        <p:txBody>
          <a:bodyPr anchorCtr="0" anchor="t" bIns="91425" lIns="91425" spcFirstLastPara="1" rIns="91425" wrap="square" tIns="91425">
            <a:noAutofit/>
          </a:bodyPr>
          <a:lstStyle>
            <a:lvl1pPr indent="-381000" lvl="0" marL="457200">
              <a:spcBef>
                <a:spcPts val="600"/>
              </a:spcBef>
              <a:spcAft>
                <a:spcPts val="0"/>
              </a:spcAft>
              <a:buClr>
                <a:schemeClr val="accent2"/>
              </a:buClr>
              <a:buSzPts val="2400"/>
              <a:buFont typeface="Montserrat"/>
              <a:buChar char="▣"/>
              <a:defRPr sz="2400">
                <a:solidFill>
                  <a:schemeClr val="dk1"/>
                </a:solidFill>
                <a:latin typeface="Montserrat"/>
                <a:ea typeface="Montserrat"/>
                <a:cs typeface="Montserrat"/>
                <a:sym typeface="Montserrat"/>
              </a:defRPr>
            </a:lvl1pPr>
            <a:lvl2pPr indent="-381000" lvl="1" marL="914400">
              <a:spcBef>
                <a:spcPts val="0"/>
              </a:spcBef>
              <a:spcAft>
                <a:spcPts val="0"/>
              </a:spcAft>
              <a:buClr>
                <a:schemeClr val="accent2"/>
              </a:buClr>
              <a:buSzPts val="2400"/>
              <a:buFont typeface="Montserrat"/>
              <a:buChar char="□"/>
              <a:defRPr sz="2400">
                <a:solidFill>
                  <a:schemeClr val="dk1"/>
                </a:solidFill>
                <a:latin typeface="Montserrat"/>
                <a:ea typeface="Montserrat"/>
                <a:cs typeface="Montserrat"/>
                <a:sym typeface="Montserrat"/>
              </a:defRPr>
            </a:lvl2pPr>
            <a:lvl3pPr indent="-381000" lvl="2" marL="1371600">
              <a:spcBef>
                <a:spcPts val="0"/>
              </a:spcBef>
              <a:spcAft>
                <a:spcPts val="0"/>
              </a:spcAft>
              <a:buClr>
                <a:schemeClr val="accent2"/>
              </a:buClr>
              <a:buSzPts val="2400"/>
              <a:buFont typeface="Montserrat"/>
              <a:buChar char="■"/>
              <a:defRPr sz="2400">
                <a:solidFill>
                  <a:schemeClr val="dk1"/>
                </a:solidFill>
                <a:latin typeface="Montserrat"/>
                <a:ea typeface="Montserrat"/>
                <a:cs typeface="Montserrat"/>
                <a:sym typeface="Montserrat"/>
              </a:defRPr>
            </a:lvl3pPr>
            <a:lvl4pPr indent="-381000" lvl="3" marL="182880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4pPr>
            <a:lvl5pPr indent="-381000" lvl="4" marL="228600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5pPr>
            <a:lvl6pPr indent="-381000" lvl="5" marL="274320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6pPr>
            <a:lvl7pPr indent="-381000" lvl="6" marL="320040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7pPr>
            <a:lvl8pPr indent="-381000" lvl="7" marL="365760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8pPr>
            <a:lvl9pPr indent="-381000" lvl="8" marL="411480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9pPr>
          </a:lstStyle>
          <a:p/>
        </p:txBody>
      </p:sp>
      <p:sp>
        <p:nvSpPr>
          <p:cNvPr id="8" name="Google Shape;8;p1"/>
          <p:cNvSpPr txBox="1"/>
          <p:nvPr>
            <p:ph idx="12" type="sldNum"/>
          </p:nvPr>
        </p:nvSpPr>
        <p:spPr>
          <a:xfrm>
            <a:off x="8556775" y="4758433"/>
            <a:ext cx="548700" cy="309000"/>
          </a:xfrm>
          <a:prstGeom prst="rect">
            <a:avLst/>
          </a:prstGeom>
          <a:noFill/>
          <a:ln>
            <a:noFill/>
          </a:ln>
        </p:spPr>
        <p:txBody>
          <a:bodyPr anchorCtr="0" anchor="t" bIns="91425" lIns="91425" spcFirstLastPara="1" rIns="91425" wrap="square" tIns="91425">
            <a:noAutofit/>
          </a:bodyPr>
          <a:lstStyle>
            <a:lvl1pPr lvl="0" algn="r">
              <a:buNone/>
              <a:defRPr b="1" sz="1200">
                <a:solidFill>
                  <a:schemeClr val="accent1"/>
                </a:solidFill>
                <a:latin typeface="Montserrat"/>
                <a:ea typeface="Montserrat"/>
                <a:cs typeface="Montserrat"/>
                <a:sym typeface="Montserrat"/>
              </a:defRPr>
            </a:lvl1pPr>
            <a:lvl2pPr lvl="1" algn="r">
              <a:buNone/>
              <a:defRPr b="1" sz="1200">
                <a:solidFill>
                  <a:schemeClr val="accent1"/>
                </a:solidFill>
                <a:latin typeface="Montserrat"/>
                <a:ea typeface="Montserrat"/>
                <a:cs typeface="Montserrat"/>
                <a:sym typeface="Montserrat"/>
              </a:defRPr>
            </a:lvl2pPr>
            <a:lvl3pPr lvl="2" algn="r">
              <a:buNone/>
              <a:defRPr b="1" sz="1200">
                <a:solidFill>
                  <a:schemeClr val="accent1"/>
                </a:solidFill>
                <a:latin typeface="Montserrat"/>
                <a:ea typeface="Montserrat"/>
                <a:cs typeface="Montserrat"/>
                <a:sym typeface="Montserrat"/>
              </a:defRPr>
            </a:lvl3pPr>
            <a:lvl4pPr lvl="3" algn="r">
              <a:buNone/>
              <a:defRPr b="1" sz="1200">
                <a:solidFill>
                  <a:schemeClr val="accent1"/>
                </a:solidFill>
                <a:latin typeface="Montserrat"/>
                <a:ea typeface="Montserrat"/>
                <a:cs typeface="Montserrat"/>
                <a:sym typeface="Montserrat"/>
              </a:defRPr>
            </a:lvl4pPr>
            <a:lvl5pPr lvl="4" algn="r">
              <a:buNone/>
              <a:defRPr b="1" sz="1200">
                <a:solidFill>
                  <a:schemeClr val="accent1"/>
                </a:solidFill>
                <a:latin typeface="Montserrat"/>
                <a:ea typeface="Montserrat"/>
                <a:cs typeface="Montserrat"/>
                <a:sym typeface="Montserrat"/>
              </a:defRPr>
            </a:lvl5pPr>
            <a:lvl6pPr lvl="5" algn="r">
              <a:buNone/>
              <a:defRPr b="1" sz="1200">
                <a:solidFill>
                  <a:schemeClr val="accent1"/>
                </a:solidFill>
                <a:latin typeface="Montserrat"/>
                <a:ea typeface="Montserrat"/>
                <a:cs typeface="Montserrat"/>
                <a:sym typeface="Montserrat"/>
              </a:defRPr>
            </a:lvl6pPr>
            <a:lvl7pPr lvl="6" algn="r">
              <a:buNone/>
              <a:defRPr b="1" sz="1200">
                <a:solidFill>
                  <a:schemeClr val="accent1"/>
                </a:solidFill>
                <a:latin typeface="Montserrat"/>
                <a:ea typeface="Montserrat"/>
                <a:cs typeface="Montserrat"/>
                <a:sym typeface="Montserrat"/>
              </a:defRPr>
            </a:lvl7pPr>
            <a:lvl8pPr lvl="7" algn="r">
              <a:buNone/>
              <a:defRPr b="1" sz="1200">
                <a:solidFill>
                  <a:schemeClr val="accent1"/>
                </a:solidFill>
                <a:latin typeface="Montserrat"/>
                <a:ea typeface="Montserrat"/>
                <a:cs typeface="Montserrat"/>
                <a:sym typeface="Montserrat"/>
              </a:defRPr>
            </a:lvl8pPr>
            <a:lvl9pPr lvl="8" algn="r">
              <a:buNone/>
              <a:defRPr b="1" sz="1200">
                <a:solidFill>
                  <a:schemeClr val="accen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Google Shape;62;p11"/>
          <p:cNvSpPr txBox="1"/>
          <p:nvPr>
            <p:ph type="ctrTitle"/>
          </p:nvPr>
        </p:nvSpPr>
        <p:spPr>
          <a:xfrm>
            <a:off x="3012325" y="2220413"/>
            <a:ext cx="5445900" cy="1804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Assignment #2:</a:t>
            </a:r>
            <a:endParaRPr/>
          </a:p>
          <a:p>
            <a:pPr indent="0" lvl="0" marL="0" rtl="0" algn="r">
              <a:spcBef>
                <a:spcPts val="0"/>
              </a:spcBef>
              <a:spcAft>
                <a:spcPts val="0"/>
              </a:spcAft>
              <a:buNone/>
            </a:pPr>
            <a:r>
              <a:rPr lang="en"/>
              <a:t>POVs and Experience Prototypes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0"/>
          <p:cNvSpPr txBox="1"/>
          <p:nvPr>
            <p:ph type="title"/>
          </p:nvPr>
        </p:nvSpPr>
        <p:spPr>
          <a:xfrm>
            <a:off x="691200" y="628125"/>
            <a:ext cx="7761600" cy="49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Needfinding Results</a:t>
            </a:r>
            <a:endParaRPr/>
          </a:p>
        </p:txBody>
      </p:sp>
      <p:sp>
        <p:nvSpPr>
          <p:cNvPr id="139" name="Google Shape;139;p20"/>
          <p:cNvSpPr txBox="1"/>
          <p:nvPr>
            <p:ph idx="12" type="sldNum"/>
          </p:nvPr>
        </p:nvSpPr>
        <p:spPr>
          <a:xfrm>
            <a:off x="8556775" y="4758433"/>
            <a:ext cx="548700" cy="309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40" name="Google Shape;140;p20"/>
          <p:cNvPicPr preferRelativeResize="0"/>
          <p:nvPr/>
        </p:nvPicPr>
        <p:blipFill rotWithShape="1">
          <a:blip r:embed="rId3">
            <a:alphaModFix/>
          </a:blip>
          <a:srcRect b="12495" l="0" r="0" t="10658"/>
          <a:stretch/>
        </p:blipFill>
        <p:spPr>
          <a:xfrm rot="5400000">
            <a:off x="1367975" y="-439150"/>
            <a:ext cx="4469875" cy="6106475"/>
          </a:xfrm>
          <a:prstGeom prst="rect">
            <a:avLst/>
          </a:prstGeom>
          <a:noFill/>
          <a:ln>
            <a:noFill/>
          </a:ln>
        </p:spPr>
      </p:pic>
      <p:sp>
        <p:nvSpPr>
          <p:cNvPr id="141" name="Google Shape;141;p20"/>
          <p:cNvSpPr/>
          <p:nvPr/>
        </p:nvSpPr>
        <p:spPr>
          <a:xfrm>
            <a:off x="732125" y="1492700"/>
            <a:ext cx="2703300" cy="309000"/>
          </a:xfrm>
          <a:prstGeom prst="rect">
            <a:avLst/>
          </a:prstGeom>
          <a:noFill/>
          <a:ln cap="flat" cmpd="sng" w="38100">
            <a:solidFill>
              <a:srgbClr val="C7F4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0"/>
          <p:cNvSpPr/>
          <p:nvPr/>
        </p:nvSpPr>
        <p:spPr>
          <a:xfrm>
            <a:off x="3625800" y="3215625"/>
            <a:ext cx="2528700" cy="309000"/>
          </a:xfrm>
          <a:prstGeom prst="rect">
            <a:avLst/>
          </a:prstGeom>
          <a:noFill/>
          <a:ln cap="flat" cmpd="sng" w="38100">
            <a:solidFill>
              <a:srgbClr val="C7F4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0"/>
          <p:cNvSpPr txBox="1"/>
          <p:nvPr/>
        </p:nvSpPr>
        <p:spPr>
          <a:xfrm>
            <a:off x="6576875" y="831375"/>
            <a:ext cx="73368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Montserrat"/>
                <a:ea typeface="Montserrat"/>
                <a:cs typeface="Montserrat"/>
                <a:sym typeface="Montserrat"/>
              </a:rPr>
              <a:t>Community</a:t>
            </a:r>
            <a:endParaRPr b="1" sz="2400">
              <a:latin typeface="Montserrat"/>
              <a:ea typeface="Montserrat"/>
              <a:cs typeface="Montserrat"/>
              <a:sym typeface="Montserrat"/>
            </a:endParaRPr>
          </a:p>
          <a:p>
            <a:pPr indent="0" lvl="0" marL="0" rtl="0" algn="l">
              <a:spcBef>
                <a:spcPts val="0"/>
              </a:spcBef>
              <a:spcAft>
                <a:spcPts val="0"/>
              </a:spcAft>
              <a:buNone/>
            </a:pPr>
            <a:r>
              <a:t/>
            </a:r>
            <a:endParaRPr b="1" sz="3000">
              <a:latin typeface="Montserrat"/>
              <a:ea typeface="Montserrat"/>
              <a:cs typeface="Montserrat"/>
              <a:sym typeface="Montserrat"/>
            </a:endParaRPr>
          </a:p>
          <a:p>
            <a:pPr indent="0" lvl="0" marL="0" rtl="0" algn="l">
              <a:spcBef>
                <a:spcPts val="0"/>
              </a:spcBef>
              <a:spcAft>
                <a:spcPts val="0"/>
              </a:spcAft>
              <a:buNone/>
            </a:pPr>
            <a:r>
              <a:t/>
            </a:r>
            <a:endParaRPr b="1" sz="3000">
              <a:latin typeface="Montserrat"/>
              <a:ea typeface="Montserrat"/>
              <a:cs typeface="Montserrat"/>
              <a:sym typeface="Montserrat"/>
            </a:endParaRPr>
          </a:p>
          <a:p>
            <a:pPr indent="0" lvl="0" marL="0" rtl="0" algn="l">
              <a:spcBef>
                <a:spcPts val="0"/>
              </a:spcBef>
              <a:spcAft>
                <a:spcPts val="0"/>
              </a:spcAft>
              <a:buNone/>
            </a:pPr>
            <a:r>
              <a:t/>
            </a:r>
            <a:endParaRPr b="1" sz="3000">
              <a:latin typeface="Montserrat"/>
              <a:ea typeface="Montserrat"/>
              <a:cs typeface="Montserrat"/>
              <a:sym typeface="Montserrat"/>
            </a:endParaRPr>
          </a:p>
          <a:p>
            <a:pPr indent="0" lvl="0" marL="0" rtl="0" algn="l">
              <a:spcBef>
                <a:spcPts val="0"/>
              </a:spcBef>
              <a:spcAft>
                <a:spcPts val="0"/>
              </a:spcAft>
              <a:buNone/>
            </a:pPr>
            <a:r>
              <a:t/>
            </a:r>
            <a:endParaRPr b="1" sz="3000">
              <a:latin typeface="Montserrat"/>
              <a:ea typeface="Montserrat"/>
              <a:cs typeface="Montserrat"/>
              <a:sym typeface="Montserrat"/>
            </a:endParaRPr>
          </a:p>
          <a:p>
            <a:pPr indent="0" lvl="0" marL="0" rtl="0" algn="l">
              <a:spcBef>
                <a:spcPts val="0"/>
              </a:spcBef>
              <a:spcAft>
                <a:spcPts val="0"/>
              </a:spcAft>
              <a:buNone/>
            </a:pPr>
            <a:r>
              <a:rPr b="1" lang="en" sz="3000">
                <a:latin typeface="Montserrat"/>
                <a:ea typeface="Montserrat"/>
                <a:cs typeface="Montserrat"/>
                <a:sym typeface="Montserrat"/>
              </a:rPr>
              <a:t> Resources</a:t>
            </a:r>
            <a:endParaRPr b="1" sz="3000">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738498"/>
        </a:solidFill>
      </p:bgPr>
    </p:bg>
    <p:spTree>
      <p:nvGrpSpPr>
        <p:cNvPr id="147" name="Shape 147"/>
        <p:cNvGrpSpPr/>
        <p:nvPr/>
      </p:nvGrpSpPr>
      <p:grpSpPr>
        <a:xfrm>
          <a:off x="0" y="0"/>
          <a:ext cx="0" cy="0"/>
          <a:chOff x="0" y="0"/>
          <a:chExt cx="0" cy="0"/>
        </a:xfrm>
      </p:grpSpPr>
      <p:sp>
        <p:nvSpPr>
          <p:cNvPr id="148" name="Google Shape;148;p21"/>
          <p:cNvSpPr txBox="1"/>
          <p:nvPr>
            <p:ph idx="4294967295" type="ctrTitle"/>
          </p:nvPr>
        </p:nvSpPr>
        <p:spPr>
          <a:xfrm>
            <a:off x="322625" y="309325"/>
            <a:ext cx="7772400" cy="283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who were surprised to find: </a:t>
            </a:r>
            <a:endParaRPr>
              <a:solidFill>
                <a:srgbClr val="4ECDC4"/>
              </a:solidFill>
            </a:endParaRPr>
          </a:p>
          <a:p>
            <a:pPr indent="0" lvl="0" marL="0" rtl="0" algn="l">
              <a:lnSpc>
                <a:spcPct val="115000"/>
              </a:lnSpc>
              <a:spcBef>
                <a:spcPts val="0"/>
              </a:spcBef>
              <a:spcAft>
                <a:spcPts val="0"/>
              </a:spcAft>
              <a:buNone/>
            </a:pPr>
            <a:r>
              <a:t/>
            </a:r>
            <a:endParaRPr sz="1800">
              <a:solidFill>
                <a:schemeClr val="accent1"/>
              </a:solidFill>
            </a:endParaRPr>
          </a:p>
          <a:p>
            <a:pPr indent="0" lvl="0" marL="0" rtl="0" algn="l">
              <a:lnSpc>
                <a:spcPct val="115000"/>
              </a:lnSpc>
              <a:spcBef>
                <a:spcPts val="0"/>
              </a:spcBef>
              <a:spcAft>
                <a:spcPts val="0"/>
              </a:spcAft>
              <a:buNone/>
            </a:pPr>
            <a:r>
              <a:rPr lang="en" sz="1800">
                <a:solidFill>
                  <a:schemeClr val="accent1"/>
                </a:solidFill>
              </a:rPr>
              <a:t>Betty feels uncomfortable in her own backyard because of the judgement of her neighbours.</a:t>
            </a:r>
            <a:endParaRPr sz="1800">
              <a:solidFill>
                <a:schemeClr val="accent1"/>
              </a:solidFill>
            </a:endParaRPr>
          </a:p>
          <a:p>
            <a:pPr indent="0" lvl="0" marL="0" rtl="0" algn="l">
              <a:lnSpc>
                <a:spcPct val="115000"/>
              </a:lnSpc>
              <a:spcBef>
                <a:spcPts val="0"/>
              </a:spcBef>
              <a:spcAft>
                <a:spcPts val="0"/>
              </a:spcAft>
              <a:buNone/>
            </a:pPr>
            <a:r>
              <a:t/>
            </a:r>
            <a:endParaRPr sz="1800">
              <a:solidFill>
                <a:schemeClr val="accent1"/>
              </a:solidFill>
            </a:endParaRPr>
          </a:p>
          <a:p>
            <a:pPr indent="0" lvl="0" marL="0" rtl="0" algn="l">
              <a:lnSpc>
                <a:spcPct val="115000"/>
              </a:lnSpc>
              <a:spcBef>
                <a:spcPts val="0"/>
              </a:spcBef>
              <a:spcAft>
                <a:spcPts val="0"/>
              </a:spcAft>
              <a:buNone/>
            </a:pPr>
            <a:r>
              <a:rPr lang="en" sz="1800">
                <a:solidFill>
                  <a:schemeClr val="accent1"/>
                </a:solidFill>
              </a:rPr>
              <a:t>Teri has experienced in the real world, finding affordable housing that also allows affordable accommodation is extremely difficult, especially in the bay area.</a:t>
            </a:r>
            <a:endParaRPr sz="1800">
              <a:solidFill>
                <a:schemeClr val="accent1"/>
              </a:solidFill>
            </a:endParaRPr>
          </a:p>
          <a:p>
            <a:pPr indent="0" lvl="0" marL="0" rtl="0" algn="l">
              <a:lnSpc>
                <a:spcPct val="115000"/>
              </a:lnSpc>
              <a:spcBef>
                <a:spcPts val="0"/>
              </a:spcBef>
              <a:spcAft>
                <a:spcPts val="0"/>
              </a:spcAft>
              <a:buNone/>
            </a:pPr>
            <a:r>
              <a:t/>
            </a:r>
            <a:endParaRPr sz="1800">
              <a:solidFill>
                <a:schemeClr val="accent1"/>
              </a:solidFill>
            </a:endParaRPr>
          </a:p>
          <a:p>
            <a:pPr indent="0" lvl="0" marL="0" rtl="0" algn="l">
              <a:lnSpc>
                <a:spcPct val="115000"/>
              </a:lnSpc>
              <a:spcBef>
                <a:spcPts val="0"/>
              </a:spcBef>
              <a:spcAft>
                <a:spcPts val="0"/>
              </a:spcAft>
              <a:buNone/>
            </a:pPr>
            <a:r>
              <a:rPr lang="en" sz="1800">
                <a:solidFill>
                  <a:schemeClr val="accent1"/>
                </a:solidFill>
              </a:rPr>
              <a:t>Lisa was able to have a very easy housing search because of the resources made available to them through their community.</a:t>
            </a:r>
            <a:endParaRPr sz="1800">
              <a:solidFill>
                <a:schemeClr val="accent1"/>
              </a:solidFill>
            </a:endParaRPr>
          </a:p>
        </p:txBody>
      </p:sp>
      <p:sp>
        <p:nvSpPr>
          <p:cNvPr id="149" name="Google Shape;149;p21"/>
          <p:cNvSpPr txBox="1"/>
          <p:nvPr>
            <p:ph idx="12" type="sldNum"/>
          </p:nvPr>
        </p:nvSpPr>
        <p:spPr>
          <a:xfrm>
            <a:off x="4297650" y="4777483"/>
            <a:ext cx="548700" cy="30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54F5B"/>
        </a:solidFill>
      </p:bgPr>
    </p:bg>
    <p:spTree>
      <p:nvGrpSpPr>
        <p:cNvPr id="153" name="Shape 153"/>
        <p:cNvGrpSpPr/>
        <p:nvPr/>
      </p:nvGrpSpPr>
      <p:grpSpPr>
        <a:xfrm>
          <a:off x="0" y="0"/>
          <a:ext cx="0" cy="0"/>
          <a:chOff x="0" y="0"/>
          <a:chExt cx="0" cy="0"/>
        </a:xfrm>
      </p:grpSpPr>
      <p:sp>
        <p:nvSpPr>
          <p:cNvPr id="154" name="Google Shape;154;p22"/>
          <p:cNvSpPr txBox="1"/>
          <p:nvPr>
            <p:ph idx="4294967295" type="ctrTitle"/>
          </p:nvPr>
        </p:nvSpPr>
        <p:spPr>
          <a:xfrm>
            <a:off x="440400" y="198725"/>
            <a:ext cx="7772400" cy="141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It would be game changing to</a:t>
            </a:r>
            <a:r>
              <a:rPr lang="en">
                <a:solidFill>
                  <a:srgbClr val="FFFFFF"/>
                </a:solidFill>
              </a:rPr>
              <a:t>...</a:t>
            </a:r>
            <a:endParaRPr>
              <a:solidFill>
                <a:srgbClr val="4ECDC4"/>
              </a:solidFill>
            </a:endParaRPr>
          </a:p>
          <a:p>
            <a:pPr indent="0" lvl="0" marL="0" rtl="0" algn="l">
              <a:spcBef>
                <a:spcPts val="0"/>
              </a:spcBef>
              <a:spcAft>
                <a:spcPts val="0"/>
              </a:spcAft>
              <a:buNone/>
            </a:pPr>
            <a:r>
              <a:rPr lang="en" sz="2400">
                <a:solidFill>
                  <a:schemeClr val="accent2"/>
                </a:solidFill>
              </a:rPr>
              <a:t>Allow Betty to feel comfortable in her own space regardless of who is around</a:t>
            </a:r>
            <a:endParaRPr sz="2400">
              <a:solidFill>
                <a:schemeClr val="accent2"/>
              </a:solidFill>
            </a:endParaRPr>
          </a:p>
          <a:p>
            <a:pPr indent="0" lvl="0" marL="0" rtl="0" algn="l">
              <a:lnSpc>
                <a:spcPct val="115000"/>
              </a:lnSpc>
              <a:spcBef>
                <a:spcPts val="0"/>
              </a:spcBef>
              <a:spcAft>
                <a:spcPts val="0"/>
              </a:spcAft>
              <a:buNone/>
            </a:pPr>
            <a:r>
              <a:t/>
            </a:r>
            <a:endParaRPr sz="2400">
              <a:solidFill>
                <a:schemeClr val="accent2"/>
              </a:solidFill>
            </a:endParaRPr>
          </a:p>
          <a:p>
            <a:pPr indent="0" lvl="0" marL="0" rtl="0" algn="l">
              <a:lnSpc>
                <a:spcPct val="115000"/>
              </a:lnSpc>
              <a:spcBef>
                <a:spcPts val="0"/>
              </a:spcBef>
              <a:spcAft>
                <a:spcPts val="0"/>
              </a:spcAft>
              <a:buNone/>
            </a:pPr>
            <a:r>
              <a:rPr lang="en" sz="2400">
                <a:solidFill>
                  <a:schemeClr val="accent2"/>
                </a:solidFill>
              </a:rPr>
              <a:t>Connect the disabled low income community more easily with resources available to them</a:t>
            </a:r>
            <a:endParaRPr sz="2400">
              <a:solidFill>
                <a:schemeClr val="accent2"/>
              </a:solidFill>
            </a:endParaRPr>
          </a:p>
          <a:p>
            <a:pPr indent="0" lvl="0" marL="0" rtl="0" algn="l">
              <a:lnSpc>
                <a:spcPct val="115000"/>
              </a:lnSpc>
              <a:spcBef>
                <a:spcPts val="0"/>
              </a:spcBef>
              <a:spcAft>
                <a:spcPts val="0"/>
              </a:spcAft>
              <a:buNone/>
            </a:pPr>
            <a:r>
              <a:t/>
            </a:r>
            <a:endParaRPr sz="2400">
              <a:solidFill>
                <a:schemeClr val="accent2"/>
              </a:solidFill>
            </a:endParaRPr>
          </a:p>
          <a:p>
            <a:pPr indent="0" lvl="0" marL="0" rtl="0" algn="l">
              <a:lnSpc>
                <a:spcPct val="115000"/>
              </a:lnSpc>
              <a:spcBef>
                <a:spcPts val="0"/>
              </a:spcBef>
              <a:spcAft>
                <a:spcPts val="0"/>
              </a:spcAft>
              <a:buNone/>
            </a:pPr>
            <a:r>
              <a:rPr lang="en" sz="2400">
                <a:solidFill>
                  <a:schemeClr val="accent2"/>
                </a:solidFill>
              </a:rPr>
              <a:t>Leverage these resources across other communities, lending their utility to people like Betty and Teri, who may find it harder</a:t>
            </a:r>
            <a:endParaRPr sz="2400">
              <a:solidFill>
                <a:schemeClr val="accent2"/>
              </a:solidFill>
            </a:endParaRPr>
          </a:p>
        </p:txBody>
      </p:sp>
      <p:sp>
        <p:nvSpPr>
          <p:cNvPr id="155" name="Google Shape;155;p22"/>
          <p:cNvSpPr txBox="1"/>
          <p:nvPr>
            <p:ph idx="12" type="sldNum"/>
          </p:nvPr>
        </p:nvSpPr>
        <p:spPr>
          <a:xfrm>
            <a:off x="4297650" y="4777483"/>
            <a:ext cx="548700" cy="30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3"/>
          <p:cNvSpPr txBox="1"/>
          <p:nvPr>
            <p:ph type="title"/>
          </p:nvPr>
        </p:nvSpPr>
        <p:spPr>
          <a:xfrm>
            <a:off x="691200" y="628125"/>
            <a:ext cx="7761600" cy="49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How Might We...</a:t>
            </a:r>
            <a:endParaRPr/>
          </a:p>
        </p:txBody>
      </p:sp>
      <p:sp>
        <p:nvSpPr>
          <p:cNvPr id="161" name="Google Shape;161;p23"/>
          <p:cNvSpPr txBox="1"/>
          <p:nvPr>
            <p:ph idx="1" type="body"/>
          </p:nvPr>
        </p:nvSpPr>
        <p:spPr>
          <a:xfrm>
            <a:off x="691200" y="1393425"/>
            <a:ext cx="2501700" cy="2989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From Betty….</a:t>
            </a:r>
            <a:endParaRPr b="1"/>
          </a:p>
          <a:p>
            <a:pPr indent="0" lvl="0" marL="0" rtl="0" algn="l">
              <a:lnSpc>
                <a:spcPct val="115000"/>
              </a:lnSpc>
              <a:spcBef>
                <a:spcPts val="0"/>
              </a:spcBef>
              <a:spcAft>
                <a:spcPts val="0"/>
              </a:spcAft>
              <a:buNone/>
            </a:pPr>
            <a:r>
              <a:t/>
            </a:r>
            <a:endParaRPr b="1">
              <a:solidFill>
                <a:srgbClr val="000000"/>
              </a:solidFill>
            </a:endParaRPr>
          </a:p>
          <a:p>
            <a:pPr indent="0" lvl="0" marL="0" rtl="0" algn="l">
              <a:lnSpc>
                <a:spcPct val="115000"/>
              </a:lnSpc>
              <a:spcBef>
                <a:spcPts val="0"/>
              </a:spcBef>
              <a:spcAft>
                <a:spcPts val="0"/>
              </a:spcAft>
              <a:buNone/>
            </a:pPr>
            <a:r>
              <a:rPr b="1" lang="en">
                <a:solidFill>
                  <a:srgbClr val="000000"/>
                </a:solidFill>
              </a:rPr>
              <a:t>How might we give Betty a greater feeling of control in the housing process?</a:t>
            </a:r>
            <a:endParaRPr b="1"/>
          </a:p>
        </p:txBody>
      </p:sp>
      <p:sp>
        <p:nvSpPr>
          <p:cNvPr id="162" name="Google Shape;162;p23"/>
          <p:cNvSpPr txBox="1"/>
          <p:nvPr>
            <p:ph idx="2" type="body"/>
          </p:nvPr>
        </p:nvSpPr>
        <p:spPr>
          <a:xfrm>
            <a:off x="3321088" y="1393425"/>
            <a:ext cx="2501700" cy="2989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From Teri….</a:t>
            </a:r>
            <a:endParaRPr b="1" sz="2400"/>
          </a:p>
          <a:p>
            <a:pPr indent="0" lvl="0" marL="0" rtl="0" algn="l">
              <a:lnSpc>
                <a:spcPct val="115000"/>
              </a:lnSpc>
              <a:spcBef>
                <a:spcPts val="0"/>
              </a:spcBef>
              <a:spcAft>
                <a:spcPts val="0"/>
              </a:spcAft>
              <a:buNone/>
            </a:pPr>
            <a:r>
              <a:t/>
            </a:r>
            <a:endParaRPr b="1">
              <a:solidFill>
                <a:srgbClr val="000000"/>
              </a:solidFill>
            </a:endParaRPr>
          </a:p>
          <a:p>
            <a:pPr indent="0" lvl="0" marL="0" rtl="0" algn="l">
              <a:lnSpc>
                <a:spcPct val="115000"/>
              </a:lnSpc>
              <a:spcBef>
                <a:spcPts val="0"/>
              </a:spcBef>
              <a:spcAft>
                <a:spcPts val="0"/>
              </a:spcAft>
              <a:buNone/>
            </a:pPr>
            <a:r>
              <a:rPr b="1" lang="en">
                <a:solidFill>
                  <a:srgbClr val="000000"/>
                </a:solidFill>
              </a:rPr>
              <a:t>How might we prioritize housing for those who most need it within the disabled/low income communities?</a:t>
            </a:r>
            <a:endParaRPr b="1"/>
          </a:p>
          <a:p>
            <a:pPr indent="0" lvl="0" marL="0" rtl="0" algn="l">
              <a:spcBef>
                <a:spcPts val="600"/>
              </a:spcBef>
              <a:spcAft>
                <a:spcPts val="0"/>
              </a:spcAft>
              <a:buNone/>
            </a:pPr>
            <a:r>
              <a:t/>
            </a:r>
            <a:endParaRPr/>
          </a:p>
        </p:txBody>
      </p:sp>
      <p:sp>
        <p:nvSpPr>
          <p:cNvPr id="163" name="Google Shape;163;p23"/>
          <p:cNvSpPr txBox="1"/>
          <p:nvPr>
            <p:ph idx="3" type="body"/>
          </p:nvPr>
        </p:nvSpPr>
        <p:spPr>
          <a:xfrm>
            <a:off x="5950975" y="1393425"/>
            <a:ext cx="2501700" cy="2989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From Lisa….</a:t>
            </a:r>
            <a:endParaRPr b="1"/>
          </a:p>
          <a:p>
            <a:pPr indent="0" lvl="0" marL="0" rtl="0" algn="l">
              <a:lnSpc>
                <a:spcPct val="115000"/>
              </a:lnSpc>
              <a:spcBef>
                <a:spcPts val="0"/>
              </a:spcBef>
              <a:spcAft>
                <a:spcPts val="0"/>
              </a:spcAft>
              <a:buNone/>
            </a:pPr>
            <a:r>
              <a:t/>
            </a:r>
            <a:endParaRPr b="1">
              <a:solidFill>
                <a:srgbClr val="000000"/>
              </a:solidFill>
            </a:endParaRPr>
          </a:p>
          <a:p>
            <a:pPr indent="0" lvl="0" marL="0" rtl="0" algn="l">
              <a:lnSpc>
                <a:spcPct val="115000"/>
              </a:lnSpc>
              <a:spcBef>
                <a:spcPts val="0"/>
              </a:spcBef>
              <a:spcAft>
                <a:spcPts val="0"/>
              </a:spcAft>
              <a:buNone/>
            </a:pPr>
            <a:r>
              <a:rPr b="1" lang="en">
                <a:solidFill>
                  <a:srgbClr val="000000"/>
                </a:solidFill>
              </a:rPr>
              <a:t>How might we create communities like Lisa’s?</a:t>
            </a:r>
            <a:endParaRPr/>
          </a:p>
        </p:txBody>
      </p:sp>
      <p:sp>
        <p:nvSpPr>
          <p:cNvPr id="164" name="Google Shape;164;p23"/>
          <p:cNvSpPr txBox="1"/>
          <p:nvPr>
            <p:ph idx="12" type="sldNum"/>
          </p:nvPr>
        </p:nvSpPr>
        <p:spPr>
          <a:xfrm>
            <a:off x="8556775" y="4758433"/>
            <a:ext cx="548700" cy="309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24"/>
          <p:cNvSpPr txBox="1"/>
          <p:nvPr>
            <p:ph idx="4294967295" type="ctrTitle"/>
          </p:nvPr>
        </p:nvSpPr>
        <p:spPr>
          <a:xfrm>
            <a:off x="-42300" y="597011"/>
            <a:ext cx="3685200" cy="1264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rPr>
              <a:t>Prototype #1</a:t>
            </a:r>
            <a:endParaRPr sz="3600">
              <a:solidFill>
                <a:srgbClr val="FFFFFF"/>
              </a:solidFill>
            </a:endParaRPr>
          </a:p>
        </p:txBody>
      </p:sp>
      <p:grpSp>
        <p:nvGrpSpPr>
          <p:cNvPr id="170" name="Google Shape;170;p24"/>
          <p:cNvGrpSpPr/>
          <p:nvPr/>
        </p:nvGrpSpPr>
        <p:grpSpPr>
          <a:xfrm>
            <a:off x="842164" y="329156"/>
            <a:ext cx="1916263" cy="1799920"/>
            <a:chOff x="3782700" y="1538288"/>
            <a:chExt cx="1578600" cy="1578600"/>
          </a:xfrm>
        </p:grpSpPr>
        <p:sp>
          <p:nvSpPr>
            <p:cNvPr id="171" name="Google Shape;171;p24"/>
            <p:cNvSpPr/>
            <p:nvPr/>
          </p:nvSpPr>
          <p:spPr>
            <a:xfrm>
              <a:off x="3782700" y="2757488"/>
              <a:ext cx="359400" cy="359400"/>
            </a:xfrm>
            <a:prstGeom prst="corner">
              <a:avLst>
                <a:gd fmla="val 50000" name="adj1"/>
                <a:gd fmla="val 50000" name="adj2"/>
              </a:avLst>
            </a:prstGeom>
            <a:solidFill>
              <a:srgbClr val="C7F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4"/>
            <p:cNvSpPr/>
            <p:nvPr/>
          </p:nvSpPr>
          <p:spPr>
            <a:xfrm rot="-5400000">
              <a:off x="5001900" y="2757488"/>
              <a:ext cx="359400" cy="359400"/>
            </a:xfrm>
            <a:prstGeom prst="corner">
              <a:avLst>
                <a:gd fmla="val 50000" name="adj1"/>
                <a:gd fmla="val 50000" name="adj2"/>
              </a:avLst>
            </a:prstGeom>
            <a:solidFill>
              <a:srgbClr val="C7F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4"/>
            <p:cNvSpPr/>
            <p:nvPr/>
          </p:nvSpPr>
          <p:spPr>
            <a:xfrm rot="5400000">
              <a:off x="3782700" y="1538288"/>
              <a:ext cx="359400" cy="359400"/>
            </a:xfrm>
            <a:prstGeom prst="corner">
              <a:avLst>
                <a:gd fmla="val 50000" name="adj1"/>
                <a:gd fmla="val 50000" name="adj2"/>
              </a:avLst>
            </a:prstGeom>
            <a:solidFill>
              <a:srgbClr val="C7F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4"/>
            <p:cNvSpPr/>
            <p:nvPr/>
          </p:nvSpPr>
          <p:spPr>
            <a:xfrm rot="10800000">
              <a:off x="5001900" y="1538288"/>
              <a:ext cx="359400" cy="359400"/>
            </a:xfrm>
            <a:prstGeom prst="corner">
              <a:avLst>
                <a:gd fmla="val 50000" name="adj1"/>
                <a:gd fmla="val 50000" name="adj2"/>
              </a:avLst>
            </a:prstGeom>
            <a:solidFill>
              <a:srgbClr val="C7F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5" name="Google Shape;175;p24"/>
          <p:cNvSpPr txBox="1"/>
          <p:nvPr>
            <p:ph idx="12" type="sldNum"/>
          </p:nvPr>
        </p:nvSpPr>
        <p:spPr>
          <a:xfrm>
            <a:off x="4297650" y="4777483"/>
            <a:ext cx="548700" cy="30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76" name="Google Shape;176;p24"/>
          <p:cNvSpPr txBox="1"/>
          <p:nvPr/>
        </p:nvSpPr>
        <p:spPr>
          <a:xfrm>
            <a:off x="3642900" y="952950"/>
            <a:ext cx="4948500" cy="552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chemeClr val="lt1"/>
                </a:solidFill>
                <a:latin typeface="Montserrat"/>
                <a:ea typeface="Montserrat"/>
                <a:cs typeface="Montserrat"/>
                <a:sym typeface="Montserrat"/>
              </a:rPr>
              <a:t>Housing Call to Action Alerts</a:t>
            </a:r>
            <a:endParaRPr b="1" sz="2400">
              <a:solidFill>
                <a:schemeClr val="lt1"/>
              </a:solidFill>
              <a:latin typeface="Montserrat"/>
              <a:ea typeface="Montserrat"/>
              <a:cs typeface="Montserrat"/>
              <a:sym typeface="Montserrat"/>
            </a:endParaRPr>
          </a:p>
          <a:p>
            <a:pPr indent="0" lvl="0" marL="0" rtl="0" algn="ctr">
              <a:spcBef>
                <a:spcPts val="0"/>
              </a:spcBef>
              <a:spcAft>
                <a:spcPts val="0"/>
              </a:spcAft>
              <a:buNone/>
            </a:pPr>
            <a:r>
              <a:t/>
            </a:r>
            <a:endParaRPr b="1" sz="2400">
              <a:solidFill>
                <a:schemeClr val="lt1"/>
              </a:solidFill>
              <a:latin typeface="Montserrat"/>
              <a:ea typeface="Montserrat"/>
              <a:cs typeface="Montserrat"/>
              <a:sym typeface="Montserrat"/>
            </a:endParaRPr>
          </a:p>
        </p:txBody>
      </p:sp>
      <p:pic>
        <p:nvPicPr>
          <p:cNvPr id="177" name="Google Shape;177;p24"/>
          <p:cNvPicPr preferRelativeResize="0"/>
          <p:nvPr/>
        </p:nvPicPr>
        <p:blipFill>
          <a:blip r:embed="rId3">
            <a:alphaModFix/>
          </a:blip>
          <a:stretch>
            <a:fillRect/>
          </a:stretch>
        </p:blipFill>
        <p:spPr>
          <a:xfrm>
            <a:off x="5524350" y="2321750"/>
            <a:ext cx="3067050" cy="1905000"/>
          </a:xfrm>
          <a:prstGeom prst="rect">
            <a:avLst/>
          </a:prstGeom>
          <a:noFill/>
          <a:ln>
            <a:noFill/>
          </a:ln>
        </p:spPr>
      </p:pic>
      <p:pic>
        <p:nvPicPr>
          <p:cNvPr id="178" name="Google Shape;178;p24"/>
          <p:cNvPicPr preferRelativeResize="0"/>
          <p:nvPr/>
        </p:nvPicPr>
        <p:blipFill>
          <a:blip r:embed="rId4">
            <a:alphaModFix/>
          </a:blip>
          <a:stretch>
            <a:fillRect/>
          </a:stretch>
        </p:blipFill>
        <p:spPr>
          <a:xfrm>
            <a:off x="3145588" y="1910450"/>
            <a:ext cx="2152650" cy="2867025"/>
          </a:xfrm>
          <a:prstGeom prst="rect">
            <a:avLst/>
          </a:prstGeom>
          <a:noFill/>
          <a:ln>
            <a:noFill/>
          </a:ln>
        </p:spPr>
      </p:pic>
      <p:pic>
        <p:nvPicPr>
          <p:cNvPr id="179" name="Google Shape;179;p24"/>
          <p:cNvPicPr preferRelativeResize="0"/>
          <p:nvPr/>
        </p:nvPicPr>
        <p:blipFill rotWithShape="1">
          <a:blip r:embed="rId5">
            <a:alphaModFix/>
          </a:blip>
          <a:srcRect b="44292" l="1650" r="-1649" t="0"/>
          <a:stretch/>
        </p:blipFill>
        <p:spPr>
          <a:xfrm>
            <a:off x="681113" y="2261851"/>
            <a:ext cx="2238375" cy="2705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25"/>
          <p:cNvSpPr txBox="1"/>
          <p:nvPr>
            <p:ph idx="4294967295" type="ctrTitle"/>
          </p:nvPr>
        </p:nvSpPr>
        <p:spPr>
          <a:xfrm>
            <a:off x="-42300" y="597011"/>
            <a:ext cx="3685200" cy="1264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rPr>
              <a:t>Prototype #2</a:t>
            </a:r>
            <a:endParaRPr sz="3600">
              <a:solidFill>
                <a:srgbClr val="FFFFFF"/>
              </a:solidFill>
            </a:endParaRPr>
          </a:p>
        </p:txBody>
      </p:sp>
      <p:grpSp>
        <p:nvGrpSpPr>
          <p:cNvPr id="185" name="Google Shape;185;p25"/>
          <p:cNvGrpSpPr/>
          <p:nvPr/>
        </p:nvGrpSpPr>
        <p:grpSpPr>
          <a:xfrm>
            <a:off x="842164" y="329156"/>
            <a:ext cx="1916263" cy="1799920"/>
            <a:chOff x="3782700" y="1538288"/>
            <a:chExt cx="1578600" cy="1578600"/>
          </a:xfrm>
        </p:grpSpPr>
        <p:sp>
          <p:nvSpPr>
            <p:cNvPr id="186" name="Google Shape;186;p25"/>
            <p:cNvSpPr/>
            <p:nvPr/>
          </p:nvSpPr>
          <p:spPr>
            <a:xfrm>
              <a:off x="3782700" y="2757488"/>
              <a:ext cx="359400" cy="359400"/>
            </a:xfrm>
            <a:prstGeom prst="corner">
              <a:avLst>
                <a:gd fmla="val 50000" name="adj1"/>
                <a:gd fmla="val 50000" name="adj2"/>
              </a:avLst>
            </a:prstGeom>
            <a:solidFill>
              <a:srgbClr val="C7F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5"/>
            <p:cNvSpPr/>
            <p:nvPr/>
          </p:nvSpPr>
          <p:spPr>
            <a:xfrm rot="-5400000">
              <a:off x="5001900" y="2757488"/>
              <a:ext cx="359400" cy="359400"/>
            </a:xfrm>
            <a:prstGeom prst="corner">
              <a:avLst>
                <a:gd fmla="val 50000" name="adj1"/>
                <a:gd fmla="val 50000" name="adj2"/>
              </a:avLst>
            </a:prstGeom>
            <a:solidFill>
              <a:srgbClr val="C7F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5"/>
            <p:cNvSpPr/>
            <p:nvPr/>
          </p:nvSpPr>
          <p:spPr>
            <a:xfrm rot="5400000">
              <a:off x="3782700" y="1538288"/>
              <a:ext cx="359400" cy="359400"/>
            </a:xfrm>
            <a:prstGeom prst="corner">
              <a:avLst>
                <a:gd fmla="val 50000" name="adj1"/>
                <a:gd fmla="val 50000" name="adj2"/>
              </a:avLst>
            </a:prstGeom>
            <a:solidFill>
              <a:srgbClr val="C7F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5"/>
            <p:cNvSpPr/>
            <p:nvPr/>
          </p:nvSpPr>
          <p:spPr>
            <a:xfrm rot="10800000">
              <a:off x="5001900" y="1538288"/>
              <a:ext cx="359400" cy="359400"/>
            </a:xfrm>
            <a:prstGeom prst="corner">
              <a:avLst>
                <a:gd fmla="val 50000" name="adj1"/>
                <a:gd fmla="val 50000" name="adj2"/>
              </a:avLst>
            </a:prstGeom>
            <a:solidFill>
              <a:srgbClr val="C7F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 name="Google Shape;190;p25"/>
          <p:cNvSpPr txBox="1"/>
          <p:nvPr>
            <p:ph idx="12" type="sldNum"/>
          </p:nvPr>
        </p:nvSpPr>
        <p:spPr>
          <a:xfrm>
            <a:off x="4297650" y="4777483"/>
            <a:ext cx="548700" cy="30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91" name="Google Shape;191;p25"/>
          <p:cNvSpPr txBox="1"/>
          <p:nvPr/>
        </p:nvSpPr>
        <p:spPr>
          <a:xfrm>
            <a:off x="3642900" y="399900"/>
            <a:ext cx="4948500" cy="57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Montserrat"/>
                <a:ea typeface="Montserrat"/>
                <a:cs typeface="Montserrat"/>
                <a:sym typeface="Montserrat"/>
              </a:rPr>
              <a:t>Neighborhood Reviews</a:t>
            </a:r>
            <a:endParaRPr b="1" sz="2400">
              <a:solidFill>
                <a:schemeClr val="lt1"/>
              </a:solidFill>
              <a:latin typeface="Montserrat"/>
              <a:ea typeface="Montserrat"/>
              <a:cs typeface="Montserrat"/>
              <a:sym typeface="Montserrat"/>
            </a:endParaRPr>
          </a:p>
          <a:p>
            <a:pPr indent="0" lvl="0" marL="0" rtl="0" algn="ctr">
              <a:spcBef>
                <a:spcPts val="0"/>
              </a:spcBef>
              <a:spcAft>
                <a:spcPts val="0"/>
              </a:spcAft>
              <a:buNone/>
            </a:pPr>
            <a:r>
              <a:t/>
            </a:r>
            <a:endParaRPr b="1" sz="2400">
              <a:solidFill>
                <a:schemeClr val="lt1"/>
              </a:solidFill>
              <a:latin typeface="Montserrat"/>
              <a:ea typeface="Montserrat"/>
              <a:cs typeface="Montserrat"/>
              <a:sym typeface="Montserrat"/>
            </a:endParaRPr>
          </a:p>
        </p:txBody>
      </p:sp>
      <p:pic>
        <p:nvPicPr>
          <p:cNvPr id="192" name="Google Shape;192;p25"/>
          <p:cNvPicPr preferRelativeResize="0"/>
          <p:nvPr/>
        </p:nvPicPr>
        <p:blipFill>
          <a:blip r:embed="rId3">
            <a:alphaModFix/>
          </a:blip>
          <a:stretch>
            <a:fillRect/>
          </a:stretch>
        </p:blipFill>
        <p:spPr>
          <a:xfrm>
            <a:off x="165000" y="2424500"/>
            <a:ext cx="3477900" cy="2352973"/>
          </a:xfrm>
          <a:prstGeom prst="rect">
            <a:avLst/>
          </a:prstGeom>
          <a:noFill/>
          <a:ln>
            <a:noFill/>
          </a:ln>
        </p:spPr>
      </p:pic>
      <p:pic>
        <p:nvPicPr>
          <p:cNvPr id="193" name="Google Shape;193;p25"/>
          <p:cNvPicPr preferRelativeResize="0"/>
          <p:nvPr/>
        </p:nvPicPr>
        <p:blipFill>
          <a:blip r:embed="rId4">
            <a:alphaModFix/>
          </a:blip>
          <a:stretch>
            <a:fillRect/>
          </a:stretch>
        </p:blipFill>
        <p:spPr>
          <a:xfrm>
            <a:off x="4772888" y="1129800"/>
            <a:ext cx="2688525" cy="3597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26"/>
          <p:cNvSpPr txBox="1"/>
          <p:nvPr>
            <p:ph idx="4294967295" type="ctrTitle"/>
          </p:nvPr>
        </p:nvSpPr>
        <p:spPr>
          <a:xfrm>
            <a:off x="-42300" y="597011"/>
            <a:ext cx="3685200" cy="1264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rPr>
              <a:t>Prototype #3</a:t>
            </a:r>
            <a:endParaRPr sz="3600">
              <a:solidFill>
                <a:srgbClr val="FFFFFF"/>
              </a:solidFill>
            </a:endParaRPr>
          </a:p>
        </p:txBody>
      </p:sp>
      <p:grpSp>
        <p:nvGrpSpPr>
          <p:cNvPr id="199" name="Google Shape;199;p26"/>
          <p:cNvGrpSpPr/>
          <p:nvPr/>
        </p:nvGrpSpPr>
        <p:grpSpPr>
          <a:xfrm>
            <a:off x="842164" y="329156"/>
            <a:ext cx="1916263" cy="1799920"/>
            <a:chOff x="3782700" y="1538288"/>
            <a:chExt cx="1578600" cy="1578600"/>
          </a:xfrm>
        </p:grpSpPr>
        <p:sp>
          <p:nvSpPr>
            <p:cNvPr id="200" name="Google Shape;200;p26"/>
            <p:cNvSpPr/>
            <p:nvPr/>
          </p:nvSpPr>
          <p:spPr>
            <a:xfrm>
              <a:off x="3782700" y="2757488"/>
              <a:ext cx="359400" cy="359400"/>
            </a:xfrm>
            <a:prstGeom prst="corner">
              <a:avLst>
                <a:gd fmla="val 50000" name="adj1"/>
                <a:gd fmla="val 50000" name="adj2"/>
              </a:avLst>
            </a:prstGeom>
            <a:solidFill>
              <a:srgbClr val="C7F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6"/>
            <p:cNvSpPr/>
            <p:nvPr/>
          </p:nvSpPr>
          <p:spPr>
            <a:xfrm rot="-5400000">
              <a:off x="5001900" y="2757488"/>
              <a:ext cx="359400" cy="359400"/>
            </a:xfrm>
            <a:prstGeom prst="corner">
              <a:avLst>
                <a:gd fmla="val 50000" name="adj1"/>
                <a:gd fmla="val 50000" name="adj2"/>
              </a:avLst>
            </a:prstGeom>
            <a:solidFill>
              <a:srgbClr val="C7F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6"/>
            <p:cNvSpPr/>
            <p:nvPr/>
          </p:nvSpPr>
          <p:spPr>
            <a:xfrm rot="5400000">
              <a:off x="3782700" y="1538288"/>
              <a:ext cx="359400" cy="359400"/>
            </a:xfrm>
            <a:prstGeom prst="corner">
              <a:avLst>
                <a:gd fmla="val 50000" name="adj1"/>
                <a:gd fmla="val 50000" name="adj2"/>
              </a:avLst>
            </a:prstGeom>
            <a:solidFill>
              <a:srgbClr val="C7F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6"/>
            <p:cNvSpPr/>
            <p:nvPr/>
          </p:nvSpPr>
          <p:spPr>
            <a:xfrm rot="10800000">
              <a:off x="5001900" y="1538288"/>
              <a:ext cx="359400" cy="359400"/>
            </a:xfrm>
            <a:prstGeom prst="corner">
              <a:avLst>
                <a:gd fmla="val 50000" name="adj1"/>
                <a:gd fmla="val 50000" name="adj2"/>
              </a:avLst>
            </a:prstGeom>
            <a:solidFill>
              <a:srgbClr val="C7F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4" name="Google Shape;204;p26"/>
          <p:cNvSpPr txBox="1"/>
          <p:nvPr>
            <p:ph idx="12" type="sldNum"/>
          </p:nvPr>
        </p:nvSpPr>
        <p:spPr>
          <a:xfrm>
            <a:off x="4297650" y="4777483"/>
            <a:ext cx="548700" cy="30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05" name="Google Shape;205;p26"/>
          <p:cNvSpPr txBox="1"/>
          <p:nvPr/>
        </p:nvSpPr>
        <p:spPr>
          <a:xfrm>
            <a:off x="3642900" y="399900"/>
            <a:ext cx="4948500" cy="100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Montserrat"/>
                <a:ea typeface="Montserrat"/>
                <a:cs typeface="Montserrat"/>
                <a:sym typeface="Montserrat"/>
              </a:rPr>
              <a:t>Aggregate </a:t>
            </a:r>
            <a:r>
              <a:rPr b="1" lang="en" sz="2400">
                <a:solidFill>
                  <a:schemeClr val="lt1"/>
                </a:solidFill>
                <a:latin typeface="Montserrat"/>
                <a:ea typeface="Montserrat"/>
                <a:cs typeface="Montserrat"/>
                <a:sym typeface="Montserrat"/>
              </a:rPr>
              <a:t>Accessible</a:t>
            </a:r>
            <a:r>
              <a:rPr b="1" lang="en" sz="2400">
                <a:solidFill>
                  <a:schemeClr val="lt1"/>
                </a:solidFill>
                <a:latin typeface="Montserrat"/>
                <a:ea typeface="Montserrat"/>
                <a:cs typeface="Montserrat"/>
                <a:sym typeface="Montserrat"/>
              </a:rPr>
              <a:t> Houses Search</a:t>
            </a:r>
            <a:endParaRPr b="1" sz="2400">
              <a:solidFill>
                <a:schemeClr val="lt1"/>
              </a:solidFill>
              <a:latin typeface="Montserrat"/>
              <a:ea typeface="Montserrat"/>
              <a:cs typeface="Montserrat"/>
              <a:sym typeface="Montserrat"/>
            </a:endParaRPr>
          </a:p>
          <a:p>
            <a:pPr indent="0" lvl="0" marL="0" rtl="0" algn="ctr">
              <a:spcBef>
                <a:spcPts val="0"/>
              </a:spcBef>
              <a:spcAft>
                <a:spcPts val="0"/>
              </a:spcAft>
              <a:buNone/>
            </a:pPr>
            <a:r>
              <a:t/>
            </a:r>
            <a:endParaRPr b="1" sz="2400">
              <a:solidFill>
                <a:schemeClr val="lt1"/>
              </a:solidFill>
              <a:latin typeface="Montserrat"/>
              <a:ea typeface="Montserrat"/>
              <a:cs typeface="Montserrat"/>
              <a:sym typeface="Montserrat"/>
            </a:endParaRPr>
          </a:p>
        </p:txBody>
      </p:sp>
      <p:pic>
        <p:nvPicPr>
          <p:cNvPr id="206" name="Google Shape;206;p26"/>
          <p:cNvPicPr preferRelativeResize="0"/>
          <p:nvPr/>
        </p:nvPicPr>
        <p:blipFill rotWithShape="1">
          <a:blip r:embed="rId3">
            <a:alphaModFix/>
          </a:blip>
          <a:srcRect b="0" l="0" r="51923" t="0"/>
          <a:stretch/>
        </p:blipFill>
        <p:spPr>
          <a:xfrm>
            <a:off x="191650" y="2462901"/>
            <a:ext cx="1771650" cy="2228850"/>
          </a:xfrm>
          <a:prstGeom prst="rect">
            <a:avLst/>
          </a:prstGeom>
          <a:noFill/>
          <a:ln>
            <a:noFill/>
          </a:ln>
        </p:spPr>
      </p:pic>
      <p:pic>
        <p:nvPicPr>
          <p:cNvPr id="207" name="Google Shape;207;p26"/>
          <p:cNvPicPr preferRelativeResize="0"/>
          <p:nvPr/>
        </p:nvPicPr>
        <p:blipFill rotWithShape="1">
          <a:blip r:embed="rId4">
            <a:alphaModFix/>
          </a:blip>
          <a:srcRect b="0" l="0" r="54646" t="0"/>
          <a:stretch/>
        </p:blipFill>
        <p:spPr>
          <a:xfrm>
            <a:off x="2259300" y="2377175"/>
            <a:ext cx="2038350" cy="2400300"/>
          </a:xfrm>
          <a:prstGeom prst="rect">
            <a:avLst/>
          </a:prstGeom>
          <a:noFill/>
          <a:ln>
            <a:noFill/>
          </a:ln>
        </p:spPr>
      </p:pic>
      <p:pic>
        <p:nvPicPr>
          <p:cNvPr id="208" name="Google Shape;208;p26"/>
          <p:cNvPicPr preferRelativeResize="0"/>
          <p:nvPr/>
        </p:nvPicPr>
        <p:blipFill>
          <a:blip r:embed="rId5">
            <a:alphaModFix/>
          </a:blip>
          <a:stretch>
            <a:fillRect/>
          </a:stretch>
        </p:blipFill>
        <p:spPr>
          <a:xfrm>
            <a:off x="4663050" y="1645163"/>
            <a:ext cx="3847300" cy="2890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27"/>
          <p:cNvSpPr/>
          <p:nvPr/>
        </p:nvSpPr>
        <p:spPr>
          <a:xfrm>
            <a:off x="0" y="0"/>
            <a:ext cx="9144000" cy="1965000"/>
          </a:xfrm>
          <a:prstGeom prst="rect">
            <a:avLst/>
          </a:prstGeom>
          <a:solidFill>
            <a:srgbClr val="C7F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7"/>
          <p:cNvSpPr txBox="1"/>
          <p:nvPr>
            <p:ph idx="4294967295" type="ctrTitle"/>
          </p:nvPr>
        </p:nvSpPr>
        <p:spPr>
          <a:xfrm>
            <a:off x="582500" y="1390250"/>
            <a:ext cx="83010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2000">
                <a:solidFill>
                  <a:srgbClr val="4ECDC4"/>
                </a:solidFill>
              </a:rPr>
              <a:t>Next...</a:t>
            </a:r>
            <a:endParaRPr sz="12000">
              <a:solidFill>
                <a:srgbClr val="4ECDC4"/>
              </a:solidFill>
            </a:endParaRPr>
          </a:p>
        </p:txBody>
      </p:sp>
      <p:sp>
        <p:nvSpPr>
          <p:cNvPr id="215" name="Google Shape;215;p27"/>
          <p:cNvSpPr txBox="1"/>
          <p:nvPr>
            <p:ph idx="4294967295" type="subTitle"/>
          </p:nvPr>
        </p:nvSpPr>
        <p:spPr>
          <a:xfrm>
            <a:off x="701975" y="2188399"/>
            <a:ext cx="8301000" cy="26607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lt1"/>
              </a:buClr>
              <a:buSzPts val="1800"/>
              <a:buChar char="▣"/>
            </a:pPr>
            <a:r>
              <a:rPr b="1" lang="en" sz="1800">
                <a:solidFill>
                  <a:schemeClr val="lt1"/>
                </a:solidFill>
              </a:rPr>
              <a:t>create a solution that not only aggregates all these resources, but also allows for organizing in these communities in order to strengthen the bonds between those in the network, and to protect these communities from the adverse effects of problems such as gentrification, rent hikes, etc.</a:t>
            </a:r>
            <a:endParaRPr b="1" sz="1800">
              <a:solidFill>
                <a:schemeClr val="lt1"/>
              </a:solidFill>
            </a:endParaRPr>
          </a:p>
        </p:txBody>
      </p:sp>
      <p:sp>
        <p:nvSpPr>
          <p:cNvPr id="216" name="Google Shape;216;p27"/>
          <p:cNvSpPr txBox="1"/>
          <p:nvPr>
            <p:ph idx="12" type="sldNum"/>
          </p:nvPr>
        </p:nvSpPr>
        <p:spPr>
          <a:xfrm>
            <a:off x="4297650" y="4777483"/>
            <a:ext cx="548700" cy="30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7F464"/>
        </a:solidFill>
      </p:bgPr>
    </p:bg>
    <p:spTree>
      <p:nvGrpSpPr>
        <p:cNvPr id="220" name="Shape 220"/>
        <p:cNvGrpSpPr/>
        <p:nvPr/>
      </p:nvGrpSpPr>
      <p:grpSpPr>
        <a:xfrm>
          <a:off x="0" y="0"/>
          <a:ext cx="0" cy="0"/>
          <a:chOff x="0" y="0"/>
          <a:chExt cx="0" cy="0"/>
        </a:xfrm>
      </p:grpSpPr>
      <p:sp>
        <p:nvSpPr>
          <p:cNvPr id="221" name="Google Shape;221;p28"/>
          <p:cNvSpPr txBox="1"/>
          <p:nvPr>
            <p:ph idx="12" type="sldNum"/>
          </p:nvPr>
        </p:nvSpPr>
        <p:spPr>
          <a:xfrm>
            <a:off x="4297650" y="4777483"/>
            <a:ext cx="548700" cy="30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222" name="Google Shape;222;p28"/>
          <p:cNvGrpSpPr/>
          <p:nvPr/>
        </p:nvGrpSpPr>
        <p:grpSpPr>
          <a:xfrm>
            <a:off x="358968" y="263738"/>
            <a:ext cx="347107" cy="438984"/>
            <a:chOff x="584925" y="238125"/>
            <a:chExt cx="415200" cy="525100"/>
          </a:xfrm>
        </p:grpSpPr>
        <p:sp>
          <p:nvSpPr>
            <p:cNvPr id="223" name="Google Shape;223;p28"/>
            <p:cNvSpPr/>
            <p:nvPr/>
          </p:nvSpPr>
          <p:spPr>
            <a:xfrm>
              <a:off x="621550" y="299175"/>
              <a:ext cx="378575" cy="464050"/>
            </a:xfrm>
            <a:custGeom>
              <a:rect b="b" l="l" r="r" t="t"/>
              <a:pathLst>
                <a:path extrusionOk="0" h="18562" w="15143">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8"/>
            <p:cNvSpPr/>
            <p:nvPr/>
          </p:nvSpPr>
          <p:spPr>
            <a:xfrm>
              <a:off x="633750" y="2381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8"/>
            <p:cNvSpPr/>
            <p:nvPr/>
          </p:nvSpPr>
          <p:spPr>
            <a:xfrm>
              <a:off x="716800" y="238125"/>
              <a:ext cx="29325" cy="63500"/>
            </a:xfrm>
            <a:custGeom>
              <a:rect b="b" l="l" r="r" t="t"/>
              <a:pathLst>
                <a:path extrusionOk="0" h="2540" w="1173">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8"/>
            <p:cNvSpPr/>
            <p:nvPr/>
          </p:nvSpPr>
          <p:spPr>
            <a:xfrm>
              <a:off x="799825" y="238125"/>
              <a:ext cx="29350" cy="63500"/>
            </a:xfrm>
            <a:custGeom>
              <a:rect b="b" l="l" r="r" t="t"/>
              <a:pathLst>
                <a:path extrusionOk="0" h="2540" w="1174">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8"/>
            <p:cNvSpPr/>
            <p:nvPr/>
          </p:nvSpPr>
          <p:spPr>
            <a:xfrm>
              <a:off x="882875" y="238125"/>
              <a:ext cx="29325" cy="63500"/>
            </a:xfrm>
            <a:custGeom>
              <a:rect b="b" l="l" r="r" t="t"/>
              <a:pathLst>
                <a:path extrusionOk="0" h="2540" w="1173">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8"/>
            <p:cNvSpPr/>
            <p:nvPr/>
          </p:nvSpPr>
          <p:spPr>
            <a:xfrm>
              <a:off x="584925" y="261325"/>
              <a:ext cx="378575" cy="464050"/>
            </a:xfrm>
            <a:custGeom>
              <a:rect b="b" l="l" r="r" t="t"/>
              <a:pathLst>
                <a:path extrusionOk="0" h="18562" w="15143">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9" name="Google Shape;229;p28"/>
          <p:cNvGrpSpPr/>
          <p:nvPr/>
        </p:nvGrpSpPr>
        <p:grpSpPr>
          <a:xfrm>
            <a:off x="910227" y="327525"/>
            <a:ext cx="371623" cy="309362"/>
            <a:chOff x="1244325" y="314425"/>
            <a:chExt cx="444525" cy="370050"/>
          </a:xfrm>
        </p:grpSpPr>
        <p:sp>
          <p:nvSpPr>
            <p:cNvPr id="230" name="Google Shape;230;p28"/>
            <p:cNvSpPr/>
            <p:nvPr/>
          </p:nvSpPr>
          <p:spPr>
            <a:xfrm>
              <a:off x="1388425" y="463425"/>
              <a:ext cx="143525" cy="143500"/>
            </a:xfrm>
            <a:custGeom>
              <a:rect b="b" l="l" r="r" t="t"/>
              <a:pathLst>
                <a:path extrusionOk="0" h="5740" w="5741">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8"/>
            <p:cNvSpPr/>
            <p:nvPr/>
          </p:nvSpPr>
          <p:spPr>
            <a:xfrm>
              <a:off x="1244325" y="314425"/>
              <a:ext cx="444525" cy="370050"/>
            </a:xfrm>
            <a:custGeom>
              <a:rect b="b" l="l" r="r" t="t"/>
              <a:pathLst>
                <a:path extrusionOk="0" h="14802" w="17781">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2" name="Google Shape;232;p28"/>
          <p:cNvGrpSpPr/>
          <p:nvPr/>
        </p:nvGrpSpPr>
        <p:grpSpPr>
          <a:xfrm>
            <a:off x="1481925" y="325999"/>
            <a:ext cx="355300" cy="312413"/>
            <a:chOff x="1928175" y="312600"/>
            <a:chExt cx="425000" cy="373700"/>
          </a:xfrm>
        </p:grpSpPr>
        <p:sp>
          <p:nvSpPr>
            <p:cNvPr id="233" name="Google Shape;233;p28"/>
            <p:cNvSpPr/>
            <p:nvPr/>
          </p:nvSpPr>
          <p:spPr>
            <a:xfrm>
              <a:off x="1928175" y="312600"/>
              <a:ext cx="425000" cy="373700"/>
            </a:xfrm>
            <a:custGeom>
              <a:rect b="b" l="l" r="r" t="t"/>
              <a:pathLst>
                <a:path extrusionOk="0" h="14948" w="1700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8"/>
            <p:cNvSpPr/>
            <p:nvPr/>
          </p:nvSpPr>
          <p:spPr>
            <a:xfrm>
              <a:off x="1964825" y="349250"/>
              <a:ext cx="351700" cy="300425"/>
            </a:xfrm>
            <a:custGeom>
              <a:rect b="b" l="l" r="r" t="t"/>
              <a:pathLst>
                <a:path extrusionOk="0" h="12017" w="14068">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5" name="Google Shape;235;p28"/>
          <p:cNvSpPr/>
          <p:nvPr/>
        </p:nvSpPr>
        <p:spPr>
          <a:xfrm>
            <a:off x="2077702" y="314785"/>
            <a:ext cx="290970" cy="334860"/>
          </a:xfrm>
          <a:custGeom>
            <a:rect b="b" l="l" r="r" t="t"/>
            <a:pathLst>
              <a:path extrusionOk="0" h="16022" w="13922">
                <a:moveTo>
                  <a:pt x="13922" y="0"/>
                </a:moveTo>
                <a:lnTo>
                  <a:pt x="3249" y="3249"/>
                </a:lnTo>
                <a:lnTo>
                  <a:pt x="3249" y="12651"/>
                </a:lnTo>
                <a:lnTo>
                  <a:pt x="2907" y="12627"/>
                </a:lnTo>
                <a:lnTo>
                  <a:pt x="2565" y="12627"/>
                </a:lnTo>
                <a:lnTo>
                  <a:pt x="2198" y="12676"/>
                </a:lnTo>
                <a:lnTo>
                  <a:pt x="1832" y="12774"/>
                </a:lnTo>
                <a:lnTo>
                  <a:pt x="1612" y="12847"/>
                </a:lnTo>
                <a:lnTo>
                  <a:pt x="1393" y="12945"/>
                </a:lnTo>
                <a:lnTo>
                  <a:pt x="1197" y="13067"/>
                </a:lnTo>
                <a:lnTo>
                  <a:pt x="1002" y="13164"/>
                </a:lnTo>
                <a:lnTo>
                  <a:pt x="806" y="13311"/>
                </a:lnTo>
                <a:lnTo>
                  <a:pt x="660" y="13433"/>
                </a:lnTo>
                <a:lnTo>
                  <a:pt x="513" y="13580"/>
                </a:lnTo>
                <a:lnTo>
                  <a:pt x="391" y="13726"/>
                </a:lnTo>
                <a:lnTo>
                  <a:pt x="269" y="13897"/>
                </a:lnTo>
                <a:lnTo>
                  <a:pt x="171" y="14044"/>
                </a:lnTo>
                <a:lnTo>
                  <a:pt x="98" y="14215"/>
                </a:lnTo>
                <a:lnTo>
                  <a:pt x="49" y="14386"/>
                </a:lnTo>
                <a:lnTo>
                  <a:pt x="25" y="14532"/>
                </a:lnTo>
                <a:lnTo>
                  <a:pt x="0" y="14703"/>
                </a:lnTo>
                <a:lnTo>
                  <a:pt x="25" y="14874"/>
                </a:lnTo>
                <a:lnTo>
                  <a:pt x="49" y="15021"/>
                </a:lnTo>
                <a:lnTo>
                  <a:pt x="123" y="15191"/>
                </a:lnTo>
                <a:lnTo>
                  <a:pt x="196" y="15338"/>
                </a:lnTo>
                <a:lnTo>
                  <a:pt x="293" y="15460"/>
                </a:lnTo>
                <a:lnTo>
                  <a:pt x="416" y="15582"/>
                </a:lnTo>
                <a:lnTo>
                  <a:pt x="562" y="15680"/>
                </a:lnTo>
                <a:lnTo>
                  <a:pt x="709" y="15778"/>
                </a:lnTo>
                <a:lnTo>
                  <a:pt x="880" y="15851"/>
                </a:lnTo>
                <a:lnTo>
                  <a:pt x="1075" y="15924"/>
                </a:lnTo>
                <a:lnTo>
                  <a:pt x="1246" y="15973"/>
                </a:lnTo>
                <a:lnTo>
                  <a:pt x="1466" y="15997"/>
                </a:lnTo>
                <a:lnTo>
                  <a:pt x="1661" y="16022"/>
                </a:lnTo>
                <a:lnTo>
                  <a:pt x="1881" y="16022"/>
                </a:lnTo>
                <a:lnTo>
                  <a:pt x="2101" y="15997"/>
                </a:lnTo>
                <a:lnTo>
                  <a:pt x="2345" y="15973"/>
                </a:lnTo>
                <a:lnTo>
                  <a:pt x="2565" y="15924"/>
                </a:lnTo>
                <a:lnTo>
                  <a:pt x="2809" y="15875"/>
                </a:lnTo>
                <a:lnTo>
                  <a:pt x="3224" y="15704"/>
                </a:lnTo>
                <a:lnTo>
                  <a:pt x="3591" y="15509"/>
                </a:lnTo>
                <a:lnTo>
                  <a:pt x="3908" y="15289"/>
                </a:lnTo>
                <a:lnTo>
                  <a:pt x="4177" y="15021"/>
                </a:lnTo>
                <a:lnTo>
                  <a:pt x="4372" y="14752"/>
                </a:lnTo>
                <a:lnTo>
                  <a:pt x="4470" y="14605"/>
                </a:lnTo>
                <a:lnTo>
                  <a:pt x="4543" y="14459"/>
                </a:lnTo>
                <a:lnTo>
                  <a:pt x="4592" y="14312"/>
                </a:lnTo>
                <a:lnTo>
                  <a:pt x="4616" y="14166"/>
                </a:lnTo>
                <a:lnTo>
                  <a:pt x="4641" y="14019"/>
                </a:lnTo>
                <a:lnTo>
                  <a:pt x="4641" y="13873"/>
                </a:lnTo>
                <a:lnTo>
                  <a:pt x="4641" y="6204"/>
                </a:lnTo>
                <a:lnTo>
                  <a:pt x="12505" y="3737"/>
                </a:lnTo>
                <a:lnTo>
                  <a:pt x="12505" y="10136"/>
                </a:lnTo>
                <a:lnTo>
                  <a:pt x="12187" y="10111"/>
                </a:lnTo>
                <a:lnTo>
                  <a:pt x="11846" y="10111"/>
                </a:lnTo>
                <a:lnTo>
                  <a:pt x="11479" y="10160"/>
                </a:lnTo>
                <a:lnTo>
                  <a:pt x="11113" y="10258"/>
                </a:lnTo>
                <a:lnTo>
                  <a:pt x="10893" y="10331"/>
                </a:lnTo>
                <a:lnTo>
                  <a:pt x="10673" y="10429"/>
                </a:lnTo>
                <a:lnTo>
                  <a:pt x="10453" y="10551"/>
                </a:lnTo>
                <a:lnTo>
                  <a:pt x="10283" y="10649"/>
                </a:lnTo>
                <a:lnTo>
                  <a:pt x="10087" y="10795"/>
                </a:lnTo>
                <a:lnTo>
                  <a:pt x="9941" y="10917"/>
                </a:lnTo>
                <a:lnTo>
                  <a:pt x="9794" y="11064"/>
                </a:lnTo>
                <a:lnTo>
                  <a:pt x="9648" y="11211"/>
                </a:lnTo>
                <a:lnTo>
                  <a:pt x="9550" y="11381"/>
                </a:lnTo>
                <a:lnTo>
                  <a:pt x="9452" y="11528"/>
                </a:lnTo>
                <a:lnTo>
                  <a:pt x="9379" y="11699"/>
                </a:lnTo>
                <a:lnTo>
                  <a:pt x="9330" y="11870"/>
                </a:lnTo>
                <a:lnTo>
                  <a:pt x="9306" y="12016"/>
                </a:lnTo>
                <a:lnTo>
                  <a:pt x="9281" y="12187"/>
                </a:lnTo>
                <a:lnTo>
                  <a:pt x="9306" y="12358"/>
                </a:lnTo>
                <a:lnTo>
                  <a:pt x="9330" y="12505"/>
                </a:lnTo>
                <a:lnTo>
                  <a:pt x="9403" y="12676"/>
                </a:lnTo>
                <a:lnTo>
                  <a:pt x="9477" y="12822"/>
                </a:lnTo>
                <a:lnTo>
                  <a:pt x="9574" y="12945"/>
                </a:lnTo>
                <a:lnTo>
                  <a:pt x="9696" y="13067"/>
                </a:lnTo>
                <a:lnTo>
                  <a:pt x="9843" y="13164"/>
                </a:lnTo>
                <a:lnTo>
                  <a:pt x="9989" y="13262"/>
                </a:lnTo>
                <a:lnTo>
                  <a:pt x="10160" y="13335"/>
                </a:lnTo>
                <a:lnTo>
                  <a:pt x="10331" y="13409"/>
                </a:lnTo>
                <a:lnTo>
                  <a:pt x="10527" y="13457"/>
                </a:lnTo>
                <a:lnTo>
                  <a:pt x="10747" y="13482"/>
                </a:lnTo>
                <a:lnTo>
                  <a:pt x="10942" y="13506"/>
                </a:lnTo>
                <a:lnTo>
                  <a:pt x="11162" y="13506"/>
                </a:lnTo>
                <a:lnTo>
                  <a:pt x="11382" y="13482"/>
                </a:lnTo>
                <a:lnTo>
                  <a:pt x="11626" y="13457"/>
                </a:lnTo>
                <a:lnTo>
                  <a:pt x="11846" y="13409"/>
                </a:lnTo>
                <a:lnTo>
                  <a:pt x="12090" y="13360"/>
                </a:lnTo>
                <a:lnTo>
                  <a:pt x="12456" y="13213"/>
                </a:lnTo>
                <a:lnTo>
                  <a:pt x="12798" y="13042"/>
                </a:lnTo>
                <a:lnTo>
                  <a:pt x="13091" y="12822"/>
                </a:lnTo>
                <a:lnTo>
                  <a:pt x="13360" y="12603"/>
                </a:lnTo>
                <a:lnTo>
                  <a:pt x="13580" y="12358"/>
                </a:lnTo>
                <a:lnTo>
                  <a:pt x="13751" y="12090"/>
                </a:lnTo>
                <a:lnTo>
                  <a:pt x="13848" y="11821"/>
                </a:lnTo>
                <a:lnTo>
                  <a:pt x="13897" y="11675"/>
                </a:lnTo>
                <a:lnTo>
                  <a:pt x="13922" y="11552"/>
                </a:lnTo>
                <a:lnTo>
                  <a:pt x="1392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8"/>
          <p:cNvSpPr/>
          <p:nvPr/>
        </p:nvSpPr>
        <p:spPr>
          <a:xfrm>
            <a:off x="2661148" y="315810"/>
            <a:ext cx="251176" cy="332812"/>
          </a:xfrm>
          <a:custGeom>
            <a:rect b="b" l="l" r="r" t="t"/>
            <a:pathLst>
              <a:path extrusionOk="0" h="15924" w="12018">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7" name="Google Shape;237;p28"/>
          <p:cNvGrpSpPr/>
          <p:nvPr/>
        </p:nvGrpSpPr>
        <p:grpSpPr>
          <a:xfrm>
            <a:off x="3145963" y="309676"/>
            <a:ext cx="408386" cy="345080"/>
            <a:chOff x="3918650" y="293075"/>
            <a:chExt cx="488500" cy="412775"/>
          </a:xfrm>
        </p:grpSpPr>
        <p:sp>
          <p:nvSpPr>
            <p:cNvPr id="238" name="Google Shape;238;p28"/>
            <p:cNvSpPr/>
            <p:nvPr/>
          </p:nvSpPr>
          <p:spPr>
            <a:xfrm>
              <a:off x="4085350" y="293675"/>
              <a:ext cx="154500" cy="412175"/>
            </a:xfrm>
            <a:custGeom>
              <a:rect b="b" l="l" r="r" t="t"/>
              <a:pathLst>
                <a:path extrusionOk="0" h="16487" w="6180">
                  <a:moveTo>
                    <a:pt x="709" y="5496"/>
                  </a:moveTo>
                  <a:lnTo>
                    <a:pt x="806" y="5520"/>
                  </a:lnTo>
                  <a:lnTo>
                    <a:pt x="1050" y="5667"/>
                  </a:lnTo>
                  <a:lnTo>
                    <a:pt x="1270" y="5813"/>
                  </a:lnTo>
                  <a:lnTo>
                    <a:pt x="1344" y="5886"/>
                  </a:lnTo>
                  <a:lnTo>
                    <a:pt x="1368" y="5984"/>
                  </a:lnTo>
                  <a:lnTo>
                    <a:pt x="1344" y="6082"/>
                  </a:lnTo>
                  <a:lnTo>
                    <a:pt x="1319" y="6155"/>
                  </a:lnTo>
                  <a:lnTo>
                    <a:pt x="1221" y="6228"/>
                  </a:lnTo>
                  <a:lnTo>
                    <a:pt x="1124" y="6253"/>
                  </a:lnTo>
                  <a:lnTo>
                    <a:pt x="1050" y="6228"/>
                  </a:lnTo>
                  <a:lnTo>
                    <a:pt x="977" y="6204"/>
                  </a:lnTo>
                  <a:lnTo>
                    <a:pt x="782" y="6082"/>
                  </a:lnTo>
                  <a:lnTo>
                    <a:pt x="586" y="5960"/>
                  </a:lnTo>
                  <a:lnTo>
                    <a:pt x="513" y="5911"/>
                  </a:lnTo>
                  <a:lnTo>
                    <a:pt x="464" y="5838"/>
                  </a:lnTo>
                  <a:lnTo>
                    <a:pt x="464" y="5740"/>
                  </a:lnTo>
                  <a:lnTo>
                    <a:pt x="489" y="5642"/>
                  </a:lnTo>
                  <a:lnTo>
                    <a:pt x="538" y="5569"/>
                  </a:lnTo>
                  <a:lnTo>
                    <a:pt x="611" y="5520"/>
                  </a:lnTo>
                  <a:lnTo>
                    <a:pt x="709" y="5496"/>
                  </a:lnTo>
                  <a:close/>
                  <a:moveTo>
                    <a:pt x="1685" y="6351"/>
                  </a:moveTo>
                  <a:lnTo>
                    <a:pt x="1783" y="6375"/>
                  </a:lnTo>
                  <a:lnTo>
                    <a:pt x="1856" y="6448"/>
                  </a:lnTo>
                  <a:lnTo>
                    <a:pt x="2003" y="6668"/>
                  </a:lnTo>
                  <a:lnTo>
                    <a:pt x="2125" y="6888"/>
                  </a:lnTo>
                  <a:lnTo>
                    <a:pt x="2150" y="6986"/>
                  </a:lnTo>
                  <a:lnTo>
                    <a:pt x="2150" y="7083"/>
                  </a:lnTo>
                  <a:lnTo>
                    <a:pt x="2101" y="7156"/>
                  </a:lnTo>
                  <a:lnTo>
                    <a:pt x="2027" y="7230"/>
                  </a:lnTo>
                  <a:lnTo>
                    <a:pt x="1979" y="7254"/>
                  </a:lnTo>
                  <a:lnTo>
                    <a:pt x="1856" y="7254"/>
                  </a:lnTo>
                  <a:lnTo>
                    <a:pt x="1783" y="7230"/>
                  </a:lnTo>
                  <a:lnTo>
                    <a:pt x="1734" y="7181"/>
                  </a:lnTo>
                  <a:lnTo>
                    <a:pt x="1685" y="7132"/>
                  </a:lnTo>
                  <a:lnTo>
                    <a:pt x="1441" y="6741"/>
                  </a:lnTo>
                  <a:lnTo>
                    <a:pt x="1417" y="6644"/>
                  </a:lnTo>
                  <a:lnTo>
                    <a:pt x="1417" y="6546"/>
                  </a:lnTo>
                  <a:lnTo>
                    <a:pt x="1441" y="6448"/>
                  </a:lnTo>
                  <a:lnTo>
                    <a:pt x="1515" y="6399"/>
                  </a:lnTo>
                  <a:lnTo>
                    <a:pt x="1612" y="6351"/>
                  </a:lnTo>
                  <a:close/>
                  <a:moveTo>
                    <a:pt x="2247" y="7498"/>
                  </a:moveTo>
                  <a:lnTo>
                    <a:pt x="2345" y="7523"/>
                  </a:lnTo>
                  <a:lnTo>
                    <a:pt x="2418" y="7572"/>
                  </a:lnTo>
                  <a:lnTo>
                    <a:pt x="2467" y="7645"/>
                  </a:lnTo>
                  <a:lnTo>
                    <a:pt x="2662" y="8109"/>
                  </a:lnTo>
                  <a:lnTo>
                    <a:pt x="2662" y="8207"/>
                  </a:lnTo>
                  <a:lnTo>
                    <a:pt x="2638" y="8304"/>
                  </a:lnTo>
                  <a:lnTo>
                    <a:pt x="2589" y="8378"/>
                  </a:lnTo>
                  <a:lnTo>
                    <a:pt x="2516" y="8426"/>
                  </a:lnTo>
                  <a:lnTo>
                    <a:pt x="2418" y="8451"/>
                  </a:lnTo>
                  <a:lnTo>
                    <a:pt x="2345" y="8426"/>
                  </a:lnTo>
                  <a:lnTo>
                    <a:pt x="2272" y="8402"/>
                  </a:lnTo>
                  <a:lnTo>
                    <a:pt x="2223" y="8353"/>
                  </a:lnTo>
                  <a:lnTo>
                    <a:pt x="2198" y="8280"/>
                  </a:lnTo>
                  <a:lnTo>
                    <a:pt x="2027" y="7840"/>
                  </a:lnTo>
                  <a:lnTo>
                    <a:pt x="2003" y="7743"/>
                  </a:lnTo>
                  <a:lnTo>
                    <a:pt x="2027" y="7645"/>
                  </a:lnTo>
                  <a:lnTo>
                    <a:pt x="2076" y="7572"/>
                  </a:lnTo>
                  <a:lnTo>
                    <a:pt x="2150" y="7523"/>
                  </a:lnTo>
                  <a:lnTo>
                    <a:pt x="2247" y="7498"/>
                  </a:lnTo>
                  <a:close/>
                  <a:moveTo>
                    <a:pt x="2711" y="8720"/>
                  </a:moveTo>
                  <a:lnTo>
                    <a:pt x="2785" y="8744"/>
                  </a:lnTo>
                  <a:lnTo>
                    <a:pt x="2858" y="8793"/>
                  </a:lnTo>
                  <a:lnTo>
                    <a:pt x="2907" y="8866"/>
                  </a:lnTo>
                  <a:lnTo>
                    <a:pt x="3078" y="9355"/>
                  </a:lnTo>
                  <a:lnTo>
                    <a:pt x="3102" y="9452"/>
                  </a:lnTo>
                  <a:lnTo>
                    <a:pt x="3078" y="9526"/>
                  </a:lnTo>
                  <a:lnTo>
                    <a:pt x="3004" y="9599"/>
                  </a:lnTo>
                  <a:lnTo>
                    <a:pt x="2931" y="9648"/>
                  </a:lnTo>
                  <a:lnTo>
                    <a:pt x="2858" y="9672"/>
                  </a:lnTo>
                  <a:lnTo>
                    <a:pt x="2785" y="9672"/>
                  </a:lnTo>
                  <a:lnTo>
                    <a:pt x="2711" y="9623"/>
                  </a:lnTo>
                  <a:lnTo>
                    <a:pt x="2662" y="9574"/>
                  </a:lnTo>
                  <a:lnTo>
                    <a:pt x="2614" y="9501"/>
                  </a:lnTo>
                  <a:lnTo>
                    <a:pt x="2467" y="9037"/>
                  </a:lnTo>
                  <a:lnTo>
                    <a:pt x="2443" y="8939"/>
                  </a:lnTo>
                  <a:lnTo>
                    <a:pt x="2467" y="8842"/>
                  </a:lnTo>
                  <a:lnTo>
                    <a:pt x="2516" y="8768"/>
                  </a:lnTo>
                  <a:lnTo>
                    <a:pt x="2614" y="8720"/>
                  </a:lnTo>
                  <a:close/>
                  <a:moveTo>
                    <a:pt x="3224" y="9941"/>
                  </a:moveTo>
                  <a:lnTo>
                    <a:pt x="3297" y="10014"/>
                  </a:lnTo>
                  <a:lnTo>
                    <a:pt x="3346" y="10087"/>
                  </a:lnTo>
                  <a:lnTo>
                    <a:pt x="3542" y="10527"/>
                  </a:lnTo>
                  <a:lnTo>
                    <a:pt x="3566" y="10625"/>
                  </a:lnTo>
                  <a:lnTo>
                    <a:pt x="3566" y="10722"/>
                  </a:lnTo>
                  <a:lnTo>
                    <a:pt x="3517" y="10796"/>
                  </a:lnTo>
                  <a:lnTo>
                    <a:pt x="3444" y="10844"/>
                  </a:lnTo>
                  <a:lnTo>
                    <a:pt x="3322" y="10869"/>
                  </a:lnTo>
                  <a:lnTo>
                    <a:pt x="3273" y="10869"/>
                  </a:lnTo>
                  <a:lnTo>
                    <a:pt x="3200" y="10844"/>
                  </a:lnTo>
                  <a:lnTo>
                    <a:pt x="3151" y="10796"/>
                  </a:lnTo>
                  <a:lnTo>
                    <a:pt x="3102" y="10747"/>
                  </a:lnTo>
                  <a:lnTo>
                    <a:pt x="2907" y="10258"/>
                  </a:lnTo>
                  <a:lnTo>
                    <a:pt x="2882" y="10161"/>
                  </a:lnTo>
                  <a:lnTo>
                    <a:pt x="2907" y="10087"/>
                  </a:lnTo>
                  <a:lnTo>
                    <a:pt x="2955" y="10014"/>
                  </a:lnTo>
                  <a:lnTo>
                    <a:pt x="3029" y="9941"/>
                  </a:lnTo>
                  <a:close/>
                  <a:moveTo>
                    <a:pt x="3761" y="11089"/>
                  </a:moveTo>
                  <a:lnTo>
                    <a:pt x="3835" y="11137"/>
                  </a:lnTo>
                  <a:lnTo>
                    <a:pt x="3908" y="11211"/>
                  </a:lnTo>
                  <a:lnTo>
                    <a:pt x="4177" y="11577"/>
                  </a:lnTo>
                  <a:lnTo>
                    <a:pt x="4225" y="11675"/>
                  </a:lnTo>
                  <a:lnTo>
                    <a:pt x="4250" y="11748"/>
                  </a:lnTo>
                  <a:lnTo>
                    <a:pt x="4201" y="11846"/>
                  </a:lnTo>
                  <a:lnTo>
                    <a:pt x="4152" y="11919"/>
                  </a:lnTo>
                  <a:lnTo>
                    <a:pt x="4079" y="11968"/>
                  </a:lnTo>
                  <a:lnTo>
                    <a:pt x="3884" y="11968"/>
                  </a:lnTo>
                  <a:lnTo>
                    <a:pt x="3810" y="11895"/>
                  </a:lnTo>
                  <a:lnTo>
                    <a:pt x="3664" y="11675"/>
                  </a:lnTo>
                  <a:lnTo>
                    <a:pt x="3493" y="11455"/>
                  </a:lnTo>
                  <a:lnTo>
                    <a:pt x="3468" y="11382"/>
                  </a:lnTo>
                  <a:lnTo>
                    <a:pt x="3468" y="11284"/>
                  </a:lnTo>
                  <a:lnTo>
                    <a:pt x="3517" y="11186"/>
                  </a:lnTo>
                  <a:lnTo>
                    <a:pt x="3566" y="11137"/>
                  </a:lnTo>
                  <a:lnTo>
                    <a:pt x="3664" y="11089"/>
                  </a:lnTo>
                  <a:close/>
                  <a:moveTo>
                    <a:pt x="4616" y="12041"/>
                  </a:moveTo>
                  <a:lnTo>
                    <a:pt x="4714" y="12090"/>
                  </a:lnTo>
                  <a:lnTo>
                    <a:pt x="4909" y="12212"/>
                  </a:lnTo>
                  <a:lnTo>
                    <a:pt x="5105" y="12334"/>
                  </a:lnTo>
                  <a:lnTo>
                    <a:pt x="5178" y="12383"/>
                  </a:lnTo>
                  <a:lnTo>
                    <a:pt x="5227" y="12481"/>
                  </a:lnTo>
                  <a:lnTo>
                    <a:pt x="5227" y="12554"/>
                  </a:lnTo>
                  <a:lnTo>
                    <a:pt x="5202" y="12652"/>
                  </a:lnTo>
                  <a:lnTo>
                    <a:pt x="5154" y="12725"/>
                  </a:lnTo>
                  <a:lnTo>
                    <a:pt x="5105" y="12749"/>
                  </a:lnTo>
                  <a:lnTo>
                    <a:pt x="5056" y="12774"/>
                  </a:lnTo>
                  <a:lnTo>
                    <a:pt x="4983" y="12798"/>
                  </a:lnTo>
                  <a:lnTo>
                    <a:pt x="4885" y="12774"/>
                  </a:lnTo>
                  <a:lnTo>
                    <a:pt x="4641" y="12627"/>
                  </a:lnTo>
                  <a:lnTo>
                    <a:pt x="4421" y="12481"/>
                  </a:lnTo>
                  <a:lnTo>
                    <a:pt x="4348" y="12407"/>
                  </a:lnTo>
                  <a:lnTo>
                    <a:pt x="4323" y="12310"/>
                  </a:lnTo>
                  <a:lnTo>
                    <a:pt x="4323" y="12236"/>
                  </a:lnTo>
                  <a:lnTo>
                    <a:pt x="4372" y="12139"/>
                  </a:lnTo>
                  <a:lnTo>
                    <a:pt x="4445" y="12066"/>
                  </a:lnTo>
                  <a:lnTo>
                    <a:pt x="4543" y="12041"/>
                  </a:lnTo>
                  <a:close/>
                  <a:moveTo>
                    <a:pt x="0" y="1"/>
                  </a:moveTo>
                  <a:lnTo>
                    <a:pt x="0" y="5325"/>
                  </a:lnTo>
                  <a:lnTo>
                    <a:pt x="74" y="5349"/>
                  </a:lnTo>
                  <a:lnTo>
                    <a:pt x="147" y="5422"/>
                  </a:lnTo>
                  <a:lnTo>
                    <a:pt x="171" y="5496"/>
                  </a:lnTo>
                  <a:lnTo>
                    <a:pt x="171" y="5569"/>
                  </a:lnTo>
                  <a:lnTo>
                    <a:pt x="171" y="5642"/>
                  </a:lnTo>
                  <a:lnTo>
                    <a:pt x="122" y="5716"/>
                  </a:lnTo>
                  <a:lnTo>
                    <a:pt x="74" y="5764"/>
                  </a:lnTo>
                  <a:lnTo>
                    <a:pt x="0" y="5789"/>
                  </a:lnTo>
                  <a:lnTo>
                    <a:pt x="0" y="13360"/>
                  </a:lnTo>
                  <a:lnTo>
                    <a:pt x="6179" y="16486"/>
                  </a:lnTo>
                  <a:lnTo>
                    <a:pt x="6179" y="13116"/>
                  </a:lnTo>
                  <a:lnTo>
                    <a:pt x="5935" y="13091"/>
                  </a:lnTo>
                  <a:lnTo>
                    <a:pt x="5691" y="13042"/>
                  </a:lnTo>
                  <a:lnTo>
                    <a:pt x="5593" y="12994"/>
                  </a:lnTo>
                  <a:lnTo>
                    <a:pt x="5520" y="12945"/>
                  </a:lnTo>
                  <a:lnTo>
                    <a:pt x="5495" y="12847"/>
                  </a:lnTo>
                  <a:lnTo>
                    <a:pt x="5495" y="12749"/>
                  </a:lnTo>
                  <a:lnTo>
                    <a:pt x="5520" y="12676"/>
                  </a:lnTo>
                  <a:lnTo>
                    <a:pt x="5593" y="12603"/>
                  </a:lnTo>
                  <a:lnTo>
                    <a:pt x="5691" y="12554"/>
                  </a:lnTo>
                  <a:lnTo>
                    <a:pt x="5789" y="12554"/>
                  </a:lnTo>
                  <a:lnTo>
                    <a:pt x="6179" y="12627"/>
                  </a:lnTo>
                  <a:lnTo>
                    <a:pt x="6179" y="3127"/>
                  </a:lnTo>
                  <a:lnTo>
                    <a:pt x="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8"/>
            <p:cNvSpPr/>
            <p:nvPr/>
          </p:nvSpPr>
          <p:spPr>
            <a:xfrm>
              <a:off x="3918650" y="293075"/>
              <a:ext cx="153900" cy="407275"/>
            </a:xfrm>
            <a:custGeom>
              <a:rect b="b" l="l" r="r" t="t"/>
              <a:pathLst>
                <a:path extrusionOk="0" h="16291" w="6156">
                  <a:moveTo>
                    <a:pt x="5349" y="5495"/>
                  </a:moveTo>
                  <a:lnTo>
                    <a:pt x="5447" y="5520"/>
                  </a:lnTo>
                  <a:lnTo>
                    <a:pt x="5520" y="5569"/>
                  </a:lnTo>
                  <a:lnTo>
                    <a:pt x="5569" y="5666"/>
                  </a:lnTo>
                  <a:lnTo>
                    <a:pt x="5569" y="5764"/>
                  </a:lnTo>
                  <a:lnTo>
                    <a:pt x="5545" y="5837"/>
                  </a:lnTo>
                  <a:lnTo>
                    <a:pt x="5496" y="5935"/>
                  </a:lnTo>
                  <a:lnTo>
                    <a:pt x="5423" y="5984"/>
                  </a:lnTo>
                  <a:lnTo>
                    <a:pt x="5203" y="6057"/>
                  </a:lnTo>
                  <a:lnTo>
                    <a:pt x="5008" y="6155"/>
                  </a:lnTo>
                  <a:lnTo>
                    <a:pt x="4934" y="6179"/>
                  </a:lnTo>
                  <a:lnTo>
                    <a:pt x="4812" y="6179"/>
                  </a:lnTo>
                  <a:lnTo>
                    <a:pt x="4763" y="6155"/>
                  </a:lnTo>
                  <a:lnTo>
                    <a:pt x="4714" y="6106"/>
                  </a:lnTo>
                  <a:lnTo>
                    <a:pt x="4666" y="6057"/>
                  </a:lnTo>
                  <a:lnTo>
                    <a:pt x="4641" y="5959"/>
                  </a:lnTo>
                  <a:lnTo>
                    <a:pt x="4641" y="5862"/>
                  </a:lnTo>
                  <a:lnTo>
                    <a:pt x="4690" y="5788"/>
                  </a:lnTo>
                  <a:lnTo>
                    <a:pt x="4763" y="5740"/>
                  </a:lnTo>
                  <a:lnTo>
                    <a:pt x="5008" y="5617"/>
                  </a:lnTo>
                  <a:lnTo>
                    <a:pt x="5252" y="5520"/>
                  </a:lnTo>
                  <a:lnTo>
                    <a:pt x="5349" y="5495"/>
                  </a:lnTo>
                  <a:close/>
                  <a:moveTo>
                    <a:pt x="4250" y="6155"/>
                  </a:moveTo>
                  <a:lnTo>
                    <a:pt x="4348" y="6179"/>
                  </a:lnTo>
                  <a:lnTo>
                    <a:pt x="4421" y="6252"/>
                  </a:lnTo>
                  <a:lnTo>
                    <a:pt x="4470" y="6326"/>
                  </a:lnTo>
                  <a:lnTo>
                    <a:pt x="4470" y="6423"/>
                  </a:lnTo>
                  <a:lnTo>
                    <a:pt x="4446" y="6497"/>
                  </a:lnTo>
                  <a:lnTo>
                    <a:pt x="4397" y="6594"/>
                  </a:lnTo>
                  <a:lnTo>
                    <a:pt x="4226" y="6741"/>
                  </a:lnTo>
                  <a:lnTo>
                    <a:pt x="4079" y="6912"/>
                  </a:lnTo>
                  <a:lnTo>
                    <a:pt x="3982" y="6985"/>
                  </a:lnTo>
                  <a:lnTo>
                    <a:pt x="3884" y="7010"/>
                  </a:lnTo>
                  <a:lnTo>
                    <a:pt x="3811" y="6985"/>
                  </a:lnTo>
                  <a:lnTo>
                    <a:pt x="3738" y="6936"/>
                  </a:lnTo>
                  <a:lnTo>
                    <a:pt x="3664" y="6863"/>
                  </a:lnTo>
                  <a:lnTo>
                    <a:pt x="3640" y="6790"/>
                  </a:lnTo>
                  <a:lnTo>
                    <a:pt x="3664" y="6692"/>
                  </a:lnTo>
                  <a:lnTo>
                    <a:pt x="3713" y="6594"/>
                  </a:lnTo>
                  <a:lnTo>
                    <a:pt x="3884" y="6399"/>
                  </a:lnTo>
                  <a:lnTo>
                    <a:pt x="4079" y="6228"/>
                  </a:lnTo>
                  <a:lnTo>
                    <a:pt x="4153" y="6179"/>
                  </a:lnTo>
                  <a:lnTo>
                    <a:pt x="4250" y="6155"/>
                  </a:lnTo>
                  <a:close/>
                  <a:moveTo>
                    <a:pt x="3469" y="7156"/>
                  </a:moveTo>
                  <a:lnTo>
                    <a:pt x="3542" y="7205"/>
                  </a:lnTo>
                  <a:lnTo>
                    <a:pt x="3615" y="7254"/>
                  </a:lnTo>
                  <a:lnTo>
                    <a:pt x="3664" y="7351"/>
                  </a:lnTo>
                  <a:lnTo>
                    <a:pt x="3664" y="7449"/>
                  </a:lnTo>
                  <a:lnTo>
                    <a:pt x="3640" y="7547"/>
                  </a:lnTo>
                  <a:lnTo>
                    <a:pt x="3396" y="7962"/>
                  </a:lnTo>
                  <a:lnTo>
                    <a:pt x="3371" y="8011"/>
                  </a:lnTo>
                  <a:lnTo>
                    <a:pt x="3298" y="8060"/>
                  </a:lnTo>
                  <a:lnTo>
                    <a:pt x="3249" y="8084"/>
                  </a:lnTo>
                  <a:lnTo>
                    <a:pt x="3176" y="8084"/>
                  </a:lnTo>
                  <a:lnTo>
                    <a:pt x="3078" y="8060"/>
                  </a:lnTo>
                  <a:lnTo>
                    <a:pt x="3005" y="8011"/>
                  </a:lnTo>
                  <a:lnTo>
                    <a:pt x="2956" y="7913"/>
                  </a:lnTo>
                  <a:lnTo>
                    <a:pt x="2932" y="7840"/>
                  </a:lnTo>
                  <a:lnTo>
                    <a:pt x="2956" y="7742"/>
                  </a:lnTo>
                  <a:lnTo>
                    <a:pt x="3225" y="7278"/>
                  </a:lnTo>
                  <a:lnTo>
                    <a:pt x="3273" y="7205"/>
                  </a:lnTo>
                  <a:lnTo>
                    <a:pt x="3371" y="7180"/>
                  </a:lnTo>
                  <a:lnTo>
                    <a:pt x="3469" y="7156"/>
                  </a:lnTo>
                  <a:close/>
                  <a:moveTo>
                    <a:pt x="2858" y="8328"/>
                  </a:moveTo>
                  <a:lnTo>
                    <a:pt x="2956" y="8353"/>
                  </a:lnTo>
                  <a:lnTo>
                    <a:pt x="3029" y="8402"/>
                  </a:lnTo>
                  <a:lnTo>
                    <a:pt x="3078" y="8475"/>
                  </a:lnTo>
                  <a:lnTo>
                    <a:pt x="3103" y="8573"/>
                  </a:lnTo>
                  <a:lnTo>
                    <a:pt x="3103" y="8670"/>
                  </a:lnTo>
                  <a:lnTo>
                    <a:pt x="2932" y="9110"/>
                  </a:lnTo>
                  <a:lnTo>
                    <a:pt x="2907" y="9183"/>
                  </a:lnTo>
                  <a:lnTo>
                    <a:pt x="2858" y="9232"/>
                  </a:lnTo>
                  <a:lnTo>
                    <a:pt x="2785" y="9281"/>
                  </a:lnTo>
                  <a:lnTo>
                    <a:pt x="2638" y="9281"/>
                  </a:lnTo>
                  <a:lnTo>
                    <a:pt x="2541" y="9232"/>
                  </a:lnTo>
                  <a:lnTo>
                    <a:pt x="2492" y="9159"/>
                  </a:lnTo>
                  <a:lnTo>
                    <a:pt x="2468" y="9061"/>
                  </a:lnTo>
                  <a:lnTo>
                    <a:pt x="2468" y="8963"/>
                  </a:lnTo>
                  <a:lnTo>
                    <a:pt x="2638" y="8499"/>
                  </a:lnTo>
                  <a:lnTo>
                    <a:pt x="2687" y="8402"/>
                  </a:lnTo>
                  <a:lnTo>
                    <a:pt x="2761" y="8353"/>
                  </a:lnTo>
                  <a:lnTo>
                    <a:pt x="2858" y="8328"/>
                  </a:lnTo>
                  <a:close/>
                  <a:moveTo>
                    <a:pt x="2541" y="9574"/>
                  </a:moveTo>
                  <a:lnTo>
                    <a:pt x="2638" y="9623"/>
                  </a:lnTo>
                  <a:lnTo>
                    <a:pt x="2712" y="9696"/>
                  </a:lnTo>
                  <a:lnTo>
                    <a:pt x="2736" y="9769"/>
                  </a:lnTo>
                  <a:lnTo>
                    <a:pt x="2736" y="9867"/>
                  </a:lnTo>
                  <a:lnTo>
                    <a:pt x="2638" y="10355"/>
                  </a:lnTo>
                  <a:lnTo>
                    <a:pt x="2590" y="10429"/>
                  </a:lnTo>
                  <a:lnTo>
                    <a:pt x="2541" y="10502"/>
                  </a:lnTo>
                  <a:lnTo>
                    <a:pt x="2468" y="10526"/>
                  </a:lnTo>
                  <a:lnTo>
                    <a:pt x="2394" y="10551"/>
                  </a:lnTo>
                  <a:lnTo>
                    <a:pt x="2345" y="10551"/>
                  </a:lnTo>
                  <a:lnTo>
                    <a:pt x="2248" y="10502"/>
                  </a:lnTo>
                  <a:lnTo>
                    <a:pt x="2199" y="10429"/>
                  </a:lnTo>
                  <a:lnTo>
                    <a:pt x="2150" y="10355"/>
                  </a:lnTo>
                  <a:lnTo>
                    <a:pt x="2150" y="10258"/>
                  </a:lnTo>
                  <a:lnTo>
                    <a:pt x="2248" y="9769"/>
                  </a:lnTo>
                  <a:lnTo>
                    <a:pt x="2297" y="9672"/>
                  </a:lnTo>
                  <a:lnTo>
                    <a:pt x="2370" y="9598"/>
                  </a:lnTo>
                  <a:lnTo>
                    <a:pt x="2443" y="9574"/>
                  </a:lnTo>
                  <a:close/>
                  <a:moveTo>
                    <a:pt x="2297" y="10844"/>
                  </a:moveTo>
                  <a:lnTo>
                    <a:pt x="2394" y="10868"/>
                  </a:lnTo>
                  <a:lnTo>
                    <a:pt x="2468" y="10942"/>
                  </a:lnTo>
                  <a:lnTo>
                    <a:pt x="2516" y="11015"/>
                  </a:lnTo>
                  <a:lnTo>
                    <a:pt x="2516" y="11113"/>
                  </a:lnTo>
                  <a:lnTo>
                    <a:pt x="2492" y="11357"/>
                  </a:lnTo>
                  <a:lnTo>
                    <a:pt x="2468" y="11430"/>
                  </a:lnTo>
                  <a:lnTo>
                    <a:pt x="2419" y="11503"/>
                  </a:lnTo>
                  <a:lnTo>
                    <a:pt x="2345" y="11552"/>
                  </a:lnTo>
                  <a:lnTo>
                    <a:pt x="2248" y="11577"/>
                  </a:lnTo>
                  <a:lnTo>
                    <a:pt x="2223" y="11577"/>
                  </a:lnTo>
                  <a:lnTo>
                    <a:pt x="2126" y="11552"/>
                  </a:lnTo>
                  <a:lnTo>
                    <a:pt x="2052" y="11503"/>
                  </a:lnTo>
                  <a:lnTo>
                    <a:pt x="2028" y="11406"/>
                  </a:lnTo>
                  <a:lnTo>
                    <a:pt x="2003" y="11308"/>
                  </a:lnTo>
                  <a:lnTo>
                    <a:pt x="2028" y="11064"/>
                  </a:lnTo>
                  <a:lnTo>
                    <a:pt x="2052" y="10966"/>
                  </a:lnTo>
                  <a:lnTo>
                    <a:pt x="2126" y="10893"/>
                  </a:lnTo>
                  <a:lnTo>
                    <a:pt x="2199" y="10844"/>
                  </a:lnTo>
                  <a:close/>
                  <a:moveTo>
                    <a:pt x="6155" y="0"/>
                  </a:moveTo>
                  <a:lnTo>
                    <a:pt x="538" y="2858"/>
                  </a:lnTo>
                  <a:lnTo>
                    <a:pt x="416" y="2906"/>
                  </a:lnTo>
                  <a:lnTo>
                    <a:pt x="318" y="3004"/>
                  </a:lnTo>
                  <a:lnTo>
                    <a:pt x="221" y="3102"/>
                  </a:lnTo>
                  <a:lnTo>
                    <a:pt x="147" y="3224"/>
                  </a:lnTo>
                  <a:lnTo>
                    <a:pt x="74" y="3322"/>
                  </a:lnTo>
                  <a:lnTo>
                    <a:pt x="25" y="3444"/>
                  </a:lnTo>
                  <a:lnTo>
                    <a:pt x="1" y="3566"/>
                  </a:lnTo>
                  <a:lnTo>
                    <a:pt x="1" y="3688"/>
                  </a:lnTo>
                  <a:lnTo>
                    <a:pt x="1" y="15924"/>
                  </a:lnTo>
                  <a:lnTo>
                    <a:pt x="1" y="16046"/>
                  </a:lnTo>
                  <a:lnTo>
                    <a:pt x="50" y="16119"/>
                  </a:lnTo>
                  <a:lnTo>
                    <a:pt x="98" y="16193"/>
                  </a:lnTo>
                  <a:lnTo>
                    <a:pt x="172" y="16241"/>
                  </a:lnTo>
                  <a:lnTo>
                    <a:pt x="245" y="16266"/>
                  </a:lnTo>
                  <a:lnTo>
                    <a:pt x="343" y="16290"/>
                  </a:lnTo>
                  <a:lnTo>
                    <a:pt x="465" y="16266"/>
                  </a:lnTo>
                  <a:lnTo>
                    <a:pt x="563" y="16217"/>
                  </a:lnTo>
                  <a:lnTo>
                    <a:pt x="6155" y="13360"/>
                  </a:lnTo>
                  <a:lnTo>
                    <a:pt x="6155" y="5813"/>
                  </a:lnTo>
                  <a:lnTo>
                    <a:pt x="6009" y="5813"/>
                  </a:lnTo>
                  <a:lnTo>
                    <a:pt x="5936" y="5764"/>
                  </a:lnTo>
                  <a:lnTo>
                    <a:pt x="5887" y="5691"/>
                  </a:lnTo>
                  <a:lnTo>
                    <a:pt x="5862" y="5593"/>
                  </a:lnTo>
                  <a:lnTo>
                    <a:pt x="5887" y="5495"/>
                  </a:lnTo>
                  <a:lnTo>
                    <a:pt x="5936" y="5422"/>
                  </a:lnTo>
                  <a:lnTo>
                    <a:pt x="6009" y="5373"/>
                  </a:lnTo>
                  <a:lnTo>
                    <a:pt x="6082" y="5349"/>
                  </a:lnTo>
                  <a:lnTo>
                    <a:pt x="6155" y="5324"/>
                  </a:lnTo>
                  <a:lnTo>
                    <a:pt x="615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8"/>
            <p:cNvSpPr/>
            <p:nvPr/>
          </p:nvSpPr>
          <p:spPr>
            <a:xfrm>
              <a:off x="4253250" y="298550"/>
              <a:ext cx="153900" cy="406675"/>
            </a:xfrm>
            <a:custGeom>
              <a:rect b="b" l="l" r="r" t="t"/>
              <a:pathLst>
                <a:path extrusionOk="0" h="16267" w="6156">
                  <a:moveTo>
                    <a:pt x="3713" y="4348"/>
                  </a:moveTo>
                  <a:lnTo>
                    <a:pt x="3737" y="4373"/>
                  </a:lnTo>
                  <a:lnTo>
                    <a:pt x="3786" y="4397"/>
                  </a:lnTo>
                  <a:lnTo>
                    <a:pt x="3811" y="4421"/>
                  </a:lnTo>
                  <a:lnTo>
                    <a:pt x="3835" y="4544"/>
                  </a:lnTo>
                  <a:lnTo>
                    <a:pt x="3811" y="4666"/>
                  </a:lnTo>
                  <a:lnTo>
                    <a:pt x="3737" y="4812"/>
                  </a:lnTo>
                  <a:lnTo>
                    <a:pt x="3224" y="5716"/>
                  </a:lnTo>
                  <a:lnTo>
                    <a:pt x="3762" y="6009"/>
                  </a:lnTo>
                  <a:lnTo>
                    <a:pt x="3786" y="6033"/>
                  </a:lnTo>
                  <a:lnTo>
                    <a:pt x="3811" y="6082"/>
                  </a:lnTo>
                  <a:lnTo>
                    <a:pt x="3835" y="6180"/>
                  </a:lnTo>
                  <a:lnTo>
                    <a:pt x="3811" y="6326"/>
                  </a:lnTo>
                  <a:lnTo>
                    <a:pt x="3762" y="6473"/>
                  </a:lnTo>
                  <a:lnTo>
                    <a:pt x="3664" y="6595"/>
                  </a:lnTo>
                  <a:lnTo>
                    <a:pt x="3566" y="6668"/>
                  </a:lnTo>
                  <a:lnTo>
                    <a:pt x="3444" y="6717"/>
                  </a:lnTo>
                  <a:lnTo>
                    <a:pt x="3395" y="6717"/>
                  </a:lnTo>
                  <a:lnTo>
                    <a:pt x="3371" y="6693"/>
                  </a:lnTo>
                  <a:lnTo>
                    <a:pt x="2834" y="6400"/>
                  </a:lnTo>
                  <a:lnTo>
                    <a:pt x="2321" y="7303"/>
                  </a:lnTo>
                  <a:lnTo>
                    <a:pt x="2223" y="7426"/>
                  </a:lnTo>
                  <a:lnTo>
                    <a:pt x="2125" y="7499"/>
                  </a:lnTo>
                  <a:lnTo>
                    <a:pt x="2003" y="7548"/>
                  </a:lnTo>
                  <a:lnTo>
                    <a:pt x="1954" y="7548"/>
                  </a:lnTo>
                  <a:lnTo>
                    <a:pt x="1930" y="7523"/>
                  </a:lnTo>
                  <a:lnTo>
                    <a:pt x="1881" y="7499"/>
                  </a:lnTo>
                  <a:lnTo>
                    <a:pt x="1857" y="7450"/>
                  </a:lnTo>
                  <a:lnTo>
                    <a:pt x="1832" y="7352"/>
                  </a:lnTo>
                  <a:lnTo>
                    <a:pt x="1857" y="7206"/>
                  </a:lnTo>
                  <a:lnTo>
                    <a:pt x="1930" y="7059"/>
                  </a:lnTo>
                  <a:lnTo>
                    <a:pt x="2443" y="6156"/>
                  </a:lnTo>
                  <a:lnTo>
                    <a:pt x="1906" y="5862"/>
                  </a:lnTo>
                  <a:lnTo>
                    <a:pt x="1881" y="5838"/>
                  </a:lnTo>
                  <a:lnTo>
                    <a:pt x="1857" y="5789"/>
                  </a:lnTo>
                  <a:lnTo>
                    <a:pt x="1832" y="5691"/>
                  </a:lnTo>
                  <a:lnTo>
                    <a:pt x="1857" y="5569"/>
                  </a:lnTo>
                  <a:lnTo>
                    <a:pt x="1906" y="5423"/>
                  </a:lnTo>
                  <a:lnTo>
                    <a:pt x="2003" y="5301"/>
                  </a:lnTo>
                  <a:lnTo>
                    <a:pt x="2101" y="5203"/>
                  </a:lnTo>
                  <a:lnTo>
                    <a:pt x="2223" y="5179"/>
                  </a:lnTo>
                  <a:lnTo>
                    <a:pt x="2272" y="5179"/>
                  </a:lnTo>
                  <a:lnTo>
                    <a:pt x="2296" y="5203"/>
                  </a:lnTo>
                  <a:lnTo>
                    <a:pt x="2834" y="5496"/>
                  </a:lnTo>
                  <a:lnTo>
                    <a:pt x="3347" y="4592"/>
                  </a:lnTo>
                  <a:lnTo>
                    <a:pt x="3444" y="4470"/>
                  </a:lnTo>
                  <a:lnTo>
                    <a:pt x="3542" y="4373"/>
                  </a:lnTo>
                  <a:lnTo>
                    <a:pt x="3664" y="4348"/>
                  </a:lnTo>
                  <a:close/>
                  <a:moveTo>
                    <a:pt x="3176" y="7303"/>
                  </a:moveTo>
                  <a:lnTo>
                    <a:pt x="3249" y="7328"/>
                  </a:lnTo>
                  <a:lnTo>
                    <a:pt x="3322" y="7401"/>
                  </a:lnTo>
                  <a:lnTo>
                    <a:pt x="3371" y="7474"/>
                  </a:lnTo>
                  <a:lnTo>
                    <a:pt x="3420" y="7743"/>
                  </a:lnTo>
                  <a:lnTo>
                    <a:pt x="3420" y="7841"/>
                  </a:lnTo>
                  <a:lnTo>
                    <a:pt x="3371" y="7914"/>
                  </a:lnTo>
                  <a:lnTo>
                    <a:pt x="3298" y="7987"/>
                  </a:lnTo>
                  <a:lnTo>
                    <a:pt x="3224" y="8012"/>
                  </a:lnTo>
                  <a:lnTo>
                    <a:pt x="3102" y="8012"/>
                  </a:lnTo>
                  <a:lnTo>
                    <a:pt x="3029" y="7963"/>
                  </a:lnTo>
                  <a:lnTo>
                    <a:pt x="2956" y="7914"/>
                  </a:lnTo>
                  <a:lnTo>
                    <a:pt x="2931" y="7816"/>
                  </a:lnTo>
                  <a:lnTo>
                    <a:pt x="2883" y="7596"/>
                  </a:lnTo>
                  <a:lnTo>
                    <a:pt x="2883" y="7499"/>
                  </a:lnTo>
                  <a:lnTo>
                    <a:pt x="2907" y="7426"/>
                  </a:lnTo>
                  <a:lnTo>
                    <a:pt x="2980" y="7352"/>
                  </a:lnTo>
                  <a:lnTo>
                    <a:pt x="3078" y="7303"/>
                  </a:lnTo>
                  <a:close/>
                  <a:moveTo>
                    <a:pt x="3249" y="8354"/>
                  </a:moveTo>
                  <a:lnTo>
                    <a:pt x="3347" y="8378"/>
                  </a:lnTo>
                  <a:lnTo>
                    <a:pt x="3444" y="8427"/>
                  </a:lnTo>
                  <a:lnTo>
                    <a:pt x="3493" y="8500"/>
                  </a:lnTo>
                  <a:lnTo>
                    <a:pt x="3518" y="8598"/>
                  </a:lnTo>
                  <a:lnTo>
                    <a:pt x="3542" y="9013"/>
                  </a:lnTo>
                  <a:lnTo>
                    <a:pt x="3518" y="9111"/>
                  </a:lnTo>
                  <a:lnTo>
                    <a:pt x="3518" y="9208"/>
                  </a:lnTo>
                  <a:lnTo>
                    <a:pt x="3469" y="9282"/>
                  </a:lnTo>
                  <a:lnTo>
                    <a:pt x="3371" y="9331"/>
                  </a:lnTo>
                  <a:lnTo>
                    <a:pt x="3273" y="9355"/>
                  </a:lnTo>
                  <a:lnTo>
                    <a:pt x="3176" y="9331"/>
                  </a:lnTo>
                  <a:lnTo>
                    <a:pt x="3102" y="9282"/>
                  </a:lnTo>
                  <a:lnTo>
                    <a:pt x="3054" y="9184"/>
                  </a:lnTo>
                  <a:lnTo>
                    <a:pt x="3029" y="9086"/>
                  </a:lnTo>
                  <a:lnTo>
                    <a:pt x="3054" y="9013"/>
                  </a:lnTo>
                  <a:lnTo>
                    <a:pt x="3029" y="8622"/>
                  </a:lnTo>
                  <a:lnTo>
                    <a:pt x="3054" y="8525"/>
                  </a:lnTo>
                  <a:lnTo>
                    <a:pt x="3102" y="8451"/>
                  </a:lnTo>
                  <a:lnTo>
                    <a:pt x="3176" y="8378"/>
                  </a:lnTo>
                  <a:lnTo>
                    <a:pt x="3249" y="8354"/>
                  </a:lnTo>
                  <a:close/>
                  <a:moveTo>
                    <a:pt x="3249" y="9648"/>
                  </a:moveTo>
                  <a:lnTo>
                    <a:pt x="3347" y="9697"/>
                  </a:lnTo>
                  <a:lnTo>
                    <a:pt x="3420" y="9746"/>
                  </a:lnTo>
                  <a:lnTo>
                    <a:pt x="3469" y="9843"/>
                  </a:lnTo>
                  <a:lnTo>
                    <a:pt x="3469" y="9941"/>
                  </a:lnTo>
                  <a:lnTo>
                    <a:pt x="3347" y="10454"/>
                  </a:lnTo>
                  <a:lnTo>
                    <a:pt x="3322" y="10527"/>
                  </a:lnTo>
                  <a:lnTo>
                    <a:pt x="3273" y="10576"/>
                  </a:lnTo>
                  <a:lnTo>
                    <a:pt x="3200" y="10601"/>
                  </a:lnTo>
                  <a:lnTo>
                    <a:pt x="3127" y="10625"/>
                  </a:lnTo>
                  <a:lnTo>
                    <a:pt x="3054" y="10625"/>
                  </a:lnTo>
                  <a:lnTo>
                    <a:pt x="2956" y="10576"/>
                  </a:lnTo>
                  <a:lnTo>
                    <a:pt x="2907" y="10503"/>
                  </a:lnTo>
                  <a:lnTo>
                    <a:pt x="2883" y="10405"/>
                  </a:lnTo>
                  <a:lnTo>
                    <a:pt x="2883" y="10307"/>
                  </a:lnTo>
                  <a:lnTo>
                    <a:pt x="2980" y="9868"/>
                  </a:lnTo>
                  <a:lnTo>
                    <a:pt x="3005" y="9770"/>
                  </a:lnTo>
                  <a:lnTo>
                    <a:pt x="3078" y="9697"/>
                  </a:lnTo>
                  <a:lnTo>
                    <a:pt x="3151" y="9648"/>
                  </a:lnTo>
                  <a:close/>
                  <a:moveTo>
                    <a:pt x="2858" y="10869"/>
                  </a:moveTo>
                  <a:lnTo>
                    <a:pt x="2931" y="10894"/>
                  </a:lnTo>
                  <a:lnTo>
                    <a:pt x="3005" y="10967"/>
                  </a:lnTo>
                  <a:lnTo>
                    <a:pt x="3054" y="11040"/>
                  </a:lnTo>
                  <a:lnTo>
                    <a:pt x="3078" y="11138"/>
                  </a:lnTo>
                  <a:lnTo>
                    <a:pt x="3029" y="11236"/>
                  </a:lnTo>
                  <a:lnTo>
                    <a:pt x="2907" y="11480"/>
                  </a:lnTo>
                  <a:lnTo>
                    <a:pt x="2736" y="11700"/>
                  </a:lnTo>
                  <a:lnTo>
                    <a:pt x="2663" y="11748"/>
                  </a:lnTo>
                  <a:lnTo>
                    <a:pt x="2565" y="11773"/>
                  </a:lnTo>
                  <a:lnTo>
                    <a:pt x="2467" y="11773"/>
                  </a:lnTo>
                  <a:lnTo>
                    <a:pt x="2394" y="11724"/>
                  </a:lnTo>
                  <a:lnTo>
                    <a:pt x="2345" y="11651"/>
                  </a:lnTo>
                  <a:lnTo>
                    <a:pt x="2321" y="11577"/>
                  </a:lnTo>
                  <a:lnTo>
                    <a:pt x="2321" y="11480"/>
                  </a:lnTo>
                  <a:lnTo>
                    <a:pt x="2370" y="11382"/>
                  </a:lnTo>
                  <a:lnTo>
                    <a:pt x="2492" y="11211"/>
                  </a:lnTo>
                  <a:lnTo>
                    <a:pt x="2614" y="11016"/>
                  </a:lnTo>
                  <a:lnTo>
                    <a:pt x="2663" y="10918"/>
                  </a:lnTo>
                  <a:lnTo>
                    <a:pt x="2760" y="10894"/>
                  </a:lnTo>
                  <a:lnTo>
                    <a:pt x="2858" y="10869"/>
                  </a:lnTo>
                  <a:close/>
                  <a:moveTo>
                    <a:pt x="2028" y="11846"/>
                  </a:moveTo>
                  <a:lnTo>
                    <a:pt x="2101" y="11871"/>
                  </a:lnTo>
                  <a:lnTo>
                    <a:pt x="2174" y="11944"/>
                  </a:lnTo>
                  <a:lnTo>
                    <a:pt x="2223" y="12041"/>
                  </a:lnTo>
                  <a:lnTo>
                    <a:pt x="2223" y="12115"/>
                  </a:lnTo>
                  <a:lnTo>
                    <a:pt x="2174" y="12212"/>
                  </a:lnTo>
                  <a:lnTo>
                    <a:pt x="2125" y="12286"/>
                  </a:lnTo>
                  <a:lnTo>
                    <a:pt x="1881" y="12432"/>
                  </a:lnTo>
                  <a:lnTo>
                    <a:pt x="1661" y="12554"/>
                  </a:lnTo>
                  <a:lnTo>
                    <a:pt x="1539" y="12579"/>
                  </a:lnTo>
                  <a:lnTo>
                    <a:pt x="1490" y="12554"/>
                  </a:lnTo>
                  <a:lnTo>
                    <a:pt x="1417" y="12530"/>
                  </a:lnTo>
                  <a:lnTo>
                    <a:pt x="1368" y="12481"/>
                  </a:lnTo>
                  <a:lnTo>
                    <a:pt x="1319" y="12432"/>
                  </a:lnTo>
                  <a:lnTo>
                    <a:pt x="1295" y="12335"/>
                  </a:lnTo>
                  <a:lnTo>
                    <a:pt x="1319" y="12237"/>
                  </a:lnTo>
                  <a:lnTo>
                    <a:pt x="1368" y="12164"/>
                  </a:lnTo>
                  <a:lnTo>
                    <a:pt x="1442" y="12115"/>
                  </a:lnTo>
                  <a:lnTo>
                    <a:pt x="1637" y="11993"/>
                  </a:lnTo>
                  <a:lnTo>
                    <a:pt x="1832" y="11871"/>
                  </a:lnTo>
                  <a:lnTo>
                    <a:pt x="1930" y="11846"/>
                  </a:lnTo>
                  <a:close/>
                  <a:moveTo>
                    <a:pt x="831" y="12335"/>
                  </a:moveTo>
                  <a:lnTo>
                    <a:pt x="929" y="12383"/>
                  </a:lnTo>
                  <a:lnTo>
                    <a:pt x="1002" y="12432"/>
                  </a:lnTo>
                  <a:lnTo>
                    <a:pt x="1026" y="12530"/>
                  </a:lnTo>
                  <a:lnTo>
                    <a:pt x="1026" y="12628"/>
                  </a:lnTo>
                  <a:lnTo>
                    <a:pt x="1002" y="12701"/>
                  </a:lnTo>
                  <a:lnTo>
                    <a:pt x="929" y="12774"/>
                  </a:lnTo>
                  <a:lnTo>
                    <a:pt x="855" y="12823"/>
                  </a:lnTo>
                  <a:lnTo>
                    <a:pt x="318" y="12896"/>
                  </a:lnTo>
                  <a:lnTo>
                    <a:pt x="294" y="12896"/>
                  </a:lnTo>
                  <a:lnTo>
                    <a:pt x="220" y="12872"/>
                  </a:lnTo>
                  <a:lnTo>
                    <a:pt x="147" y="12823"/>
                  </a:lnTo>
                  <a:lnTo>
                    <a:pt x="74" y="12774"/>
                  </a:lnTo>
                  <a:lnTo>
                    <a:pt x="49" y="12676"/>
                  </a:lnTo>
                  <a:lnTo>
                    <a:pt x="74" y="12579"/>
                  </a:lnTo>
                  <a:lnTo>
                    <a:pt x="123" y="12506"/>
                  </a:lnTo>
                  <a:lnTo>
                    <a:pt x="196" y="12432"/>
                  </a:lnTo>
                  <a:lnTo>
                    <a:pt x="269" y="12408"/>
                  </a:lnTo>
                  <a:lnTo>
                    <a:pt x="733" y="12335"/>
                  </a:lnTo>
                  <a:close/>
                  <a:moveTo>
                    <a:pt x="5691" y="1"/>
                  </a:moveTo>
                  <a:lnTo>
                    <a:pt x="5593" y="50"/>
                  </a:lnTo>
                  <a:lnTo>
                    <a:pt x="1" y="2907"/>
                  </a:lnTo>
                  <a:lnTo>
                    <a:pt x="1" y="16267"/>
                  </a:lnTo>
                  <a:lnTo>
                    <a:pt x="5618" y="13409"/>
                  </a:lnTo>
                  <a:lnTo>
                    <a:pt x="5740" y="13360"/>
                  </a:lnTo>
                  <a:lnTo>
                    <a:pt x="5838" y="13263"/>
                  </a:lnTo>
                  <a:lnTo>
                    <a:pt x="5935" y="13165"/>
                  </a:lnTo>
                  <a:lnTo>
                    <a:pt x="6009" y="13067"/>
                  </a:lnTo>
                  <a:lnTo>
                    <a:pt x="6082" y="12945"/>
                  </a:lnTo>
                  <a:lnTo>
                    <a:pt x="6131" y="12823"/>
                  </a:lnTo>
                  <a:lnTo>
                    <a:pt x="6155" y="12701"/>
                  </a:lnTo>
                  <a:lnTo>
                    <a:pt x="6155" y="12579"/>
                  </a:lnTo>
                  <a:lnTo>
                    <a:pt x="6155" y="343"/>
                  </a:lnTo>
                  <a:lnTo>
                    <a:pt x="6155" y="221"/>
                  </a:lnTo>
                  <a:lnTo>
                    <a:pt x="6106" y="147"/>
                  </a:lnTo>
                  <a:lnTo>
                    <a:pt x="6058" y="74"/>
                  </a:lnTo>
                  <a:lnTo>
                    <a:pt x="5984" y="25"/>
                  </a:lnTo>
                  <a:lnTo>
                    <a:pt x="591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1" name="Google Shape;241;p28"/>
          <p:cNvGrpSpPr/>
          <p:nvPr/>
        </p:nvGrpSpPr>
        <p:grpSpPr>
          <a:xfrm>
            <a:off x="3745730" y="283635"/>
            <a:ext cx="335905" cy="397142"/>
            <a:chOff x="4636075" y="261925"/>
            <a:chExt cx="401800" cy="475050"/>
          </a:xfrm>
        </p:grpSpPr>
        <p:sp>
          <p:nvSpPr>
            <p:cNvPr id="242" name="Google Shape;242;p28"/>
            <p:cNvSpPr/>
            <p:nvPr/>
          </p:nvSpPr>
          <p:spPr>
            <a:xfrm>
              <a:off x="4665400" y="326650"/>
              <a:ext cx="372475" cy="97100"/>
            </a:xfrm>
            <a:custGeom>
              <a:rect b="b" l="l" r="r" t="t"/>
              <a:pathLst>
                <a:path extrusionOk="0" h="3884" w="14899">
                  <a:moveTo>
                    <a:pt x="928" y="0"/>
                  </a:moveTo>
                  <a:lnTo>
                    <a:pt x="733" y="25"/>
                  </a:lnTo>
                  <a:lnTo>
                    <a:pt x="562" y="74"/>
                  </a:lnTo>
                  <a:lnTo>
                    <a:pt x="391" y="171"/>
                  </a:lnTo>
                  <a:lnTo>
                    <a:pt x="269" y="269"/>
                  </a:lnTo>
                  <a:lnTo>
                    <a:pt x="147" y="416"/>
                  </a:lnTo>
                  <a:lnTo>
                    <a:pt x="73" y="562"/>
                  </a:lnTo>
                  <a:lnTo>
                    <a:pt x="0" y="733"/>
                  </a:lnTo>
                  <a:lnTo>
                    <a:pt x="0" y="928"/>
                  </a:lnTo>
                  <a:lnTo>
                    <a:pt x="0" y="2956"/>
                  </a:lnTo>
                  <a:lnTo>
                    <a:pt x="0" y="3151"/>
                  </a:lnTo>
                  <a:lnTo>
                    <a:pt x="73" y="3322"/>
                  </a:lnTo>
                  <a:lnTo>
                    <a:pt x="147" y="3468"/>
                  </a:lnTo>
                  <a:lnTo>
                    <a:pt x="269" y="3615"/>
                  </a:lnTo>
                  <a:lnTo>
                    <a:pt x="391" y="3737"/>
                  </a:lnTo>
                  <a:lnTo>
                    <a:pt x="562" y="3810"/>
                  </a:lnTo>
                  <a:lnTo>
                    <a:pt x="733" y="3859"/>
                  </a:lnTo>
                  <a:lnTo>
                    <a:pt x="928" y="3884"/>
                  </a:lnTo>
                  <a:lnTo>
                    <a:pt x="12798" y="3884"/>
                  </a:lnTo>
                  <a:lnTo>
                    <a:pt x="14898" y="1954"/>
                  </a:lnTo>
                  <a:lnTo>
                    <a:pt x="1279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8"/>
            <p:cNvSpPr/>
            <p:nvPr/>
          </p:nvSpPr>
          <p:spPr>
            <a:xfrm>
              <a:off x="4636075" y="438375"/>
              <a:ext cx="372475" cy="97125"/>
            </a:xfrm>
            <a:custGeom>
              <a:rect b="b" l="l" r="r" t="t"/>
              <a:pathLst>
                <a:path extrusionOk="0" h="3885" w="14899">
                  <a:moveTo>
                    <a:pt x="2101" y="1"/>
                  </a:moveTo>
                  <a:lnTo>
                    <a:pt x="1" y="1930"/>
                  </a:lnTo>
                  <a:lnTo>
                    <a:pt x="2101" y="3884"/>
                  </a:lnTo>
                  <a:lnTo>
                    <a:pt x="13971" y="3884"/>
                  </a:lnTo>
                  <a:lnTo>
                    <a:pt x="14166" y="3860"/>
                  </a:lnTo>
                  <a:lnTo>
                    <a:pt x="14337" y="3811"/>
                  </a:lnTo>
                  <a:lnTo>
                    <a:pt x="14508" y="3713"/>
                  </a:lnTo>
                  <a:lnTo>
                    <a:pt x="14630" y="3615"/>
                  </a:lnTo>
                  <a:lnTo>
                    <a:pt x="14752" y="3469"/>
                  </a:lnTo>
                  <a:lnTo>
                    <a:pt x="14826" y="3322"/>
                  </a:lnTo>
                  <a:lnTo>
                    <a:pt x="14899" y="3151"/>
                  </a:lnTo>
                  <a:lnTo>
                    <a:pt x="14899" y="2956"/>
                  </a:lnTo>
                  <a:lnTo>
                    <a:pt x="14899" y="929"/>
                  </a:lnTo>
                  <a:lnTo>
                    <a:pt x="14899" y="733"/>
                  </a:lnTo>
                  <a:lnTo>
                    <a:pt x="14826" y="563"/>
                  </a:lnTo>
                  <a:lnTo>
                    <a:pt x="14752" y="416"/>
                  </a:lnTo>
                  <a:lnTo>
                    <a:pt x="14630" y="269"/>
                  </a:lnTo>
                  <a:lnTo>
                    <a:pt x="14508" y="147"/>
                  </a:lnTo>
                  <a:lnTo>
                    <a:pt x="14337" y="74"/>
                  </a:lnTo>
                  <a:lnTo>
                    <a:pt x="14166" y="25"/>
                  </a:lnTo>
                  <a:lnTo>
                    <a:pt x="1397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8"/>
            <p:cNvSpPr/>
            <p:nvPr/>
          </p:nvSpPr>
          <p:spPr>
            <a:xfrm>
              <a:off x="4814975" y="261925"/>
              <a:ext cx="44000" cy="50100"/>
            </a:xfrm>
            <a:custGeom>
              <a:rect b="b" l="l" r="r" t="t"/>
              <a:pathLst>
                <a:path extrusionOk="0" h="2004" w="1760">
                  <a:moveTo>
                    <a:pt x="563" y="1"/>
                  </a:moveTo>
                  <a:lnTo>
                    <a:pt x="465" y="25"/>
                  </a:lnTo>
                  <a:lnTo>
                    <a:pt x="343" y="49"/>
                  </a:lnTo>
                  <a:lnTo>
                    <a:pt x="245" y="98"/>
                  </a:lnTo>
                  <a:lnTo>
                    <a:pt x="172" y="171"/>
                  </a:lnTo>
                  <a:lnTo>
                    <a:pt x="99" y="269"/>
                  </a:lnTo>
                  <a:lnTo>
                    <a:pt x="25" y="367"/>
                  </a:lnTo>
                  <a:lnTo>
                    <a:pt x="1" y="465"/>
                  </a:lnTo>
                  <a:lnTo>
                    <a:pt x="1" y="587"/>
                  </a:lnTo>
                  <a:lnTo>
                    <a:pt x="1" y="2003"/>
                  </a:lnTo>
                  <a:lnTo>
                    <a:pt x="1759" y="2003"/>
                  </a:lnTo>
                  <a:lnTo>
                    <a:pt x="1759" y="587"/>
                  </a:lnTo>
                  <a:lnTo>
                    <a:pt x="1759" y="465"/>
                  </a:lnTo>
                  <a:lnTo>
                    <a:pt x="1735" y="367"/>
                  </a:lnTo>
                  <a:lnTo>
                    <a:pt x="1662" y="269"/>
                  </a:lnTo>
                  <a:lnTo>
                    <a:pt x="1588" y="171"/>
                  </a:lnTo>
                  <a:lnTo>
                    <a:pt x="1515" y="98"/>
                  </a:lnTo>
                  <a:lnTo>
                    <a:pt x="1417" y="49"/>
                  </a:lnTo>
                  <a:lnTo>
                    <a:pt x="1295" y="25"/>
                  </a:lnTo>
                  <a:lnTo>
                    <a:pt x="119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8"/>
            <p:cNvSpPr/>
            <p:nvPr/>
          </p:nvSpPr>
          <p:spPr>
            <a:xfrm>
              <a:off x="4814975" y="550125"/>
              <a:ext cx="44000" cy="186850"/>
            </a:xfrm>
            <a:custGeom>
              <a:rect b="b" l="l" r="r" t="t"/>
              <a:pathLst>
                <a:path extrusionOk="0" h="7474" w="1760">
                  <a:moveTo>
                    <a:pt x="1" y="0"/>
                  </a:moveTo>
                  <a:lnTo>
                    <a:pt x="1" y="7474"/>
                  </a:lnTo>
                  <a:lnTo>
                    <a:pt x="1759" y="7474"/>
                  </a:lnTo>
                  <a:lnTo>
                    <a:pt x="17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6" name="Google Shape;246;p28"/>
          <p:cNvSpPr/>
          <p:nvPr/>
        </p:nvSpPr>
        <p:spPr>
          <a:xfrm>
            <a:off x="4284931" y="314263"/>
            <a:ext cx="384894" cy="335905"/>
          </a:xfrm>
          <a:custGeom>
            <a:rect b="b" l="l" r="r" t="t"/>
            <a:pathLst>
              <a:path extrusionOk="0" h="16072" w="18416">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7" name="Google Shape;247;p28"/>
          <p:cNvGrpSpPr/>
          <p:nvPr/>
        </p:nvGrpSpPr>
        <p:grpSpPr>
          <a:xfrm>
            <a:off x="4872282" y="316824"/>
            <a:ext cx="336908" cy="330262"/>
            <a:chOff x="5983625" y="301625"/>
            <a:chExt cx="403000" cy="395050"/>
          </a:xfrm>
        </p:grpSpPr>
        <p:sp>
          <p:nvSpPr>
            <p:cNvPr id="248" name="Google Shape;248;p28"/>
            <p:cNvSpPr/>
            <p:nvPr/>
          </p:nvSpPr>
          <p:spPr>
            <a:xfrm>
              <a:off x="5983625" y="319925"/>
              <a:ext cx="403000" cy="67200"/>
            </a:xfrm>
            <a:custGeom>
              <a:rect b="b" l="l" r="r" t="t"/>
              <a:pathLst>
                <a:path extrusionOk="0" h="2688" w="16120">
                  <a:moveTo>
                    <a:pt x="3102" y="416"/>
                  </a:moveTo>
                  <a:lnTo>
                    <a:pt x="3273" y="465"/>
                  </a:lnTo>
                  <a:lnTo>
                    <a:pt x="3444" y="562"/>
                  </a:lnTo>
                  <a:lnTo>
                    <a:pt x="3566" y="660"/>
                  </a:lnTo>
                  <a:lnTo>
                    <a:pt x="3688" y="807"/>
                  </a:lnTo>
                  <a:lnTo>
                    <a:pt x="3762" y="953"/>
                  </a:lnTo>
                  <a:lnTo>
                    <a:pt x="3810" y="1124"/>
                  </a:lnTo>
                  <a:lnTo>
                    <a:pt x="3835" y="1320"/>
                  </a:lnTo>
                  <a:lnTo>
                    <a:pt x="3810" y="1491"/>
                  </a:lnTo>
                  <a:lnTo>
                    <a:pt x="3762" y="1661"/>
                  </a:lnTo>
                  <a:lnTo>
                    <a:pt x="3688" y="1808"/>
                  </a:lnTo>
                  <a:lnTo>
                    <a:pt x="3566" y="1955"/>
                  </a:lnTo>
                  <a:lnTo>
                    <a:pt x="3444" y="2052"/>
                  </a:lnTo>
                  <a:lnTo>
                    <a:pt x="3273" y="2150"/>
                  </a:lnTo>
                  <a:lnTo>
                    <a:pt x="3102" y="2199"/>
                  </a:lnTo>
                  <a:lnTo>
                    <a:pt x="2931" y="2223"/>
                  </a:lnTo>
                  <a:lnTo>
                    <a:pt x="2760" y="2199"/>
                  </a:lnTo>
                  <a:lnTo>
                    <a:pt x="2589" y="2150"/>
                  </a:lnTo>
                  <a:lnTo>
                    <a:pt x="2418" y="2052"/>
                  </a:lnTo>
                  <a:lnTo>
                    <a:pt x="2296" y="1955"/>
                  </a:lnTo>
                  <a:lnTo>
                    <a:pt x="2174" y="1808"/>
                  </a:lnTo>
                  <a:lnTo>
                    <a:pt x="2101" y="1661"/>
                  </a:lnTo>
                  <a:lnTo>
                    <a:pt x="2052" y="1491"/>
                  </a:lnTo>
                  <a:lnTo>
                    <a:pt x="2028" y="1320"/>
                  </a:lnTo>
                  <a:lnTo>
                    <a:pt x="2052" y="1124"/>
                  </a:lnTo>
                  <a:lnTo>
                    <a:pt x="2101" y="953"/>
                  </a:lnTo>
                  <a:lnTo>
                    <a:pt x="2174" y="807"/>
                  </a:lnTo>
                  <a:lnTo>
                    <a:pt x="2296" y="660"/>
                  </a:lnTo>
                  <a:lnTo>
                    <a:pt x="2418" y="562"/>
                  </a:lnTo>
                  <a:lnTo>
                    <a:pt x="2589" y="465"/>
                  </a:lnTo>
                  <a:lnTo>
                    <a:pt x="2760" y="416"/>
                  </a:lnTo>
                  <a:close/>
                  <a:moveTo>
                    <a:pt x="13360" y="416"/>
                  </a:moveTo>
                  <a:lnTo>
                    <a:pt x="13531" y="465"/>
                  </a:lnTo>
                  <a:lnTo>
                    <a:pt x="13702" y="562"/>
                  </a:lnTo>
                  <a:lnTo>
                    <a:pt x="13824" y="660"/>
                  </a:lnTo>
                  <a:lnTo>
                    <a:pt x="13946" y="807"/>
                  </a:lnTo>
                  <a:lnTo>
                    <a:pt x="14019" y="953"/>
                  </a:lnTo>
                  <a:lnTo>
                    <a:pt x="14068" y="1124"/>
                  </a:lnTo>
                  <a:lnTo>
                    <a:pt x="14093" y="1320"/>
                  </a:lnTo>
                  <a:lnTo>
                    <a:pt x="14068" y="1491"/>
                  </a:lnTo>
                  <a:lnTo>
                    <a:pt x="14019" y="1661"/>
                  </a:lnTo>
                  <a:lnTo>
                    <a:pt x="13946" y="1808"/>
                  </a:lnTo>
                  <a:lnTo>
                    <a:pt x="13824" y="1955"/>
                  </a:lnTo>
                  <a:lnTo>
                    <a:pt x="13702" y="2052"/>
                  </a:lnTo>
                  <a:lnTo>
                    <a:pt x="13531" y="2150"/>
                  </a:lnTo>
                  <a:lnTo>
                    <a:pt x="13360" y="2199"/>
                  </a:lnTo>
                  <a:lnTo>
                    <a:pt x="13189" y="2223"/>
                  </a:lnTo>
                  <a:lnTo>
                    <a:pt x="13018" y="2199"/>
                  </a:lnTo>
                  <a:lnTo>
                    <a:pt x="12847" y="2150"/>
                  </a:lnTo>
                  <a:lnTo>
                    <a:pt x="12676" y="2052"/>
                  </a:lnTo>
                  <a:lnTo>
                    <a:pt x="12554" y="1955"/>
                  </a:lnTo>
                  <a:lnTo>
                    <a:pt x="12432" y="1808"/>
                  </a:lnTo>
                  <a:lnTo>
                    <a:pt x="12359" y="1661"/>
                  </a:lnTo>
                  <a:lnTo>
                    <a:pt x="12310" y="1491"/>
                  </a:lnTo>
                  <a:lnTo>
                    <a:pt x="12285" y="1320"/>
                  </a:lnTo>
                  <a:lnTo>
                    <a:pt x="12310" y="1124"/>
                  </a:lnTo>
                  <a:lnTo>
                    <a:pt x="12359" y="953"/>
                  </a:lnTo>
                  <a:lnTo>
                    <a:pt x="12432" y="807"/>
                  </a:lnTo>
                  <a:lnTo>
                    <a:pt x="12554" y="660"/>
                  </a:lnTo>
                  <a:lnTo>
                    <a:pt x="12676" y="562"/>
                  </a:lnTo>
                  <a:lnTo>
                    <a:pt x="12847" y="465"/>
                  </a:lnTo>
                  <a:lnTo>
                    <a:pt x="13018" y="416"/>
                  </a:lnTo>
                  <a:close/>
                  <a:moveTo>
                    <a:pt x="0" y="1"/>
                  </a:moveTo>
                  <a:lnTo>
                    <a:pt x="0" y="2687"/>
                  </a:lnTo>
                  <a:lnTo>
                    <a:pt x="16120" y="2687"/>
                  </a:lnTo>
                  <a:lnTo>
                    <a:pt x="1612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8"/>
            <p:cNvSpPr/>
            <p:nvPr/>
          </p:nvSpPr>
          <p:spPr>
            <a:xfrm>
              <a:off x="5983625" y="664900"/>
              <a:ext cx="403000" cy="31775"/>
            </a:xfrm>
            <a:custGeom>
              <a:rect b="b" l="l" r="r" t="t"/>
              <a:pathLst>
                <a:path extrusionOk="0" h="1271" w="16120">
                  <a:moveTo>
                    <a:pt x="0" y="1"/>
                  </a:moveTo>
                  <a:lnTo>
                    <a:pt x="0" y="489"/>
                  </a:lnTo>
                  <a:lnTo>
                    <a:pt x="25" y="660"/>
                  </a:lnTo>
                  <a:lnTo>
                    <a:pt x="74" y="807"/>
                  </a:lnTo>
                  <a:lnTo>
                    <a:pt x="147" y="929"/>
                  </a:lnTo>
                  <a:lnTo>
                    <a:pt x="220" y="1051"/>
                  </a:lnTo>
                  <a:lnTo>
                    <a:pt x="342" y="1149"/>
                  </a:lnTo>
                  <a:lnTo>
                    <a:pt x="489" y="1222"/>
                  </a:lnTo>
                  <a:lnTo>
                    <a:pt x="635" y="1271"/>
                  </a:lnTo>
                  <a:lnTo>
                    <a:pt x="15485" y="1271"/>
                  </a:lnTo>
                  <a:lnTo>
                    <a:pt x="15631" y="1222"/>
                  </a:lnTo>
                  <a:lnTo>
                    <a:pt x="15778" y="1149"/>
                  </a:lnTo>
                  <a:lnTo>
                    <a:pt x="15900" y="1051"/>
                  </a:lnTo>
                  <a:lnTo>
                    <a:pt x="15973" y="929"/>
                  </a:lnTo>
                  <a:lnTo>
                    <a:pt x="16046" y="807"/>
                  </a:lnTo>
                  <a:lnTo>
                    <a:pt x="16095" y="660"/>
                  </a:lnTo>
                  <a:lnTo>
                    <a:pt x="16120" y="489"/>
                  </a:lnTo>
                  <a:lnTo>
                    <a:pt x="16120" y="1"/>
                  </a:lnTo>
                  <a:lnTo>
                    <a:pt x="16095" y="172"/>
                  </a:lnTo>
                  <a:lnTo>
                    <a:pt x="16046" y="318"/>
                  </a:lnTo>
                  <a:lnTo>
                    <a:pt x="15973" y="440"/>
                  </a:lnTo>
                  <a:lnTo>
                    <a:pt x="15900" y="562"/>
                  </a:lnTo>
                  <a:lnTo>
                    <a:pt x="15778" y="660"/>
                  </a:lnTo>
                  <a:lnTo>
                    <a:pt x="15631" y="733"/>
                  </a:lnTo>
                  <a:lnTo>
                    <a:pt x="15485" y="782"/>
                  </a:lnTo>
                  <a:lnTo>
                    <a:pt x="635" y="782"/>
                  </a:lnTo>
                  <a:lnTo>
                    <a:pt x="489" y="733"/>
                  </a:lnTo>
                  <a:lnTo>
                    <a:pt x="342" y="660"/>
                  </a:lnTo>
                  <a:lnTo>
                    <a:pt x="220" y="562"/>
                  </a:lnTo>
                  <a:lnTo>
                    <a:pt x="147" y="440"/>
                  </a:lnTo>
                  <a:lnTo>
                    <a:pt x="74" y="318"/>
                  </a:lnTo>
                  <a:lnTo>
                    <a:pt x="25" y="172"/>
                  </a:lnTo>
                  <a:lnTo>
                    <a:pt x="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8"/>
            <p:cNvSpPr/>
            <p:nvPr/>
          </p:nvSpPr>
          <p:spPr>
            <a:xfrm>
              <a:off x="6041025" y="301625"/>
              <a:ext cx="29325" cy="63500"/>
            </a:xfrm>
            <a:custGeom>
              <a:rect b="b" l="l" r="r" t="t"/>
              <a:pathLst>
                <a:path extrusionOk="0" h="2540" w="1173">
                  <a:moveTo>
                    <a:pt x="391" y="0"/>
                  </a:moveTo>
                  <a:lnTo>
                    <a:pt x="293"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3" y="2491"/>
                  </a:lnTo>
                  <a:lnTo>
                    <a:pt x="391" y="2540"/>
                  </a:lnTo>
                  <a:lnTo>
                    <a:pt x="782" y="2540"/>
                  </a:lnTo>
                  <a:lnTo>
                    <a:pt x="879"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79" y="49"/>
                  </a:lnTo>
                  <a:lnTo>
                    <a:pt x="78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8"/>
            <p:cNvSpPr/>
            <p:nvPr/>
          </p:nvSpPr>
          <p:spPr>
            <a:xfrm>
              <a:off x="6297450" y="3016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8"/>
            <p:cNvSpPr/>
            <p:nvPr/>
          </p:nvSpPr>
          <p:spPr>
            <a:xfrm>
              <a:off x="6097200" y="509200"/>
              <a:ext cx="50700" cy="53775"/>
            </a:xfrm>
            <a:custGeom>
              <a:rect b="b" l="l" r="r" t="t"/>
              <a:pathLst>
                <a:path extrusionOk="0" h="2151" w="2028">
                  <a:moveTo>
                    <a:pt x="0" y="1"/>
                  </a:moveTo>
                  <a:lnTo>
                    <a:pt x="0" y="2150"/>
                  </a:lnTo>
                  <a:lnTo>
                    <a:pt x="2027" y="2150"/>
                  </a:lnTo>
                  <a:lnTo>
                    <a:pt x="202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8"/>
            <p:cNvSpPr/>
            <p:nvPr/>
          </p:nvSpPr>
          <p:spPr>
            <a:xfrm>
              <a:off x="6097200" y="448150"/>
              <a:ext cx="50700" cy="48875"/>
            </a:xfrm>
            <a:custGeom>
              <a:rect b="b" l="l" r="r" t="t"/>
              <a:pathLst>
                <a:path extrusionOk="0" h="1955" w="2028">
                  <a:moveTo>
                    <a:pt x="0" y="1"/>
                  </a:moveTo>
                  <a:lnTo>
                    <a:pt x="0" y="1954"/>
                  </a:lnTo>
                  <a:lnTo>
                    <a:pt x="2027" y="1954"/>
                  </a:lnTo>
                  <a:lnTo>
                    <a:pt x="202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8"/>
            <p:cNvSpPr/>
            <p:nvPr/>
          </p:nvSpPr>
          <p:spPr>
            <a:xfrm>
              <a:off x="6097200" y="575150"/>
              <a:ext cx="50700" cy="48875"/>
            </a:xfrm>
            <a:custGeom>
              <a:rect b="b" l="l" r="r" t="t"/>
              <a:pathLst>
                <a:path extrusionOk="0" h="1955" w="2028">
                  <a:moveTo>
                    <a:pt x="0" y="1"/>
                  </a:moveTo>
                  <a:lnTo>
                    <a:pt x="0" y="1954"/>
                  </a:lnTo>
                  <a:lnTo>
                    <a:pt x="2027" y="1954"/>
                  </a:lnTo>
                  <a:lnTo>
                    <a:pt x="202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8"/>
            <p:cNvSpPr/>
            <p:nvPr/>
          </p:nvSpPr>
          <p:spPr>
            <a:xfrm>
              <a:off x="6160075" y="575150"/>
              <a:ext cx="50100" cy="48875"/>
            </a:xfrm>
            <a:custGeom>
              <a:rect b="b" l="l" r="r" t="t"/>
              <a:pathLst>
                <a:path extrusionOk="0" h="1955" w="2004">
                  <a:moveTo>
                    <a:pt x="1" y="1"/>
                  </a:moveTo>
                  <a:lnTo>
                    <a:pt x="1" y="1954"/>
                  </a:lnTo>
                  <a:lnTo>
                    <a:pt x="2003" y="1954"/>
                  </a:lnTo>
                  <a:lnTo>
                    <a:pt x="200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8"/>
            <p:cNvSpPr/>
            <p:nvPr/>
          </p:nvSpPr>
          <p:spPr>
            <a:xfrm>
              <a:off x="6034300" y="509200"/>
              <a:ext cx="50700" cy="53775"/>
            </a:xfrm>
            <a:custGeom>
              <a:rect b="b" l="l" r="r" t="t"/>
              <a:pathLst>
                <a:path extrusionOk="0" h="2151" w="2028">
                  <a:moveTo>
                    <a:pt x="1" y="1"/>
                  </a:moveTo>
                  <a:lnTo>
                    <a:pt x="1" y="2150"/>
                  </a:lnTo>
                  <a:lnTo>
                    <a:pt x="2028" y="2150"/>
                  </a:lnTo>
                  <a:lnTo>
                    <a:pt x="202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8"/>
            <p:cNvSpPr/>
            <p:nvPr/>
          </p:nvSpPr>
          <p:spPr>
            <a:xfrm>
              <a:off x="6034300" y="575150"/>
              <a:ext cx="50700" cy="48875"/>
            </a:xfrm>
            <a:custGeom>
              <a:rect b="b" l="l" r="r" t="t"/>
              <a:pathLst>
                <a:path extrusionOk="0" h="1955" w="2028">
                  <a:moveTo>
                    <a:pt x="1" y="1"/>
                  </a:moveTo>
                  <a:lnTo>
                    <a:pt x="1" y="1954"/>
                  </a:lnTo>
                  <a:lnTo>
                    <a:pt x="2028" y="1954"/>
                  </a:lnTo>
                  <a:lnTo>
                    <a:pt x="202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8"/>
            <p:cNvSpPr/>
            <p:nvPr/>
          </p:nvSpPr>
          <p:spPr>
            <a:xfrm>
              <a:off x="6034300" y="448150"/>
              <a:ext cx="50700" cy="48875"/>
            </a:xfrm>
            <a:custGeom>
              <a:rect b="b" l="l" r="r" t="t"/>
              <a:pathLst>
                <a:path extrusionOk="0" h="1955" w="2028">
                  <a:moveTo>
                    <a:pt x="1" y="1"/>
                  </a:moveTo>
                  <a:lnTo>
                    <a:pt x="1" y="1954"/>
                  </a:lnTo>
                  <a:lnTo>
                    <a:pt x="2028" y="1954"/>
                  </a:lnTo>
                  <a:lnTo>
                    <a:pt x="202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8"/>
            <p:cNvSpPr/>
            <p:nvPr/>
          </p:nvSpPr>
          <p:spPr>
            <a:xfrm>
              <a:off x="6160075" y="509200"/>
              <a:ext cx="50100" cy="53775"/>
            </a:xfrm>
            <a:custGeom>
              <a:rect b="b" l="l" r="r" t="t"/>
              <a:pathLst>
                <a:path extrusionOk="0" h="2151" w="2004">
                  <a:moveTo>
                    <a:pt x="1" y="1"/>
                  </a:moveTo>
                  <a:lnTo>
                    <a:pt x="1" y="2150"/>
                  </a:lnTo>
                  <a:lnTo>
                    <a:pt x="2003" y="2150"/>
                  </a:lnTo>
                  <a:lnTo>
                    <a:pt x="200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8"/>
            <p:cNvSpPr/>
            <p:nvPr/>
          </p:nvSpPr>
          <p:spPr>
            <a:xfrm>
              <a:off x="5983625" y="399300"/>
              <a:ext cx="403000" cy="272950"/>
            </a:xfrm>
            <a:custGeom>
              <a:rect b="b" l="l" r="r" t="t"/>
              <a:pathLst>
                <a:path extrusionOk="0" h="10918" w="16120">
                  <a:moveTo>
                    <a:pt x="14434" y="1466"/>
                  </a:moveTo>
                  <a:lnTo>
                    <a:pt x="14508" y="1515"/>
                  </a:lnTo>
                  <a:lnTo>
                    <a:pt x="14557" y="1613"/>
                  </a:lnTo>
                  <a:lnTo>
                    <a:pt x="14581" y="1710"/>
                  </a:lnTo>
                  <a:lnTo>
                    <a:pt x="14581" y="9233"/>
                  </a:lnTo>
                  <a:lnTo>
                    <a:pt x="14557" y="9330"/>
                  </a:lnTo>
                  <a:lnTo>
                    <a:pt x="14508" y="9404"/>
                  </a:lnTo>
                  <a:lnTo>
                    <a:pt x="14434" y="9452"/>
                  </a:lnTo>
                  <a:lnTo>
                    <a:pt x="14337" y="9477"/>
                  </a:lnTo>
                  <a:lnTo>
                    <a:pt x="1783" y="9477"/>
                  </a:lnTo>
                  <a:lnTo>
                    <a:pt x="1686" y="9452"/>
                  </a:lnTo>
                  <a:lnTo>
                    <a:pt x="1612" y="9404"/>
                  </a:lnTo>
                  <a:lnTo>
                    <a:pt x="1564" y="9330"/>
                  </a:lnTo>
                  <a:lnTo>
                    <a:pt x="1539" y="9233"/>
                  </a:lnTo>
                  <a:lnTo>
                    <a:pt x="1539" y="1710"/>
                  </a:lnTo>
                  <a:lnTo>
                    <a:pt x="1564" y="1613"/>
                  </a:lnTo>
                  <a:lnTo>
                    <a:pt x="1612" y="1515"/>
                  </a:lnTo>
                  <a:lnTo>
                    <a:pt x="1686" y="1466"/>
                  </a:lnTo>
                  <a:close/>
                  <a:moveTo>
                    <a:pt x="0" y="1"/>
                  </a:moveTo>
                  <a:lnTo>
                    <a:pt x="0" y="10332"/>
                  </a:lnTo>
                  <a:lnTo>
                    <a:pt x="25" y="10429"/>
                  </a:lnTo>
                  <a:lnTo>
                    <a:pt x="74" y="10527"/>
                  </a:lnTo>
                  <a:lnTo>
                    <a:pt x="147" y="10625"/>
                  </a:lnTo>
                  <a:lnTo>
                    <a:pt x="220" y="10722"/>
                  </a:lnTo>
                  <a:lnTo>
                    <a:pt x="342" y="10796"/>
                  </a:lnTo>
                  <a:lnTo>
                    <a:pt x="489" y="10869"/>
                  </a:lnTo>
                  <a:lnTo>
                    <a:pt x="635" y="10918"/>
                  </a:lnTo>
                  <a:lnTo>
                    <a:pt x="15485" y="10918"/>
                  </a:lnTo>
                  <a:lnTo>
                    <a:pt x="15631" y="10869"/>
                  </a:lnTo>
                  <a:lnTo>
                    <a:pt x="15778" y="10796"/>
                  </a:lnTo>
                  <a:lnTo>
                    <a:pt x="15900" y="10698"/>
                  </a:lnTo>
                  <a:lnTo>
                    <a:pt x="15973" y="10576"/>
                  </a:lnTo>
                  <a:lnTo>
                    <a:pt x="16046" y="10454"/>
                  </a:lnTo>
                  <a:lnTo>
                    <a:pt x="16095" y="10307"/>
                  </a:lnTo>
                  <a:lnTo>
                    <a:pt x="16120" y="10136"/>
                  </a:lnTo>
                  <a:lnTo>
                    <a:pt x="1612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8"/>
            <p:cNvSpPr/>
            <p:nvPr/>
          </p:nvSpPr>
          <p:spPr>
            <a:xfrm>
              <a:off x="6285250" y="575150"/>
              <a:ext cx="50700" cy="48875"/>
            </a:xfrm>
            <a:custGeom>
              <a:rect b="b" l="l" r="r" t="t"/>
              <a:pathLst>
                <a:path extrusionOk="0" h="1955" w="2028">
                  <a:moveTo>
                    <a:pt x="0" y="1"/>
                  </a:moveTo>
                  <a:lnTo>
                    <a:pt x="0" y="1954"/>
                  </a:lnTo>
                  <a:lnTo>
                    <a:pt x="2028" y="1954"/>
                  </a:lnTo>
                  <a:lnTo>
                    <a:pt x="202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8"/>
            <p:cNvSpPr/>
            <p:nvPr/>
          </p:nvSpPr>
          <p:spPr>
            <a:xfrm>
              <a:off x="6285250" y="509200"/>
              <a:ext cx="50700" cy="53775"/>
            </a:xfrm>
            <a:custGeom>
              <a:rect b="b" l="l" r="r" t="t"/>
              <a:pathLst>
                <a:path extrusionOk="0" h="2151" w="2028">
                  <a:moveTo>
                    <a:pt x="0" y="1"/>
                  </a:moveTo>
                  <a:lnTo>
                    <a:pt x="0" y="2150"/>
                  </a:lnTo>
                  <a:lnTo>
                    <a:pt x="2028" y="2150"/>
                  </a:lnTo>
                  <a:lnTo>
                    <a:pt x="202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8"/>
            <p:cNvSpPr/>
            <p:nvPr/>
          </p:nvSpPr>
          <p:spPr>
            <a:xfrm>
              <a:off x="6285250" y="448150"/>
              <a:ext cx="50700" cy="48875"/>
            </a:xfrm>
            <a:custGeom>
              <a:rect b="b" l="l" r="r" t="t"/>
              <a:pathLst>
                <a:path extrusionOk="0" h="1955" w="2028">
                  <a:moveTo>
                    <a:pt x="0" y="1"/>
                  </a:moveTo>
                  <a:lnTo>
                    <a:pt x="0" y="1954"/>
                  </a:lnTo>
                  <a:lnTo>
                    <a:pt x="2028" y="1954"/>
                  </a:lnTo>
                  <a:lnTo>
                    <a:pt x="202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8"/>
            <p:cNvSpPr/>
            <p:nvPr/>
          </p:nvSpPr>
          <p:spPr>
            <a:xfrm>
              <a:off x="6222350" y="575150"/>
              <a:ext cx="50700" cy="48875"/>
            </a:xfrm>
            <a:custGeom>
              <a:rect b="b" l="l" r="r" t="t"/>
              <a:pathLst>
                <a:path extrusionOk="0" h="1955" w="2028">
                  <a:moveTo>
                    <a:pt x="1" y="1"/>
                  </a:moveTo>
                  <a:lnTo>
                    <a:pt x="1" y="1954"/>
                  </a:lnTo>
                  <a:lnTo>
                    <a:pt x="2028" y="1954"/>
                  </a:lnTo>
                  <a:lnTo>
                    <a:pt x="202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8"/>
            <p:cNvSpPr/>
            <p:nvPr/>
          </p:nvSpPr>
          <p:spPr>
            <a:xfrm>
              <a:off x="6160075" y="448150"/>
              <a:ext cx="50100" cy="48875"/>
            </a:xfrm>
            <a:custGeom>
              <a:rect b="b" l="l" r="r" t="t"/>
              <a:pathLst>
                <a:path extrusionOk="0" h="1955" w="2004">
                  <a:moveTo>
                    <a:pt x="1" y="1"/>
                  </a:moveTo>
                  <a:lnTo>
                    <a:pt x="1" y="1954"/>
                  </a:lnTo>
                  <a:lnTo>
                    <a:pt x="2003" y="1954"/>
                  </a:lnTo>
                  <a:lnTo>
                    <a:pt x="200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8"/>
            <p:cNvSpPr/>
            <p:nvPr/>
          </p:nvSpPr>
          <p:spPr>
            <a:xfrm>
              <a:off x="6222350" y="509200"/>
              <a:ext cx="50700" cy="53775"/>
            </a:xfrm>
            <a:custGeom>
              <a:rect b="b" l="l" r="r" t="t"/>
              <a:pathLst>
                <a:path extrusionOk="0" h="2151" w="2028">
                  <a:moveTo>
                    <a:pt x="1" y="1"/>
                  </a:moveTo>
                  <a:lnTo>
                    <a:pt x="1" y="2150"/>
                  </a:lnTo>
                  <a:lnTo>
                    <a:pt x="2028" y="2150"/>
                  </a:lnTo>
                  <a:lnTo>
                    <a:pt x="202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8"/>
            <p:cNvSpPr/>
            <p:nvPr/>
          </p:nvSpPr>
          <p:spPr>
            <a:xfrm>
              <a:off x="6222350" y="448150"/>
              <a:ext cx="50700" cy="48875"/>
            </a:xfrm>
            <a:custGeom>
              <a:rect b="b" l="l" r="r" t="t"/>
              <a:pathLst>
                <a:path extrusionOk="0" h="1955" w="2028">
                  <a:moveTo>
                    <a:pt x="1" y="1"/>
                  </a:moveTo>
                  <a:lnTo>
                    <a:pt x="1" y="1954"/>
                  </a:lnTo>
                  <a:lnTo>
                    <a:pt x="2028" y="1954"/>
                  </a:lnTo>
                  <a:lnTo>
                    <a:pt x="202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8" name="Google Shape;268;p28"/>
          <p:cNvGrpSpPr/>
          <p:nvPr/>
        </p:nvGrpSpPr>
        <p:grpSpPr>
          <a:xfrm>
            <a:off x="5438358" y="314253"/>
            <a:ext cx="331808" cy="331307"/>
            <a:chOff x="6660750" y="298550"/>
            <a:chExt cx="396900" cy="396300"/>
          </a:xfrm>
        </p:grpSpPr>
        <p:sp>
          <p:nvSpPr>
            <p:cNvPr id="269" name="Google Shape;269;p28"/>
            <p:cNvSpPr/>
            <p:nvPr/>
          </p:nvSpPr>
          <p:spPr>
            <a:xfrm>
              <a:off x="6660750" y="298550"/>
              <a:ext cx="396900" cy="396300"/>
            </a:xfrm>
            <a:custGeom>
              <a:rect b="b" l="l" r="r" t="t"/>
              <a:pathLst>
                <a:path extrusionOk="0" h="15852" w="15876">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8"/>
            <p:cNvSpPr/>
            <p:nvPr/>
          </p:nvSpPr>
          <p:spPr>
            <a:xfrm>
              <a:off x="6697400" y="335200"/>
              <a:ext cx="323625" cy="323025"/>
            </a:xfrm>
            <a:custGeom>
              <a:rect b="b" l="l" r="r" t="t"/>
              <a:pathLst>
                <a:path extrusionOk="0" h="12921" w="12945">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1" name="Google Shape;271;p28"/>
          <p:cNvGrpSpPr/>
          <p:nvPr/>
        </p:nvGrpSpPr>
        <p:grpSpPr>
          <a:xfrm>
            <a:off x="358968" y="835938"/>
            <a:ext cx="347107" cy="420111"/>
            <a:chOff x="584925" y="922575"/>
            <a:chExt cx="415200" cy="502525"/>
          </a:xfrm>
        </p:grpSpPr>
        <p:sp>
          <p:nvSpPr>
            <p:cNvPr id="272" name="Google Shape;272;p28"/>
            <p:cNvSpPr/>
            <p:nvPr/>
          </p:nvSpPr>
          <p:spPr>
            <a:xfrm>
              <a:off x="584925" y="961025"/>
              <a:ext cx="378575" cy="464075"/>
            </a:xfrm>
            <a:custGeom>
              <a:rect b="b" l="l" r="r" t="t"/>
              <a:pathLst>
                <a:path extrusionOk="0" h="18563" w="15143">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8"/>
            <p:cNvSpPr/>
            <p:nvPr/>
          </p:nvSpPr>
          <p:spPr>
            <a:xfrm>
              <a:off x="621550" y="922575"/>
              <a:ext cx="378575" cy="464050"/>
            </a:xfrm>
            <a:custGeom>
              <a:rect b="b" l="l" r="r" t="t"/>
              <a:pathLst>
                <a:path extrusionOk="0" h="18562" w="15143">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8"/>
            <p:cNvSpPr/>
            <p:nvPr/>
          </p:nvSpPr>
          <p:spPr>
            <a:xfrm>
              <a:off x="915850" y="922575"/>
              <a:ext cx="84275" cy="84275"/>
            </a:xfrm>
            <a:custGeom>
              <a:rect b="b" l="l" r="r" t="t"/>
              <a:pathLst>
                <a:path extrusionOk="0" h="3371" w="3371">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5" name="Google Shape;275;p28"/>
          <p:cNvGrpSpPr/>
          <p:nvPr/>
        </p:nvGrpSpPr>
        <p:grpSpPr>
          <a:xfrm>
            <a:off x="912275" y="826241"/>
            <a:ext cx="367547" cy="437980"/>
            <a:chOff x="1246775" y="910975"/>
            <a:chExt cx="439650" cy="523900"/>
          </a:xfrm>
        </p:grpSpPr>
        <p:sp>
          <p:nvSpPr>
            <p:cNvPr id="276" name="Google Shape;276;p28"/>
            <p:cNvSpPr/>
            <p:nvPr/>
          </p:nvSpPr>
          <p:spPr>
            <a:xfrm>
              <a:off x="1246775" y="970800"/>
              <a:ext cx="378575" cy="464075"/>
            </a:xfrm>
            <a:custGeom>
              <a:rect b="b" l="l" r="r" t="t"/>
              <a:pathLst>
                <a:path extrusionOk="0" h="18563" w="15143">
                  <a:moveTo>
                    <a:pt x="782" y="1"/>
                  </a:moveTo>
                  <a:lnTo>
                    <a:pt x="636" y="25"/>
                  </a:lnTo>
                  <a:lnTo>
                    <a:pt x="489" y="50"/>
                  </a:lnTo>
                  <a:lnTo>
                    <a:pt x="343" y="123"/>
                  </a:lnTo>
                  <a:lnTo>
                    <a:pt x="220" y="221"/>
                  </a:lnTo>
                  <a:lnTo>
                    <a:pt x="123" y="318"/>
                  </a:lnTo>
                  <a:lnTo>
                    <a:pt x="74" y="465"/>
                  </a:lnTo>
                  <a:lnTo>
                    <a:pt x="25" y="587"/>
                  </a:lnTo>
                  <a:lnTo>
                    <a:pt x="1" y="758"/>
                  </a:lnTo>
                  <a:lnTo>
                    <a:pt x="1" y="17756"/>
                  </a:lnTo>
                  <a:lnTo>
                    <a:pt x="25" y="17903"/>
                  </a:lnTo>
                  <a:lnTo>
                    <a:pt x="74" y="18049"/>
                  </a:lnTo>
                  <a:lnTo>
                    <a:pt x="123" y="18196"/>
                  </a:lnTo>
                  <a:lnTo>
                    <a:pt x="220" y="18318"/>
                  </a:lnTo>
                  <a:lnTo>
                    <a:pt x="343" y="18416"/>
                  </a:lnTo>
                  <a:lnTo>
                    <a:pt x="489" y="18489"/>
                  </a:lnTo>
                  <a:lnTo>
                    <a:pt x="636" y="18538"/>
                  </a:lnTo>
                  <a:lnTo>
                    <a:pt x="782" y="18562"/>
                  </a:lnTo>
                  <a:lnTo>
                    <a:pt x="14361" y="18562"/>
                  </a:lnTo>
                  <a:lnTo>
                    <a:pt x="14508" y="18538"/>
                  </a:lnTo>
                  <a:lnTo>
                    <a:pt x="14654" y="18489"/>
                  </a:lnTo>
                  <a:lnTo>
                    <a:pt x="14801" y="18416"/>
                  </a:lnTo>
                  <a:lnTo>
                    <a:pt x="14923" y="18318"/>
                  </a:lnTo>
                  <a:lnTo>
                    <a:pt x="15021" y="18196"/>
                  </a:lnTo>
                  <a:lnTo>
                    <a:pt x="15070" y="18049"/>
                  </a:lnTo>
                  <a:lnTo>
                    <a:pt x="15118" y="17903"/>
                  </a:lnTo>
                  <a:lnTo>
                    <a:pt x="15143" y="17756"/>
                  </a:lnTo>
                  <a:lnTo>
                    <a:pt x="15143" y="16608"/>
                  </a:lnTo>
                  <a:lnTo>
                    <a:pt x="2736" y="16608"/>
                  </a:lnTo>
                  <a:lnTo>
                    <a:pt x="2589" y="16584"/>
                  </a:lnTo>
                  <a:lnTo>
                    <a:pt x="2443" y="16535"/>
                  </a:lnTo>
                  <a:lnTo>
                    <a:pt x="2296" y="16462"/>
                  </a:lnTo>
                  <a:lnTo>
                    <a:pt x="2174" y="16364"/>
                  </a:lnTo>
                  <a:lnTo>
                    <a:pt x="2077" y="16242"/>
                  </a:lnTo>
                  <a:lnTo>
                    <a:pt x="2028" y="16096"/>
                  </a:lnTo>
                  <a:lnTo>
                    <a:pt x="1979" y="15949"/>
                  </a:lnTo>
                  <a:lnTo>
                    <a:pt x="1954" y="15802"/>
                  </a:lnTo>
                  <a:lnTo>
                    <a:pt x="195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8"/>
            <p:cNvSpPr/>
            <p:nvPr/>
          </p:nvSpPr>
          <p:spPr>
            <a:xfrm>
              <a:off x="1307825" y="910975"/>
              <a:ext cx="378600" cy="464050"/>
            </a:xfrm>
            <a:custGeom>
              <a:rect b="b" l="l" r="r" t="t"/>
              <a:pathLst>
                <a:path extrusionOk="0" h="18562" w="15144">
                  <a:moveTo>
                    <a:pt x="782" y="0"/>
                  </a:moveTo>
                  <a:lnTo>
                    <a:pt x="636" y="25"/>
                  </a:lnTo>
                  <a:lnTo>
                    <a:pt x="489" y="74"/>
                  </a:lnTo>
                  <a:lnTo>
                    <a:pt x="343" y="147"/>
                  </a:lnTo>
                  <a:lnTo>
                    <a:pt x="221" y="244"/>
                  </a:lnTo>
                  <a:lnTo>
                    <a:pt x="123" y="342"/>
                  </a:lnTo>
                  <a:lnTo>
                    <a:pt x="74" y="489"/>
                  </a:lnTo>
                  <a:lnTo>
                    <a:pt x="25" y="635"/>
                  </a:lnTo>
                  <a:lnTo>
                    <a:pt x="1" y="782"/>
                  </a:lnTo>
                  <a:lnTo>
                    <a:pt x="1" y="17780"/>
                  </a:lnTo>
                  <a:lnTo>
                    <a:pt x="25" y="17951"/>
                  </a:lnTo>
                  <a:lnTo>
                    <a:pt x="74" y="18098"/>
                  </a:lnTo>
                  <a:lnTo>
                    <a:pt x="123" y="18220"/>
                  </a:lnTo>
                  <a:lnTo>
                    <a:pt x="221" y="18342"/>
                  </a:lnTo>
                  <a:lnTo>
                    <a:pt x="343" y="18440"/>
                  </a:lnTo>
                  <a:lnTo>
                    <a:pt x="489" y="18513"/>
                  </a:lnTo>
                  <a:lnTo>
                    <a:pt x="636" y="18562"/>
                  </a:lnTo>
                  <a:lnTo>
                    <a:pt x="14508" y="18562"/>
                  </a:lnTo>
                  <a:lnTo>
                    <a:pt x="14655" y="18513"/>
                  </a:lnTo>
                  <a:lnTo>
                    <a:pt x="14801" y="18440"/>
                  </a:lnTo>
                  <a:lnTo>
                    <a:pt x="14923" y="18342"/>
                  </a:lnTo>
                  <a:lnTo>
                    <a:pt x="15021" y="18220"/>
                  </a:lnTo>
                  <a:lnTo>
                    <a:pt x="15070" y="18098"/>
                  </a:lnTo>
                  <a:lnTo>
                    <a:pt x="15119" y="17951"/>
                  </a:lnTo>
                  <a:lnTo>
                    <a:pt x="15143" y="17780"/>
                  </a:lnTo>
                  <a:lnTo>
                    <a:pt x="15143" y="3859"/>
                  </a:lnTo>
                  <a:lnTo>
                    <a:pt x="12554" y="3859"/>
                  </a:lnTo>
                  <a:lnTo>
                    <a:pt x="12286" y="3835"/>
                  </a:lnTo>
                  <a:lnTo>
                    <a:pt x="12066" y="3761"/>
                  </a:lnTo>
                  <a:lnTo>
                    <a:pt x="11846" y="3664"/>
                  </a:lnTo>
                  <a:lnTo>
                    <a:pt x="11651" y="3493"/>
                  </a:lnTo>
                  <a:lnTo>
                    <a:pt x="11504" y="3297"/>
                  </a:lnTo>
                  <a:lnTo>
                    <a:pt x="11382" y="3102"/>
                  </a:lnTo>
                  <a:lnTo>
                    <a:pt x="11309" y="2858"/>
                  </a:lnTo>
                  <a:lnTo>
                    <a:pt x="11284" y="2589"/>
                  </a:lnTo>
                  <a:lnTo>
                    <a:pt x="112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8"/>
            <p:cNvSpPr/>
            <p:nvPr/>
          </p:nvSpPr>
          <p:spPr>
            <a:xfrm>
              <a:off x="1602125" y="910975"/>
              <a:ext cx="84300" cy="84275"/>
            </a:xfrm>
            <a:custGeom>
              <a:rect b="b" l="l" r="r" t="t"/>
              <a:pathLst>
                <a:path extrusionOk="0" h="3371" w="3372">
                  <a:moveTo>
                    <a:pt x="1" y="0"/>
                  </a:moveTo>
                  <a:lnTo>
                    <a:pt x="1" y="2589"/>
                  </a:lnTo>
                  <a:lnTo>
                    <a:pt x="1" y="2760"/>
                  </a:lnTo>
                  <a:lnTo>
                    <a:pt x="50" y="2907"/>
                  </a:lnTo>
                  <a:lnTo>
                    <a:pt x="123" y="3029"/>
                  </a:lnTo>
                  <a:lnTo>
                    <a:pt x="221" y="3151"/>
                  </a:lnTo>
                  <a:lnTo>
                    <a:pt x="343" y="3249"/>
                  </a:lnTo>
                  <a:lnTo>
                    <a:pt x="465" y="3322"/>
                  </a:lnTo>
                  <a:lnTo>
                    <a:pt x="611" y="3371"/>
                  </a:lnTo>
                  <a:lnTo>
                    <a:pt x="3371" y="3371"/>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 name="Google Shape;279;p28"/>
          <p:cNvGrpSpPr/>
          <p:nvPr/>
        </p:nvGrpSpPr>
        <p:grpSpPr>
          <a:xfrm>
            <a:off x="1480400" y="896674"/>
            <a:ext cx="358351" cy="298118"/>
            <a:chOff x="1926350" y="995225"/>
            <a:chExt cx="428650" cy="356600"/>
          </a:xfrm>
        </p:grpSpPr>
        <p:sp>
          <p:nvSpPr>
            <p:cNvPr id="280" name="Google Shape;280;p28"/>
            <p:cNvSpPr/>
            <p:nvPr/>
          </p:nvSpPr>
          <p:spPr>
            <a:xfrm>
              <a:off x="1926350" y="1298075"/>
              <a:ext cx="208225" cy="53750"/>
            </a:xfrm>
            <a:custGeom>
              <a:rect b="b" l="l" r="r" t="t"/>
              <a:pathLst>
                <a:path extrusionOk="0" h="2150" w="8329">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8"/>
            <p:cNvSpPr/>
            <p:nvPr/>
          </p:nvSpPr>
          <p:spPr>
            <a:xfrm>
              <a:off x="2146775" y="1298075"/>
              <a:ext cx="208225" cy="53750"/>
            </a:xfrm>
            <a:custGeom>
              <a:rect b="b" l="l" r="r" t="t"/>
              <a:pathLst>
                <a:path extrusionOk="0" h="2150" w="8329">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8"/>
            <p:cNvSpPr/>
            <p:nvPr/>
          </p:nvSpPr>
          <p:spPr>
            <a:xfrm>
              <a:off x="1926350" y="995225"/>
              <a:ext cx="208225" cy="332175"/>
            </a:xfrm>
            <a:custGeom>
              <a:rect b="b" l="l" r="r" t="t"/>
              <a:pathLst>
                <a:path extrusionOk="0" h="13287" w="8329">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8"/>
            <p:cNvSpPr/>
            <p:nvPr/>
          </p:nvSpPr>
          <p:spPr>
            <a:xfrm>
              <a:off x="2146775" y="995225"/>
              <a:ext cx="208225" cy="332175"/>
            </a:xfrm>
            <a:custGeom>
              <a:rect b="b" l="l" r="r" t="t"/>
              <a:pathLst>
                <a:path extrusionOk="0" h="13287" w="8329">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4" name="Google Shape;284;p28"/>
          <p:cNvSpPr/>
          <p:nvPr/>
        </p:nvSpPr>
        <p:spPr>
          <a:xfrm>
            <a:off x="2048085" y="871688"/>
            <a:ext cx="350200" cy="348152"/>
          </a:xfrm>
          <a:custGeom>
            <a:rect b="b" l="l" r="r" t="t"/>
            <a:pathLst>
              <a:path extrusionOk="0" h="16658" w="16756">
                <a:moveTo>
                  <a:pt x="13287" y="2565"/>
                </a:moveTo>
                <a:lnTo>
                  <a:pt x="13482" y="2590"/>
                </a:lnTo>
                <a:lnTo>
                  <a:pt x="13653" y="2663"/>
                </a:lnTo>
                <a:lnTo>
                  <a:pt x="13800" y="2736"/>
                </a:lnTo>
                <a:lnTo>
                  <a:pt x="13922" y="2858"/>
                </a:lnTo>
                <a:lnTo>
                  <a:pt x="14069" y="3005"/>
                </a:lnTo>
                <a:lnTo>
                  <a:pt x="14142" y="3176"/>
                </a:lnTo>
                <a:lnTo>
                  <a:pt x="14191" y="3371"/>
                </a:lnTo>
                <a:lnTo>
                  <a:pt x="14215" y="3567"/>
                </a:lnTo>
                <a:lnTo>
                  <a:pt x="14191" y="3738"/>
                </a:lnTo>
                <a:lnTo>
                  <a:pt x="14142" y="3884"/>
                </a:lnTo>
                <a:lnTo>
                  <a:pt x="14069" y="4055"/>
                </a:lnTo>
                <a:lnTo>
                  <a:pt x="13922" y="4202"/>
                </a:lnTo>
                <a:lnTo>
                  <a:pt x="13800" y="4348"/>
                </a:lnTo>
                <a:lnTo>
                  <a:pt x="13653" y="4446"/>
                </a:lnTo>
                <a:lnTo>
                  <a:pt x="13482" y="4495"/>
                </a:lnTo>
                <a:lnTo>
                  <a:pt x="13067" y="4495"/>
                </a:lnTo>
                <a:lnTo>
                  <a:pt x="12896" y="4446"/>
                </a:lnTo>
                <a:lnTo>
                  <a:pt x="12725" y="4348"/>
                </a:lnTo>
                <a:lnTo>
                  <a:pt x="12554" y="4202"/>
                </a:lnTo>
                <a:lnTo>
                  <a:pt x="12481" y="4055"/>
                </a:lnTo>
                <a:lnTo>
                  <a:pt x="12408" y="3884"/>
                </a:lnTo>
                <a:lnTo>
                  <a:pt x="12359" y="3738"/>
                </a:lnTo>
                <a:lnTo>
                  <a:pt x="12359" y="3567"/>
                </a:lnTo>
                <a:lnTo>
                  <a:pt x="12359" y="3371"/>
                </a:lnTo>
                <a:lnTo>
                  <a:pt x="12408" y="3176"/>
                </a:lnTo>
                <a:lnTo>
                  <a:pt x="12481" y="3005"/>
                </a:lnTo>
                <a:lnTo>
                  <a:pt x="12554" y="2858"/>
                </a:lnTo>
                <a:lnTo>
                  <a:pt x="12725" y="2736"/>
                </a:lnTo>
                <a:lnTo>
                  <a:pt x="12896" y="2663"/>
                </a:lnTo>
                <a:lnTo>
                  <a:pt x="13067" y="2590"/>
                </a:lnTo>
                <a:lnTo>
                  <a:pt x="13287" y="2565"/>
                </a:lnTo>
                <a:close/>
                <a:moveTo>
                  <a:pt x="10845" y="1"/>
                </a:moveTo>
                <a:lnTo>
                  <a:pt x="10527" y="25"/>
                </a:lnTo>
                <a:lnTo>
                  <a:pt x="10210" y="74"/>
                </a:lnTo>
                <a:lnTo>
                  <a:pt x="9868" y="172"/>
                </a:lnTo>
                <a:lnTo>
                  <a:pt x="9477" y="318"/>
                </a:lnTo>
                <a:lnTo>
                  <a:pt x="9184" y="489"/>
                </a:lnTo>
                <a:lnTo>
                  <a:pt x="8891" y="660"/>
                </a:lnTo>
                <a:lnTo>
                  <a:pt x="8622" y="831"/>
                </a:lnTo>
                <a:lnTo>
                  <a:pt x="8525" y="953"/>
                </a:lnTo>
                <a:lnTo>
                  <a:pt x="8427" y="1051"/>
                </a:lnTo>
                <a:lnTo>
                  <a:pt x="416" y="8866"/>
                </a:lnTo>
                <a:lnTo>
                  <a:pt x="270" y="9086"/>
                </a:lnTo>
                <a:lnTo>
                  <a:pt x="123" y="9355"/>
                </a:lnTo>
                <a:lnTo>
                  <a:pt x="25" y="9624"/>
                </a:lnTo>
                <a:lnTo>
                  <a:pt x="1" y="9746"/>
                </a:lnTo>
                <a:lnTo>
                  <a:pt x="1" y="9917"/>
                </a:lnTo>
                <a:lnTo>
                  <a:pt x="1" y="10039"/>
                </a:lnTo>
                <a:lnTo>
                  <a:pt x="25" y="10136"/>
                </a:lnTo>
                <a:lnTo>
                  <a:pt x="123" y="10381"/>
                </a:lnTo>
                <a:lnTo>
                  <a:pt x="270" y="10625"/>
                </a:lnTo>
                <a:lnTo>
                  <a:pt x="416" y="10869"/>
                </a:lnTo>
                <a:lnTo>
                  <a:pt x="5911" y="16242"/>
                </a:lnTo>
                <a:lnTo>
                  <a:pt x="6009" y="16340"/>
                </a:lnTo>
                <a:lnTo>
                  <a:pt x="6131" y="16438"/>
                </a:lnTo>
                <a:lnTo>
                  <a:pt x="6253" y="16511"/>
                </a:lnTo>
                <a:lnTo>
                  <a:pt x="6400" y="16560"/>
                </a:lnTo>
                <a:lnTo>
                  <a:pt x="6522" y="16609"/>
                </a:lnTo>
                <a:lnTo>
                  <a:pt x="6668" y="16633"/>
                </a:lnTo>
                <a:lnTo>
                  <a:pt x="6961" y="16657"/>
                </a:lnTo>
                <a:lnTo>
                  <a:pt x="7206" y="16633"/>
                </a:lnTo>
                <a:lnTo>
                  <a:pt x="7474" y="16560"/>
                </a:lnTo>
                <a:lnTo>
                  <a:pt x="7596" y="16511"/>
                </a:lnTo>
                <a:lnTo>
                  <a:pt x="7719" y="16438"/>
                </a:lnTo>
                <a:lnTo>
                  <a:pt x="7816" y="16340"/>
                </a:lnTo>
                <a:lnTo>
                  <a:pt x="7914" y="16242"/>
                </a:lnTo>
                <a:lnTo>
                  <a:pt x="15803" y="8427"/>
                </a:lnTo>
                <a:lnTo>
                  <a:pt x="15974" y="8183"/>
                </a:lnTo>
                <a:lnTo>
                  <a:pt x="16169" y="7938"/>
                </a:lnTo>
                <a:lnTo>
                  <a:pt x="16242" y="7792"/>
                </a:lnTo>
                <a:lnTo>
                  <a:pt x="16340" y="7645"/>
                </a:lnTo>
                <a:lnTo>
                  <a:pt x="16389" y="7474"/>
                </a:lnTo>
                <a:lnTo>
                  <a:pt x="16438" y="7279"/>
                </a:lnTo>
                <a:lnTo>
                  <a:pt x="16584" y="6961"/>
                </a:lnTo>
                <a:lnTo>
                  <a:pt x="16682" y="6644"/>
                </a:lnTo>
                <a:lnTo>
                  <a:pt x="16731" y="6326"/>
                </a:lnTo>
                <a:lnTo>
                  <a:pt x="16755" y="6009"/>
                </a:lnTo>
                <a:lnTo>
                  <a:pt x="16755" y="1491"/>
                </a:lnTo>
                <a:lnTo>
                  <a:pt x="16731" y="1173"/>
                </a:lnTo>
                <a:lnTo>
                  <a:pt x="16706" y="1051"/>
                </a:lnTo>
                <a:lnTo>
                  <a:pt x="16657" y="905"/>
                </a:lnTo>
                <a:lnTo>
                  <a:pt x="16609" y="782"/>
                </a:lnTo>
                <a:lnTo>
                  <a:pt x="16535" y="660"/>
                </a:lnTo>
                <a:lnTo>
                  <a:pt x="16438" y="538"/>
                </a:lnTo>
                <a:lnTo>
                  <a:pt x="16340" y="416"/>
                </a:lnTo>
                <a:lnTo>
                  <a:pt x="16144" y="270"/>
                </a:lnTo>
                <a:lnTo>
                  <a:pt x="15900" y="123"/>
                </a:lnTo>
                <a:lnTo>
                  <a:pt x="15632" y="50"/>
                </a:lnTo>
                <a:lnTo>
                  <a:pt x="1550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8"/>
          <p:cNvSpPr/>
          <p:nvPr/>
        </p:nvSpPr>
        <p:spPr>
          <a:xfrm>
            <a:off x="2612156" y="889056"/>
            <a:ext cx="349155" cy="313437"/>
          </a:xfrm>
          <a:custGeom>
            <a:rect b="b" l="l" r="r" t="t"/>
            <a:pathLst>
              <a:path extrusionOk="0" h="14997" w="16706">
                <a:moveTo>
                  <a:pt x="4299" y="0"/>
                </a:moveTo>
                <a:lnTo>
                  <a:pt x="3859" y="25"/>
                </a:lnTo>
                <a:lnTo>
                  <a:pt x="3444" y="74"/>
                </a:lnTo>
                <a:lnTo>
                  <a:pt x="3029" y="196"/>
                </a:lnTo>
                <a:lnTo>
                  <a:pt x="2614" y="342"/>
                </a:lnTo>
                <a:lnTo>
                  <a:pt x="2247" y="513"/>
                </a:lnTo>
                <a:lnTo>
                  <a:pt x="1905" y="733"/>
                </a:lnTo>
                <a:lnTo>
                  <a:pt x="1563" y="977"/>
                </a:lnTo>
                <a:lnTo>
                  <a:pt x="1270" y="1246"/>
                </a:lnTo>
                <a:lnTo>
                  <a:pt x="977" y="1563"/>
                </a:lnTo>
                <a:lnTo>
                  <a:pt x="733" y="1881"/>
                </a:lnTo>
                <a:lnTo>
                  <a:pt x="513" y="2247"/>
                </a:lnTo>
                <a:lnTo>
                  <a:pt x="342" y="2614"/>
                </a:lnTo>
                <a:lnTo>
                  <a:pt x="196" y="3004"/>
                </a:lnTo>
                <a:lnTo>
                  <a:pt x="98" y="3420"/>
                </a:lnTo>
                <a:lnTo>
                  <a:pt x="25" y="3859"/>
                </a:lnTo>
                <a:lnTo>
                  <a:pt x="0" y="4299"/>
                </a:lnTo>
                <a:lnTo>
                  <a:pt x="0" y="4592"/>
                </a:lnTo>
                <a:lnTo>
                  <a:pt x="25" y="4885"/>
                </a:lnTo>
                <a:lnTo>
                  <a:pt x="122" y="5447"/>
                </a:lnTo>
                <a:lnTo>
                  <a:pt x="245" y="6008"/>
                </a:lnTo>
                <a:lnTo>
                  <a:pt x="440" y="6546"/>
                </a:lnTo>
                <a:lnTo>
                  <a:pt x="660" y="7059"/>
                </a:lnTo>
                <a:lnTo>
                  <a:pt x="928" y="7547"/>
                </a:lnTo>
                <a:lnTo>
                  <a:pt x="1197" y="8011"/>
                </a:lnTo>
                <a:lnTo>
                  <a:pt x="1515" y="8475"/>
                </a:lnTo>
                <a:lnTo>
                  <a:pt x="1856" y="8915"/>
                </a:lnTo>
                <a:lnTo>
                  <a:pt x="2198" y="9330"/>
                </a:lnTo>
                <a:lnTo>
                  <a:pt x="2565" y="9745"/>
                </a:lnTo>
                <a:lnTo>
                  <a:pt x="2931" y="10136"/>
                </a:lnTo>
                <a:lnTo>
                  <a:pt x="3639" y="10869"/>
                </a:lnTo>
                <a:lnTo>
                  <a:pt x="4299" y="11528"/>
                </a:lnTo>
                <a:lnTo>
                  <a:pt x="4861" y="12065"/>
                </a:lnTo>
                <a:lnTo>
                  <a:pt x="5496" y="12627"/>
                </a:lnTo>
                <a:lnTo>
                  <a:pt x="6839" y="13775"/>
                </a:lnTo>
                <a:lnTo>
                  <a:pt x="7913" y="14654"/>
                </a:lnTo>
                <a:lnTo>
                  <a:pt x="8353" y="14996"/>
                </a:lnTo>
                <a:lnTo>
                  <a:pt x="8793" y="14654"/>
                </a:lnTo>
                <a:lnTo>
                  <a:pt x="9843" y="13799"/>
                </a:lnTo>
                <a:lnTo>
                  <a:pt x="11186" y="12651"/>
                </a:lnTo>
                <a:lnTo>
                  <a:pt x="11821" y="12090"/>
                </a:lnTo>
                <a:lnTo>
                  <a:pt x="12407" y="11528"/>
                </a:lnTo>
                <a:lnTo>
                  <a:pt x="13067" y="10869"/>
                </a:lnTo>
                <a:lnTo>
                  <a:pt x="13775" y="10136"/>
                </a:lnTo>
                <a:lnTo>
                  <a:pt x="14141" y="9745"/>
                </a:lnTo>
                <a:lnTo>
                  <a:pt x="14508" y="9330"/>
                </a:lnTo>
                <a:lnTo>
                  <a:pt x="14850" y="8915"/>
                </a:lnTo>
                <a:lnTo>
                  <a:pt x="15191" y="8475"/>
                </a:lnTo>
                <a:lnTo>
                  <a:pt x="15509" y="8011"/>
                </a:lnTo>
                <a:lnTo>
                  <a:pt x="15778" y="7547"/>
                </a:lnTo>
                <a:lnTo>
                  <a:pt x="16046" y="7059"/>
                </a:lnTo>
                <a:lnTo>
                  <a:pt x="16266" y="6546"/>
                </a:lnTo>
                <a:lnTo>
                  <a:pt x="16461" y="6008"/>
                </a:lnTo>
                <a:lnTo>
                  <a:pt x="16584" y="5447"/>
                </a:lnTo>
                <a:lnTo>
                  <a:pt x="16681" y="4885"/>
                </a:lnTo>
                <a:lnTo>
                  <a:pt x="16706" y="4592"/>
                </a:lnTo>
                <a:lnTo>
                  <a:pt x="16706" y="4299"/>
                </a:lnTo>
                <a:lnTo>
                  <a:pt x="16681" y="3859"/>
                </a:lnTo>
                <a:lnTo>
                  <a:pt x="16608" y="3420"/>
                </a:lnTo>
                <a:lnTo>
                  <a:pt x="16510" y="3004"/>
                </a:lnTo>
                <a:lnTo>
                  <a:pt x="16364" y="2614"/>
                </a:lnTo>
                <a:lnTo>
                  <a:pt x="16193" y="2247"/>
                </a:lnTo>
                <a:lnTo>
                  <a:pt x="15973" y="1881"/>
                </a:lnTo>
                <a:lnTo>
                  <a:pt x="15729" y="1563"/>
                </a:lnTo>
                <a:lnTo>
                  <a:pt x="15436" y="1246"/>
                </a:lnTo>
                <a:lnTo>
                  <a:pt x="15143" y="977"/>
                </a:lnTo>
                <a:lnTo>
                  <a:pt x="14801" y="733"/>
                </a:lnTo>
                <a:lnTo>
                  <a:pt x="14459" y="513"/>
                </a:lnTo>
                <a:lnTo>
                  <a:pt x="14092" y="342"/>
                </a:lnTo>
                <a:lnTo>
                  <a:pt x="13677" y="196"/>
                </a:lnTo>
                <a:lnTo>
                  <a:pt x="13262" y="74"/>
                </a:lnTo>
                <a:lnTo>
                  <a:pt x="12847" y="25"/>
                </a:lnTo>
                <a:lnTo>
                  <a:pt x="12407" y="0"/>
                </a:lnTo>
                <a:lnTo>
                  <a:pt x="12065" y="0"/>
                </a:lnTo>
                <a:lnTo>
                  <a:pt x="11723" y="49"/>
                </a:lnTo>
                <a:lnTo>
                  <a:pt x="11381" y="122"/>
                </a:lnTo>
                <a:lnTo>
                  <a:pt x="11064" y="196"/>
                </a:lnTo>
                <a:lnTo>
                  <a:pt x="10746" y="318"/>
                </a:lnTo>
                <a:lnTo>
                  <a:pt x="10453" y="464"/>
                </a:lnTo>
                <a:lnTo>
                  <a:pt x="10160" y="611"/>
                </a:lnTo>
                <a:lnTo>
                  <a:pt x="9892" y="806"/>
                </a:lnTo>
                <a:lnTo>
                  <a:pt x="9647" y="1002"/>
                </a:lnTo>
                <a:lnTo>
                  <a:pt x="9403" y="1221"/>
                </a:lnTo>
                <a:lnTo>
                  <a:pt x="9183" y="1466"/>
                </a:lnTo>
                <a:lnTo>
                  <a:pt x="8964" y="1710"/>
                </a:lnTo>
                <a:lnTo>
                  <a:pt x="8793" y="1979"/>
                </a:lnTo>
                <a:lnTo>
                  <a:pt x="8622" y="2272"/>
                </a:lnTo>
                <a:lnTo>
                  <a:pt x="8475" y="2565"/>
                </a:lnTo>
                <a:lnTo>
                  <a:pt x="8353" y="2858"/>
                </a:lnTo>
                <a:lnTo>
                  <a:pt x="8231" y="2565"/>
                </a:lnTo>
                <a:lnTo>
                  <a:pt x="8084" y="2272"/>
                </a:lnTo>
                <a:lnTo>
                  <a:pt x="7913" y="1979"/>
                </a:lnTo>
                <a:lnTo>
                  <a:pt x="7742" y="1710"/>
                </a:lnTo>
                <a:lnTo>
                  <a:pt x="7523" y="1466"/>
                </a:lnTo>
                <a:lnTo>
                  <a:pt x="7303" y="1221"/>
                </a:lnTo>
                <a:lnTo>
                  <a:pt x="7059" y="1002"/>
                </a:lnTo>
                <a:lnTo>
                  <a:pt x="6814" y="806"/>
                </a:lnTo>
                <a:lnTo>
                  <a:pt x="6546" y="611"/>
                </a:lnTo>
                <a:lnTo>
                  <a:pt x="6253" y="464"/>
                </a:lnTo>
                <a:lnTo>
                  <a:pt x="5960" y="318"/>
                </a:lnTo>
                <a:lnTo>
                  <a:pt x="5642" y="196"/>
                </a:lnTo>
                <a:lnTo>
                  <a:pt x="5325" y="122"/>
                </a:lnTo>
                <a:lnTo>
                  <a:pt x="4983" y="49"/>
                </a:lnTo>
                <a:lnTo>
                  <a:pt x="464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8"/>
          <p:cNvSpPr/>
          <p:nvPr/>
        </p:nvSpPr>
        <p:spPr>
          <a:xfrm>
            <a:off x="3180804" y="891606"/>
            <a:ext cx="338956" cy="308317"/>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8"/>
          <p:cNvSpPr/>
          <p:nvPr/>
        </p:nvSpPr>
        <p:spPr>
          <a:xfrm>
            <a:off x="3755576" y="894658"/>
            <a:ext cx="316510" cy="302214"/>
          </a:xfrm>
          <a:custGeom>
            <a:rect b="b" l="l" r="r" t="t"/>
            <a:pathLst>
              <a:path extrusionOk="0" h="14460" w="15144">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8" name="Google Shape;288;p28"/>
          <p:cNvGrpSpPr/>
          <p:nvPr/>
        </p:nvGrpSpPr>
        <p:grpSpPr>
          <a:xfrm>
            <a:off x="4302631" y="874227"/>
            <a:ext cx="349155" cy="349657"/>
            <a:chOff x="5302225" y="968375"/>
            <a:chExt cx="417650" cy="418250"/>
          </a:xfrm>
        </p:grpSpPr>
        <p:sp>
          <p:nvSpPr>
            <p:cNvPr id="289" name="Google Shape;289;p28"/>
            <p:cNvSpPr/>
            <p:nvPr/>
          </p:nvSpPr>
          <p:spPr>
            <a:xfrm>
              <a:off x="5333350" y="991575"/>
              <a:ext cx="152075" cy="155100"/>
            </a:xfrm>
            <a:custGeom>
              <a:rect b="b" l="l" r="r" t="t"/>
              <a:pathLst>
                <a:path extrusionOk="0" h="6204" w="6083">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8"/>
            <p:cNvSpPr/>
            <p:nvPr/>
          </p:nvSpPr>
          <p:spPr>
            <a:xfrm>
              <a:off x="5302225" y="968375"/>
              <a:ext cx="417650" cy="418250"/>
            </a:xfrm>
            <a:custGeom>
              <a:rect b="b" l="l" r="r" t="t"/>
              <a:pathLst>
                <a:path extrusionOk="0" h="16730" w="16706">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1" name="Google Shape;291;p28"/>
          <p:cNvGrpSpPr/>
          <p:nvPr/>
        </p:nvGrpSpPr>
        <p:grpSpPr>
          <a:xfrm>
            <a:off x="4824295" y="834914"/>
            <a:ext cx="432881" cy="421637"/>
            <a:chOff x="5926225" y="921350"/>
            <a:chExt cx="517800" cy="504350"/>
          </a:xfrm>
        </p:grpSpPr>
        <p:sp>
          <p:nvSpPr>
            <p:cNvPr id="292" name="Google Shape;292;p28"/>
            <p:cNvSpPr/>
            <p:nvPr/>
          </p:nvSpPr>
          <p:spPr>
            <a:xfrm>
              <a:off x="5926225" y="921350"/>
              <a:ext cx="517800" cy="504350"/>
            </a:xfrm>
            <a:custGeom>
              <a:rect b="b" l="l" r="r" t="t"/>
              <a:pathLst>
                <a:path extrusionOk="0" h="20174" w="20712">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8"/>
            <p:cNvSpPr/>
            <p:nvPr/>
          </p:nvSpPr>
          <p:spPr>
            <a:xfrm>
              <a:off x="6016600" y="1005000"/>
              <a:ext cx="337050" cy="337050"/>
            </a:xfrm>
            <a:custGeom>
              <a:rect b="b" l="l" r="r" t="t"/>
              <a:pathLst>
                <a:path extrusionOk="0" h="13482" w="13482">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4" name="Google Shape;294;p28"/>
          <p:cNvGrpSpPr/>
          <p:nvPr/>
        </p:nvGrpSpPr>
        <p:grpSpPr>
          <a:xfrm>
            <a:off x="5402118" y="843086"/>
            <a:ext cx="404290" cy="405314"/>
            <a:chOff x="6617400" y="931125"/>
            <a:chExt cx="483600" cy="484825"/>
          </a:xfrm>
        </p:grpSpPr>
        <p:sp>
          <p:nvSpPr>
            <p:cNvPr id="295" name="Google Shape;295;p28"/>
            <p:cNvSpPr/>
            <p:nvPr/>
          </p:nvSpPr>
          <p:spPr>
            <a:xfrm>
              <a:off x="6843925" y="1183900"/>
              <a:ext cx="121525" cy="232050"/>
            </a:xfrm>
            <a:custGeom>
              <a:rect b="b" l="l" r="r" t="t"/>
              <a:pathLst>
                <a:path extrusionOk="0" h="9282" w="4861">
                  <a:moveTo>
                    <a:pt x="1" y="0"/>
                  </a:moveTo>
                  <a:lnTo>
                    <a:pt x="1" y="6863"/>
                  </a:lnTo>
                  <a:lnTo>
                    <a:pt x="25" y="7107"/>
                  </a:lnTo>
                  <a:lnTo>
                    <a:pt x="49" y="7327"/>
                  </a:lnTo>
                  <a:lnTo>
                    <a:pt x="123" y="7572"/>
                  </a:lnTo>
                  <a:lnTo>
                    <a:pt x="196" y="7791"/>
                  </a:lnTo>
                  <a:lnTo>
                    <a:pt x="294" y="8011"/>
                  </a:lnTo>
                  <a:lnTo>
                    <a:pt x="416" y="8207"/>
                  </a:lnTo>
                  <a:lnTo>
                    <a:pt x="562" y="8402"/>
                  </a:lnTo>
                  <a:lnTo>
                    <a:pt x="709" y="8573"/>
                  </a:lnTo>
                  <a:lnTo>
                    <a:pt x="880" y="8719"/>
                  </a:lnTo>
                  <a:lnTo>
                    <a:pt x="1075" y="8866"/>
                  </a:lnTo>
                  <a:lnTo>
                    <a:pt x="1271" y="8988"/>
                  </a:lnTo>
                  <a:lnTo>
                    <a:pt x="1490" y="9086"/>
                  </a:lnTo>
                  <a:lnTo>
                    <a:pt x="1710" y="9159"/>
                  </a:lnTo>
                  <a:lnTo>
                    <a:pt x="1930" y="9232"/>
                  </a:lnTo>
                  <a:lnTo>
                    <a:pt x="2174" y="9257"/>
                  </a:lnTo>
                  <a:lnTo>
                    <a:pt x="2418" y="9281"/>
                  </a:lnTo>
                  <a:lnTo>
                    <a:pt x="2663" y="9257"/>
                  </a:lnTo>
                  <a:lnTo>
                    <a:pt x="2907" y="9232"/>
                  </a:lnTo>
                  <a:lnTo>
                    <a:pt x="3151" y="9159"/>
                  </a:lnTo>
                  <a:lnTo>
                    <a:pt x="3371" y="9086"/>
                  </a:lnTo>
                  <a:lnTo>
                    <a:pt x="3591" y="8988"/>
                  </a:lnTo>
                  <a:lnTo>
                    <a:pt x="3786" y="8866"/>
                  </a:lnTo>
                  <a:lnTo>
                    <a:pt x="3957" y="8719"/>
                  </a:lnTo>
                  <a:lnTo>
                    <a:pt x="4128" y="8573"/>
                  </a:lnTo>
                  <a:lnTo>
                    <a:pt x="4299" y="8402"/>
                  </a:lnTo>
                  <a:lnTo>
                    <a:pt x="4446" y="8207"/>
                  </a:lnTo>
                  <a:lnTo>
                    <a:pt x="4568" y="8011"/>
                  </a:lnTo>
                  <a:lnTo>
                    <a:pt x="4665" y="7791"/>
                  </a:lnTo>
                  <a:lnTo>
                    <a:pt x="4739" y="7572"/>
                  </a:lnTo>
                  <a:lnTo>
                    <a:pt x="4812" y="7327"/>
                  </a:lnTo>
                  <a:lnTo>
                    <a:pt x="4836" y="7107"/>
                  </a:lnTo>
                  <a:lnTo>
                    <a:pt x="4861" y="6863"/>
                  </a:lnTo>
                  <a:lnTo>
                    <a:pt x="4836" y="6717"/>
                  </a:lnTo>
                  <a:lnTo>
                    <a:pt x="4812" y="6619"/>
                  </a:lnTo>
                  <a:lnTo>
                    <a:pt x="4739" y="6521"/>
                  </a:lnTo>
                  <a:lnTo>
                    <a:pt x="4665" y="6424"/>
                  </a:lnTo>
                  <a:lnTo>
                    <a:pt x="4592" y="6350"/>
                  </a:lnTo>
                  <a:lnTo>
                    <a:pt x="4470" y="6302"/>
                  </a:lnTo>
                  <a:lnTo>
                    <a:pt x="4372" y="6253"/>
                  </a:lnTo>
                  <a:lnTo>
                    <a:pt x="4128" y="6253"/>
                  </a:lnTo>
                  <a:lnTo>
                    <a:pt x="4006" y="6302"/>
                  </a:lnTo>
                  <a:lnTo>
                    <a:pt x="3908" y="6350"/>
                  </a:lnTo>
                  <a:lnTo>
                    <a:pt x="3811" y="6424"/>
                  </a:lnTo>
                  <a:lnTo>
                    <a:pt x="3737" y="6521"/>
                  </a:lnTo>
                  <a:lnTo>
                    <a:pt x="3688" y="6619"/>
                  </a:lnTo>
                  <a:lnTo>
                    <a:pt x="3640" y="6717"/>
                  </a:lnTo>
                  <a:lnTo>
                    <a:pt x="3640" y="6863"/>
                  </a:lnTo>
                  <a:lnTo>
                    <a:pt x="3615" y="7083"/>
                  </a:lnTo>
                  <a:lnTo>
                    <a:pt x="3542" y="7327"/>
                  </a:lnTo>
                  <a:lnTo>
                    <a:pt x="3420" y="7523"/>
                  </a:lnTo>
                  <a:lnTo>
                    <a:pt x="3273" y="7718"/>
                  </a:lnTo>
                  <a:lnTo>
                    <a:pt x="3102" y="7865"/>
                  </a:lnTo>
                  <a:lnTo>
                    <a:pt x="2907" y="7962"/>
                  </a:lnTo>
                  <a:lnTo>
                    <a:pt x="2663" y="8036"/>
                  </a:lnTo>
                  <a:lnTo>
                    <a:pt x="2418" y="8060"/>
                  </a:lnTo>
                  <a:lnTo>
                    <a:pt x="2174" y="8036"/>
                  </a:lnTo>
                  <a:lnTo>
                    <a:pt x="1954" y="7962"/>
                  </a:lnTo>
                  <a:lnTo>
                    <a:pt x="1759" y="7865"/>
                  </a:lnTo>
                  <a:lnTo>
                    <a:pt x="1564" y="7718"/>
                  </a:lnTo>
                  <a:lnTo>
                    <a:pt x="1417" y="7523"/>
                  </a:lnTo>
                  <a:lnTo>
                    <a:pt x="1319" y="7327"/>
                  </a:lnTo>
                  <a:lnTo>
                    <a:pt x="1246" y="7083"/>
                  </a:lnTo>
                  <a:lnTo>
                    <a:pt x="1222" y="6863"/>
                  </a:lnTo>
                  <a:lnTo>
                    <a:pt x="1222" y="0"/>
                  </a:lnTo>
                  <a:lnTo>
                    <a:pt x="953" y="220"/>
                  </a:lnTo>
                  <a:lnTo>
                    <a:pt x="880" y="293"/>
                  </a:lnTo>
                  <a:lnTo>
                    <a:pt x="806" y="342"/>
                  </a:lnTo>
                  <a:lnTo>
                    <a:pt x="709" y="367"/>
                  </a:lnTo>
                  <a:lnTo>
                    <a:pt x="513" y="367"/>
                  </a:lnTo>
                  <a:lnTo>
                    <a:pt x="416" y="342"/>
                  </a:lnTo>
                  <a:lnTo>
                    <a:pt x="342" y="293"/>
                  </a:lnTo>
                  <a:lnTo>
                    <a:pt x="269" y="220"/>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8"/>
            <p:cNvSpPr/>
            <p:nvPr/>
          </p:nvSpPr>
          <p:spPr>
            <a:xfrm>
              <a:off x="6617400" y="931125"/>
              <a:ext cx="483600" cy="259500"/>
            </a:xfrm>
            <a:custGeom>
              <a:rect b="b" l="l" r="r" t="t"/>
              <a:pathLst>
                <a:path extrusionOk="0" h="10380" w="19344">
                  <a:moveTo>
                    <a:pt x="5252" y="9769"/>
                  </a:moveTo>
                  <a:lnTo>
                    <a:pt x="5252" y="9769"/>
                  </a:lnTo>
                  <a:lnTo>
                    <a:pt x="5252" y="9769"/>
                  </a:lnTo>
                  <a:close/>
                  <a:moveTo>
                    <a:pt x="9672" y="0"/>
                  </a:moveTo>
                  <a:lnTo>
                    <a:pt x="9550" y="25"/>
                  </a:lnTo>
                  <a:lnTo>
                    <a:pt x="9428" y="49"/>
                  </a:lnTo>
                  <a:lnTo>
                    <a:pt x="9330" y="122"/>
                  </a:lnTo>
                  <a:lnTo>
                    <a:pt x="9232" y="196"/>
                  </a:lnTo>
                  <a:lnTo>
                    <a:pt x="9159" y="269"/>
                  </a:lnTo>
                  <a:lnTo>
                    <a:pt x="9110" y="367"/>
                  </a:lnTo>
                  <a:lnTo>
                    <a:pt x="9086" y="489"/>
                  </a:lnTo>
                  <a:lnTo>
                    <a:pt x="9062" y="611"/>
                  </a:lnTo>
                  <a:lnTo>
                    <a:pt x="9062" y="1246"/>
                  </a:lnTo>
                  <a:lnTo>
                    <a:pt x="8622" y="1270"/>
                  </a:lnTo>
                  <a:lnTo>
                    <a:pt x="8182" y="1343"/>
                  </a:lnTo>
                  <a:lnTo>
                    <a:pt x="7767" y="1417"/>
                  </a:lnTo>
                  <a:lnTo>
                    <a:pt x="7328" y="1514"/>
                  </a:lnTo>
                  <a:lnTo>
                    <a:pt x="6912" y="1612"/>
                  </a:lnTo>
                  <a:lnTo>
                    <a:pt x="6497" y="1759"/>
                  </a:lnTo>
                  <a:lnTo>
                    <a:pt x="6082" y="1905"/>
                  </a:lnTo>
                  <a:lnTo>
                    <a:pt x="5691" y="2076"/>
                  </a:lnTo>
                  <a:lnTo>
                    <a:pt x="5300" y="2247"/>
                  </a:lnTo>
                  <a:lnTo>
                    <a:pt x="4910" y="2467"/>
                  </a:lnTo>
                  <a:lnTo>
                    <a:pt x="4543" y="2687"/>
                  </a:lnTo>
                  <a:lnTo>
                    <a:pt x="4177" y="2931"/>
                  </a:lnTo>
                  <a:lnTo>
                    <a:pt x="3811" y="3175"/>
                  </a:lnTo>
                  <a:lnTo>
                    <a:pt x="3469" y="3468"/>
                  </a:lnTo>
                  <a:lnTo>
                    <a:pt x="3151" y="3761"/>
                  </a:lnTo>
                  <a:lnTo>
                    <a:pt x="2834" y="4054"/>
                  </a:lnTo>
                  <a:lnTo>
                    <a:pt x="2516" y="4372"/>
                  </a:lnTo>
                  <a:lnTo>
                    <a:pt x="2223" y="4714"/>
                  </a:lnTo>
                  <a:lnTo>
                    <a:pt x="1930" y="5080"/>
                  </a:lnTo>
                  <a:lnTo>
                    <a:pt x="1686" y="5422"/>
                  </a:lnTo>
                  <a:lnTo>
                    <a:pt x="1442" y="5788"/>
                  </a:lnTo>
                  <a:lnTo>
                    <a:pt x="1222" y="6179"/>
                  </a:lnTo>
                  <a:lnTo>
                    <a:pt x="1002" y="6570"/>
                  </a:lnTo>
                  <a:lnTo>
                    <a:pt x="807" y="6961"/>
                  </a:lnTo>
                  <a:lnTo>
                    <a:pt x="660" y="7376"/>
                  </a:lnTo>
                  <a:lnTo>
                    <a:pt x="489" y="7791"/>
                  </a:lnTo>
                  <a:lnTo>
                    <a:pt x="367" y="8206"/>
                  </a:lnTo>
                  <a:lnTo>
                    <a:pt x="245" y="8622"/>
                  </a:lnTo>
                  <a:lnTo>
                    <a:pt x="172" y="9061"/>
                  </a:lnTo>
                  <a:lnTo>
                    <a:pt x="98" y="9501"/>
                  </a:lnTo>
                  <a:lnTo>
                    <a:pt x="25" y="9940"/>
                  </a:lnTo>
                  <a:lnTo>
                    <a:pt x="1" y="10380"/>
                  </a:lnTo>
                  <a:lnTo>
                    <a:pt x="196" y="10111"/>
                  </a:lnTo>
                  <a:lnTo>
                    <a:pt x="465" y="9867"/>
                  </a:lnTo>
                  <a:lnTo>
                    <a:pt x="758" y="9647"/>
                  </a:lnTo>
                  <a:lnTo>
                    <a:pt x="1075" y="9452"/>
                  </a:lnTo>
                  <a:lnTo>
                    <a:pt x="1442" y="9305"/>
                  </a:lnTo>
                  <a:lnTo>
                    <a:pt x="1808" y="9183"/>
                  </a:lnTo>
                  <a:lnTo>
                    <a:pt x="2223" y="9110"/>
                  </a:lnTo>
                  <a:lnTo>
                    <a:pt x="2638" y="9086"/>
                  </a:lnTo>
                  <a:lnTo>
                    <a:pt x="2956" y="9110"/>
                  </a:lnTo>
                  <a:lnTo>
                    <a:pt x="3249" y="9134"/>
                  </a:lnTo>
                  <a:lnTo>
                    <a:pt x="3542" y="9208"/>
                  </a:lnTo>
                  <a:lnTo>
                    <a:pt x="3811" y="9281"/>
                  </a:lnTo>
                  <a:lnTo>
                    <a:pt x="4079" y="9379"/>
                  </a:lnTo>
                  <a:lnTo>
                    <a:pt x="4323" y="9501"/>
                  </a:lnTo>
                  <a:lnTo>
                    <a:pt x="4543" y="9647"/>
                  </a:lnTo>
                  <a:lnTo>
                    <a:pt x="4763" y="9794"/>
                  </a:lnTo>
                  <a:lnTo>
                    <a:pt x="4812" y="9305"/>
                  </a:lnTo>
                  <a:lnTo>
                    <a:pt x="4934" y="8573"/>
                  </a:lnTo>
                  <a:lnTo>
                    <a:pt x="5007" y="8109"/>
                  </a:lnTo>
                  <a:lnTo>
                    <a:pt x="5129" y="7620"/>
                  </a:lnTo>
                  <a:lnTo>
                    <a:pt x="5276" y="7107"/>
                  </a:lnTo>
                  <a:lnTo>
                    <a:pt x="5447" y="6546"/>
                  </a:lnTo>
                  <a:lnTo>
                    <a:pt x="5642" y="5984"/>
                  </a:lnTo>
                  <a:lnTo>
                    <a:pt x="5887" y="5373"/>
                  </a:lnTo>
                  <a:lnTo>
                    <a:pt x="6180" y="4763"/>
                  </a:lnTo>
                  <a:lnTo>
                    <a:pt x="6522" y="4152"/>
                  </a:lnTo>
                  <a:lnTo>
                    <a:pt x="6888" y="3542"/>
                  </a:lnTo>
                  <a:lnTo>
                    <a:pt x="7303" y="2931"/>
                  </a:lnTo>
                  <a:lnTo>
                    <a:pt x="7792" y="2345"/>
                  </a:lnTo>
                  <a:lnTo>
                    <a:pt x="8329" y="1783"/>
                  </a:lnTo>
                  <a:lnTo>
                    <a:pt x="8402" y="1710"/>
                  </a:lnTo>
                  <a:lnTo>
                    <a:pt x="8597" y="1710"/>
                  </a:lnTo>
                  <a:lnTo>
                    <a:pt x="8671" y="1783"/>
                  </a:lnTo>
                  <a:lnTo>
                    <a:pt x="8720" y="1856"/>
                  </a:lnTo>
                  <a:lnTo>
                    <a:pt x="8744" y="1954"/>
                  </a:lnTo>
                  <a:lnTo>
                    <a:pt x="8720" y="2027"/>
                  </a:lnTo>
                  <a:lnTo>
                    <a:pt x="8671" y="2125"/>
                  </a:lnTo>
                  <a:lnTo>
                    <a:pt x="8182" y="2662"/>
                  </a:lnTo>
                  <a:lnTo>
                    <a:pt x="7718" y="3200"/>
                  </a:lnTo>
                  <a:lnTo>
                    <a:pt x="7328" y="3786"/>
                  </a:lnTo>
                  <a:lnTo>
                    <a:pt x="6961" y="4348"/>
                  </a:lnTo>
                  <a:lnTo>
                    <a:pt x="6668" y="4934"/>
                  </a:lnTo>
                  <a:lnTo>
                    <a:pt x="6375" y="5495"/>
                  </a:lnTo>
                  <a:lnTo>
                    <a:pt x="6155" y="6082"/>
                  </a:lnTo>
                  <a:lnTo>
                    <a:pt x="5960" y="6619"/>
                  </a:lnTo>
                  <a:lnTo>
                    <a:pt x="5789" y="7156"/>
                  </a:lnTo>
                  <a:lnTo>
                    <a:pt x="5642" y="7645"/>
                  </a:lnTo>
                  <a:lnTo>
                    <a:pt x="5520" y="8109"/>
                  </a:lnTo>
                  <a:lnTo>
                    <a:pt x="5423" y="8548"/>
                  </a:lnTo>
                  <a:lnTo>
                    <a:pt x="5300" y="9257"/>
                  </a:lnTo>
                  <a:lnTo>
                    <a:pt x="5252" y="9769"/>
                  </a:lnTo>
                  <a:lnTo>
                    <a:pt x="5471" y="9623"/>
                  </a:lnTo>
                  <a:lnTo>
                    <a:pt x="5691" y="9476"/>
                  </a:lnTo>
                  <a:lnTo>
                    <a:pt x="5935" y="9379"/>
                  </a:lnTo>
                  <a:lnTo>
                    <a:pt x="6180" y="9281"/>
                  </a:lnTo>
                  <a:lnTo>
                    <a:pt x="6448" y="9208"/>
                  </a:lnTo>
                  <a:lnTo>
                    <a:pt x="6741" y="9134"/>
                  </a:lnTo>
                  <a:lnTo>
                    <a:pt x="7034" y="9110"/>
                  </a:lnTo>
                  <a:lnTo>
                    <a:pt x="7328" y="9086"/>
                  </a:lnTo>
                  <a:lnTo>
                    <a:pt x="7645" y="9110"/>
                  </a:lnTo>
                  <a:lnTo>
                    <a:pt x="7938" y="9134"/>
                  </a:lnTo>
                  <a:lnTo>
                    <a:pt x="8207" y="9208"/>
                  </a:lnTo>
                  <a:lnTo>
                    <a:pt x="8475" y="9281"/>
                  </a:lnTo>
                  <a:lnTo>
                    <a:pt x="8744" y="9379"/>
                  </a:lnTo>
                  <a:lnTo>
                    <a:pt x="8988" y="9501"/>
                  </a:lnTo>
                  <a:lnTo>
                    <a:pt x="9208" y="9623"/>
                  </a:lnTo>
                  <a:lnTo>
                    <a:pt x="9428" y="9794"/>
                  </a:lnTo>
                  <a:lnTo>
                    <a:pt x="9428" y="1954"/>
                  </a:lnTo>
                  <a:lnTo>
                    <a:pt x="9452" y="1856"/>
                  </a:lnTo>
                  <a:lnTo>
                    <a:pt x="9501" y="1783"/>
                  </a:lnTo>
                  <a:lnTo>
                    <a:pt x="9574" y="1710"/>
                  </a:lnTo>
                  <a:lnTo>
                    <a:pt x="9770" y="1710"/>
                  </a:lnTo>
                  <a:lnTo>
                    <a:pt x="9843" y="1783"/>
                  </a:lnTo>
                  <a:lnTo>
                    <a:pt x="9892" y="1856"/>
                  </a:lnTo>
                  <a:lnTo>
                    <a:pt x="9916" y="1954"/>
                  </a:lnTo>
                  <a:lnTo>
                    <a:pt x="9916" y="9794"/>
                  </a:lnTo>
                  <a:lnTo>
                    <a:pt x="10136" y="9623"/>
                  </a:lnTo>
                  <a:lnTo>
                    <a:pt x="10356" y="9501"/>
                  </a:lnTo>
                  <a:lnTo>
                    <a:pt x="10600" y="9379"/>
                  </a:lnTo>
                  <a:lnTo>
                    <a:pt x="10869" y="9281"/>
                  </a:lnTo>
                  <a:lnTo>
                    <a:pt x="11137" y="9208"/>
                  </a:lnTo>
                  <a:lnTo>
                    <a:pt x="11406" y="9134"/>
                  </a:lnTo>
                  <a:lnTo>
                    <a:pt x="11699" y="9110"/>
                  </a:lnTo>
                  <a:lnTo>
                    <a:pt x="12017" y="9086"/>
                  </a:lnTo>
                  <a:lnTo>
                    <a:pt x="12310" y="9110"/>
                  </a:lnTo>
                  <a:lnTo>
                    <a:pt x="12603" y="9134"/>
                  </a:lnTo>
                  <a:lnTo>
                    <a:pt x="12896" y="9208"/>
                  </a:lnTo>
                  <a:lnTo>
                    <a:pt x="13165" y="9281"/>
                  </a:lnTo>
                  <a:lnTo>
                    <a:pt x="13409" y="9379"/>
                  </a:lnTo>
                  <a:lnTo>
                    <a:pt x="13653" y="9476"/>
                  </a:lnTo>
                  <a:lnTo>
                    <a:pt x="13873" y="9623"/>
                  </a:lnTo>
                  <a:lnTo>
                    <a:pt x="14093" y="9769"/>
                  </a:lnTo>
                  <a:lnTo>
                    <a:pt x="14019" y="9257"/>
                  </a:lnTo>
                  <a:lnTo>
                    <a:pt x="13897" y="8548"/>
                  </a:lnTo>
                  <a:lnTo>
                    <a:pt x="13824" y="8109"/>
                  </a:lnTo>
                  <a:lnTo>
                    <a:pt x="13702" y="7645"/>
                  </a:lnTo>
                  <a:lnTo>
                    <a:pt x="13555" y="7132"/>
                  </a:lnTo>
                  <a:lnTo>
                    <a:pt x="13384" y="6619"/>
                  </a:lnTo>
                  <a:lnTo>
                    <a:pt x="13189" y="6057"/>
                  </a:lnTo>
                  <a:lnTo>
                    <a:pt x="12945" y="5495"/>
                  </a:lnTo>
                  <a:lnTo>
                    <a:pt x="12676" y="4934"/>
                  </a:lnTo>
                  <a:lnTo>
                    <a:pt x="12359" y="4348"/>
                  </a:lnTo>
                  <a:lnTo>
                    <a:pt x="12017" y="3786"/>
                  </a:lnTo>
                  <a:lnTo>
                    <a:pt x="11626" y="3200"/>
                  </a:lnTo>
                  <a:lnTo>
                    <a:pt x="11162" y="2662"/>
                  </a:lnTo>
                  <a:lnTo>
                    <a:pt x="10673" y="2125"/>
                  </a:lnTo>
                  <a:lnTo>
                    <a:pt x="10625" y="2027"/>
                  </a:lnTo>
                  <a:lnTo>
                    <a:pt x="10600" y="1954"/>
                  </a:lnTo>
                  <a:lnTo>
                    <a:pt x="10625" y="1856"/>
                  </a:lnTo>
                  <a:lnTo>
                    <a:pt x="10673" y="1783"/>
                  </a:lnTo>
                  <a:lnTo>
                    <a:pt x="10747" y="1710"/>
                  </a:lnTo>
                  <a:lnTo>
                    <a:pt x="10942" y="1710"/>
                  </a:lnTo>
                  <a:lnTo>
                    <a:pt x="11015" y="1783"/>
                  </a:lnTo>
                  <a:lnTo>
                    <a:pt x="11553" y="2345"/>
                  </a:lnTo>
                  <a:lnTo>
                    <a:pt x="12017" y="2931"/>
                  </a:lnTo>
                  <a:lnTo>
                    <a:pt x="12456" y="3542"/>
                  </a:lnTo>
                  <a:lnTo>
                    <a:pt x="12823" y="4152"/>
                  </a:lnTo>
                  <a:lnTo>
                    <a:pt x="13165" y="4787"/>
                  </a:lnTo>
                  <a:lnTo>
                    <a:pt x="13458" y="5373"/>
                  </a:lnTo>
                  <a:lnTo>
                    <a:pt x="13702" y="5984"/>
                  </a:lnTo>
                  <a:lnTo>
                    <a:pt x="13897" y="6546"/>
                  </a:lnTo>
                  <a:lnTo>
                    <a:pt x="14068" y="7107"/>
                  </a:lnTo>
                  <a:lnTo>
                    <a:pt x="14215" y="7620"/>
                  </a:lnTo>
                  <a:lnTo>
                    <a:pt x="14337" y="8109"/>
                  </a:lnTo>
                  <a:lnTo>
                    <a:pt x="14410" y="8573"/>
                  </a:lnTo>
                  <a:lnTo>
                    <a:pt x="14532" y="9305"/>
                  </a:lnTo>
                  <a:lnTo>
                    <a:pt x="14581" y="9794"/>
                  </a:lnTo>
                  <a:lnTo>
                    <a:pt x="14801" y="9647"/>
                  </a:lnTo>
                  <a:lnTo>
                    <a:pt x="15021" y="9501"/>
                  </a:lnTo>
                  <a:lnTo>
                    <a:pt x="15265" y="9379"/>
                  </a:lnTo>
                  <a:lnTo>
                    <a:pt x="15534" y="9281"/>
                  </a:lnTo>
                  <a:lnTo>
                    <a:pt x="15802" y="9208"/>
                  </a:lnTo>
                  <a:lnTo>
                    <a:pt x="16095" y="9134"/>
                  </a:lnTo>
                  <a:lnTo>
                    <a:pt x="16388" y="9110"/>
                  </a:lnTo>
                  <a:lnTo>
                    <a:pt x="16706" y="9086"/>
                  </a:lnTo>
                  <a:lnTo>
                    <a:pt x="17121" y="9110"/>
                  </a:lnTo>
                  <a:lnTo>
                    <a:pt x="17536" y="9183"/>
                  </a:lnTo>
                  <a:lnTo>
                    <a:pt x="17903" y="9305"/>
                  </a:lnTo>
                  <a:lnTo>
                    <a:pt x="18269" y="9452"/>
                  </a:lnTo>
                  <a:lnTo>
                    <a:pt x="18587" y="9647"/>
                  </a:lnTo>
                  <a:lnTo>
                    <a:pt x="18880" y="9867"/>
                  </a:lnTo>
                  <a:lnTo>
                    <a:pt x="19148" y="10111"/>
                  </a:lnTo>
                  <a:lnTo>
                    <a:pt x="19344" y="10380"/>
                  </a:lnTo>
                  <a:lnTo>
                    <a:pt x="19319" y="9940"/>
                  </a:lnTo>
                  <a:lnTo>
                    <a:pt x="19246" y="9501"/>
                  </a:lnTo>
                  <a:lnTo>
                    <a:pt x="19173" y="9061"/>
                  </a:lnTo>
                  <a:lnTo>
                    <a:pt x="19099" y="8622"/>
                  </a:lnTo>
                  <a:lnTo>
                    <a:pt x="18977" y="8206"/>
                  </a:lnTo>
                  <a:lnTo>
                    <a:pt x="18855" y="7791"/>
                  </a:lnTo>
                  <a:lnTo>
                    <a:pt x="18684" y="7376"/>
                  </a:lnTo>
                  <a:lnTo>
                    <a:pt x="18538" y="6961"/>
                  </a:lnTo>
                  <a:lnTo>
                    <a:pt x="18342" y="6570"/>
                  </a:lnTo>
                  <a:lnTo>
                    <a:pt x="18122" y="6179"/>
                  </a:lnTo>
                  <a:lnTo>
                    <a:pt x="17903" y="5788"/>
                  </a:lnTo>
                  <a:lnTo>
                    <a:pt x="17658" y="5422"/>
                  </a:lnTo>
                  <a:lnTo>
                    <a:pt x="17414" y="5080"/>
                  </a:lnTo>
                  <a:lnTo>
                    <a:pt x="17121" y="4714"/>
                  </a:lnTo>
                  <a:lnTo>
                    <a:pt x="16828" y="4372"/>
                  </a:lnTo>
                  <a:lnTo>
                    <a:pt x="16511" y="4054"/>
                  </a:lnTo>
                  <a:lnTo>
                    <a:pt x="16193" y="3761"/>
                  </a:lnTo>
                  <a:lnTo>
                    <a:pt x="15876" y="3468"/>
                  </a:lnTo>
                  <a:lnTo>
                    <a:pt x="15534" y="3175"/>
                  </a:lnTo>
                  <a:lnTo>
                    <a:pt x="15167" y="2931"/>
                  </a:lnTo>
                  <a:lnTo>
                    <a:pt x="14801" y="2687"/>
                  </a:lnTo>
                  <a:lnTo>
                    <a:pt x="14435" y="2467"/>
                  </a:lnTo>
                  <a:lnTo>
                    <a:pt x="14044" y="2247"/>
                  </a:lnTo>
                  <a:lnTo>
                    <a:pt x="13653" y="2076"/>
                  </a:lnTo>
                  <a:lnTo>
                    <a:pt x="13262" y="1905"/>
                  </a:lnTo>
                  <a:lnTo>
                    <a:pt x="12847" y="1759"/>
                  </a:lnTo>
                  <a:lnTo>
                    <a:pt x="12432" y="1612"/>
                  </a:lnTo>
                  <a:lnTo>
                    <a:pt x="12017" y="1514"/>
                  </a:lnTo>
                  <a:lnTo>
                    <a:pt x="11577" y="1417"/>
                  </a:lnTo>
                  <a:lnTo>
                    <a:pt x="11162" y="1343"/>
                  </a:lnTo>
                  <a:lnTo>
                    <a:pt x="10722" y="1270"/>
                  </a:lnTo>
                  <a:lnTo>
                    <a:pt x="10283" y="1246"/>
                  </a:lnTo>
                  <a:lnTo>
                    <a:pt x="10283" y="611"/>
                  </a:lnTo>
                  <a:lnTo>
                    <a:pt x="10258" y="489"/>
                  </a:lnTo>
                  <a:lnTo>
                    <a:pt x="10234" y="367"/>
                  </a:lnTo>
                  <a:lnTo>
                    <a:pt x="10185" y="269"/>
                  </a:lnTo>
                  <a:lnTo>
                    <a:pt x="10112" y="196"/>
                  </a:lnTo>
                  <a:lnTo>
                    <a:pt x="10014" y="122"/>
                  </a:lnTo>
                  <a:lnTo>
                    <a:pt x="9916" y="49"/>
                  </a:lnTo>
                  <a:lnTo>
                    <a:pt x="9794" y="25"/>
                  </a:lnTo>
                  <a:lnTo>
                    <a:pt x="967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 name="Google Shape;297;p28"/>
          <p:cNvGrpSpPr/>
          <p:nvPr/>
        </p:nvGrpSpPr>
        <p:grpSpPr>
          <a:xfrm>
            <a:off x="337525" y="1472448"/>
            <a:ext cx="389994" cy="273623"/>
            <a:chOff x="559275" y="1683950"/>
            <a:chExt cx="466500" cy="327300"/>
          </a:xfrm>
        </p:grpSpPr>
        <p:sp>
          <p:nvSpPr>
            <p:cNvPr id="298" name="Google Shape;298;p28"/>
            <p:cNvSpPr/>
            <p:nvPr/>
          </p:nvSpPr>
          <p:spPr>
            <a:xfrm>
              <a:off x="559275" y="1683950"/>
              <a:ext cx="466500" cy="197850"/>
            </a:xfrm>
            <a:custGeom>
              <a:rect b="b" l="l" r="r" t="t"/>
              <a:pathLst>
                <a:path extrusionOk="0" h="7914" w="18660">
                  <a:moveTo>
                    <a:pt x="391" y="1"/>
                  </a:moveTo>
                  <a:lnTo>
                    <a:pt x="293" y="50"/>
                  </a:lnTo>
                  <a:lnTo>
                    <a:pt x="220" y="74"/>
                  </a:lnTo>
                  <a:lnTo>
                    <a:pt x="147" y="147"/>
                  </a:lnTo>
                  <a:lnTo>
                    <a:pt x="74" y="221"/>
                  </a:lnTo>
                  <a:lnTo>
                    <a:pt x="49" y="294"/>
                  </a:lnTo>
                  <a:lnTo>
                    <a:pt x="0" y="392"/>
                  </a:lnTo>
                  <a:lnTo>
                    <a:pt x="0" y="489"/>
                  </a:lnTo>
                  <a:lnTo>
                    <a:pt x="0" y="1173"/>
                  </a:lnTo>
                  <a:lnTo>
                    <a:pt x="9330" y="7914"/>
                  </a:lnTo>
                  <a:lnTo>
                    <a:pt x="18659" y="1173"/>
                  </a:lnTo>
                  <a:lnTo>
                    <a:pt x="18659" y="489"/>
                  </a:lnTo>
                  <a:lnTo>
                    <a:pt x="18659" y="392"/>
                  </a:lnTo>
                  <a:lnTo>
                    <a:pt x="18611" y="294"/>
                  </a:lnTo>
                  <a:lnTo>
                    <a:pt x="18586" y="221"/>
                  </a:lnTo>
                  <a:lnTo>
                    <a:pt x="18513" y="147"/>
                  </a:lnTo>
                  <a:lnTo>
                    <a:pt x="18440" y="74"/>
                  </a:lnTo>
                  <a:lnTo>
                    <a:pt x="18366" y="50"/>
                  </a:lnTo>
                  <a:lnTo>
                    <a:pt x="1826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8"/>
            <p:cNvSpPr/>
            <p:nvPr/>
          </p:nvSpPr>
          <p:spPr>
            <a:xfrm>
              <a:off x="559275" y="1727925"/>
              <a:ext cx="466500" cy="283325"/>
            </a:xfrm>
            <a:custGeom>
              <a:rect b="b" l="l" r="r" t="t"/>
              <a:pathLst>
                <a:path extrusionOk="0" h="11333" w="18660">
                  <a:moveTo>
                    <a:pt x="0" y="0"/>
                  </a:moveTo>
                  <a:lnTo>
                    <a:pt x="0" y="10844"/>
                  </a:lnTo>
                  <a:lnTo>
                    <a:pt x="0" y="10917"/>
                  </a:lnTo>
                  <a:lnTo>
                    <a:pt x="5129" y="7230"/>
                  </a:lnTo>
                  <a:lnTo>
                    <a:pt x="5227" y="7181"/>
                  </a:lnTo>
                  <a:lnTo>
                    <a:pt x="5325" y="7181"/>
                  </a:lnTo>
                  <a:lnTo>
                    <a:pt x="5398" y="7205"/>
                  </a:lnTo>
                  <a:lnTo>
                    <a:pt x="5471" y="7278"/>
                  </a:lnTo>
                  <a:lnTo>
                    <a:pt x="5520" y="7376"/>
                  </a:lnTo>
                  <a:lnTo>
                    <a:pt x="5520" y="7474"/>
                  </a:lnTo>
                  <a:lnTo>
                    <a:pt x="5471" y="7547"/>
                  </a:lnTo>
                  <a:lnTo>
                    <a:pt x="5422" y="7620"/>
                  </a:lnTo>
                  <a:lnTo>
                    <a:pt x="318" y="11308"/>
                  </a:lnTo>
                  <a:lnTo>
                    <a:pt x="415" y="11333"/>
                  </a:lnTo>
                  <a:lnTo>
                    <a:pt x="18244" y="11333"/>
                  </a:lnTo>
                  <a:lnTo>
                    <a:pt x="18342" y="11308"/>
                  </a:lnTo>
                  <a:lnTo>
                    <a:pt x="13238" y="7620"/>
                  </a:lnTo>
                  <a:lnTo>
                    <a:pt x="13189" y="7547"/>
                  </a:lnTo>
                  <a:lnTo>
                    <a:pt x="13140" y="7474"/>
                  </a:lnTo>
                  <a:lnTo>
                    <a:pt x="13140" y="7376"/>
                  </a:lnTo>
                  <a:lnTo>
                    <a:pt x="13189" y="7278"/>
                  </a:lnTo>
                  <a:lnTo>
                    <a:pt x="13262" y="7205"/>
                  </a:lnTo>
                  <a:lnTo>
                    <a:pt x="13335" y="7181"/>
                  </a:lnTo>
                  <a:lnTo>
                    <a:pt x="13433" y="7181"/>
                  </a:lnTo>
                  <a:lnTo>
                    <a:pt x="13531" y="7230"/>
                  </a:lnTo>
                  <a:lnTo>
                    <a:pt x="18659" y="10917"/>
                  </a:lnTo>
                  <a:lnTo>
                    <a:pt x="18659" y="10844"/>
                  </a:lnTo>
                  <a:lnTo>
                    <a:pt x="18659" y="0"/>
                  </a:lnTo>
                  <a:lnTo>
                    <a:pt x="9476" y="6643"/>
                  </a:lnTo>
                  <a:lnTo>
                    <a:pt x="9403" y="6692"/>
                  </a:lnTo>
                  <a:lnTo>
                    <a:pt x="9257" y="6692"/>
                  </a:lnTo>
                  <a:lnTo>
                    <a:pt x="9183" y="6643"/>
                  </a:lnTo>
                  <a:lnTo>
                    <a:pt x="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 name="Google Shape;300;p28"/>
          <p:cNvGrpSpPr/>
          <p:nvPr/>
        </p:nvGrpSpPr>
        <p:grpSpPr>
          <a:xfrm>
            <a:off x="901052" y="1418358"/>
            <a:ext cx="389994" cy="381822"/>
            <a:chOff x="1233350" y="1619250"/>
            <a:chExt cx="466500" cy="456725"/>
          </a:xfrm>
        </p:grpSpPr>
        <p:sp>
          <p:nvSpPr>
            <p:cNvPr id="301" name="Google Shape;301;p28"/>
            <p:cNvSpPr/>
            <p:nvPr/>
          </p:nvSpPr>
          <p:spPr>
            <a:xfrm>
              <a:off x="1233350" y="1619250"/>
              <a:ext cx="466500" cy="456725"/>
            </a:xfrm>
            <a:custGeom>
              <a:rect b="b" l="l" r="r" t="t"/>
              <a:pathLst>
                <a:path extrusionOk="0" h="18269" w="18660">
                  <a:moveTo>
                    <a:pt x="14923" y="5080"/>
                  </a:moveTo>
                  <a:lnTo>
                    <a:pt x="14923" y="9037"/>
                  </a:lnTo>
                  <a:lnTo>
                    <a:pt x="17316" y="7913"/>
                  </a:lnTo>
                  <a:lnTo>
                    <a:pt x="9476" y="13579"/>
                  </a:lnTo>
                  <a:lnTo>
                    <a:pt x="9403" y="13604"/>
                  </a:lnTo>
                  <a:lnTo>
                    <a:pt x="9330" y="13628"/>
                  </a:lnTo>
                  <a:lnTo>
                    <a:pt x="9257" y="13604"/>
                  </a:lnTo>
                  <a:lnTo>
                    <a:pt x="9183" y="13579"/>
                  </a:lnTo>
                  <a:lnTo>
                    <a:pt x="1344" y="7913"/>
                  </a:lnTo>
                  <a:lnTo>
                    <a:pt x="3737" y="9037"/>
                  </a:lnTo>
                  <a:lnTo>
                    <a:pt x="3737" y="5080"/>
                  </a:lnTo>
                  <a:close/>
                  <a:moveTo>
                    <a:pt x="9330" y="0"/>
                  </a:moveTo>
                  <a:lnTo>
                    <a:pt x="0" y="6741"/>
                  </a:lnTo>
                  <a:lnTo>
                    <a:pt x="0" y="17780"/>
                  </a:lnTo>
                  <a:lnTo>
                    <a:pt x="0" y="17853"/>
                  </a:lnTo>
                  <a:lnTo>
                    <a:pt x="5129" y="14165"/>
                  </a:lnTo>
                  <a:lnTo>
                    <a:pt x="5227" y="14117"/>
                  </a:lnTo>
                  <a:lnTo>
                    <a:pt x="5325" y="14117"/>
                  </a:lnTo>
                  <a:lnTo>
                    <a:pt x="5398" y="14141"/>
                  </a:lnTo>
                  <a:lnTo>
                    <a:pt x="5471" y="14214"/>
                  </a:lnTo>
                  <a:lnTo>
                    <a:pt x="5520" y="14312"/>
                  </a:lnTo>
                  <a:lnTo>
                    <a:pt x="5520" y="14385"/>
                  </a:lnTo>
                  <a:lnTo>
                    <a:pt x="5471" y="14483"/>
                  </a:lnTo>
                  <a:lnTo>
                    <a:pt x="5422" y="14556"/>
                  </a:lnTo>
                  <a:lnTo>
                    <a:pt x="318" y="18244"/>
                  </a:lnTo>
                  <a:lnTo>
                    <a:pt x="416" y="18244"/>
                  </a:lnTo>
                  <a:lnTo>
                    <a:pt x="489" y="18268"/>
                  </a:lnTo>
                  <a:lnTo>
                    <a:pt x="18171" y="18268"/>
                  </a:lnTo>
                  <a:lnTo>
                    <a:pt x="18244" y="18244"/>
                  </a:lnTo>
                  <a:lnTo>
                    <a:pt x="18342" y="18244"/>
                  </a:lnTo>
                  <a:lnTo>
                    <a:pt x="13238" y="14556"/>
                  </a:lnTo>
                  <a:lnTo>
                    <a:pt x="13189" y="14483"/>
                  </a:lnTo>
                  <a:lnTo>
                    <a:pt x="13140" y="14385"/>
                  </a:lnTo>
                  <a:lnTo>
                    <a:pt x="13140" y="14312"/>
                  </a:lnTo>
                  <a:lnTo>
                    <a:pt x="13189" y="14214"/>
                  </a:lnTo>
                  <a:lnTo>
                    <a:pt x="13262" y="14141"/>
                  </a:lnTo>
                  <a:lnTo>
                    <a:pt x="13335" y="14117"/>
                  </a:lnTo>
                  <a:lnTo>
                    <a:pt x="13433" y="14117"/>
                  </a:lnTo>
                  <a:lnTo>
                    <a:pt x="13531" y="14165"/>
                  </a:lnTo>
                  <a:lnTo>
                    <a:pt x="18660" y="17853"/>
                  </a:lnTo>
                  <a:lnTo>
                    <a:pt x="18660" y="17780"/>
                  </a:lnTo>
                  <a:lnTo>
                    <a:pt x="18660" y="6741"/>
                  </a:lnTo>
                  <a:lnTo>
                    <a:pt x="933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8"/>
            <p:cNvSpPr/>
            <p:nvPr/>
          </p:nvSpPr>
          <p:spPr>
            <a:xfrm>
              <a:off x="1382325" y="1792025"/>
              <a:ext cx="168550" cy="12250"/>
            </a:xfrm>
            <a:custGeom>
              <a:rect b="b" l="l" r="r" t="t"/>
              <a:pathLst>
                <a:path extrusionOk="0" h="490" w="6742">
                  <a:moveTo>
                    <a:pt x="147" y="1"/>
                  </a:moveTo>
                  <a:lnTo>
                    <a:pt x="74" y="74"/>
                  </a:lnTo>
                  <a:lnTo>
                    <a:pt x="25" y="147"/>
                  </a:lnTo>
                  <a:lnTo>
                    <a:pt x="1" y="245"/>
                  </a:lnTo>
                  <a:lnTo>
                    <a:pt x="25" y="343"/>
                  </a:lnTo>
                  <a:lnTo>
                    <a:pt x="74" y="416"/>
                  </a:lnTo>
                  <a:lnTo>
                    <a:pt x="147" y="465"/>
                  </a:lnTo>
                  <a:lnTo>
                    <a:pt x="245" y="489"/>
                  </a:lnTo>
                  <a:lnTo>
                    <a:pt x="6497" y="489"/>
                  </a:lnTo>
                  <a:lnTo>
                    <a:pt x="6595" y="465"/>
                  </a:lnTo>
                  <a:lnTo>
                    <a:pt x="6668" y="416"/>
                  </a:lnTo>
                  <a:lnTo>
                    <a:pt x="6717" y="343"/>
                  </a:lnTo>
                  <a:lnTo>
                    <a:pt x="6741" y="245"/>
                  </a:lnTo>
                  <a:lnTo>
                    <a:pt x="6717" y="147"/>
                  </a:lnTo>
                  <a:lnTo>
                    <a:pt x="6668" y="74"/>
                  </a:lnTo>
                  <a:lnTo>
                    <a:pt x="659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8"/>
            <p:cNvSpPr/>
            <p:nvPr/>
          </p:nvSpPr>
          <p:spPr>
            <a:xfrm>
              <a:off x="1382325" y="1825000"/>
              <a:ext cx="168550" cy="12250"/>
            </a:xfrm>
            <a:custGeom>
              <a:rect b="b" l="l" r="r" t="t"/>
              <a:pathLst>
                <a:path extrusionOk="0" h="490" w="6742">
                  <a:moveTo>
                    <a:pt x="245" y="1"/>
                  </a:moveTo>
                  <a:lnTo>
                    <a:pt x="147" y="25"/>
                  </a:lnTo>
                  <a:lnTo>
                    <a:pt x="74" y="74"/>
                  </a:lnTo>
                  <a:lnTo>
                    <a:pt x="25" y="147"/>
                  </a:lnTo>
                  <a:lnTo>
                    <a:pt x="1" y="245"/>
                  </a:lnTo>
                  <a:lnTo>
                    <a:pt x="25" y="343"/>
                  </a:lnTo>
                  <a:lnTo>
                    <a:pt x="74" y="416"/>
                  </a:lnTo>
                  <a:lnTo>
                    <a:pt x="147" y="465"/>
                  </a:lnTo>
                  <a:lnTo>
                    <a:pt x="245" y="489"/>
                  </a:lnTo>
                  <a:lnTo>
                    <a:pt x="6497" y="489"/>
                  </a:lnTo>
                  <a:lnTo>
                    <a:pt x="6595" y="465"/>
                  </a:lnTo>
                  <a:lnTo>
                    <a:pt x="6668" y="416"/>
                  </a:lnTo>
                  <a:lnTo>
                    <a:pt x="6717" y="343"/>
                  </a:lnTo>
                  <a:lnTo>
                    <a:pt x="6741" y="245"/>
                  </a:lnTo>
                  <a:lnTo>
                    <a:pt x="6717" y="147"/>
                  </a:lnTo>
                  <a:lnTo>
                    <a:pt x="6668" y="74"/>
                  </a:lnTo>
                  <a:lnTo>
                    <a:pt x="6595" y="25"/>
                  </a:lnTo>
                  <a:lnTo>
                    <a:pt x="649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8"/>
            <p:cNvSpPr/>
            <p:nvPr/>
          </p:nvSpPr>
          <p:spPr>
            <a:xfrm>
              <a:off x="1382325" y="1858575"/>
              <a:ext cx="70850" cy="12250"/>
            </a:xfrm>
            <a:custGeom>
              <a:rect b="b" l="l" r="r" t="t"/>
              <a:pathLst>
                <a:path extrusionOk="0" h="490" w="2834">
                  <a:moveTo>
                    <a:pt x="245" y="1"/>
                  </a:moveTo>
                  <a:lnTo>
                    <a:pt x="147" y="25"/>
                  </a:lnTo>
                  <a:lnTo>
                    <a:pt x="74" y="74"/>
                  </a:lnTo>
                  <a:lnTo>
                    <a:pt x="25" y="147"/>
                  </a:lnTo>
                  <a:lnTo>
                    <a:pt x="1" y="245"/>
                  </a:lnTo>
                  <a:lnTo>
                    <a:pt x="25" y="343"/>
                  </a:lnTo>
                  <a:lnTo>
                    <a:pt x="74" y="416"/>
                  </a:lnTo>
                  <a:lnTo>
                    <a:pt x="147" y="465"/>
                  </a:lnTo>
                  <a:lnTo>
                    <a:pt x="245" y="489"/>
                  </a:lnTo>
                  <a:lnTo>
                    <a:pt x="2589" y="489"/>
                  </a:lnTo>
                  <a:lnTo>
                    <a:pt x="2687" y="465"/>
                  </a:lnTo>
                  <a:lnTo>
                    <a:pt x="2760" y="416"/>
                  </a:lnTo>
                  <a:lnTo>
                    <a:pt x="2809" y="343"/>
                  </a:lnTo>
                  <a:lnTo>
                    <a:pt x="2834" y="245"/>
                  </a:lnTo>
                  <a:lnTo>
                    <a:pt x="2809" y="147"/>
                  </a:lnTo>
                  <a:lnTo>
                    <a:pt x="2760" y="74"/>
                  </a:lnTo>
                  <a:lnTo>
                    <a:pt x="2687" y="25"/>
                  </a:lnTo>
                  <a:lnTo>
                    <a:pt x="258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 name="Google Shape;305;p28"/>
          <p:cNvGrpSpPr/>
          <p:nvPr/>
        </p:nvGrpSpPr>
        <p:grpSpPr>
          <a:xfrm>
            <a:off x="1476826" y="1426509"/>
            <a:ext cx="365499" cy="365499"/>
            <a:chOff x="1922075" y="1629000"/>
            <a:chExt cx="437200" cy="437200"/>
          </a:xfrm>
        </p:grpSpPr>
        <p:sp>
          <p:nvSpPr>
            <p:cNvPr id="306" name="Google Shape;306;p28"/>
            <p:cNvSpPr/>
            <p:nvPr/>
          </p:nvSpPr>
          <p:spPr>
            <a:xfrm>
              <a:off x="2208425" y="1629000"/>
              <a:ext cx="150850" cy="150850"/>
            </a:xfrm>
            <a:custGeom>
              <a:rect b="b" l="l" r="r" t="t"/>
              <a:pathLst>
                <a:path extrusionOk="0" h="6034" w="6034">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8"/>
            <p:cNvSpPr/>
            <p:nvPr/>
          </p:nvSpPr>
          <p:spPr>
            <a:xfrm>
              <a:off x="1922075" y="1686400"/>
              <a:ext cx="379800" cy="379800"/>
            </a:xfrm>
            <a:custGeom>
              <a:rect b="b" l="l" r="r" t="t"/>
              <a:pathLst>
                <a:path extrusionOk="0" h="15192" w="15192">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8" name="Google Shape;308;p28"/>
          <p:cNvGrpSpPr/>
          <p:nvPr/>
        </p:nvGrpSpPr>
        <p:grpSpPr>
          <a:xfrm>
            <a:off x="2038827" y="1424984"/>
            <a:ext cx="368551" cy="368551"/>
            <a:chOff x="2594325" y="1627175"/>
            <a:chExt cx="440850" cy="440850"/>
          </a:xfrm>
        </p:grpSpPr>
        <p:sp>
          <p:nvSpPr>
            <p:cNvPr id="309" name="Google Shape;309;p28"/>
            <p:cNvSpPr/>
            <p:nvPr/>
          </p:nvSpPr>
          <p:spPr>
            <a:xfrm>
              <a:off x="2594325" y="1890950"/>
              <a:ext cx="177075" cy="177075"/>
            </a:xfrm>
            <a:custGeom>
              <a:rect b="b" l="l" r="r" t="t"/>
              <a:pathLst>
                <a:path extrusionOk="0" h="7083" w="7083">
                  <a:moveTo>
                    <a:pt x="5544" y="0"/>
                  </a:moveTo>
                  <a:lnTo>
                    <a:pt x="538" y="5984"/>
                  </a:lnTo>
                  <a:lnTo>
                    <a:pt x="0" y="7083"/>
                  </a:lnTo>
                  <a:lnTo>
                    <a:pt x="1099" y="6546"/>
                  </a:lnTo>
                  <a:lnTo>
                    <a:pt x="7083" y="1539"/>
                  </a:lnTo>
                  <a:lnTo>
                    <a:pt x="554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8"/>
            <p:cNvSpPr/>
            <p:nvPr/>
          </p:nvSpPr>
          <p:spPr>
            <a:xfrm>
              <a:off x="2858700" y="1627175"/>
              <a:ext cx="176475" cy="176475"/>
            </a:xfrm>
            <a:custGeom>
              <a:rect b="b" l="l" r="r" t="t"/>
              <a:pathLst>
                <a:path extrusionOk="0" h="7059" w="7059">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8"/>
            <p:cNvSpPr/>
            <p:nvPr/>
          </p:nvSpPr>
          <p:spPr>
            <a:xfrm>
              <a:off x="2663325" y="1702275"/>
              <a:ext cx="296750" cy="296775"/>
            </a:xfrm>
            <a:custGeom>
              <a:rect b="b" l="l" r="r" t="t"/>
              <a:pathLst>
                <a:path extrusionOk="0" h="11871" w="1187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2" name="Google Shape;312;p28"/>
          <p:cNvSpPr/>
          <p:nvPr/>
        </p:nvSpPr>
        <p:spPr>
          <a:xfrm>
            <a:off x="2618782" y="1441381"/>
            <a:ext cx="335905" cy="335884"/>
          </a:xfrm>
          <a:custGeom>
            <a:rect b="b" l="l" r="r" t="t"/>
            <a:pathLst>
              <a:path extrusionOk="0" h="16071" w="16072">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3" name="Google Shape;313;p28"/>
          <p:cNvGrpSpPr/>
          <p:nvPr/>
        </p:nvGrpSpPr>
        <p:grpSpPr>
          <a:xfrm>
            <a:off x="3200595" y="1397417"/>
            <a:ext cx="299121" cy="423685"/>
            <a:chOff x="3984000" y="1594200"/>
            <a:chExt cx="357800" cy="506800"/>
          </a:xfrm>
        </p:grpSpPr>
        <p:sp>
          <p:nvSpPr>
            <p:cNvPr id="314" name="Google Shape;314;p28"/>
            <p:cNvSpPr/>
            <p:nvPr/>
          </p:nvSpPr>
          <p:spPr>
            <a:xfrm>
              <a:off x="3984000" y="1597875"/>
              <a:ext cx="44575" cy="503125"/>
            </a:xfrm>
            <a:custGeom>
              <a:rect b="b" l="l" r="r" t="t"/>
              <a:pathLst>
                <a:path extrusionOk="0" h="20125" w="1783">
                  <a:moveTo>
                    <a:pt x="391" y="0"/>
                  </a:moveTo>
                  <a:lnTo>
                    <a:pt x="293" y="25"/>
                  </a:lnTo>
                  <a:lnTo>
                    <a:pt x="220" y="73"/>
                  </a:lnTo>
                  <a:lnTo>
                    <a:pt x="147" y="147"/>
                  </a:lnTo>
                  <a:lnTo>
                    <a:pt x="98" y="220"/>
                  </a:lnTo>
                  <a:lnTo>
                    <a:pt x="49" y="293"/>
                  </a:lnTo>
                  <a:lnTo>
                    <a:pt x="24" y="391"/>
                  </a:lnTo>
                  <a:lnTo>
                    <a:pt x="0" y="489"/>
                  </a:lnTo>
                  <a:lnTo>
                    <a:pt x="0" y="20125"/>
                  </a:lnTo>
                  <a:lnTo>
                    <a:pt x="1783" y="20125"/>
                  </a:lnTo>
                  <a:lnTo>
                    <a:pt x="1783" y="489"/>
                  </a:lnTo>
                  <a:lnTo>
                    <a:pt x="1783" y="391"/>
                  </a:lnTo>
                  <a:lnTo>
                    <a:pt x="1734" y="293"/>
                  </a:lnTo>
                  <a:lnTo>
                    <a:pt x="1710" y="220"/>
                  </a:lnTo>
                  <a:lnTo>
                    <a:pt x="1636" y="147"/>
                  </a:lnTo>
                  <a:lnTo>
                    <a:pt x="1563" y="73"/>
                  </a:lnTo>
                  <a:lnTo>
                    <a:pt x="1490" y="25"/>
                  </a:lnTo>
                  <a:lnTo>
                    <a:pt x="139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8"/>
            <p:cNvSpPr/>
            <p:nvPr/>
          </p:nvSpPr>
          <p:spPr>
            <a:xfrm>
              <a:off x="4041375" y="1594200"/>
              <a:ext cx="300425" cy="229600"/>
            </a:xfrm>
            <a:custGeom>
              <a:rect b="b" l="l" r="r" t="t"/>
              <a:pathLst>
                <a:path extrusionOk="0" h="9184" w="12017">
                  <a:moveTo>
                    <a:pt x="2541" y="1"/>
                  </a:moveTo>
                  <a:lnTo>
                    <a:pt x="2174" y="25"/>
                  </a:lnTo>
                  <a:lnTo>
                    <a:pt x="1808" y="74"/>
                  </a:lnTo>
                  <a:lnTo>
                    <a:pt x="1442" y="123"/>
                  </a:lnTo>
                  <a:lnTo>
                    <a:pt x="1100" y="245"/>
                  </a:lnTo>
                  <a:lnTo>
                    <a:pt x="734" y="367"/>
                  </a:lnTo>
                  <a:lnTo>
                    <a:pt x="367" y="538"/>
                  </a:lnTo>
                  <a:lnTo>
                    <a:pt x="1" y="758"/>
                  </a:lnTo>
                  <a:lnTo>
                    <a:pt x="1" y="8427"/>
                  </a:lnTo>
                  <a:lnTo>
                    <a:pt x="367" y="8207"/>
                  </a:lnTo>
                  <a:lnTo>
                    <a:pt x="734" y="8036"/>
                  </a:lnTo>
                  <a:lnTo>
                    <a:pt x="1100" y="7889"/>
                  </a:lnTo>
                  <a:lnTo>
                    <a:pt x="1442" y="7792"/>
                  </a:lnTo>
                  <a:lnTo>
                    <a:pt x="1808" y="7718"/>
                  </a:lnTo>
                  <a:lnTo>
                    <a:pt x="2174" y="7694"/>
                  </a:lnTo>
                  <a:lnTo>
                    <a:pt x="2541" y="7670"/>
                  </a:lnTo>
                  <a:lnTo>
                    <a:pt x="2883" y="7694"/>
                  </a:lnTo>
                  <a:lnTo>
                    <a:pt x="3249" y="7718"/>
                  </a:lnTo>
                  <a:lnTo>
                    <a:pt x="3615" y="7767"/>
                  </a:lnTo>
                  <a:lnTo>
                    <a:pt x="3982" y="7840"/>
                  </a:lnTo>
                  <a:lnTo>
                    <a:pt x="4324" y="7914"/>
                  </a:lnTo>
                  <a:lnTo>
                    <a:pt x="5056" y="8134"/>
                  </a:lnTo>
                  <a:lnTo>
                    <a:pt x="5765" y="8353"/>
                  </a:lnTo>
                  <a:lnTo>
                    <a:pt x="6497" y="8573"/>
                  </a:lnTo>
                  <a:lnTo>
                    <a:pt x="7206" y="8793"/>
                  </a:lnTo>
                  <a:lnTo>
                    <a:pt x="7938" y="8988"/>
                  </a:lnTo>
                  <a:lnTo>
                    <a:pt x="8305" y="9062"/>
                  </a:lnTo>
                  <a:lnTo>
                    <a:pt x="8647" y="9110"/>
                  </a:lnTo>
                  <a:lnTo>
                    <a:pt x="9013" y="9159"/>
                  </a:lnTo>
                  <a:lnTo>
                    <a:pt x="9379" y="9184"/>
                  </a:lnTo>
                  <a:lnTo>
                    <a:pt x="9746" y="9159"/>
                  </a:lnTo>
                  <a:lnTo>
                    <a:pt x="10088" y="9135"/>
                  </a:lnTo>
                  <a:lnTo>
                    <a:pt x="10454" y="9086"/>
                  </a:lnTo>
                  <a:lnTo>
                    <a:pt x="10820" y="8988"/>
                  </a:lnTo>
                  <a:lnTo>
                    <a:pt x="11187" y="8866"/>
                  </a:lnTo>
                  <a:lnTo>
                    <a:pt x="11529" y="8695"/>
                  </a:lnTo>
                  <a:lnTo>
                    <a:pt x="11699" y="8598"/>
                  </a:lnTo>
                  <a:lnTo>
                    <a:pt x="11822" y="8500"/>
                  </a:lnTo>
                  <a:lnTo>
                    <a:pt x="11895" y="8378"/>
                  </a:lnTo>
                  <a:lnTo>
                    <a:pt x="11968" y="8256"/>
                  </a:lnTo>
                  <a:lnTo>
                    <a:pt x="12017" y="8134"/>
                  </a:lnTo>
                  <a:lnTo>
                    <a:pt x="12017" y="8011"/>
                  </a:lnTo>
                  <a:lnTo>
                    <a:pt x="11968" y="7914"/>
                  </a:lnTo>
                  <a:lnTo>
                    <a:pt x="11919" y="7816"/>
                  </a:lnTo>
                  <a:lnTo>
                    <a:pt x="11529" y="7425"/>
                  </a:lnTo>
                  <a:lnTo>
                    <a:pt x="11138" y="6961"/>
                  </a:lnTo>
                  <a:lnTo>
                    <a:pt x="10771" y="6473"/>
                  </a:lnTo>
                  <a:lnTo>
                    <a:pt x="10381" y="5960"/>
                  </a:lnTo>
                  <a:lnTo>
                    <a:pt x="10307" y="5813"/>
                  </a:lnTo>
                  <a:lnTo>
                    <a:pt x="10259" y="5667"/>
                  </a:lnTo>
                  <a:lnTo>
                    <a:pt x="10234" y="5496"/>
                  </a:lnTo>
                  <a:lnTo>
                    <a:pt x="10210" y="5300"/>
                  </a:lnTo>
                  <a:lnTo>
                    <a:pt x="10234" y="5130"/>
                  </a:lnTo>
                  <a:lnTo>
                    <a:pt x="10259" y="4959"/>
                  </a:lnTo>
                  <a:lnTo>
                    <a:pt x="10307" y="4788"/>
                  </a:lnTo>
                  <a:lnTo>
                    <a:pt x="10381" y="4617"/>
                  </a:lnTo>
                  <a:lnTo>
                    <a:pt x="10771" y="3884"/>
                  </a:lnTo>
                  <a:lnTo>
                    <a:pt x="11138" y="3127"/>
                  </a:lnTo>
                  <a:lnTo>
                    <a:pt x="11529" y="2345"/>
                  </a:lnTo>
                  <a:lnTo>
                    <a:pt x="11919" y="1490"/>
                  </a:lnTo>
                  <a:lnTo>
                    <a:pt x="11993" y="1320"/>
                  </a:lnTo>
                  <a:lnTo>
                    <a:pt x="12017" y="1173"/>
                  </a:lnTo>
                  <a:lnTo>
                    <a:pt x="12017" y="1051"/>
                  </a:lnTo>
                  <a:lnTo>
                    <a:pt x="11968" y="978"/>
                  </a:lnTo>
                  <a:lnTo>
                    <a:pt x="11895" y="953"/>
                  </a:lnTo>
                  <a:lnTo>
                    <a:pt x="11822" y="929"/>
                  </a:lnTo>
                  <a:lnTo>
                    <a:pt x="11699" y="978"/>
                  </a:lnTo>
                  <a:lnTo>
                    <a:pt x="11529" y="1026"/>
                  </a:lnTo>
                  <a:lnTo>
                    <a:pt x="11187" y="1197"/>
                  </a:lnTo>
                  <a:lnTo>
                    <a:pt x="10820" y="1320"/>
                  </a:lnTo>
                  <a:lnTo>
                    <a:pt x="10454" y="1417"/>
                  </a:lnTo>
                  <a:lnTo>
                    <a:pt x="10088" y="1466"/>
                  </a:lnTo>
                  <a:lnTo>
                    <a:pt x="9746" y="1515"/>
                  </a:lnTo>
                  <a:lnTo>
                    <a:pt x="9379" y="1515"/>
                  </a:lnTo>
                  <a:lnTo>
                    <a:pt x="9013" y="1490"/>
                  </a:lnTo>
                  <a:lnTo>
                    <a:pt x="8647" y="1466"/>
                  </a:lnTo>
                  <a:lnTo>
                    <a:pt x="8305" y="1393"/>
                  </a:lnTo>
                  <a:lnTo>
                    <a:pt x="7938" y="1320"/>
                  </a:lnTo>
                  <a:lnTo>
                    <a:pt x="7206" y="1149"/>
                  </a:lnTo>
                  <a:lnTo>
                    <a:pt x="6497" y="929"/>
                  </a:lnTo>
                  <a:lnTo>
                    <a:pt x="5765" y="685"/>
                  </a:lnTo>
                  <a:lnTo>
                    <a:pt x="5056" y="465"/>
                  </a:lnTo>
                  <a:lnTo>
                    <a:pt x="4324" y="269"/>
                  </a:lnTo>
                  <a:lnTo>
                    <a:pt x="3982" y="172"/>
                  </a:lnTo>
                  <a:lnTo>
                    <a:pt x="3615" y="98"/>
                  </a:lnTo>
                  <a:lnTo>
                    <a:pt x="3249" y="50"/>
                  </a:lnTo>
                  <a:lnTo>
                    <a:pt x="2883" y="25"/>
                  </a:lnTo>
                  <a:lnTo>
                    <a:pt x="254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6" name="Google Shape;316;p28"/>
          <p:cNvGrpSpPr/>
          <p:nvPr/>
        </p:nvGrpSpPr>
        <p:grpSpPr>
          <a:xfrm>
            <a:off x="3716637" y="1488269"/>
            <a:ext cx="394090" cy="241980"/>
            <a:chOff x="4601275" y="1702875"/>
            <a:chExt cx="471400" cy="289450"/>
          </a:xfrm>
        </p:grpSpPr>
        <p:sp>
          <p:nvSpPr>
            <p:cNvPr id="317" name="Google Shape;317;p28"/>
            <p:cNvSpPr/>
            <p:nvPr/>
          </p:nvSpPr>
          <p:spPr>
            <a:xfrm>
              <a:off x="4816200" y="1702875"/>
              <a:ext cx="41550" cy="41550"/>
            </a:xfrm>
            <a:custGeom>
              <a:rect b="b" l="l" r="r" t="t"/>
              <a:pathLst>
                <a:path extrusionOk="0" h="1662" w="1662">
                  <a:moveTo>
                    <a:pt x="831" y="1"/>
                  </a:moveTo>
                  <a:lnTo>
                    <a:pt x="660" y="25"/>
                  </a:lnTo>
                  <a:lnTo>
                    <a:pt x="514" y="74"/>
                  </a:lnTo>
                  <a:lnTo>
                    <a:pt x="367" y="148"/>
                  </a:lnTo>
                  <a:lnTo>
                    <a:pt x="245" y="245"/>
                  </a:lnTo>
                  <a:lnTo>
                    <a:pt x="147" y="367"/>
                  </a:lnTo>
                  <a:lnTo>
                    <a:pt x="74" y="514"/>
                  </a:lnTo>
                  <a:lnTo>
                    <a:pt x="25" y="660"/>
                  </a:lnTo>
                  <a:lnTo>
                    <a:pt x="1" y="831"/>
                  </a:lnTo>
                  <a:lnTo>
                    <a:pt x="25" y="1002"/>
                  </a:lnTo>
                  <a:lnTo>
                    <a:pt x="74" y="1173"/>
                  </a:lnTo>
                  <a:lnTo>
                    <a:pt x="147" y="1295"/>
                  </a:lnTo>
                  <a:lnTo>
                    <a:pt x="245" y="1418"/>
                  </a:lnTo>
                  <a:lnTo>
                    <a:pt x="367" y="1540"/>
                  </a:lnTo>
                  <a:lnTo>
                    <a:pt x="514" y="1613"/>
                  </a:lnTo>
                  <a:lnTo>
                    <a:pt x="660" y="1662"/>
                  </a:lnTo>
                  <a:lnTo>
                    <a:pt x="1002" y="1662"/>
                  </a:lnTo>
                  <a:lnTo>
                    <a:pt x="1149" y="1613"/>
                  </a:lnTo>
                  <a:lnTo>
                    <a:pt x="1295" y="1540"/>
                  </a:lnTo>
                  <a:lnTo>
                    <a:pt x="1417" y="1418"/>
                  </a:lnTo>
                  <a:lnTo>
                    <a:pt x="1515" y="1295"/>
                  </a:lnTo>
                  <a:lnTo>
                    <a:pt x="1588" y="1173"/>
                  </a:lnTo>
                  <a:lnTo>
                    <a:pt x="1637" y="1002"/>
                  </a:lnTo>
                  <a:lnTo>
                    <a:pt x="1661" y="831"/>
                  </a:lnTo>
                  <a:lnTo>
                    <a:pt x="1637" y="660"/>
                  </a:lnTo>
                  <a:lnTo>
                    <a:pt x="1588" y="514"/>
                  </a:lnTo>
                  <a:lnTo>
                    <a:pt x="1515" y="367"/>
                  </a:lnTo>
                  <a:lnTo>
                    <a:pt x="1417" y="245"/>
                  </a:lnTo>
                  <a:lnTo>
                    <a:pt x="1295" y="148"/>
                  </a:lnTo>
                  <a:lnTo>
                    <a:pt x="1149" y="74"/>
                  </a:lnTo>
                  <a:lnTo>
                    <a:pt x="1002" y="25"/>
                  </a:lnTo>
                  <a:lnTo>
                    <a:pt x="83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8"/>
            <p:cNvSpPr/>
            <p:nvPr/>
          </p:nvSpPr>
          <p:spPr>
            <a:xfrm>
              <a:off x="5031125" y="1757225"/>
              <a:ext cx="41550" cy="41550"/>
            </a:xfrm>
            <a:custGeom>
              <a:rect b="b" l="l" r="r" t="t"/>
              <a:pathLst>
                <a:path extrusionOk="0" h="1662" w="1662">
                  <a:moveTo>
                    <a:pt x="831" y="1"/>
                  </a:moveTo>
                  <a:lnTo>
                    <a:pt x="660" y="25"/>
                  </a:lnTo>
                  <a:lnTo>
                    <a:pt x="513" y="74"/>
                  </a:lnTo>
                  <a:lnTo>
                    <a:pt x="367" y="147"/>
                  </a:lnTo>
                  <a:lnTo>
                    <a:pt x="245" y="245"/>
                  </a:lnTo>
                  <a:lnTo>
                    <a:pt x="147" y="367"/>
                  </a:lnTo>
                  <a:lnTo>
                    <a:pt x="74" y="514"/>
                  </a:lnTo>
                  <a:lnTo>
                    <a:pt x="25" y="684"/>
                  </a:lnTo>
                  <a:lnTo>
                    <a:pt x="1" y="831"/>
                  </a:lnTo>
                  <a:lnTo>
                    <a:pt x="25" y="1002"/>
                  </a:lnTo>
                  <a:lnTo>
                    <a:pt x="74" y="1173"/>
                  </a:lnTo>
                  <a:lnTo>
                    <a:pt x="147" y="1295"/>
                  </a:lnTo>
                  <a:lnTo>
                    <a:pt x="245" y="1417"/>
                  </a:lnTo>
                  <a:lnTo>
                    <a:pt x="367" y="1539"/>
                  </a:lnTo>
                  <a:lnTo>
                    <a:pt x="513" y="1613"/>
                  </a:lnTo>
                  <a:lnTo>
                    <a:pt x="660" y="1661"/>
                  </a:lnTo>
                  <a:lnTo>
                    <a:pt x="1002" y="1661"/>
                  </a:lnTo>
                  <a:lnTo>
                    <a:pt x="1148" y="1613"/>
                  </a:lnTo>
                  <a:lnTo>
                    <a:pt x="1295" y="1539"/>
                  </a:lnTo>
                  <a:lnTo>
                    <a:pt x="1417" y="1417"/>
                  </a:lnTo>
                  <a:lnTo>
                    <a:pt x="1515" y="1295"/>
                  </a:lnTo>
                  <a:lnTo>
                    <a:pt x="1588" y="1173"/>
                  </a:lnTo>
                  <a:lnTo>
                    <a:pt x="1637" y="1002"/>
                  </a:lnTo>
                  <a:lnTo>
                    <a:pt x="1661" y="831"/>
                  </a:lnTo>
                  <a:lnTo>
                    <a:pt x="1637" y="684"/>
                  </a:lnTo>
                  <a:lnTo>
                    <a:pt x="1588" y="514"/>
                  </a:lnTo>
                  <a:lnTo>
                    <a:pt x="1515" y="367"/>
                  </a:lnTo>
                  <a:lnTo>
                    <a:pt x="1417" y="245"/>
                  </a:lnTo>
                  <a:lnTo>
                    <a:pt x="1295" y="147"/>
                  </a:lnTo>
                  <a:lnTo>
                    <a:pt x="1148" y="74"/>
                  </a:lnTo>
                  <a:lnTo>
                    <a:pt x="1002" y="25"/>
                  </a:lnTo>
                  <a:lnTo>
                    <a:pt x="83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8"/>
            <p:cNvSpPr/>
            <p:nvPr/>
          </p:nvSpPr>
          <p:spPr>
            <a:xfrm>
              <a:off x="4634875" y="1756000"/>
              <a:ext cx="404225" cy="178325"/>
            </a:xfrm>
            <a:custGeom>
              <a:rect b="b" l="l" r="r" t="t"/>
              <a:pathLst>
                <a:path extrusionOk="0" h="7133" w="16169">
                  <a:moveTo>
                    <a:pt x="7742" y="1"/>
                  </a:moveTo>
                  <a:lnTo>
                    <a:pt x="5007" y="3444"/>
                  </a:lnTo>
                  <a:lnTo>
                    <a:pt x="464" y="1784"/>
                  </a:lnTo>
                  <a:lnTo>
                    <a:pt x="366" y="1881"/>
                  </a:lnTo>
                  <a:lnTo>
                    <a:pt x="244" y="1979"/>
                  </a:lnTo>
                  <a:lnTo>
                    <a:pt x="122" y="2052"/>
                  </a:lnTo>
                  <a:lnTo>
                    <a:pt x="0" y="2101"/>
                  </a:lnTo>
                  <a:lnTo>
                    <a:pt x="1465" y="7132"/>
                  </a:lnTo>
                  <a:lnTo>
                    <a:pt x="14703" y="7132"/>
                  </a:lnTo>
                  <a:lnTo>
                    <a:pt x="16168" y="2101"/>
                  </a:lnTo>
                  <a:lnTo>
                    <a:pt x="16046" y="2052"/>
                  </a:lnTo>
                  <a:lnTo>
                    <a:pt x="15924" y="1979"/>
                  </a:lnTo>
                  <a:lnTo>
                    <a:pt x="15802" y="1881"/>
                  </a:lnTo>
                  <a:lnTo>
                    <a:pt x="15704" y="1784"/>
                  </a:lnTo>
                  <a:lnTo>
                    <a:pt x="11161" y="3444"/>
                  </a:lnTo>
                  <a:lnTo>
                    <a:pt x="8426" y="1"/>
                  </a:lnTo>
                  <a:lnTo>
                    <a:pt x="8255" y="25"/>
                  </a:lnTo>
                  <a:lnTo>
                    <a:pt x="7913" y="25"/>
                  </a:lnTo>
                  <a:lnTo>
                    <a:pt x="774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8"/>
            <p:cNvSpPr/>
            <p:nvPr/>
          </p:nvSpPr>
          <p:spPr>
            <a:xfrm>
              <a:off x="4601275" y="1757225"/>
              <a:ext cx="41550" cy="41550"/>
            </a:xfrm>
            <a:custGeom>
              <a:rect b="b" l="l" r="r" t="t"/>
              <a:pathLst>
                <a:path extrusionOk="0" h="1662" w="1662">
                  <a:moveTo>
                    <a:pt x="831" y="1"/>
                  </a:moveTo>
                  <a:lnTo>
                    <a:pt x="660" y="25"/>
                  </a:lnTo>
                  <a:lnTo>
                    <a:pt x="514" y="74"/>
                  </a:lnTo>
                  <a:lnTo>
                    <a:pt x="367" y="147"/>
                  </a:lnTo>
                  <a:lnTo>
                    <a:pt x="245" y="245"/>
                  </a:lnTo>
                  <a:lnTo>
                    <a:pt x="147" y="367"/>
                  </a:lnTo>
                  <a:lnTo>
                    <a:pt x="74" y="514"/>
                  </a:lnTo>
                  <a:lnTo>
                    <a:pt x="25" y="684"/>
                  </a:lnTo>
                  <a:lnTo>
                    <a:pt x="1" y="831"/>
                  </a:lnTo>
                  <a:lnTo>
                    <a:pt x="25" y="1002"/>
                  </a:lnTo>
                  <a:lnTo>
                    <a:pt x="74" y="1173"/>
                  </a:lnTo>
                  <a:lnTo>
                    <a:pt x="147" y="1295"/>
                  </a:lnTo>
                  <a:lnTo>
                    <a:pt x="245" y="1417"/>
                  </a:lnTo>
                  <a:lnTo>
                    <a:pt x="367" y="1539"/>
                  </a:lnTo>
                  <a:lnTo>
                    <a:pt x="514" y="1613"/>
                  </a:lnTo>
                  <a:lnTo>
                    <a:pt x="660" y="1661"/>
                  </a:lnTo>
                  <a:lnTo>
                    <a:pt x="1002" y="1661"/>
                  </a:lnTo>
                  <a:lnTo>
                    <a:pt x="1149" y="1613"/>
                  </a:lnTo>
                  <a:lnTo>
                    <a:pt x="1295" y="1539"/>
                  </a:lnTo>
                  <a:lnTo>
                    <a:pt x="1417" y="1417"/>
                  </a:lnTo>
                  <a:lnTo>
                    <a:pt x="1515" y="1295"/>
                  </a:lnTo>
                  <a:lnTo>
                    <a:pt x="1588" y="1173"/>
                  </a:lnTo>
                  <a:lnTo>
                    <a:pt x="1637" y="1002"/>
                  </a:lnTo>
                  <a:lnTo>
                    <a:pt x="1662" y="831"/>
                  </a:lnTo>
                  <a:lnTo>
                    <a:pt x="1637" y="684"/>
                  </a:lnTo>
                  <a:lnTo>
                    <a:pt x="1588" y="514"/>
                  </a:lnTo>
                  <a:lnTo>
                    <a:pt x="1515" y="367"/>
                  </a:lnTo>
                  <a:lnTo>
                    <a:pt x="1417" y="245"/>
                  </a:lnTo>
                  <a:lnTo>
                    <a:pt x="1295" y="147"/>
                  </a:lnTo>
                  <a:lnTo>
                    <a:pt x="1149" y="74"/>
                  </a:lnTo>
                  <a:lnTo>
                    <a:pt x="1002" y="25"/>
                  </a:lnTo>
                  <a:lnTo>
                    <a:pt x="83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8"/>
            <p:cNvSpPr/>
            <p:nvPr/>
          </p:nvSpPr>
          <p:spPr>
            <a:xfrm>
              <a:off x="4673325" y="1947725"/>
              <a:ext cx="327300" cy="44600"/>
            </a:xfrm>
            <a:custGeom>
              <a:rect b="b" l="l" r="r" t="t"/>
              <a:pathLst>
                <a:path extrusionOk="0" h="1784" w="13092">
                  <a:moveTo>
                    <a:pt x="1" y="1"/>
                  </a:moveTo>
                  <a:lnTo>
                    <a:pt x="514" y="1784"/>
                  </a:lnTo>
                  <a:lnTo>
                    <a:pt x="1808" y="1686"/>
                  </a:lnTo>
                  <a:lnTo>
                    <a:pt x="3249" y="1588"/>
                  </a:lnTo>
                  <a:lnTo>
                    <a:pt x="4836" y="1539"/>
                  </a:lnTo>
                  <a:lnTo>
                    <a:pt x="8256" y="1539"/>
                  </a:lnTo>
                  <a:lnTo>
                    <a:pt x="9843" y="1588"/>
                  </a:lnTo>
                  <a:lnTo>
                    <a:pt x="11284" y="1661"/>
                  </a:lnTo>
                  <a:lnTo>
                    <a:pt x="12579" y="1784"/>
                  </a:lnTo>
                  <a:lnTo>
                    <a:pt x="1309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2" name="Google Shape;322;p28"/>
          <p:cNvGrpSpPr/>
          <p:nvPr/>
        </p:nvGrpSpPr>
        <p:grpSpPr>
          <a:xfrm>
            <a:off x="4299057" y="1429059"/>
            <a:ext cx="356303" cy="360400"/>
            <a:chOff x="5297950" y="1632050"/>
            <a:chExt cx="426200" cy="431100"/>
          </a:xfrm>
        </p:grpSpPr>
        <p:sp>
          <p:nvSpPr>
            <p:cNvPr id="323" name="Google Shape;323;p28"/>
            <p:cNvSpPr/>
            <p:nvPr/>
          </p:nvSpPr>
          <p:spPr>
            <a:xfrm>
              <a:off x="5404800" y="1936125"/>
              <a:ext cx="212500" cy="127025"/>
            </a:xfrm>
            <a:custGeom>
              <a:rect b="b" l="l" r="r" t="t"/>
              <a:pathLst>
                <a:path extrusionOk="0" h="5081" w="8500">
                  <a:moveTo>
                    <a:pt x="3175" y="1"/>
                  </a:moveTo>
                  <a:lnTo>
                    <a:pt x="3175" y="2834"/>
                  </a:lnTo>
                  <a:lnTo>
                    <a:pt x="2614" y="2956"/>
                  </a:lnTo>
                  <a:lnTo>
                    <a:pt x="2076" y="3102"/>
                  </a:lnTo>
                  <a:lnTo>
                    <a:pt x="1588" y="3298"/>
                  </a:lnTo>
                  <a:lnTo>
                    <a:pt x="1148" y="3493"/>
                  </a:lnTo>
                  <a:lnTo>
                    <a:pt x="782" y="3713"/>
                  </a:lnTo>
                  <a:lnTo>
                    <a:pt x="611" y="3859"/>
                  </a:lnTo>
                  <a:lnTo>
                    <a:pt x="464" y="3982"/>
                  </a:lnTo>
                  <a:lnTo>
                    <a:pt x="318" y="4128"/>
                  </a:lnTo>
                  <a:lnTo>
                    <a:pt x="196" y="4275"/>
                  </a:lnTo>
                  <a:lnTo>
                    <a:pt x="74" y="4421"/>
                  </a:lnTo>
                  <a:lnTo>
                    <a:pt x="0" y="4592"/>
                  </a:lnTo>
                  <a:lnTo>
                    <a:pt x="171" y="4665"/>
                  </a:lnTo>
                  <a:lnTo>
                    <a:pt x="416" y="4739"/>
                  </a:lnTo>
                  <a:lnTo>
                    <a:pt x="782" y="4836"/>
                  </a:lnTo>
                  <a:lnTo>
                    <a:pt x="1344" y="4910"/>
                  </a:lnTo>
                  <a:lnTo>
                    <a:pt x="2101" y="5007"/>
                  </a:lnTo>
                  <a:lnTo>
                    <a:pt x="3053" y="5056"/>
                  </a:lnTo>
                  <a:lnTo>
                    <a:pt x="4250" y="5081"/>
                  </a:lnTo>
                  <a:lnTo>
                    <a:pt x="5447" y="5056"/>
                  </a:lnTo>
                  <a:lnTo>
                    <a:pt x="6399" y="5007"/>
                  </a:lnTo>
                  <a:lnTo>
                    <a:pt x="7156" y="4910"/>
                  </a:lnTo>
                  <a:lnTo>
                    <a:pt x="7718" y="4836"/>
                  </a:lnTo>
                  <a:lnTo>
                    <a:pt x="8084" y="4739"/>
                  </a:lnTo>
                  <a:lnTo>
                    <a:pt x="8329" y="4665"/>
                  </a:lnTo>
                  <a:lnTo>
                    <a:pt x="8500" y="4592"/>
                  </a:lnTo>
                  <a:lnTo>
                    <a:pt x="8426" y="4421"/>
                  </a:lnTo>
                  <a:lnTo>
                    <a:pt x="8304" y="4275"/>
                  </a:lnTo>
                  <a:lnTo>
                    <a:pt x="8182" y="4128"/>
                  </a:lnTo>
                  <a:lnTo>
                    <a:pt x="8036" y="3982"/>
                  </a:lnTo>
                  <a:lnTo>
                    <a:pt x="7889" y="3859"/>
                  </a:lnTo>
                  <a:lnTo>
                    <a:pt x="7718" y="3713"/>
                  </a:lnTo>
                  <a:lnTo>
                    <a:pt x="7352" y="3493"/>
                  </a:lnTo>
                  <a:lnTo>
                    <a:pt x="6912" y="3298"/>
                  </a:lnTo>
                  <a:lnTo>
                    <a:pt x="6424" y="3102"/>
                  </a:lnTo>
                  <a:lnTo>
                    <a:pt x="5886" y="2956"/>
                  </a:lnTo>
                  <a:lnTo>
                    <a:pt x="5325" y="2834"/>
                  </a:lnTo>
                  <a:lnTo>
                    <a:pt x="5325" y="1"/>
                  </a:lnTo>
                  <a:lnTo>
                    <a:pt x="5032" y="49"/>
                  </a:lnTo>
                  <a:lnTo>
                    <a:pt x="4763" y="98"/>
                  </a:lnTo>
                  <a:lnTo>
                    <a:pt x="4250" y="123"/>
                  </a:lnTo>
                  <a:lnTo>
                    <a:pt x="3737" y="98"/>
                  </a:lnTo>
                  <a:lnTo>
                    <a:pt x="3469" y="49"/>
                  </a:lnTo>
                  <a:lnTo>
                    <a:pt x="317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8"/>
            <p:cNvSpPr/>
            <p:nvPr/>
          </p:nvSpPr>
          <p:spPr>
            <a:xfrm>
              <a:off x="5297950" y="1632050"/>
              <a:ext cx="426200" cy="294950"/>
            </a:xfrm>
            <a:custGeom>
              <a:rect b="b" l="l" r="r" t="t"/>
              <a:pathLst>
                <a:path extrusionOk="0" h="11798" w="17048">
                  <a:moveTo>
                    <a:pt x="8524" y="2956"/>
                  </a:moveTo>
                  <a:lnTo>
                    <a:pt x="8573" y="2981"/>
                  </a:lnTo>
                  <a:lnTo>
                    <a:pt x="8622" y="3054"/>
                  </a:lnTo>
                  <a:lnTo>
                    <a:pt x="9086" y="4128"/>
                  </a:lnTo>
                  <a:lnTo>
                    <a:pt x="9135" y="4202"/>
                  </a:lnTo>
                  <a:lnTo>
                    <a:pt x="9208" y="4275"/>
                  </a:lnTo>
                  <a:lnTo>
                    <a:pt x="9306" y="4324"/>
                  </a:lnTo>
                  <a:lnTo>
                    <a:pt x="9403" y="4348"/>
                  </a:lnTo>
                  <a:lnTo>
                    <a:pt x="10576" y="4470"/>
                  </a:lnTo>
                  <a:lnTo>
                    <a:pt x="10649" y="4495"/>
                  </a:lnTo>
                  <a:lnTo>
                    <a:pt x="10698" y="4519"/>
                  </a:lnTo>
                  <a:lnTo>
                    <a:pt x="10673" y="4592"/>
                  </a:lnTo>
                  <a:lnTo>
                    <a:pt x="10624" y="4641"/>
                  </a:lnTo>
                  <a:lnTo>
                    <a:pt x="9745" y="5423"/>
                  </a:lnTo>
                  <a:lnTo>
                    <a:pt x="9696" y="5496"/>
                  </a:lnTo>
                  <a:lnTo>
                    <a:pt x="9648" y="5594"/>
                  </a:lnTo>
                  <a:lnTo>
                    <a:pt x="9623" y="5691"/>
                  </a:lnTo>
                  <a:lnTo>
                    <a:pt x="9623" y="5789"/>
                  </a:lnTo>
                  <a:lnTo>
                    <a:pt x="9892" y="6961"/>
                  </a:lnTo>
                  <a:lnTo>
                    <a:pt x="9892" y="7035"/>
                  </a:lnTo>
                  <a:lnTo>
                    <a:pt x="9867" y="7084"/>
                  </a:lnTo>
                  <a:lnTo>
                    <a:pt x="9818" y="7084"/>
                  </a:lnTo>
                  <a:lnTo>
                    <a:pt x="9745" y="7059"/>
                  </a:lnTo>
                  <a:lnTo>
                    <a:pt x="8719" y="6473"/>
                  </a:lnTo>
                  <a:lnTo>
                    <a:pt x="8622" y="6424"/>
                  </a:lnTo>
                  <a:lnTo>
                    <a:pt x="8426" y="6424"/>
                  </a:lnTo>
                  <a:lnTo>
                    <a:pt x="8329" y="6473"/>
                  </a:lnTo>
                  <a:lnTo>
                    <a:pt x="7303" y="7059"/>
                  </a:lnTo>
                  <a:lnTo>
                    <a:pt x="7230" y="7084"/>
                  </a:lnTo>
                  <a:lnTo>
                    <a:pt x="7181" y="7084"/>
                  </a:lnTo>
                  <a:lnTo>
                    <a:pt x="7156" y="7035"/>
                  </a:lnTo>
                  <a:lnTo>
                    <a:pt x="7156" y="6961"/>
                  </a:lnTo>
                  <a:lnTo>
                    <a:pt x="7425" y="5789"/>
                  </a:lnTo>
                  <a:lnTo>
                    <a:pt x="7425" y="5691"/>
                  </a:lnTo>
                  <a:lnTo>
                    <a:pt x="7401" y="5594"/>
                  </a:lnTo>
                  <a:lnTo>
                    <a:pt x="7352" y="5496"/>
                  </a:lnTo>
                  <a:lnTo>
                    <a:pt x="7303" y="5423"/>
                  </a:lnTo>
                  <a:lnTo>
                    <a:pt x="6424" y="4641"/>
                  </a:lnTo>
                  <a:lnTo>
                    <a:pt x="6375" y="4592"/>
                  </a:lnTo>
                  <a:lnTo>
                    <a:pt x="6350" y="4519"/>
                  </a:lnTo>
                  <a:lnTo>
                    <a:pt x="6399" y="4495"/>
                  </a:lnTo>
                  <a:lnTo>
                    <a:pt x="6473" y="4470"/>
                  </a:lnTo>
                  <a:lnTo>
                    <a:pt x="7645" y="4348"/>
                  </a:lnTo>
                  <a:lnTo>
                    <a:pt x="7743" y="4324"/>
                  </a:lnTo>
                  <a:lnTo>
                    <a:pt x="7840" y="4275"/>
                  </a:lnTo>
                  <a:lnTo>
                    <a:pt x="7913" y="4202"/>
                  </a:lnTo>
                  <a:lnTo>
                    <a:pt x="7962" y="4128"/>
                  </a:lnTo>
                  <a:lnTo>
                    <a:pt x="8426" y="3054"/>
                  </a:lnTo>
                  <a:lnTo>
                    <a:pt x="8475" y="2981"/>
                  </a:lnTo>
                  <a:lnTo>
                    <a:pt x="8524" y="2956"/>
                  </a:lnTo>
                  <a:close/>
                  <a:moveTo>
                    <a:pt x="15973" y="2150"/>
                  </a:moveTo>
                  <a:lnTo>
                    <a:pt x="15973" y="2516"/>
                  </a:lnTo>
                  <a:lnTo>
                    <a:pt x="15924" y="2932"/>
                  </a:lnTo>
                  <a:lnTo>
                    <a:pt x="15875" y="3371"/>
                  </a:lnTo>
                  <a:lnTo>
                    <a:pt x="15802" y="3835"/>
                  </a:lnTo>
                  <a:lnTo>
                    <a:pt x="15704" y="4299"/>
                  </a:lnTo>
                  <a:lnTo>
                    <a:pt x="15558" y="4788"/>
                  </a:lnTo>
                  <a:lnTo>
                    <a:pt x="15411" y="5252"/>
                  </a:lnTo>
                  <a:lnTo>
                    <a:pt x="15216" y="5740"/>
                  </a:lnTo>
                  <a:lnTo>
                    <a:pt x="14996" y="6204"/>
                  </a:lnTo>
                  <a:lnTo>
                    <a:pt x="14752" y="6620"/>
                  </a:lnTo>
                  <a:lnTo>
                    <a:pt x="14459" y="7035"/>
                  </a:lnTo>
                  <a:lnTo>
                    <a:pt x="14141" y="7426"/>
                  </a:lnTo>
                  <a:lnTo>
                    <a:pt x="13799" y="7767"/>
                  </a:lnTo>
                  <a:lnTo>
                    <a:pt x="13604" y="7914"/>
                  </a:lnTo>
                  <a:lnTo>
                    <a:pt x="13409" y="8061"/>
                  </a:lnTo>
                  <a:lnTo>
                    <a:pt x="13213" y="8183"/>
                  </a:lnTo>
                  <a:lnTo>
                    <a:pt x="12993" y="8305"/>
                  </a:lnTo>
                  <a:lnTo>
                    <a:pt x="12774" y="8402"/>
                  </a:lnTo>
                  <a:lnTo>
                    <a:pt x="12529" y="8476"/>
                  </a:lnTo>
                  <a:lnTo>
                    <a:pt x="12529" y="8476"/>
                  </a:lnTo>
                  <a:lnTo>
                    <a:pt x="12823" y="7767"/>
                  </a:lnTo>
                  <a:lnTo>
                    <a:pt x="13042" y="7059"/>
                  </a:lnTo>
                  <a:lnTo>
                    <a:pt x="13262" y="6351"/>
                  </a:lnTo>
                  <a:lnTo>
                    <a:pt x="13433" y="5618"/>
                  </a:lnTo>
                  <a:lnTo>
                    <a:pt x="13555" y="4837"/>
                  </a:lnTo>
                  <a:lnTo>
                    <a:pt x="13677" y="4031"/>
                  </a:lnTo>
                  <a:lnTo>
                    <a:pt x="13751" y="3127"/>
                  </a:lnTo>
                  <a:lnTo>
                    <a:pt x="13799" y="2150"/>
                  </a:lnTo>
                  <a:close/>
                  <a:moveTo>
                    <a:pt x="3249" y="2150"/>
                  </a:moveTo>
                  <a:lnTo>
                    <a:pt x="3298" y="3127"/>
                  </a:lnTo>
                  <a:lnTo>
                    <a:pt x="3371" y="4031"/>
                  </a:lnTo>
                  <a:lnTo>
                    <a:pt x="3493" y="4837"/>
                  </a:lnTo>
                  <a:lnTo>
                    <a:pt x="3615" y="5618"/>
                  </a:lnTo>
                  <a:lnTo>
                    <a:pt x="3786" y="6351"/>
                  </a:lnTo>
                  <a:lnTo>
                    <a:pt x="4006" y="7059"/>
                  </a:lnTo>
                  <a:lnTo>
                    <a:pt x="4226" y="7767"/>
                  </a:lnTo>
                  <a:lnTo>
                    <a:pt x="4519" y="8476"/>
                  </a:lnTo>
                  <a:lnTo>
                    <a:pt x="4274" y="8402"/>
                  </a:lnTo>
                  <a:lnTo>
                    <a:pt x="4055" y="8305"/>
                  </a:lnTo>
                  <a:lnTo>
                    <a:pt x="3835" y="8183"/>
                  </a:lnTo>
                  <a:lnTo>
                    <a:pt x="3639" y="8061"/>
                  </a:lnTo>
                  <a:lnTo>
                    <a:pt x="3444" y="7914"/>
                  </a:lnTo>
                  <a:lnTo>
                    <a:pt x="3249" y="7767"/>
                  </a:lnTo>
                  <a:lnTo>
                    <a:pt x="2907" y="7426"/>
                  </a:lnTo>
                  <a:lnTo>
                    <a:pt x="2589" y="7035"/>
                  </a:lnTo>
                  <a:lnTo>
                    <a:pt x="2296" y="6620"/>
                  </a:lnTo>
                  <a:lnTo>
                    <a:pt x="2052" y="6204"/>
                  </a:lnTo>
                  <a:lnTo>
                    <a:pt x="1832" y="5740"/>
                  </a:lnTo>
                  <a:lnTo>
                    <a:pt x="1637" y="5252"/>
                  </a:lnTo>
                  <a:lnTo>
                    <a:pt x="1490" y="4788"/>
                  </a:lnTo>
                  <a:lnTo>
                    <a:pt x="1344" y="4299"/>
                  </a:lnTo>
                  <a:lnTo>
                    <a:pt x="1246" y="3835"/>
                  </a:lnTo>
                  <a:lnTo>
                    <a:pt x="1173" y="3371"/>
                  </a:lnTo>
                  <a:lnTo>
                    <a:pt x="1124" y="2932"/>
                  </a:lnTo>
                  <a:lnTo>
                    <a:pt x="1075" y="2516"/>
                  </a:lnTo>
                  <a:lnTo>
                    <a:pt x="1075" y="2150"/>
                  </a:lnTo>
                  <a:close/>
                  <a:moveTo>
                    <a:pt x="3737" y="1"/>
                  </a:moveTo>
                  <a:lnTo>
                    <a:pt x="3639" y="25"/>
                  </a:lnTo>
                  <a:lnTo>
                    <a:pt x="3542" y="50"/>
                  </a:lnTo>
                  <a:lnTo>
                    <a:pt x="3444" y="99"/>
                  </a:lnTo>
                  <a:lnTo>
                    <a:pt x="3371" y="147"/>
                  </a:lnTo>
                  <a:lnTo>
                    <a:pt x="3322" y="221"/>
                  </a:lnTo>
                  <a:lnTo>
                    <a:pt x="3249" y="294"/>
                  </a:lnTo>
                  <a:lnTo>
                    <a:pt x="3224" y="392"/>
                  </a:lnTo>
                  <a:lnTo>
                    <a:pt x="3200" y="489"/>
                  </a:lnTo>
                  <a:lnTo>
                    <a:pt x="3224" y="1076"/>
                  </a:lnTo>
                  <a:lnTo>
                    <a:pt x="1075" y="1076"/>
                  </a:lnTo>
                  <a:lnTo>
                    <a:pt x="855" y="1100"/>
                  </a:lnTo>
                  <a:lnTo>
                    <a:pt x="660" y="1149"/>
                  </a:lnTo>
                  <a:lnTo>
                    <a:pt x="489" y="1246"/>
                  </a:lnTo>
                  <a:lnTo>
                    <a:pt x="318" y="1393"/>
                  </a:lnTo>
                  <a:lnTo>
                    <a:pt x="196" y="1540"/>
                  </a:lnTo>
                  <a:lnTo>
                    <a:pt x="98" y="1735"/>
                  </a:lnTo>
                  <a:lnTo>
                    <a:pt x="25" y="1930"/>
                  </a:lnTo>
                  <a:lnTo>
                    <a:pt x="0" y="2150"/>
                  </a:lnTo>
                  <a:lnTo>
                    <a:pt x="25" y="2614"/>
                  </a:lnTo>
                  <a:lnTo>
                    <a:pt x="49" y="3078"/>
                  </a:lnTo>
                  <a:lnTo>
                    <a:pt x="98" y="3518"/>
                  </a:lnTo>
                  <a:lnTo>
                    <a:pt x="171" y="3957"/>
                  </a:lnTo>
                  <a:lnTo>
                    <a:pt x="269" y="4348"/>
                  </a:lnTo>
                  <a:lnTo>
                    <a:pt x="367" y="4739"/>
                  </a:lnTo>
                  <a:lnTo>
                    <a:pt x="489" y="5130"/>
                  </a:lnTo>
                  <a:lnTo>
                    <a:pt x="635" y="5496"/>
                  </a:lnTo>
                  <a:lnTo>
                    <a:pt x="782" y="5838"/>
                  </a:lnTo>
                  <a:lnTo>
                    <a:pt x="928" y="6156"/>
                  </a:lnTo>
                  <a:lnTo>
                    <a:pt x="1099" y="6473"/>
                  </a:lnTo>
                  <a:lnTo>
                    <a:pt x="1295" y="6766"/>
                  </a:lnTo>
                  <a:lnTo>
                    <a:pt x="1466" y="7059"/>
                  </a:lnTo>
                  <a:lnTo>
                    <a:pt x="1661" y="7328"/>
                  </a:lnTo>
                  <a:lnTo>
                    <a:pt x="2076" y="7816"/>
                  </a:lnTo>
                  <a:lnTo>
                    <a:pt x="2516" y="8256"/>
                  </a:lnTo>
                  <a:lnTo>
                    <a:pt x="2931" y="8622"/>
                  </a:lnTo>
                  <a:lnTo>
                    <a:pt x="3346" y="8940"/>
                  </a:lnTo>
                  <a:lnTo>
                    <a:pt x="3762" y="9184"/>
                  </a:lnTo>
                  <a:lnTo>
                    <a:pt x="4152" y="9379"/>
                  </a:lnTo>
                  <a:lnTo>
                    <a:pt x="4519" y="9526"/>
                  </a:lnTo>
                  <a:lnTo>
                    <a:pt x="4836" y="9624"/>
                  </a:lnTo>
                  <a:lnTo>
                    <a:pt x="5105" y="9672"/>
                  </a:lnTo>
                  <a:lnTo>
                    <a:pt x="5422" y="10136"/>
                  </a:lnTo>
                  <a:lnTo>
                    <a:pt x="5764" y="10576"/>
                  </a:lnTo>
                  <a:lnTo>
                    <a:pt x="5935" y="10747"/>
                  </a:lnTo>
                  <a:lnTo>
                    <a:pt x="6131" y="10918"/>
                  </a:lnTo>
                  <a:lnTo>
                    <a:pt x="6326" y="11089"/>
                  </a:lnTo>
                  <a:lnTo>
                    <a:pt x="6546" y="11236"/>
                  </a:lnTo>
                  <a:lnTo>
                    <a:pt x="6766" y="11358"/>
                  </a:lnTo>
                  <a:lnTo>
                    <a:pt x="6985" y="11480"/>
                  </a:lnTo>
                  <a:lnTo>
                    <a:pt x="7230" y="11577"/>
                  </a:lnTo>
                  <a:lnTo>
                    <a:pt x="7474" y="11651"/>
                  </a:lnTo>
                  <a:lnTo>
                    <a:pt x="7718" y="11724"/>
                  </a:lnTo>
                  <a:lnTo>
                    <a:pt x="7987" y="11773"/>
                  </a:lnTo>
                  <a:lnTo>
                    <a:pt x="8255" y="11797"/>
                  </a:lnTo>
                  <a:lnTo>
                    <a:pt x="8793" y="11797"/>
                  </a:lnTo>
                  <a:lnTo>
                    <a:pt x="9061" y="11773"/>
                  </a:lnTo>
                  <a:lnTo>
                    <a:pt x="9330" y="11724"/>
                  </a:lnTo>
                  <a:lnTo>
                    <a:pt x="9574" y="11651"/>
                  </a:lnTo>
                  <a:lnTo>
                    <a:pt x="9818" y="11577"/>
                  </a:lnTo>
                  <a:lnTo>
                    <a:pt x="10063" y="11480"/>
                  </a:lnTo>
                  <a:lnTo>
                    <a:pt x="10283" y="11358"/>
                  </a:lnTo>
                  <a:lnTo>
                    <a:pt x="10502" y="11236"/>
                  </a:lnTo>
                  <a:lnTo>
                    <a:pt x="10722" y="11089"/>
                  </a:lnTo>
                  <a:lnTo>
                    <a:pt x="10918" y="10918"/>
                  </a:lnTo>
                  <a:lnTo>
                    <a:pt x="11113" y="10747"/>
                  </a:lnTo>
                  <a:lnTo>
                    <a:pt x="11284" y="10576"/>
                  </a:lnTo>
                  <a:lnTo>
                    <a:pt x="11626" y="10136"/>
                  </a:lnTo>
                  <a:lnTo>
                    <a:pt x="11943" y="9672"/>
                  </a:lnTo>
                  <a:lnTo>
                    <a:pt x="12212" y="9624"/>
                  </a:lnTo>
                  <a:lnTo>
                    <a:pt x="12529" y="9550"/>
                  </a:lnTo>
                  <a:lnTo>
                    <a:pt x="12896" y="9404"/>
                  </a:lnTo>
                  <a:lnTo>
                    <a:pt x="13287" y="9208"/>
                  </a:lnTo>
                  <a:lnTo>
                    <a:pt x="13702" y="8964"/>
                  </a:lnTo>
                  <a:lnTo>
                    <a:pt x="14117" y="8647"/>
                  </a:lnTo>
                  <a:lnTo>
                    <a:pt x="14557" y="8280"/>
                  </a:lnTo>
                  <a:lnTo>
                    <a:pt x="14972" y="7865"/>
                  </a:lnTo>
                  <a:lnTo>
                    <a:pt x="15387" y="7377"/>
                  </a:lnTo>
                  <a:lnTo>
                    <a:pt x="15582" y="7108"/>
                  </a:lnTo>
                  <a:lnTo>
                    <a:pt x="15753" y="6815"/>
                  </a:lnTo>
                  <a:lnTo>
                    <a:pt x="15949" y="6522"/>
                  </a:lnTo>
                  <a:lnTo>
                    <a:pt x="16120" y="6204"/>
                  </a:lnTo>
                  <a:lnTo>
                    <a:pt x="16266" y="5887"/>
                  </a:lnTo>
                  <a:lnTo>
                    <a:pt x="16413" y="5521"/>
                  </a:lnTo>
                  <a:lnTo>
                    <a:pt x="16559" y="5179"/>
                  </a:lnTo>
                  <a:lnTo>
                    <a:pt x="16681" y="4788"/>
                  </a:lnTo>
                  <a:lnTo>
                    <a:pt x="16779" y="4397"/>
                  </a:lnTo>
                  <a:lnTo>
                    <a:pt x="16877" y="3982"/>
                  </a:lnTo>
                  <a:lnTo>
                    <a:pt x="16950" y="3542"/>
                  </a:lnTo>
                  <a:lnTo>
                    <a:pt x="16999" y="3103"/>
                  </a:lnTo>
                  <a:lnTo>
                    <a:pt x="17023" y="2614"/>
                  </a:lnTo>
                  <a:lnTo>
                    <a:pt x="17048" y="2150"/>
                  </a:lnTo>
                  <a:lnTo>
                    <a:pt x="17023" y="1930"/>
                  </a:lnTo>
                  <a:lnTo>
                    <a:pt x="16950" y="1735"/>
                  </a:lnTo>
                  <a:lnTo>
                    <a:pt x="16852" y="1540"/>
                  </a:lnTo>
                  <a:lnTo>
                    <a:pt x="16730" y="1393"/>
                  </a:lnTo>
                  <a:lnTo>
                    <a:pt x="16559" y="1246"/>
                  </a:lnTo>
                  <a:lnTo>
                    <a:pt x="16388" y="1149"/>
                  </a:lnTo>
                  <a:lnTo>
                    <a:pt x="16193" y="1100"/>
                  </a:lnTo>
                  <a:lnTo>
                    <a:pt x="15973" y="1076"/>
                  </a:lnTo>
                  <a:lnTo>
                    <a:pt x="13824" y="1076"/>
                  </a:lnTo>
                  <a:lnTo>
                    <a:pt x="13848" y="489"/>
                  </a:lnTo>
                  <a:lnTo>
                    <a:pt x="13824" y="392"/>
                  </a:lnTo>
                  <a:lnTo>
                    <a:pt x="13799" y="294"/>
                  </a:lnTo>
                  <a:lnTo>
                    <a:pt x="13726" y="221"/>
                  </a:lnTo>
                  <a:lnTo>
                    <a:pt x="13677" y="147"/>
                  </a:lnTo>
                  <a:lnTo>
                    <a:pt x="13604" y="99"/>
                  </a:lnTo>
                  <a:lnTo>
                    <a:pt x="13506" y="50"/>
                  </a:lnTo>
                  <a:lnTo>
                    <a:pt x="13409" y="25"/>
                  </a:lnTo>
                  <a:lnTo>
                    <a:pt x="1331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5" name="Google Shape;325;p28"/>
          <p:cNvGrpSpPr/>
          <p:nvPr/>
        </p:nvGrpSpPr>
        <p:grpSpPr>
          <a:xfrm>
            <a:off x="4861560" y="1418358"/>
            <a:ext cx="358351" cy="381822"/>
            <a:chOff x="5970800" y="1619250"/>
            <a:chExt cx="428650" cy="456725"/>
          </a:xfrm>
        </p:grpSpPr>
        <p:sp>
          <p:nvSpPr>
            <p:cNvPr id="326" name="Google Shape;326;p28"/>
            <p:cNvSpPr/>
            <p:nvPr/>
          </p:nvSpPr>
          <p:spPr>
            <a:xfrm>
              <a:off x="5970800" y="1674200"/>
              <a:ext cx="377975" cy="377950"/>
            </a:xfrm>
            <a:custGeom>
              <a:rect b="b" l="l" r="r" t="t"/>
              <a:pathLst>
                <a:path extrusionOk="0" h="15118" w="15119">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8"/>
            <p:cNvSpPr/>
            <p:nvPr/>
          </p:nvSpPr>
          <p:spPr>
            <a:xfrm>
              <a:off x="6068500" y="1771875"/>
              <a:ext cx="182575" cy="182600"/>
            </a:xfrm>
            <a:custGeom>
              <a:rect b="b" l="l" r="r" t="t"/>
              <a:pathLst>
                <a:path extrusionOk="0" h="7304" w="7303">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8"/>
            <p:cNvSpPr/>
            <p:nvPr/>
          </p:nvSpPr>
          <p:spPr>
            <a:xfrm>
              <a:off x="5981175" y="2005125"/>
              <a:ext cx="75125" cy="70850"/>
            </a:xfrm>
            <a:custGeom>
              <a:rect b="b" l="l" r="r" t="t"/>
              <a:pathLst>
                <a:path extrusionOk="0" h="2834" w="3005">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8"/>
            <p:cNvSpPr/>
            <p:nvPr/>
          </p:nvSpPr>
          <p:spPr>
            <a:xfrm>
              <a:off x="6263875" y="2005125"/>
              <a:ext cx="74525" cy="70850"/>
            </a:xfrm>
            <a:custGeom>
              <a:rect b="b" l="l" r="r" t="t"/>
              <a:pathLst>
                <a:path extrusionOk="0" h="2834" w="2981">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8"/>
            <p:cNvSpPr/>
            <p:nvPr/>
          </p:nvSpPr>
          <p:spPr>
            <a:xfrm>
              <a:off x="6147875" y="1619250"/>
              <a:ext cx="251575" cy="255850"/>
            </a:xfrm>
            <a:custGeom>
              <a:rect b="b" l="l" r="r" t="t"/>
              <a:pathLst>
                <a:path extrusionOk="0" h="10234" w="10063">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1" name="Google Shape;331;p28"/>
          <p:cNvGrpSpPr/>
          <p:nvPr/>
        </p:nvGrpSpPr>
        <p:grpSpPr>
          <a:xfrm>
            <a:off x="5408764" y="1413760"/>
            <a:ext cx="401719" cy="366502"/>
            <a:chOff x="6625350" y="1613750"/>
            <a:chExt cx="480525" cy="438400"/>
          </a:xfrm>
        </p:grpSpPr>
        <p:sp>
          <p:nvSpPr>
            <p:cNvPr id="332" name="Google Shape;332;p28"/>
            <p:cNvSpPr/>
            <p:nvPr/>
          </p:nvSpPr>
          <p:spPr>
            <a:xfrm>
              <a:off x="6670525" y="1887275"/>
              <a:ext cx="117875" cy="164875"/>
            </a:xfrm>
            <a:custGeom>
              <a:rect b="b" l="l" r="r" t="t"/>
              <a:pathLst>
                <a:path extrusionOk="0" h="6595" w="4715">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8"/>
            <p:cNvSpPr/>
            <p:nvPr/>
          </p:nvSpPr>
          <p:spPr>
            <a:xfrm>
              <a:off x="7075950" y="1754175"/>
              <a:ext cx="29925" cy="99550"/>
            </a:xfrm>
            <a:custGeom>
              <a:rect b="b" l="l" r="r" t="t"/>
              <a:pathLst>
                <a:path extrusionOk="0" h="3982" w="1197">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8"/>
            <p:cNvSpPr/>
            <p:nvPr/>
          </p:nvSpPr>
          <p:spPr>
            <a:xfrm>
              <a:off x="6625350" y="1729750"/>
              <a:ext cx="97700" cy="147175"/>
            </a:xfrm>
            <a:custGeom>
              <a:rect b="b" l="l" r="r" t="t"/>
              <a:pathLst>
                <a:path extrusionOk="0" h="5887" w="3908">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8"/>
            <p:cNvSpPr/>
            <p:nvPr/>
          </p:nvSpPr>
          <p:spPr>
            <a:xfrm>
              <a:off x="6736475" y="1638175"/>
              <a:ext cx="279650" cy="330325"/>
            </a:xfrm>
            <a:custGeom>
              <a:rect b="b" l="l" r="r" t="t"/>
              <a:pathLst>
                <a:path extrusionOk="0" h="13213" w="11186">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8"/>
            <p:cNvSpPr/>
            <p:nvPr/>
          </p:nvSpPr>
          <p:spPr>
            <a:xfrm>
              <a:off x="7029550" y="1613750"/>
              <a:ext cx="34200" cy="379800"/>
            </a:xfrm>
            <a:custGeom>
              <a:rect b="b" l="l" r="r" t="t"/>
              <a:pathLst>
                <a:path extrusionOk="0" h="15192" w="1368">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7" name="Google Shape;337;p28"/>
          <p:cNvGrpSpPr/>
          <p:nvPr/>
        </p:nvGrpSpPr>
        <p:grpSpPr>
          <a:xfrm>
            <a:off x="380913" y="2009954"/>
            <a:ext cx="303217" cy="325685"/>
            <a:chOff x="611175" y="2326900"/>
            <a:chExt cx="362700" cy="389575"/>
          </a:xfrm>
        </p:grpSpPr>
        <p:sp>
          <p:nvSpPr>
            <p:cNvPr id="338" name="Google Shape;338;p28"/>
            <p:cNvSpPr/>
            <p:nvPr/>
          </p:nvSpPr>
          <p:spPr>
            <a:xfrm>
              <a:off x="611175" y="2326900"/>
              <a:ext cx="362700" cy="389575"/>
            </a:xfrm>
            <a:custGeom>
              <a:rect b="b" l="l" r="r" t="t"/>
              <a:pathLst>
                <a:path extrusionOk="0" h="15583" w="14508">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8"/>
            <p:cNvSpPr/>
            <p:nvPr/>
          </p:nvSpPr>
          <p:spPr>
            <a:xfrm>
              <a:off x="794950" y="2500900"/>
              <a:ext cx="24450" cy="23850"/>
            </a:xfrm>
            <a:custGeom>
              <a:rect b="b" l="l" r="r" t="t"/>
              <a:pathLst>
                <a:path extrusionOk="0" h="954" w="978">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8"/>
            <p:cNvSpPr/>
            <p:nvPr/>
          </p:nvSpPr>
          <p:spPr>
            <a:xfrm>
              <a:off x="754650" y="2381250"/>
              <a:ext cx="75750" cy="14050"/>
            </a:xfrm>
            <a:custGeom>
              <a:rect b="b" l="l" r="r" t="t"/>
              <a:pathLst>
                <a:path extrusionOk="0" h="562" w="303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8"/>
            <p:cNvSpPr/>
            <p:nvPr/>
          </p:nvSpPr>
          <p:spPr>
            <a:xfrm>
              <a:off x="765025" y="2453900"/>
              <a:ext cx="31175" cy="31150"/>
            </a:xfrm>
            <a:custGeom>
              <a:rect b="b" l="l" r="r" t="t"/>
              <a:pathLst>
                <a:path extrusionOk="0" h="1246" w="1247">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2" name="Google Shape;342;p28"/>
          <p:cNvSpPr/>
          <p:nvPr/>
        </p:nvSpPr>
        <p:spPr>
          <a:xfrm>
            <a:off x="936309" y="2013081"/>
            <a:ext cx="319561" cy="319561"/>
          </a:xfrm>
          <a:custGeom>
            <a:rect b="b" l="l" r="r" t="t"/>
            <a:pathLst>
              <a:path extrusionOk="0" h="15290" w="1529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308" y="10210"/>
                </a:moveTo>
                <a:lnTo>
                  <a:pt x="11406" y="10234"/>
                </a:lnTo>
                <a:lnTo>
                  <a:pt x="11479" y="10259"/>
                </a:lnTo>
                <a:lnTo>
                  <a:pt x="11577" y="10307"/>
                </a:lnTo>
                <a:lnTo>
                  <a:pt x="11650" y="10356"/>
                </a:lnTo>
                <a:lnTo>
                  <a:pt x="11699" y="10430"/>
                </a:lnTo>
                <a:lnTo>
                  <a:pt x="11748" y="10527"/>
                </a:lnTo>
                <a:lnTo>
                  <a:pt x="11772" y="10625"/>
                </a:lnTo>
                <a:lnTo>
                  <a:pt x="11797" y="10698"/>
                </a:lnTo>
                <a:lnTo>
                  <a:pt x="11772" y="10796"/>
                </a:lnTo>
                <a:lnTo>
                  <a:pt x="11748" y="10894"/>
                </a:lnTo>
                <a:lnTo>
                  <a:pt x="11699" y="10967"/>
                </a:lnTo>
                <a:lnTo>
                  <a:pt x="11650" y="11065"/>
                </a:lnTo>
                <a:lnTo>
                  <a:pt x="11235" y="11431"/>
                </a:lnTo>
                <a:lnTo>
                  <a:pt x="10795" y="11773"/>
                </a:lnTo>
                <a:lnTo>
                  <a:pt x="10307" y="12041"/>
                </a:lnTo>
                <a:lnTo>
                  <a:pt x="9819" y="12286"/>
                </a:lnTo>
                <a:lnTo>
                  <a:pt x="9281" y="12457"/>
                </a:lnTo>
                <a:lnTo>
                  <a:pt x="8768" y="12603"/>
                </a:lnTo>
                <a:lnTo>
                  <a:pt x="8207" y="12676"/>
                </a:lnTo>
                <a:lnTo>
                  <a:pt x="7645" y="12701"/>
                </a:lnTo>
                <a:lnTo>
                  <a:pt x="7083" y="12676"/>
                </a:lnTo>
                <a:lnTo>
                  <a:pt x="6521" y="12603"/>
                </a:lnTo>
                <a:lnTo>
                  <a:pt x="6009" y="12457"/>
                </a:lnTo>
                <a:lnTo>
                  <a:pt x="5471" y="12286"/>
                </a:lnTo>
                <a:lnTo>
                  <a:pt x="4983" y="12041"/>
                </a:lnTo>
                <a:lnTo>
                  <a:pt x="4494" y="11773"/>
                </a:lnTo>
                <a:lnTo>
                  <a:pt x="4055" y="11431"/>
                </a:lnTo>
                <a:lnTo>
                  <a:pt x="3640" y="11065"/>
                </a:lnTo>
                <a:lnTo>
                  <a:pt x="3591" y="10967"/>
                </a:lnTo>
                <a:lnTo>
                  <a:pt x="3542" y="10894"/>
                </a:lnTo>
                <a:lnTo>
                  <a:pt x="3517" y="10796"/>
                </a:lnTo>
                <a:lnTo>
                  <a:pt x="3493" y="10698"/>
                </a:lnTo>
                <a:lnTo>
                  <a:pt x="3517" y="10625"/>
                </a:lnTo>
                <a:lnTo>
                  <a:pt x="3542" y="10527"/>
                </a:lnTo>
                <a:lnTo>
                  <a:pt x="3591" y="10430"/>
                </a:lnTo>
                <a:lnTo>
                  <a:pt x="3640" y="10356"/>
                </a:lnTo>
                <a:lnTo>
                  <a:pt x="3713" y="10307"/>
                </a:lnTo>
                <a:lnTo>
                  <a:pt x="3811" y="10259"/>
                </a:lnTo>
                <a:lnTo>
                  <a:pt x="3884" y="10234"/>
                </a:lnTo>
                <a:lnTo>
                  <a:pt x="3981" y="10210"/>
                </a:lnTo>
                <a:lnTo>
                  <a:pt x="4079" y="10234"/>
                </a:lnTo>
                <a:lnTo>
                  <a:pt x="4177" y="10259"/>
                </a:lnTo>
                <a:lnTo>
                  <a:pt x="4250" y="10307"/>
                </a:lnTo>
                <a:lnTo>
                  <a:pt x="4323" y="10356"/>
                </a:lnTo>
                <a:lnTo>
                  <a:pt x="4690" y="10674"/>
                </a:lnTo>
                <a:lnTo>
                  <a:pt x="5056" y="10942"/>
                </a:lnTo>
                <a:lnTo>
                  <a:pt x="5447" y="11187"/>
                </a:lnTo>
                <a:lnTo>
                  <a:pt x="5862" y="11382"/>
                </a:lnTo>
                <a:lnTo>
                  <a:pt x="6277" y="11529"/>
                </a:lnTo>
                <a:lnTo>
                  <a:pt x="6717" y="11651"/>
                </a:lnTo>
                <a:lnTo>
                  <a:pt x="7181" y="11700"/>
                </a:lnTo>
                <a:lnTo>
                  <a:pt x="7645" y="11724"/>
                </a:lnTo>
                <a:lnTo>
                  <a:pt x="8109" y="11700"/>
                </a:lnTo>
                <a:lnTo>
                  <a:pt x="8573" y="11651"/>
                </a:lnTo>
                <a:lnTo>
                  <a:pt x="9013" y="11529"/>
                </a:lnTo>
                <a:lnTo>
                  <a:pt x="9428" y="11382"/>
                </a:lnTo>
                <a:lnTo>
                  <a:pt x="9843" y="11187"/>
                </a:lnTo>
                <a:lnTo>
                  <a:pt x="10234" y="10942"/>
                </a:lnTo>
                <a:lnTo>
                  <a:pt x="10600" y="10674"/>
                </a:lnTo>
                <a:lnTo>
                  <a:pt x="10966" y="10356"/>
                </a:lnTo>
                <a:lnTo>
                  <a:pt x="11040" y="10307"/>
                </a:lnTo>
                <a:lnTo>
                  <a:pt x="11113" y="10259"/>
                </a:lnTo>
                <a:lnTo>
                  <a:pt x="11211" y="10234"/>
                </a:lnTo>
                <a:lnTo>
                  <a:pt x="11308" y="10210"/>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0" y="8427"/>
                </a:lnTo>
                <a:lnTo>
                  <a:pt x="15289" y="8036"/>
                </a:lnTo>
                <a:lnTo>
                  <a:pt x="15289" y="7645"/>
                </a:lnTo>
                <a:lnTo>
                  <a:pt x="15289" y="7255"/>
                </a:lnTo>
                <a:lnTo>
                  <a:pt x="15240"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8"/>
          <p:cNvSpPr/>
          <p:nvPr/>
        </p:nvSpPr>
        <p:spPr>
          <a:xfrm>
            <a:off x="1499857" y="2013081"/>
            <a:ext cx="319561" cy="319561"/>
          </a:xfrm>
          <a:custGeom>
            <a:rect b="b" l="l" r="r" t="t"/>
            <a:pathLst>
              <a:path extrusionOk="0" h="15290" w="1529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7645" y="10063"/>
                </a:moveTo>
                <a:lnTo>
                  <a:pt x="8207" y="10112"/>
                </a:lnTo>
                <a:lnTo>
                  <a:pt x="8768" y="10185"/>
                </a:lnTo>
                <a:lnTo>
                  <a:pt x="9281" y="10307"/>
                </a:lnTo>
                <a:lnTo>
                  <a:pt x="9819" y="10503"/>
                </a:lnTo>
                <a:lnTo>
                  <a:pt x="10307" y="10747"/>
                </a:lnTo>
                <a:lnTo>
                  <a:pt x="10796" y="11016"/>
                </a:lnTo>
                <a:lnTo>
                  <a:pt x="11235" y="11358"/>
                </a:lnTo>
                <a:lnTo>
                  <a:pt x="11650" y="11724"/>
                </a:lnTo>
                <a:lnTo>
                  <a:pt x="11699" y="11797"/>
                </a:lnTo>
                <a:lnTo>
                  <a:pt x="11748" y="11895"/>
                </a:lnTo>
                <a:lnTo>
                  <a:pt x="11772" y="11993"/>
                </a:lnTo>
                <a:lnTo>
                  <a:pt x="11797" y="12066"/>
                </a:lnTo>
                <a:lnTo>
                  <a:pt x="11772" y="12164"/>
                </a:lnTo>
                <a:lnTo>
                  <a:pt x="11748" y="12261"/>
                </a:lnTo>
                <a:lnTo>
                  <a:pt x="11699" y="12335"/>
                </a:lnTo>
                <a:lnTo>
                  <a:pt x="11650" y="12432"/>
                </a:lnTo>
                <a:lnTo>
                  <a:pt x="11577" y="12481"/>
                </a:lnTo>
                <a:lnTo>
                  <a:pt x="11479" y="12530"/>
                </a:lnTo>
                <a:lnTo>
                  <a:pt x="11406" y="12554"/>
                </a:lnTo>
                <a:lnTo>
                  <a:pt x="11211" y="12554"/>
                </a:lnTo>
                <a:lnTo>
                  <a:pt x="11113" y="12530"/>
                </a:lnTo>
                <a:lnTo>
                  <a:pt x="11040" y="12481"/>
                </a:lnTo>
                <a:lnTo>
                  <a:pt x="10966" y="12432"/>
                </a:lnTo>
                <a:lnTo>
                  <a:pt x="10600" y="12115"/>
                </a:lnTo>
                <a:lnTo>
                  <a:pt x="10234" y="11846"/>
                </a:lnTo>
                <a:lnTo>
                  <a:pt x="9843" y="11602"/>
                </a:lnTo>
                <a:lnTo>
                  <a:pt x="9428" y="11406"/>
                </a:lnTo>
                <a:lnTo>
                  <a:pt x="9013" y="11260"/>
                </a:lnTo>
                <a:lnTo>
                  <a:pt x="8573" y="11138"/>
                </a:lnTo>
                <a:lnTo>
                  <a:pt x="8109" y="11065"/>
                </a:lnTo>
                <a:lnTo>
                  <a:pt x="7645" y="11040"/>
                </a:lnTo>
                <a:lnTo>
                  <a:pt x="7181" y="11065"/>
                </a:lnTo>
                <a:lnTo>
                  <a:pt x="6717" y="11138"/>
                </a:lnTo>
                <a:lnTo>
                  <a:pt x="6277" y="11260"/>
                </a:lnTo>
                <a:lnTo>
                  <a:pt x="5862" y="11406"/>
                </a:lnTo>
                <a:lnTo>
                  <a:pt x="5447" y="11602"/>
                </a:lnTo>
                <a:lnTo>
                  <a:pt x="5056" y="11846"/>
                </a:lnTo>
                <a:lnTo>
                  <a:pt x="4690" y="12115"/>
                </a:lnTo>
                <a:lnTo>
                  <a:pt x="4323" y="12432"/>
                </a:lnTo>
                <a:lnTo>
                  <a:pt x="4250" y="12481"/>
                </a:lnTo>
                <a:lnTo>
                  <a:pt x="4177" y="12530"/>
                </a:lnTo>
                <a:lnTo>
                  <a:pt x="4079" y="12554"/>
                </a:lnTo>
                <a:lnTo>
                  <a:pt x="3884" y="12554"/>
                </a:lnTo>
                <a:lnTo>
                  <a:pt x="3811" y="12530"/>
                </a:lnTo>
                <a:lnTo>
                  <a:pt x="3713" y="12481"/>
                </a:lnTo>
                <a:lnTo>
                  <a:pt x="3640" y="12432"/>
                </a:lnTo>
                <a:lnTo>
                  <a:pt x="3591" y="12335"/>
                </a:lnTo>
                <a:lnTo>
                  <a:pt x="3542" y="12261"/>
                </a:lnTo>
                <a:lnTo>
                  <a:pt x="3517" y="12164"/>
                </a:lnTo>
                <a:lnTo>
                  <a:pt x="3493" y="12066"/>
                </a:lnTo>
                <a:lnTo>
                  <a:pt x="3517" y="11993"/>
                </a:lnTo>
                <a:lnTo>
                  <a:pt x="3542" y="11895"/>
                </a:lnTo>
                <a:lnTo>
                  <a:pt x="3591" y="11797"/>
                </a:lnTo>
                <a:lnTo>
                  <a:pt x="3640" y="11724"/>
                </a:lnTo>
                <a:lnTo>
                  <a:pt x="4055" y="11358"/>
                </a:lnTo>
                <a:lnTo>
                  <a:pt x="4494" y="11016"/>
                </a:lnTo>
                <a:lnTo>
                  <a:pt x="4983" y="10747"/>
                </a:lnTo>
                <a:lnTo>
                  <a:pt x="5471" y="10503"/>
                </a:lnTo>
                <a:lnTo>
                  <a:pt x="6009" y="10307"/>
                </a:lnTo>
                <a:lnTo>
                  <a:pt x="6521" y="10185"/>
                </a:lnTo>
                <a:lnTo>
                  <a:pt x="7083" y="10112"/>
                </a:lnTo>
                <a:lnTo>
                  <a:pt x="7645" y="10063"/>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1" y="8427"/>
                </a:lnTo>
                <a:lnTo>
                  <a:pt x="15289" y="8036"/>
                </a:lnTo>
                <a:lnTo>
                  <a:pt x="15289" y="7645"/>
                </a:lnTo>
                <a:lnTo>
                  <a:pt x="15289" y="7255"/>
                </a:lnTo>
                <a:lnTo>
                  <a:pt x="15241"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8"/>
          <p:cNvSpPr/>
          <p:nvPr/>
        </p:nvSpPr>
        <p:spPr>
          <a:xfrm>
            <a:off x="2063406" y="2013081"/>
            <a:ext cx="319561" cy="319561"/>
          </a:xfrm>
          <a:custGeom>
            <a:rect b="b" l="l" r="r" t="t"/>
            <a:pathLst>
              <a:path extrusionOk="0" h="15290" w="15290">
                <a:moveTo>
                  <a:pt x="4519" y="6815"/>
                </a:moveTo>
                <a:lnTo>
                  <a:pt x="4690" y="6839"/>
                </a:lnTo>
                <a:lnTo>
                  <a:pt x="4861" y="6888"/>
                </a:lnTo>
                <a:lnTo>
                  <a:pt x="5007" y="6986"/>
                </a:lnTo>
                <a:lnTo>
                  <a:pt x="5154" y="7084"/>
                </a:lnTo>
                <a:lnTo>
                  <a:pt x="5252" y="7230"/>
                </a:lnTo>
                <a:lnTo>
                  <a:pt x="5325" y="7401"/>
                </a:lnTo>
                <a:lnTo>
                  <a:pt x="5374" y="7572"/>
                </a:lnTo>
                <a:lnTo>
                  <a:pt x="5398" y="7767"/>
                </a:lnTo>
                <a:lnTo>
                  <a:pt x="5374" y="7963"/>
                </a:lnTo>
                <a:lnTo>
                  <a:pt x="5325" y="8134"/>
                </a:lnTo>
                <a:lnTo>
                  <a:pt x="5252"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699" y="10503"/>
                </a:moveTo>
                <a:lnTo>
                  <a:pt x="11797" y="10527"/>
                </a:lnTo>
                <a:lnTo>
                  <a:pt x="11895" y="10576"/>
                </a:lnTo>
                <a:lnTo>
                  <a:pt x="11968" y="10625"/>
                </a:lnTo>
                <a:lnTo>
                  <a:pt x="12041" y="10674"/>
                </a:lnTo>
                <a:lnTo>
                  <a:pt x="12090" y="10771"/>
                </a:lnTo>
                <a:lnTo>
                  <a:pt x="12114" y="10845"/>
                </a:lnTo>
                <a:lnTo>
                  <a:pt x="12139" y="10942"/>
                </a:lnTo>
                <a:lnTo>
                  <a:pt x="12139" y="11040"/>
                </a:lnTo>
                <a:lnTo>
                  <a:pt x="12114" y="11138"/>
                </a:lnTo>
                <a:lnTo>
                  <a:pt x="12090" y="11236"/>
                </a:lnTo>
                <a:lnTo>
                  <a:pt x="12041" y="11309"/>
                </a:lnTo>
                <a:lnTo>
                  <a:pt x="11968" y="11382"/>
                </a:lnTo>
                <a:lnTo>
                  <a:pt x="11895" y="11431"/>
                </a:lnTo>
                <a:lnTo>
                  <a:pt x="11797" y="11455"/>
                </a:lnTo>
                <a:lnTo>
                  <a:pt x="7792" y="12701"/>
                </a:lnTo>
                <a:lnTo>
                  <a:pt x="7645" y="12725"/>
                </a:lnTo>
                <a:lnTo>
                  <a:pt x="7498" y="12701"/>
                </a:lnTo>
                <a:lnTo>
                  <a:pt x="7352" y="12628"/>
                </a:lnTo>
                <a:lnTo>
                  <a:pt x="7254" y="12530"/>
                </a:lnTo>
                <a:lnTo>
                  <a:pt x="7181" y="12383"/>
                </a:lnTo>
                <a:lnTo>
                  <a:pt x="7157" y="12286"/>
                </a:lnTo>
                <a:lnTo>
                  <a:pt x="7157" y="12188"/>
                </a:lnTo>
                <a:lnTo>
                  <a:pt x="7181" y="12090"/>
                </a:lnTo>
                <a:lnTo>
                  <a:pt x="7205" y="12017"/>
                </a:lnTo>
                <a:lnTo>
                  <a:pt x="7254" y="11919"/>
                </a:lnTo>
                <a:lnTo>
                  <a:pt x="7327" y="11871"/>
                </a:lnTo>
                <a:lnTo>
                  <a:pt x="7401" y="11797"/>
                </a:lnTo>
                <a:lnTo>
                  <a:pt x="7498" y="11773"/>
                </a:lnTo>
                <a:lnTo>
                  <a:pt x="11504" y="10527"/>
                </a:lnTo>
                <a:lnTo>
                  <a:pt x="11602" y="10503"/>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7" y="15241"/>
                </a:lnTo>
                <a:lnTo>
                  <a:pt x="8817" y="15192"/>
                </a:lnTo>
                <a:lnTo>
                  <a:pt x="9184" y="15143"/>
                </a:lnTo>
                <a:lnTo>
                  <a:pt x="9550" y="15046"/>
                </a:lnTo>
                <a:lnTo>
                  <a:pt x="9916" y="14948"/>
                </a:lnTo>
                <a:lnTo>
                  <a:pt x="10283" y="14826"/>
                </a:lnTo>
                <a:lnTo>
                  <a:pt x="10625" y="14679"/>
                </a:lnTo>
                <a:lnTo>
                  <a:pt x="10967" y="14533"/>
                </a:lnTo>
                <a:lnTo>
                  <a:pt x="11284" y="14362"/>
                </a:lnTo>
                <a:lnTo>
                  <a:pt x="11602"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1" y="8427"/>
                </a:lnTo>
                <a:lnTo>
                  <a:pt x="15289" y="8036"/>
                </a:lnTo>
                <a:lnTo>
                  <a:pt x="15289" y="7645"/>
                </a:lnTo>
                <a:lnTo>
                  <a:pt x="15289" y="7255"/>
                </a:lnTo>
                <a:lnTo>
                  <a:pt x="15241"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2" y="1100"/>
                </a:lnTo>
                <a:lnTo>
                  <a:pt x="11284" y="929"/>
                </a:lnTo>
                <a:lnTo>
                  <a:pt x="10967" y="758"/>
                </a:lnTo>
                <a:lnTo>
                  <a:pt x="10625" y="611"/>
                </a:lnTo>
                <a:lnTo>
                  <a:pt x="10283" y="465"/>
                </a:lnTo>
                <a:lnTo>
                  <a:pt x="9916" y="343"/>
                </a:lnTo>
                <a:lnTo>
                  <a:pt x="9550" y="245"/>
                </a:lnTo>
                <a:lnTo>
                  <a:pt x="9184" y="147"/>
                </a:lnTo>
                <a:lnTo>
                  <a:pt x="8817" y="99"/>
                </a:lnTo>
                <a:lnTo>
                  <a:pt x="8427" y="50"/>
                </a:lnTo>
                <a:lnTo>
                  <a:pt x="803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5" name="Google Shape;345;p28"/>
          <p:cNvGrpSpPr/>
          <p:nvPr/>
        </p:nvGrpSpPr>
        <p:grpSpPr>
          <a:xfrm>
            <a:off x="2701378" y="1957892"/>
            <a:ext cx="170502" cy="425733"/>
            <a:chOff x="3386850" y="2264625"/>
            <a:chExt cx="203950" cy="509250"/>
          </a:xfrm>
        </p:grpSpPr>
        <p:sp>
          <p:nvSpPr>
            <p:cNvPr id="346" name="Google Shape;346;p28"/>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8"/>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8" name="Google Shape;348;p28"/>
          <p:cNvGrpSpPr/>
          <p:nvPr/>
        </p:nvGrpSpPr>
        <p:grpSpPr>
          <a:xfrm>
            <a:off x="3843751" y="2012002"/>
            <a:ext cx="139863" cy="317513"/>
            <a:chOff x="4753325" y="2329350"/>
            <a:chExt cx="167300" cy="379800"/>
          </a:xfrm>
        </p:grpSpPr>
        <p:sp>
          <p:nvSpPr>
            <p:cNvPr id="349" name="Google Shape;349;p28"/>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8"/>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1" name="Google Shape;351;p28"/>
          <p:cNvGrpSpPr/>
          <p:nvPr/>
        </p:nvGrpSpPr>
        <p:grpSpPr>
          <a:xfrm>
            <a:off x="3277653" y="1959919"/>
            <a:ext cx="145004" cy="421657"/>
            <a:chOff x="4076175" y="2267050"/>
            <a:chExt cx="173450" cy="504375"/>
          </a:xfrm>
        </p:grpSpPr>
        <p:sp>
          <p:nvSpPr>
            <p:cNvPr id="352" name="Google Shape;352;p28"/>
            <p:cNvSpPr/>
            <p:nvPr/>
          </p:nvSpPr>
          <p:spPr>
            <a:xfrm>
              <a:off x="4122600" y="2267050"/>
              <a:ext cx="80600" cy="91625"/>
            </a:xfrm>
            <a:custGeom>
              <a:rect b="b" l="l" r="r" t="t"/>
              <a:pathLst>
                <a:path extrusionOk="0" h="3665" w="3224">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8"/>
            <p:cNvSpPr/>
            <p:nvPr/>
          </p:nvSpPr>
          <p:spPr>
            <a:xfrm>
              <a:off x="4076175" y="2370250"/>
              <a:ext cx="173450" cy="401175"/>
            </a:xfrm>
            <a:custGeom>
              <a:rect b="b" l="l" r="r" t="t"/>
              <a:pathLst>
                <a:path extrusionOk="0" h="16047" w="6938">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4" name="Google Shape;354;p28"/>
          <p:cNvSpPr/>
          <p:nvPr/>
        </p:nvSpPr>
        <p:spPr>
          <a:xfrm>
            <a:off x="4317599" y="2004407"/>
            <a:ext cx="319561" cy="336908"/>
          </a:xfrm>
          <a:custGeom>
            <a:rect b="b" l="l" r="r" t="t"/>
            <a:pathLst>
              <a:path extrusionOk="0" h="16120" w="1529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5" name="Google Shape;355;p28"/>
          <p:cNvGrpSpPr/>
          <p:nvPr/>
        </p:nvGrpSpPr>
        <p:grpSpPr>
          <a:xfrm>
            <a:off x="4865134" y="2010455"/>
            <a:ext cx="351204" cy="324661"/>
            <a:chOff x="5975075" y="2327500"/>
            <a:chExt cx="420100" cy="388350"/>
          </a:xfrm>
        </p:grpSpPr>
        <p:sp>
          <p:nvSpPr>
            <p:cNvPr id="356" name="Google Shape;356;p28"/>
            <p:cNvSpPr/>
            <p:nvPr/>
          </p:nvSpPr>
          <p:spPr>
            <a:xfrm>
              <a:off x="5975075" y="2474650"/>
              <a:ext cx="98325" cy="220450"/>
            </a:xfrm>
            <a:custGeom>
              <a:rect b="b" l="l" r="r" t="t"/>
              <a:pathLst>
                <a:path extrusionOk="0" h="8818" w="3933">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8"/>
            <p:cNvSpPr/>
            <p:nvPr/>
          </p:nvSpPr>
          <p:spPr>
            <a:xfrm>
              <a:off x="6088025" y="2327500"/>
              <a:ext cx="307150" cy="388350"/>
            </a:xfrm>
            <a:custGeom>
              <a:rect b="b" l="l" r="r" t="t"/>
              <a:pathLst>
                <a:path extrusionOk="0" h="15534" w="12286">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8" name="Google Shape;358;p28"/>
          <p:cNvGrpSpPr/>
          <p:nvPr/>
        </p:nvGrpSpPr>
        <p:grpSpPr>
          <a:xfrm>
            <a:off x="5496544" y="2000758"/>
            <a:ext cx="215437" cy="351204"/>
            <a:chOff x="6730350" y="2315900"/>
            <a:chExt cx="257700" cy="420100"/>
          </a:xfrm>
        </p:grpSpPr>
        <p:sp>
          <p:nvSpPr>
            <p:cNvPr id="359" name="Google Shape;359;p28"/>
            <p:cNvSpPr/>
            <p:nvPr/>
          </p:nvSpPr>
          <p:spPr>
            <a:xfrm>
              <a:off x="6807900" y="2671250"/>
              <a:ext cx="102600" cy="22625"/>
            </a:xfrm>
            <a:custGeom>
              <a:rect b="b" l="l" r="r" t="t"/>
              <a:pathLst>
                <a:path extrusionOk="0" h="905" w="4104">
                  <a:moveTo>
                    <a:pt x="1" y="1"/>
                  </a:moveTo>
                  <a:lnTo>
                    <a:pt x="1" y="905"/>
                  </a:lnTo>
                  <a:lnTo>
                    <a:pt x="4104" y="905"/>
                  </a:lnTo>
                  <a:lnTo>
                    <a:pt x="41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8"/>
            <p:cNvSpPr/>
            <p:nvPr/>
          </p:nvSpPr>
          <p:spPr>
            <a:xfrm>
              <a:off x="6807900" y="2636450"/>
              <a:ext cx="102600" cy="22625"/>
            </a:xfrm>
            <a:custGeom>
              <a:rect b="b" l="l" r="r" t="t"/>
              <a:pathLst>
                <a:path extrusionOk="0" h="905" w="4104">
                  <a:moveTo>
                    <a:pt x="1" y="1"/>
                  </a:moveTo>
                  <a:lnTo>
                    <a:pt x="1" y="905"/>
                  </a:lnTo>
                  <a:lnTo>
                    <a:pt x="4104" y="905"/>
                  </a:lnTo>
                  <a:lnTo>
                    <a:pt x="41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8"/>
            <p:cNvSpPr/>
            <p:nvPr/>
          </p:nvSpPr>
          <p:spPr>
            <a:xfrm>
              <a:off x="6807900" y="2706075"/>
              <a:ext cx="102600" cy="29925"/>
            </a:xfrm>
            <a:custGeom>
              <a:rect b="b" l="l" r="r" t="t"/>
              <a:pathLst>
                <a:path extrusionOk="0" h="1197" w="4104">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8"/>
            <p:cNvSpPr/>
            <p:nvPr/>
          </p:nvSpPr>
          <p:spPr>
            <a:xfrm>
              <a:off x="6811575" y="2463675"/>
              <a:ext cx="95275" cy="160600"/>
            </a:xfrm>
            <a:custGeom>
              <a:rect b="b" l="l" r="r" t="t"/>
              <a:pathLst>
                <a:path extrusionOk="0" h="6424" w="3811">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8"/>
            <p:cNvSpPr/>
            <p:nvPr/>
          </p:nvSpPr>
          <p:spPr>
            <a:xfrm>
              <a:off x="6730350" y="2315900"/>
              <a:ext cx="257700" cy="308375"/>
            </a:xfrm>
            <a:custGeom>
              <a:rect b="b" l="l" r="r" t="t"/>
              <a:pathLst>
                <a:path extrusionOk="0" h="12335" w="10308">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4" name="Google Shape;364;p28"/>
          <p:cNvGrpSpPr/>
          <p:nvPr/>
        </p:nvGrpSpPr>
        <p:grpSpPr>
          <a:xfrm>
            <a:off x="477889" y="2537240"/>
            <a:ext cx="109265" cy="398166"/>
            <a:chOff x="727175" y="2957625"/>
            <a:chExt cx="130700" cy="476275"/>
          </a:xfrm>
        </p:grpSpPr>
        <p:sp>
          <p:nvSpPr>
            <p:cNvPr id="365" name="Google Shape;365;p28"/>
            <p:cNvSpPr/>
            <p:nvPr/>
          </p:nvSpPr>
          <p:spPr>
            <a:xfrm>
              <a:off x="727175" y="2957625"/>
              <a:ext cx="130700" cy="476275"/>
            </a:xfrm>
            <a:custGeom>
              <a:rect b="b" l="l" r="r" t="t"/>
              <a:pathLst>
                <a:path extrusionOk="0" h="19051" w="5228">
                  <a:moveTo>
                    <a:pt x="2614" y="489"/>
                  </a:moveTo>
                  <a:lnTo>
                    <a:pt x="2858" y="538"/>
                  </a:lnTo>
                  <a:lnTo>
                    <a:pt x="3102" y="611"/>
                  </a:lnTo>
                  <a:lnTo>
                    <a:pt x="3322" y="709"/>
                  </a:lnTo>
                  <a:lnTo>
                    <a:pt x="3493" y="880"/>
                  </a:lnTo>
                  <a:lnTo>
                    <a:pt x="3664" y="1051"/>
                  </a:lnTo>
                  <a:lnTo>
                    <a:pt x="3762" y="1270"/>
                  </a:lnTo>
                  <a:lnTo>
                    <a:pt x="3835" y="1490"/>
                  </a:lnTo>
                  <a:lnTo>
                    <a:pt x="3859" y="1759"/>
                  </a:lnTo>
                  <a:lnTo>
                    <a:pt x="3859" y="14483"/>
                  </a:lnTo>
                  <a:lnTo>
                    <a:pt x="3884" y="14581"/>
                  </a:lnTo>
                  <a:lnTo>
                    <a:pt x="3908" y="14679"/>
                  </a:lnTo>
                  <a:lnTo>
                    <a:pt x="3957" y="14776"/>
                  </a:lnTo>
                  <a:lnTo>
                    <a:pt x="4030" y="14850"/>
                  </a:lnTo>
                  <a:lnTo>
                    <a:pt x="4177" y="14996"/>
                  </a:lnTo>
                  <a:lnTo>
                    <a:pt x="4324" y="15167"/>
                  </a:lnTo>
                  <a:lnTo>
                    <a:pt x="4446" y="15363"/>
                  </a:lnTo>
                  <a:lnTo>
                    <a:pt x="4543" y="15558"/>
                  </a:lnTo>
                  <a:lnTo>
                    <a:pt x="4641" y="15778"/>
                  </a:lnTo>
                  <a:lnTo>
                    <a:pt x="4690" y="15973"/>
                  </a:lnTo>
                  <a:lnTo>
                    <a:pt x="4714" y="16193"/>
                  </a:lnTo>
                  <a:lnTo>
                    <a:pt x="4739" y="16437"/>
                  </a:lnTo>
                  <a:lnTo>
                    <a:pt x="4714" y="16633"/>
                  </a:lnTo>
                  <a:lnTo>
                    <a:pt x="4690" y="16852"/>
                  </a:lnTo>
                  <a:lnTo>
                    <a:pt x="4641" y="17048"/>
                  </a:lnTo>
                  <a:lnTo>
                    <a:pt x="4568" y="17243"/>
                  </a:lnTo>
                  <a:lnTo>
                    <a:pt x="4470" y="17438"/>
                  </a:lnTo>
                  <a:lnTo>
                    <a:pt x="4372" y="17609"/>
                  </a:lnTo>
                  <a:lnTo>
                    <a:pt x="4250" y="17780"/>
                  </a:lnTo>
                  <a:lnTo>
                    <a:pt x="4104" y="17927"/>
                  </a:lnTo>
                  <a:lnTo>
                    <a:pt x="3957" y="18073"/>
                  </a:lnTo>
                  <a:lnTo>
                    <a:pt x="3811" y="18196"/>
                  </a:lnTo>
                  <a:lnTo>
                    <a:pt x="3615" y="18293"/>
                  </a:lnTo>
                  <a:lnTo>
                    <a:pt x="3444" y="18391"/>
                  </a:lnTo>
                  <a:lnTo>
                    <a:pt x="3249" y="18464"/>
                  </a:lnTo>
                  <a:lnTo>
                    <a:pt x="3029" y="18513"/>
                  </a:lnTo>
                  <a:lnTo>
                    <a:pt x="2834" y="18538"/>
                  </a:lnTo>
                  <a:lnTo>
                    <a:pt x="2614" y="18562"/>
                  </a:lnTo>
                  <a:lnTo>
                    <a:pt x="2394" y="18538"/>
                  </a:lnTo>
                  <a:lnTo>
                    <a:pt x="2174" y="18513"/>
                  </a:lnTo>
                  <a:lnTo>
                    <a:pt x="1979" y="18464"/>
                  </a:lnTo>
                  <a:lnTo>
                    <a:pt x="1784" y="18391"/>
                  </a:lnTo>
                  <a:lnTo>
                    <a:pt x="1613" y="18293"/>
                  </a:lnTo>
                  <a:lnTo>
                    <a:pt x="1417" y="18196"/>
                  </a:lnTo>
                  <a:lnTo>
                    <a:pt x="1271" y="18073"/>
                  </a:lnTo>
                  <a:lnTo>
                    <a:pt x="1124" y="17927"/>
                  </a:lnTo>
                  <a:lnTo>
                    <a:pt x="978" y="17780"/>
                  </a:lnTo>
                  <a:lnTo>
                    <a:pt x="855" y="17609"/>
                  </a:lnTo>
                  <a:lnTo>
                    <a:pt x="758" y="17438"/>
                  </a:lnTo>
                  <a:lnTo>
                    <a:pt x="660" y="17243"/>
                  </a:lnTo>
                  <a:lnTo>
                    <a:pt x="587" y="17048"/>
                  </a:lnTo>
                  <a:lnTo>
                    <a:pt x="538" y="16852"/>
                  </a:lnTo>
                  <a:lnTo>
                    <a:pt x="514" y="16633"/>
                  </a:lnTo>
                  <a:lnTo>
                    <a:pt x="489" y="16437"/>
                  </a:lnTo>
                  <a:lnTo>
                    <a:pt x="514" y="16193"/>
                  </a:lnTo>
                  <a:lnTo>
                    <a:pt x="538" y="15973"/>
                  </a:lnTo>
                  <a:lnTo>
                    <a:pt x="587" y="15778"/>
                  </a:lnTo>
                  <a:lnTo>
                    <a:pt x="684" y="15558"/>
                  </a:lnTo>
                  <a:lnTo>
                    <a:pt x="782" y="15363"/>
                  </a:lnTo>
                  <a:lnTo>
                    <a:pt x="904" y="15167"/>
                  </a:lnTo>
                  <a:lnTo>
                    <a:pt x="1051" y="14996"/>
                  </a:lnTo>
                  <a:lnTo>
                    <a:pt x="1197" y="14850"/>
                  </a:lnTo>
                  <a:lnTo>
                    <a:pt x="1271" y="14776"/>
                  </a:lnTo>
                  <a:lnTo>
                    <a:pt x="1319" y="14679"/>
                  </a:lnTo>
                  <a:lnTo>
                    <a:pt x="1344" y="14581"/>
                  </a:lnTo>
                  <a:lnTo>
                    <a:pt x="1368" y="14483"/>
                  </a:lnTo>
                  <a:lnTo>
                    <a:pt x="1368" y="1759"/>
                  </a:lnTo>
                  <a:lnTo>
                    <a:pt x="1393" y="1490"/>
                  </a:lnTo>
                  <a:lnTo>
                    <a:pt x="1466" y="1270"/>
                  </a:lnTo>
                  <a:lnTo>
                    <a:pt x="1564" y="1051"/>
                  </a:lnTo>
                  <a:lnTo>
                    <a:pt x="1735" y="880"/>
                  </a:lnTo>
                  <a:lnTo>
                    <a:pt x="1906" y="709"/>
                  </a:lnTo>
                  <a:lnTo>
                    <a:pt x="2125" y="611"/>
                  </a:lnTo>
                  <a:lnTo>
                    <a:pt x="2370" y="538"/>
                  </a:lnTo>
                  <a:lnTo>
                    <a:pt x="2614" y="489"/>
                  </a:lnTo>
                  <a:close/>
                  <a:moveTo>
                    <a:pt x="2614" y="0"/>
                  </a:moveTo>
                  <a:lnTo>
                    <a:pt x="2443" y="25"/>
                  </a:lnTo>
                  <a:lnTo>
                    <a:pt x="2272" y="49"/>
                  </a:lnTo>
                  <a:lnTo>
                    <a:pt x="2101" y="98"/>
                  </a:lnTo>
                  <a:lnTo>
                    <a:pt x="1930" y="147"/>
                  </a:lnTo>
                  <a:lnTo>
                    <a:pt x="1784" y="220"/>
                  </a:lnTo>
                  <a:lnTo>
                    <a:pt x="1637" y="318"/>
                  </a:lnTo>
                  <a:lnTo>
                    <a:pt x="1515" y="416"/>
                  </a:lnTo>
                  <a:lnTo>
                    <a:pt x="1393" y="513"/>
                  </a:lnTo>
                  <a:lnTo>
                    <a:pt x="1271" y="635"/>
                  </a:lnTo>
                  <a:lnTo>
                    <a:pt x="1173" y="782"/>
                  </a:lnTo>
                  <a:lnTo>
                    <a:pt x="1075" y="928"/>
                  </a:lnTo>
                  <a:lnTo>
                    <a:pt x="1002" y="1075"/>
                  </a:lnTo>
                  <a:lnTo>
                    <a:pt x="953" y="1246"/>
                  </a:lnTo>
                  <a:lnTo>
                    <a:pt x="904" y="1393"/>
                  </a:lnTo>
                  <a:lnTo>
                    <a:pt x="880" y="1588"/>
                  </a:lnTo>
                  <a:lnTo>
                    <a:pt x="880" y="1759"/>
                  </a:lnTo>
                  <a:lnTo>
                    <a:pt x="880" y="14483"/>
                  </a:lnTo>
                  <a:lnTo>
                    <a:pt x="684" y="14679"/>
                  </a:lnTo>
                  <a:lnTo>
                    <a:pt x="514" y="14874"/>
                  </a:lnTo>
                  <a:lnTo>
                    <a:pt x="367" y="15094"/>
                  </a:lnTo>
                  <a:lnTo>
                    <a:pt x="245" y="15338"/>
                  </a:lnTo>
                  <a:lnTo>
                    <a:pt x="147" y="15607"/>
                  </a:lnTo>
                  <a:lnTo>
                    <a:pt x="74" y="15875"/>
                  </a:lnTo>
                  <a:lnTo>
                    <a:pt x="25" y="16144"/>
                  </a:lnTo>
                  <a:lnTo>
                    <a:pt x="1" y="16437"/>
                  </a:lnTo>
                  <a:lnTo>
                    <a:pt x="25" y="16681"/>
                  </a:lnTo>
                  <a:lnTo>
                    <a:pt x="49" y="16950"/>
                  </a:lnTo>
                  <a:lnTo>
                    <a:pt x="123" y="17194"/>
                  </a:lnTo>
                  <a:lnTo>
                    <a:pt x="196" y="17438"/>
                  </a:lnTo>
                  <a:lnTo>
                    <a:pt x="318" y="17683"/>
                  </a:lnTo>
                  <a:lnTo>
                    <a:pt x="440" y="17878"/>
                  </a:lnTo>
                  <a:lnTo>
                    <a:pt x="611" y="18098"/>
                  </a:lnTo>
                  <a:lnTo>
                    <a:pt x="758" y="18269"/>
                  </a:lnTo>
                  <a:lnTo>
                    <a:pt x="953" y="18440"/>
                  </a:lnTo>
                  <a:lnTo>
                    <a:pt x="1149" y="18586"/>
                  </a:lnTo>
                  <a:lnTo>
                    <a:pt x="1368" y="18733"/>
                  </a:lnTo>
                  <a:lnTo>
                    <a:pt x="1588" y="18831"/>
                  </a:lnTo>
                  <a:lnTo>
                    <a:pt x="1832" y="18928"/>
                  </a:lnTo>
                  <a:lnTo>
                    <a:pt x="2077" y="18977"/>
                  </a:lnTo>
                  <a:lnTo>
                    <a:pt x="2345" y="19026"/>
                  </a:lnTo>
                  <a:lnTo>
                    <a:pt x="2614" y="19050"/>
                  </a:lnTo>
                  <a:lnTo>
                    <a:pt x="2883" y="19026"/>
                  </a:lnTo>
                  <a:lnTo>
                    <a:pt x="3151" y="18977"/>
                  </a:lnTo>
                  <a:lnTo>
                    <a:pt x="3395" y="18928"/>
                  </a:lnTo>
                  <a:lnTo>
                    <a:pt x="3640" y="18831"/>
                  </a:lnTo>
                  <a:lnTo>
                    <a:pt x="3859" y="18733"/>
                  </a:lnTo>
                  <a:lnTo>
                    <a:pt x="4079" y="18586"/>
                  </a:lnTo>
                  <a:lnTo>
                    <a:pt x="4275" y="18440"/>
                  </a:lnTo>
                  <a:lnTo>
                    <a:pt x="4470" y="18269"/>
                  </a:lnTo>
                  <a:lnTo>
                    <a:pt x="4617" y="18098"/>
                  </a:lnTo>
                  <a:lnTo>
                    <a:pt x="4788" y="17878"/>
                  </a:lnTo>
                  <a:lnTo>
                    <a:pt x="4910" y="17683"/>
                  </a:lnTo>
                  <a:lnTo>
                    <a:pt x="5032" y="17438"/>
                  </a:lnTo>
                  <a:lnTo>
                    <a:pt x="5105" y="17194"/>
                  </a:lnTo>
                  <a:lnTo>
                    <a:pt x="5178" y="16950"/>
                  </a:lnTo>
                  <a:lnTo>
                    <a:pt x="5203" y="16681"/>
                  </a:lnTo>
                  <a:lnTo>
                    <a:pt x="5227" y="16437"/>
                  </a:lnTo>
                  <a:lnTo>
                    <a:pt x="5203" y="16144"/>
                  </a:lnTo>
                  <a:lnTo>
                    <a:pt x="5154" y="15875"/>
                  </a:lnTo>
                  <a:lnTo>
                    <a:pt x="5081" y="15607"/>
                  </a:lnTo>
                  <a:lnTo>
                    <a:pt x="4983" y="15338"/>
                  </a:lnTo>
                  <a:lnTo>
                    <a:pt x="4861" y="15094"/>
                  </a:lnTo>
                  <a:lnTo>
                    <a:pt x="4714" y="14874"/>
                  </a:lnTo>
                  <a:lnTo>
                    <a:pt x="4543" y="14679"/>
                  </a:lnTo>
                  <a:lnTo>
                    <a:pt x="4348" y="14483"/>
                  </a:lnTo>
                  <a:lnTo>
                    <a:pt x="4348" y="1759"/>
                  </a:lnTo>
                  <a:lnTo>
                    <a:pt x="4348" y="1588"/>
                  </a:lnTo>
                  <a:lnTo>
                    <a:pt x="4324" y="1393"/>
                  </a:lnTo>
                  <a:lnTo>
                    <a:pt x="4275" y="1246"/>
                  </a:lnTo>
                  <a:lnTo>
                    <a:pt x="4226" y="1075"/>
                  </a:lnTo>
                  <a:lnTo>
                    <a:pt x="4153" y="928"/>
                  </a:lnTo>
                  <a:lnTo>
                    <a:pt x="4055" y="782"/>
                  </a:lnTo>
                  <a:lnTo>
                    <a:pt x="3957" y="635"/>
                  </a:lnTo>
                  <a:lnTo>
                    <a:pt x="3835" y="513"/>
                  </a:lnTo>
                  <a:lnTo>
                    <a:pt x="3713" y="416"/>
                  </a:lnTo>
                  <a:lnTo>
                    <a:pt x="3591" y="318"/>
                  </a:lnTo>
                  <a:lnTo>
                    <a:pt x="3444" y="220"/>
                  </a:lnTo>
                  <a:lnTo>
                    <a:pt x="3298" y="147"/>
                  </a:lnTo>
                  <a:lnTo>
                    <a:pt x="3127" y="98"/>
                  </a:lnTo>
                  <a:lnTo>
                    <a:pt x="2956" y="49"/>
                  </a:lnTo>
                  <a:lnTo>
                    <a:pt x="2785" y="25"/>
                  </a:lnTo>
                  <a:lnTo>
                    <a:pt x="261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8"/>
            <p:cNvSpPr/>
            <p:nvPr/>
          </p:nvSpPr>
          <p:spPr>
            <a:xfrm>
              <a:off x="751600" y="3090125"/>
              <a:ext cx="81850" cy="319350"/>
            </a:xfrm>
            <a:custGeom>
              <a:rect b="b" l="l" r="r" t="t"/>
              <a:pathLst>
                <a:path extrusionOk="0" h="12774" w="3274">
                  <a:moveTo>
                    <a:pt x="880" y="0"/>
                  </a:moveTo>
                  <a:lnTo>
                    <a:pt x="880" y="9183"/>
                  </a:lnTo>
                  <a:lnTo>
                    <a:pt x="855" y="9379"/>
                  </a:lnTo>
                  <a:lnTo>
                    <a:pt x="782" y="9574"/>
                  </a:lnTo>
                  <a:lnTo>
                    <a:pt x="684" y="9745"/>
                  </a:lnTo>
                  <a:lnTo>
                    <a:pt x="538" y="9916"/>
                  </a:lnTo>
                  <a:lnTo>
                    <a:pt x="416" y="10038"/>
                  </a:lnTo>
                  <a:lnTo>
                    <a:pt x="318" y="10160"/>
                  </a:lnTo>
                  <a:lnTo>
                    <a:pt x="220" y="10307"/>
                  </a:lnTo>
                  <a:lnTo>
                    <a:pt x="147" y="10453"/>
                  </a:lnTo>
                  <a:lnTo>
                    <a:pt x="74" y="10624"/>
                  </a:lnTo>
                  <a:lnTo>
                    <a:pt x="49" y="10795"/>
                  </a:lnTo>
                  <a:lnTo>
                    <a:pt x="1" y="10966"/>
                  </a:lnTo>
                  <a:lnTo>
                    <a:pt x="1" y="11137"/>
                  </a:lnTo>
                  <a:lnTo>
                    <a:pt x="1" y="11284"/>
                  </a:lnTo>
                  <a:lnTo>
                    <a:pt x="25" y="11455"/>
                  </a:lnTo>
                  <a:lnTo>
                    <a:pt x="74" y="11601"/>
                  </a:lnTo>
                  <a:lnTo>
                    <a:pt x="123" y="11772"/>
                  </a:lnTo>
                  <a:lnTo>
                    <a:pt x="196" y="11894"/>
                  </a:lnTo>
                  <a:lnTo>
                    <a:pt x="294" y="12041"/>
                  </a:lnTo>
                  <a:lnTo>
                    <a:pt x="367" y="12163"/>
                  </a:lnTo>
                  <a:lnTo>
                    <a:pt x="489" y="12285"/>
                  </a:lnTo>
                  <a:lnTo>
                    <a:pt x="587" y="12383"/>
                  </a:lnTo>
                  <a:lnTo>
                    <a:pt x="733" y="12480"/>
                  </a:lnTo>
                  <a:lnTo>
                    <a:pt x="855" y="12554"/>
                  </a:lnTo>
                  <a:lnTo>
                    <a:pt x="1002" y="12627"/>
                  </a:lnTo>
                  <a:lnTo>
                    <a:pt x="1148" y="12700"/>
                  </a:lnTo>
                  <a:lnTo>
                    <a:pt x="1319" y="12725"/>
                  </a:lnTo>
                  <a:lnTo>
                    <a:pt x="1466" y="12749"/>
                  </a:lnTo>
                  <a:lnTo>
                    <a:pt x="1637" y="12773"/>
                  </a:lnTo>
                  <a:lnTo>
                    <a:pt x="1808" y="12749"/>
                  </a:lnTo>
                  <a:lnTo>
                    <a:pt x="1954" y="12725"/>
                  </a:lnTo>
                  <a:lnTo>
                    <a:pt x="2125" y="12700"/>
                  </a:lnTo>
                  <a:lnTo>
                    <a:pt x="2272" y="12627"/>
                  </a:lnTo>
                  <a:lnTo>
                    <a:pt x="2418" y="12554"/>
                  </a:lnTo>
                  <a:lnTo>
                    <a:pt x="2541" y="12480"/>
                  </a:lnTo>
                  <a:lnTo>
                    <a:pt x="2687" y="12383"/>
                  </a:lnTo>
                  <a:lnTo>
                    <a:pt x="2785" y="12285"/>
                  </a:lnTo>
                  <a:lnTo>
                    <a:pt x="2907" y="12163"/>
                  </a:lnTo>
                  <a:lnTo>
                    <a:pt x="2980" y="12041"/>
                  </a:lnTo>
                  <a:lnTo>
                    <a:pt x="3078" y="11894"/>
                  </a:lnTo>
                  <a:lnTo>
                    <a:pt x="3151" y="11772"/>
                  </a:lnTo>
                  <a:lnTo>
                    <a:pt x="3200" y="11601"/>
                  </a:lnTo>
                  <a:lnTo>
                    <a:pt x="3249" y="11455"/>
                  </a:lnTo>
                  <a:lnTo>
                    <a:pt x="3273" y="11284"/>
                  </a:lnTo>
                  <a:lnTo>
                    <a:pt x="3273" y="11137"/>
                  </a:lnTo>
                  <a:lnTo>
                    <a:pt x="3273" y="10966"/>
                  </a:lnTo>
                  <a:lnTo>
                    <a:pt x="3224" y="10795"/>
                  </a:lnTo>
                  <a:lnTo>
                    <a:pt x="3200" y="10624"/>
                  </a:lnTo>
                  <a:lnTo>
                    <a:pt x="3127" y="10453"/>
                  </a:lnTo>
                  <a:lnTo>
                    <a:pt x="3053" y="10307"/>
                  </a:lnTo>
                  <a:lnTo>
                    <a:pt x="2956" y="10160"/>
                  </a:lnTo>
                  <a:lnTo>
                    <a:pt x="2858" y="10038"/>
                  </a:lnTo>
                  <a:lnTo>
                    <a:pt x="2736" y="9916"/>
                  </a:lnTo>
                  <a:lnTo>
                    <a:pt x="2589" y="9745"/>
                  </a:lnTo>
                  <a:lnTo>
                    <a:pt x="2492" y="9574"/>
                  </a:lnTo>
                  <a:lnTo>
                    <a:pt x="2418" y="9379"/>
                  </a:lnTo>
                  <a:lnTo>
                    <a:pt x="2394" y="9183"/>
                  </a:lnTo>
                  <a:lnTo>
                    <a:pt x="2394" y="8255"/>
                  </a:lnTo>
                  <a:lnTo>
                    <a:pt x="2052" y="8255"/>
                  </a:lnTo>
                  <a:lnTo>
                    <a:pt x="1954" y="8231"/>
                  </a:lnTo>
                  <a:lnTo>
                    <a:pt x="1881" y="8182"/>
                  </a:lnTo>
                  <a:lnTo>
                    <a:pt x="1832" y="8109"/>
                  </a:lnTo>
                  <a:lnTo>
                    <a:pt x="1808" y="8011"/>
                  </a:lnTo>
                  <a:lnTo>
                    <a:pt x="1832" y="7913"/>
                  </a:lnTo>
                  <a:lnTo>
                    <a:pt x="1881" y="7840"/>
                  </a:lnTo>
                  <a:lnTo>
                    <a:pt x="1954" y="7791"/>
                  </a:lnTo>
                  <a:lnTo>
                    <a:pt x="2052" y="7767"/>
                  </a:lnTo>
                  <a:lnTo>
                    <a:pt x="2394" y="7767"/>
                  </a:lnTo>
                  <a:lnTo>
                    <a:pt x="2394" y="6912"/>
                  </a:lnTo>
                  <a:lnTo>
                    <a:pt x="2052" y="6912"/>
                  </a:lnTo>
                  <a:lnTo>
                    <a:pt x="1954" y="6888"/>
                  </a:lnTo>
                  <a:lnTo>
                    <a:pt x="1881" y="6839"/>
                  </a:lnTo>
                  <a:lnTo>
                    <a:pt x="1832" y="6765"/>
                  </a:lnTo>
                  <a:lnTo>
                    <a:pt x="1808" y="6668"/>
                  </a:lnTo>
                  <a:lnTo>
                    <a:pt x="1832" y="6570"/>
                  </a:lnTo>
                  <a:lnTo>
                    <a:pt x="1881" y="6497"/>
                  </a:lnTo>
                  <a:lnTo>
                    <a:pt x="1954" y="6448"/>
                  </a:lnTo>
                  <a:lnTo>
                    <a:pt x="2052" y="6423"/>
                  </a:lnTo>
                  <a:lnTo>
                    <a:pt x="2394" y="6423"/>
                  </a:lnTo>
                  <a:lnTo>
                    <a:pt x="2394" y="5569"/>
                  </a:lnTo>
                  <a:lnTo>
                    <a:pt x="2052" y="5569"/>
                  </a:lnTo>
                  <a:lnTo>
                    <a:pt x="1954" y="5544"/>
                  </a:lnTo>
                  <a:lnTo>
                    <a:pt x="1881" y="5495"/>
                  </a:lnTo>
                  <a:lnTo>
                    <a:pt x="1832" y="5422"/>
                  </a:lnTo>
                  <a:lnTo>
                    <a:pt x="1808" y="5324"/>
                  </a:lnTo>
                  <a:lnTo>
                    <a:pt x="1832" y="5227"/>
                  </a:lnTo>
                  <a:lnTo>
                    <a:pt x="1881" y="5153"/>
                  </a:lnTo>
                  <a:lnTo>
                    <a:pt x="1954" y="5105"/>
                  </a:lnTo>
                  <a:lnTo>
                    <a:pt x="2052" y="5080"/>
                  </a:lnTo>
                  <a:lnTo>
                    <a:pt x="2394" y="5080"/>
                  </a:lnTo>
                  <a:lnTo>
                    <a:pt x="2394" y="4225"/>
                  </a:lnTo>
                  <a:lnTo>
                    <a:pt x="2052" y="4225"/>
                  </a:lnTo>
                  <a:lnTo>
                    <a:pt x="1954" y="4201"/>
                  </a:lnTo>
                  <a:lnTo>
                    <a:pt x="1881" y="4152"/>
                  </a:lnTo>
                  <a:lnTo>
                    <a:pt x="1832" y="4079"/>
                  </a:lnTo>
                  <a:lnTo>
                    <a:pt x="1808" y="3981"/>
                  </a:lnTo>
                  <a:lnTo>
                    <a:pt x="1832" y="3883"/>
                  </a:lnTo>
                  <a:lnTo>
                    <a:pt x="1881" y="3810"/>
                  </a:lnTo>
                  <a:lnTo>
                    <a:pt x="1954" y="3761"/>
                  </a:lnTo>
                  <a:lnTo>
                    <a:pt x="2052" y="3737"/>
                  </a:lnTo>
                  <a:lnTo>
                    <a:pt x="2394" y="3737"/>
                  </a:lnTo>
                  <a:lnTo>
                    <a:pt x="2394" y="2882"/>
                  </a:lnTo>
                  <a:lnTo>
                    <a:pt x="2052" y="2882"/>
                  </a:lnTo>
                  <a:lnTo>
                    <a:pt x="1954" y="2858"/>
                  </a:lnTo>
                  <a:lnTo>
                    <a:pt x="1881" y="2809"/>
                  </a:lnTo>
                  <a:lnTo>
                    <a:pt x="1832" y="2736"/>
                  </a:lnTo>
                  <a:lnTo>
                    <a:pt x="1808" y="2638"/>
                  </a:lnTo>
                  <a:lnTo>
                    <a:pt x="1832" y="2540"/>
                  </a:lnTo>
                  <a:lnTo>
                    <a:pt x="1881" y="2467"/>
                  </a:lnTo>
                  <a:lnTo>
                    <a:pt x="1954" y="2418"/>
                  </a:lnTo>
                  <a:lnTo>
                    <a:pt x="2052" y="2394"/>
                  </a:lnTo>
                  <a:lnTo>
                    <a:pt x="2394" y="2394"/>
                  </a:lnTo>
                  <a:lnTo>
                    <a:pt x="2394" y="1539"/>
                  </a:lnTo>
                  <a:lnTo>
                    <a:pt x="2052" y="1539"/>
                  </a:lnTo>
                  <a:lnTo>
                    <a:pt x="1954" y="1514"/>
                  </a:lnTo>
                  <a:lnTo>
                    <a:pt x="1881" y="1466"/>
                  </a:lnTo>
                  <a:lnTo>
                    <a:pt x="1832" y="1392"/>
                  </a:lnTo>
                  <a:lnTo>
                    <a:pt x="1808" y="1295"/>
                  </a:lnTo>
                  <a:lnTo>
                    <a:pt x="1832" y="1197"/>
                  </a:lnTo>
                  <a:lnTo>
                    <a:pt x="1881" y="1124"/>
                  </a:lnTo>
                  <a:lnTo>
                    <a:pt x="1954" y="1075"/>
                  </a:lnTo>
                  <a:lnTo>
                    <a:pt x="2052" y="1050"/>
                  </a:lnTo>
                  <a:lnTo>
                    <a:pt x="2394" y="1050"/>
                  </a:lnTo>
                  <a:lnTo>
                    <a:pt x="239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7" name="Google Shape;367;p28"/>
          <p:cNvSpPr/>
          <p:nvPr/>
        </p:nvSpPr>
        <p:spPr>
          <a:xfrm>
            <a:off x="1492208" y="2521514"/>
            <a:ext cx="334860" cy="429808"/>
          </a:xfrm>
          <a:custGeom>
            <a:rect b="b" l="l" r="r" t="t"/>
            <a:pathLst>
              <a:path extrusionOk="0" h="20565" w="16022">
                <a:moveTo>
                  <a:pt x="14434" y="1588"/>
                </a:moveTo>
                <a:lnTo>
                  <a:pt x="14434" y="17683"/>
                </a:lnTo>
                <a:lnTo>
                  <a:pt x="1588" y="17683"/>
                </a:lnTo>
                <a:lnTo>
                  <a:pt x="1588" y="1588"/>
                </a:lnTo>
                <a:close/>
                <a:moveTo>
                  <a:pt x="8011" y="18293"/>
                </a:moveTo>
                <a:lnTo>
                  <a:pt x="8182" y="18318"/>
                </a:lnTo>
                <a:lnTo>
                  <a:pt x="8328" y="18366"/>
                </a:lnTo>
                <a:lnTo>
                  <a:pt x="8475" y="18440"/>
                </a:lnTo>
                <a:lnTo>
                  <a:pt x="8597" y="18537"/>
                </a:lnTo>
                <a:lnTo>
                  <a:pt x="8695" y="18660"/>
                </a:lnTo>
                <a:lnTo>
                  <a:pt x="8768" y="18806"/>
                </a:lnTo>
                <a:lnTo>
                  <a:pt x="8817" y="18953"/>
                </a:lnTo>
                <a:lnTo>
                  <a:pt x="8841" y="19124"/>
                </a:lnTo>
                <a:lnTo>
                  <a:pt x="8817" y="19295"/>
                </a:lnTo>
                <a:lnTo>
                  <a:pt x="8768" y="19441"/>
                </a:lnTo>
                <a:lnTo>
                  <a:pt x="8695" y="19588"/>
                </a:lnTo>
                <a:lnTo>
                  <a:pt x="8597" y="19710"/>
                </a:lnTo>
                <a:lnTo>
                  <a:pt x="8475" y="19807"/>
                </a:lnTo>
                <a:lnTo>
                  <a:pt x="8328" y="19881"/>
                </a:lnTo>
                <a:lnTo>
                  <a:pt x="8182" y="19930"/>
                </a:lnTo>
                <a:lnTo>
                  <a:pt x="8011" y="19954"/>
                </a:lnTo>
                <a:lnTo>
                  <a:pt x="7840" y="19930"/>
                </a:lnTo>
                <a:lnTo>
                  <a:pt x="7693" y="19881"/>
                </a:lnTo>
                <a:lnTo>
                  <a:pt x="7547" y="19807"/>
                </a:lnTo>
                <a:lnTo>
                  <a:pt x="7425" y="19710"/>
                </a:lnTo>
                <a:lnTo>
                  <a:pt x="7327" y="19588"/>
                </a:lnTo>
                <a:lnTo>
                  <a:pt x="7254" y="19441"/>
                </a:lnTo>
                <a:lnTo>
                  <a:pt x="7205" y="19295"/>
                </a:lnTo>
                <a:lnTo>
                  <a:pt x="7181" y="19124"/>
                </a:lnTo>
                <a:lnTo>
                  <a:pt x="7205" y="18953"/>
                </a:lnTo>
                <a:lnTo>
                  <a:pt x="7254" y="18806"/>
                </a:lnTo>
                <a:lnTo>
                  <a:pt x="7327" y="18660"/>
                </a:lnTo>
                <a:lnTo>
                  <a:pt x="7425" y="18537"/>
                </a:lnTo>
                <a:lnTo>
                  <a:pt x="7547" y="18440"/>
                </a:lnTo>
                <a:lnTo>
                  <a:pt x="7693" y="18366"/>
                </a:lnTo>
                <a:lnTo>
                  <a:pt x="7840" y="18318"/>
                </a:lnTo>
                <a:lnTo>
                  <a:pt x="8011" y="18293"/>
                </a:lnTo>
                <a:close/>
                <a:moveTo>
                  <a:pt x="1270" y="0"/>
                </a:moveTo>
                <a:lnTo>
                  <a:pt x="1026" y="25"/>
                </a:lnTo>
                <a:lnTo>
                  <a:pt x="782" y="98"/>
                </a:lnTo>
                <a:lnTo>
                  <a:pt x="562" y="220"/>
                </a:lnTo>
                <a:lnTo>
                  <a:pt x="367" y="367"/>
                </a:lnTo>
                <a:lnTo>
                  <a:pt x="220" y="562"/>
                </a:lnTo>
                <a:lnTo>
                  <a:pt x="98" y="782"/>
                </a:lnTo>
                <a:lnTo>
                  <a:pt x="25" y="1026"/>
                </a:lnTo>
                <a:lnTo>
                  <a:pt x="0" y="1295"/>
                </a:lnTo>
                <a:lnTo>
                  <a:pt x="0" y="19270"/>
                </a:lnTo>
                <a:lnTo>
                  <a:pt x="25" y="19539"/>
                </a:lnTo>
                <a:lnTo>
                  <a:pt x="98" y="19783"/>
                </a:lnTo>
                <a:lnTo>
                  <a:pt x="220" y="20003"/>
                </a:lnTo>
                <a:lnTo>
                  <a:pt x="367" y="20198"/>
                </a:lnTo>
                <a:lnTo>
                  <a:pt x="562" y="20345"/>
                </a:lnTo>
                <a:lnTo>
                  <a:pt x="782" y="20467"/>
                </a:lnTo>
                <a:lnTo>
                  <a:pt x="1026" y="20540"/>
                </a:lnTo>
                <a:lnTo>
                  <a:pt x="1270" y="20565"/>
                </a:lnTo>
                <a:lnTo>
                  <a:pt x="14752" y="20565"/>
                </a:lnTo>
                <a:lnTo>
                  <a:pt x="14996" y="20540"/>
                </a:lnTo>
                <a:lnTo>
                  <a:pt x="15240" y="20467"/>
                </a:lnTo>
                <a:lnTo>
                  <a:pt x="15460" y="20345"/>
                </a:lnTo>
                <a:lnTo>
                  <a:pt x="15655" y="20198"/>
                </a:lnTo>
                <a:lnTo>
                  <a:pt x="15802" y="20003"/>
                </a:lnTo>
                <a:lnTo>
                  <a:pt x="15924" y="19783"/>
                </a:lnTo>
                <a:lnTo>
                  <a:pt x="15997" y="19539"/>
                </a:lnTo>
                <a:lnTo>
                  <a:pt x="16022" y="19270"/>
                </a:lnTo>
                <a:lnTo>
                  <a:pt x="16022" y="1295"/>
                </a:lnTo>
                <a:lnTo>
                  <a:pt x="15997" y="1026"/>
                </a:lnTo>
                <a:lnTo>
                  <a:pt x="15924" y="782"/>
                </a:lnTo>
                <a:lnTo>
                  <a:pt x="15802" y="562"/>
                </a:lnTo>
                <a:lnTo>
                  <a:pt x="15655" y="367"/>
                </a:lnTo>
                <a:lnTo>
                  <a:pt x="15460" y="220"/>
                </a:lnTo>
                <a:lnTo>
                  <a:pt x="15240" y="98"/>
                </a:lnTo>
                <a:lnTo>
                  <a:pt x="14996" y="25"/>
                </a:lnTo>
                <a:lnTo>
                  <a:pt x="1475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8"/>
          <p:cNvSpPr/>
          <p:nvPr/>
        </p:nvSpPr>
        <p:spPr>
          <a:xfrm>
            <a:off x="972049" y="2521514"/>
            <a:ext cx="248083" cy="429808"/>
          </a:xfrm>
          <a:custGeom>
            <a:rect b="b" l="l" r="r" t="t"/>
            <a:pathLst>
              <a:path extrusionOk="0" h="20565" w="1187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9" name="Google Shape;369;p28"/>
          <p:cNvGrpSpPr/>
          <p:nvPr/>
        </p:nvGrpSpPr>
        <p:grpSpPr>
          <a:xfrm>
            <a:off x="2029631" y="2549989"/>
            <a:ext cx="386943" cy="372647"/>
            <a:chOff x="2583325" y="2972875"/>
            <a:chExt cx="462850" cy="445750"/>
          </a:xfrm>
        </p:grpSpPr>
        <p:sp>
          <p:nvSpPr>
            <p:cNvPr id="370" name="Google Shape;370;p28"/>
            <p:cNvSpPr/>
            <p:nvPr/>
          </p:nvSpPr>
          <p:spPr>
            <a:xfrm>
              <a:off x="2701775" y="3323350"/>
              <a:ext cx="225950" cy="95275"/>
            </a:xfrm>
            <a:custGeom>
              <a:rect b="b" l="l" r="r" t="t"/>
              <a:pathLst>
                <a:path extrusionOk="0" h="3811" w="9038">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8"/>
            <p:cNvSpPr/>
            <p:nvPr/>
          </p:nvSpPr>
          <p:spPr>
            <a:xfrm>
              <a:off x="2583325" y="2972875"/>
              <a:ext cx="462850" cy="337075"/>
            </a:xfrm>
            <a:custGeom>
              <a:rect b="b" l="l" r="r" t="t"/>
              <a:pathLst>
                <a:path extrusionOk="0" h="13483" w="18514">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2" name="Google Shape;372;p28"/>
          <p:cNvGrpSpPr/>
          <p:nvPr/>
        </p:nvGrpSpPr>
        <p:grpSpPr>
          <a:xfrm>
            <a:off x="2579886" y="2605646"/>
            <a:ext cx="413486" cy="261354"/>
            <a:chOff x="3241525" y="3039450"/>
            <a:chExt cx="494600" cy="312625"/>
          </a:xfrm>
        </p:grpSpPr>
        <p:sp>
          <p:nvSpPr>
            <p:cNvPr id="373" name="Google Shape;373;p28"/>
            <p:cNvSpPr/>
            <p:nvPr/>
          </p:nvSpPr>
          <p:spPr>
            <a:xfrm>
              <a:off x="3241525" y="3039450"/>
              <a:ext cx="494600" cy="312625"/>
            </a:xfrm>
            <a:custGeom>
              <a:rect b="b" l="l" r="r" t="t"/>
              <a:pathLst>
                <a:path extrusionOk="0" h="12505" w="19784">
                  <a:moveTo>
                    <a:pt x="9892" y="977"/>
                  </a:moveTo>
                  <a:lnTo>
                    <a:pt x="10356" y="1001"/>
                  </a:lnTo>
                  <a:lnTo>
                    <a:pt x="10796" y="1050"/>
                  </a:lnTo>
                  <a:lnTo>
                    <a:pt x="11235" y="1124"/>
                  </a:lnTo>
                  <a:lnTo>
                    <a:pt x="11675" y="1221"/>
                  </a:lnTo>
                  <a:lnTo>
                    <a:pt x="12090" y="1343"/>
                  </a:lnTo>
                  <a:lnTo>
                    <a:pt x="12505" y="1490"/>
                  </a:lnTo>
                  <a:lnTo>
                    <a:pt x="12920" y="1661"/>
                  </a:lnTo>
                  <a:lnTo>
                    <a:pt x="13311" y="1832"/>
                  </a:lnTo>
                  <a:lnTo>
                    <a:pt x="13702" y="2027"/>
                  </a:lnTo>
                  <a:lnTo>
                    <a:pt x="14068" y="2223"/>
                  </a:lnTo>
                  <a:lnTo>
                    <a:pt x="14752" y="2662"/>
                  </a:lnTo>
                  <a:lnTo>
                    <a:pt x="15412" y="3126"/>
                  </a:lnTo>
                  <a:lnTo>
                    <a:pt x="15973" y="3590"/>
                  </a:lnTo>
                  <a:lnTo>
                    <a:pt x="16462" y="4005"/>
                  </a:lnTo>
                  <a:lnTo>
                    <a:pt x="16901" y="4421"/>
                  </a:lnTo>
                  <a:lnTo>
                    <a:pt x="17292" y="4811"/>
                  </a:lnTo>
                  <a:lnTo>
                    <a:pt x="17634" y="5178"/>
                  </a:lnTo>
                  <a:lnTo>
                    <a:pt x="18196" y="5813"/>
                  </a:lnTo>
                  <a:lnTo>
                    <a:pt x="18562" y="6252"/>
                  </a:lnTo>
                  <a:lnTo>
                    <a:pt x="18196" y="6692"/>
                  </a:lnTo>
                  <a:lnTo>
                    <a:pt x="17634" y="7327"/>
                  </a:lnTo>
                  <a:lnTo>
                    <a:pt x="17292" y="7693"/>
                  </a:lnTo>
                  <a:lnTo>
                    <a:pt x="16901" y="8084"/>
                  </a:lnTo>
                  <a:lnTo>
                    <a:pt x="16462" y="8499"/>
                  </a:lnTo>
                  <a:lnTo>
                    <a:pt x="15973" y="8915"/>
                  </a:lnTo>
                  <a:lnTo>
                    <a:pt x="15412" y="9379"/>
                  </a:lnTo>
                  <a:lnTo>
                    <a:pt x="14752" y="9843"/>
                  </a:lnTo>
                  <a:lnTo>
                    <a:pt x="14068" y="10282"/>
                  </a:lnTo>
                  <a:lnTo>
                    <a:pt x="13702" y="10478"/>
                  </a:lnTo>
                  <a:lnTo>
                    <a:pt x="13311" y="10673"/>
                  </a:lnTo>
                  <a:lnTo>
                    <a:pt x="12920" y="10844"/>
                  </a:lnTo>
                  <a:lnTo>
                    <a:pt x="12505" y="11015"/>
                  </a:lnTo>
                  <a:lnTo>
                    <a:pt x="12090" y="11161"/>
                  </a:lnTo>
                  <a:lnTo>
                    <a:pt x="11675" y="11284"/>
                  </a:lnTo>
                  <a:lnTo>
                    <a:pt x="11235" y="11381"/>
                  </a:lnTo>
                  <a:lnTo>
                    <a:pt x="10796" y="11455"/>
                  </a:lnTo>
                  <a:lnTo>
                    <a:pt x="10356" y="11503"/>
                  </a:lnTo>
                  <a:lnTo>
                    <a:pt x="9892" y="11528"/>
                  </a:lnTo>
                  <a:lnTo>
                    <a:pt x="9477" y="11528"/>
                  </a:lnTo>
                  <a:lnTo>
                    <a:pt x="9086" y="11479"/>
                  </a:lnTo>
                  <a:lnTo>
                    <a:pt x="8695" y="11430"/>
                  </a:lnTo>
                  <a:lnTo>
                    <a:pt x="8304" y="11332"/>
                  </a:lnTo>
                  <a:lnTo>
                    <a:pt x="7914" y="11235"/>
                  </a:lnTo>
                  <a:lnTo>
                    <a:pt x="7523" y="11113"/>
                  </a:lnTo>
                  <a:lnTo>
                    <a:pt x="7157" y="10990"/>
                  </a:lnTo>
                  <a:lnTo>
                    <a:pt x="6790" y="10844"/>
                  </a:lnTo>
                  <a:lnTo>
                    <a:pt x="6448" y="10673"/>
                  </a:lnTo>
                  <a:lnTo>
                    <a:pt x="6082" y="10502"/>
                  </a:lnTo>
                  <a:lnTo>
                    <a:pt x="5423" y="10111"/>
                  </a:lnTo>
                  <a:lnTo>
                    <a:pt x="4788" y="9696"/>
                  </a:lnTo>
                  <a:lnTo>
                    <a:pt x="4201" y="9232"/>
                  </a:lnTo>
                  <a:lnTo>
                    <a:pt x="3640" y="8792"/>
                  </a:lnTo>
                  <a:lnTo>
                    <a:pt x="3127" y="8328"/>
                  </a:lnTo>
                  <a:lnTo>
                    <a:pt x="2663" y="7889"/>
                  </a:lnTo>
                  <a:lnTo>
                    <a:pt x="2272" y="7474"/>
                  </a:lnTo>
                  <a:lnTo>
                    <a:pt x="1613" y="6741"/>
                  </a:lnTo>
                  <a:lnTo>
                    <a:pt x="1222" y="6252"/>
                  </a:lnTo>
                  <a:lnTo>
                    <a:pt x="1613" y="5764"/>
                  </a:lnTo>
                  <a:lnTo>
                    <a:pt x="2272" y="5031"/>
                  </a:lnTo>
                  <a:lnTo>
                    <a:pt x="2663" y="4616"/>
                  </a:lnTo>
                  <a:lnTo>
                    <a:pt x="3127" y="4176"/>
                  </a:lnTo>
                  <a:lnTo>
                    <a:pt x="3640" y="3712"/>
                  </a:lnTo>
                  <a:lnTo>
                    <a:pt x="4201" y="3273"/>
                  </a:lnTo>
                  <a:lnTo>
                    <a:pt x="4788" y="2833"/>
                  </a:lnTo>
                  <a:lnTo>
                    <a:pt x="5423" y="2394"/>
                  </a:lnTo>
                  <a:lnTo>
                    <a:pt x="6082" y="2003"/>
                  </a:lnTo>
                  <a:lnTo>
                    <a:pt x="6448" y="1832"/>
                  </a:lnTo>
                  <a:lnTo>
                    <a:pt x="6790" y="1661"/>
                  </a:lnTo>
                  <a:lnTo>
                    <a:pt x="7157" y="1514"/>
                  </a:lnTo>
                  <a:lnTo>
                    <a:pt x="7523" y="1392"/>
                  </a:lnTo>
                  <a:lnTo>
                    <a:pt x="7914" y="1270"/>
                  </a:lnTo>
                  <a:lnTo>
                    <a:pt x="8304" y="1172"/>
                  </a:lnTo>
                  <a:lnTo>
                    <a:pt x="8695" y="1075"/>
                  </a:lnTo>
                  <a:lnTo>
                    <a:pt x="9086" y="1026"/>
                  </a:lnTo>
                  <a:lnTo>
                    <a:pt x="9477" y="977"/>
                  </a:lnTo>
                  <a:close/>
                  <a:moveTo>
                    <a:pt x="9892" y="0"/>
                  </a:moveTo>
                  <a:lnTo>
                    <a:pt x="9404" y="25"/>
                  </a:lnTo>
                  <a:lnTo>
                    <a:pt x="8915" y="73"/>
                  </a:lnTo>
                  <a:lnTo>
                    <a:pt x="8451" y="147"/>
                  </a:lnTo>
                  <a:lnTo>
                    <a:pt x="7963" y="244"/>
                  </a:lnTo>
                  <a:lnTo>
                    <a:pt x="7523" y="366"/>
                  </a:lnTo>
                  <a:lnTo>
                    <a:pt x="7059" y="513"/>
                  </a:lnTo>
                  <a:lnTo>
                    <a:pt x="6619" y="684"/>
                  </a:lnTo>
                  <a:lnTo>
                    <a:pt x="6204" y="879"/>
                  </a:lnTo>
                  <a:lnTo>
                    <a:pt x="5765" y="1075"/>
                  </a:lnTo>
                  <a:lnTo>
                    <a:pt x="5374" y="1295"/>
                  </a:lnTo>
                  <a:lnTo>
                    <a:pt x="4959" y="1539"/>
                  </a:lnTo>
                  <a:lnTo>
                    <a:pt x="4592" y="1783"/>
                  </a:lnTo>
                  <a:lnTo>
                    <a:pt x="3860" y="2296"/>
                  </a:lnTo>
                  <a:lnTo>
                    <a:pt x="3176" y="2833"/>
                  </a:lnTo>
                  <a:lnTo>
                    <a:pt x="2565" y="3370"/>
                  </a:lnTo>
                  <a:lnTo>
                    <a:pt x="2028" y="3883"/>
                  </a:lnTo>
                  <a:lnTo>
                    <a:pt x="1539" y="4372"/>
                  </a:lnTo>
                  <a:lnTo>
                    <a:pt x="1149" y="4836"/>
                  </a:lnTo>
                  <a:lnTo>
                    <a:pt x="562" y="5520"/>
                  </a:lnTo>
                  <a:lnTo>
                    <a:pt x="318" y="5837"/>
                  </a:lnTo>
                  <a:lnTo>
                    <a:pt x="1" y="6252"/>
                  </a:lnTo>
                  <a:lnTo>
                    <a:pt x="318" y="6668"/>
                  </a:lnTo>
                  <a:lnTo>
                    <a:pt x="562" y="6985"/>
                  </a:lnTo>
                  <a:lnTo>
                    <a:pt x="1149" y="7669"/>
                  </a:lnTo>
                  <a:lnTo>
                    <a:pt x="1539" y="8133"/>
                  </a:lnTo>
                  <a:lnTo>
                    <a:pt x="2028" y="8621"/>
                  </a:lnTo>
                  <a:lnTo>
                    <a:pt x="2565" y="9134"/>
                  </a:lnTo>
                  <a:lnTo>
                    <a:pt x="3176" y="9672"/>
                  </a:lnTo>
                  <a:lnTo>
                    <a:pt x="3860" y="10209"/>
                  </a:lnTo>
                  <a:lnTo>
                    <a:pt x="4592" y="10722"/>
                  </a:lnTo>
                  <a:lnTo>
                    <a:pt x="4959" y="10966"/>
                  </a:lnTo>
                  <a:lnTo>
                    <a:pt x="5374" y="11210"/>
                  </a:lnTo>
                  <a:lnTo>
                    <a:pt x="5765" y="11430"/>
                  </a:lnTo>
                  <a:lnTo>
                    <a:pt x="6204" y="11625"/>
                  </a:lnTo>
                  <a:lnTo>
                    <a:pt x="6619" y="11821"/>
                  </a:lnTo>
                  <a:lnTo>
                    <a:pt x="7059" y="11992"/>
                  </a:lnTo>
                  <a:lnTo>
                    <a:pt x="7523" y="12138"/>
                  </a:lnTo>
                  <a:lnTo>
                    <a:pt x="7963" y="12260"/>
                  </a:lnTo>
                  <a:lnTo>
                    <a:pt x="8451" y="12358"/>
                  </a:lnTo>
                  <a:lnTo>
                    <a:pt x="8915" y="12431"/>
                  </a:lnTo>
                  <a:lnTo>
                    <a:pt x="9404" y="12480"/>
                  </a:lnTo>
                  <a:lnTo>
                    <a:pt x="9892" y="12505"/>
                  </a:lnTo>
                  <a:lnTo>
                    <a:pt x="10380" y="12480"/>
                  </a:lnTo>
                  <a:lnTo>
                    <a:pt x="10869" y="12431"/>
                  </a:lnTo>
                  <a:lnTo>
                    <a:pt x="11333" y="12358"/>
                  </a:lnTo>
                  <a:lnTo>
                    <a:pt x="11821" y="12260"/>
                  </a:lnTo>
                  <a:lnTo>
                    <a:pt x="12261" y="12138"/>
                  </a:lnTo>
                  <a:lnTo>
                    <a:pt x="12725" y="11992"/>
                  </a:lnTo>
                  <a:lnTo>
                    <a:pt x="13165" y="11821"/>
                  </a:lnTo>
                  <a:lnTo>
                    <a:pt x="13580" y="11625"/>
                  </a:lnTo>
                  <a:lnTo>
                    <a:pt x="14019" y="11430"/>
                  </a:lnTo>
                  <a:lnTo>
                    <a:pt x="14410" y="11210"/>
                  </a:lnTo>
                  <a:lnTo>
                    <a:pt x="14825" y="10966"/>
                  </a:lnTo>
                  <a:lnTo>
                    <a:pt x="15192" y="10722"/>
                  </a:lnTo>
                  <a:lnTo>
                    <a:pt x="15924" y="10209"/>
                  </a:lnTo>
                  <a:lnTo>
                    <a:pt x="16608" y="9672"/>
                  </a:lnTo>
                  <a:lnTo>
                    <a:pt x="17219" y="9134"/>
                  </a:lnTo>
                  <a:lnTo>
                    <a:pt x="17756" y="8621"/>
                  </a:lnTo>
                  <a:lnTo>
                    <a:pt x="18245" y="8133"/>
                  </a:lnTo>
                  <a:lnTo>
                    <a:pt x="18635" y="7669"/>
                  </a:lnTo>
                  <a:lnTo>
                    <a:pt x="19222" y="6985"/>
                  </a:lnTo>
                  <a:lnTo>
                    <a:pt x="19466" y="6668"/>
                  </a:lnTo>
                  <a:lnTo>
                    <a:pt x="19783" y="6252"/>
                  </a:lnTo>
                  <a:lnTo>
                    <a:pt x="19466" y="5837"/>
                  </a:lnTo>
                  <a:lnTo>
                    <a:pt x="19222" y="5520"/>
                  </a:lnTo>
                  <a:lnTo>
                    <a:pt x="18635" y="4836"/>
                  </a:lnTo>
                  <a:lnTo>
                    <a:pt x="18245" y="4372"/>
                  </a:lnTo>
                  <a:lnTo>
                    <a:pt x="17756" y="3883"/>
                  </a:lnTo>
                  <a:lnTo>
                    <a:pt x="17219" y="3370"/>
                  </a:lnTo>
                  <a:lnTo>
                    <a:pt x="16608" y="2833"/>
                  </a:lnTo>
                  <a:lnTo>
                    <a:pt x="15924" y="2296"/>
                  </a:lnTo>
                  <a:lnTo>
                    <a:pt x="15192" y="1783"/>
                  </a:lnTo>
                  <a:lnTo>
                    <a:pt x="14825" y="1539"/>
                  </a:lnTo>
                  <a:lnTo>
                    <a:pt x="14410" y="1295"/>
                  </a:lnTo>
                  <a:lnTo>
                    <a:pt x="14019" y="1075"/>
                  </a:lnTo>
                  <a:lnTo>
                    <a:pt x="13580" y="879"/>
                  </a:lnTo>
                  <a:lnTo>
                    <a:pt x="13165" y="684"/>
                  </a:lnTo>
                  <a:lnTo>
                    <a:pt x="12725" y="513"/>
                  </a:lnTo>
                  <a:lnTo>
                    <a:pt x="12261" y="366"/>
                  </a:lnTo>
                  <a:lnTo>
                    <a:pt x="11821" y="244"/>
                  </a:lnTo>
                  <a:lnTo>
                    <a:pt x="11333" y="147"/>
                  </a:lnTo>
                  <a:lnTo>
                    <a:pt x="10869" y="73"/>
                  </a:lnTo>
                  <a:lnTo>
                    <a:pt x="10380" y="25"/>
                  </a:lnTo>
                  <a:lnTo>
                    <a:pt x="989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8"/>
            <p:cNvSpPr/>
            <p:nvPr/>
          </p:nvSpPr>
          <p:spPr>
            <a:xfrm>
              <a:off x="3384400" y="3091350"/>
              <a:ext cx="208850" cy="208825"/>
            </a:xfrm>
            <a:custGeom>
              <a:rect b="b" l="l" r="r" t="t"/>
              <a:pathLst>
                <a:path extrusionOk="0" h="8353" w="8354">
                  <a:moveTo>
                    <a:pt x="4177" y="0"/>
                  </a:moveTo>
                  <a:lnTo>
                    <a:pt x="3762" y="24"/>
                  </a:lnTo>
                  <a:lnTo>
                    <a:pt x="3347" y="73"/>
                  </a:lnTo>
                  <a:lnTo>
                    <a:pt x="2931" y="195"/>
                  </a:lnTo>
                  <a:lnTo>
                    <a:pt x="2541" y="318"/>
                  </a:lnTo>
                  <a:lnTo>
                    <a:pt x="2174" y="513"/>
                  </a:lnTo>
                  <a:lnTo>
                    <a:pt x="1832" y="708"/>
                  </a:lnTo>
                  <a:lnTo>
                    <a:pt x="1515" y="953"/>
                  </a:lnTo>
                  <a:lnTo>
                    <a:pt x="1222" y="1221"/>
                  </a:lnTo>
                  <a:lnTo>
                    <a:pt x="953" y="1514"/>
                  </a:lnTo>
                  <a:lnTo>
                    <a:pt x="709" y="1832"/>
                  </a:lnTo>
                  <a:lnTo>
                    <a:pt x="514" y="2174"/>
                  </a:lnTo>
                  <a:lnTo>
                    <a:pt x="318" y="2540"/>
                  </a:lnTo>
                  <a:lnTo>
                    <a:pt x="196" y="2931"/>
                  </a:lnTo>
                  <a:lnTo>
                    <a:pt x="74" y="3346"/>
                  </a:lnTo>
                  <a:lnTo>
                    <a:pt x="25" y="3761"/>
                  </a:lnTo>
                  <a:lnTo>
                    <a:pt x="1" y="4176"/>
                  </a:lnTo>
                  <a:lnTo>
                    <a:pt x="25" y="4592"/>
                  </a:lnTo>
                  <a:lnTo>
                    <a:pt x="74" y="5007"/>
                  </a:lnTo>
                  <a:lnTo>
                    <a:pt x="196" y="5422"/>
                  </a:lnTo>
                  <a:lnTo>
                    <a:pt x="318" y="5813"/>
                  </a:lnTo>
                  <a:lnTo>
                    <a:pt x="514" y="6179"/>
                  </a:lnTo>
                  <a:lnTo>
                    <a:pt x="709" y="6521"/>
                  </a:lnTo>
                  <a:lnTo>
                    <a:pt x="953" y="6839"/>
                  </a:lnTo>
                  <a:lnTo>
                    <a:pt x="1222" y="7132"/>
                  </a:lnTo>
                  <a:lnTo>
                    <a:pt x="1515" y="7400"/>
                  </a:lnTo>
                  <a:lnTo>
                    <a:pt x="1832" y="7644"/>
                  </a:lnTo>
                  <a:lnTo>
                    <a:pt x="2174" y="7840"/>
                  </a:lnTo>
                  <a:lnTo>
                    <a:pt x="2541" y="8035"/>
                  </a:lnTo>
                  <a:lnTo>
                    <a:pt x="2931" y="8157"/>
                  </a:lnTo>
                  <a:lnTo>
                    <a:pt x="3347" y="8279"/>
                  </a:lnTo>
                  <a:lnTo>
                    <a:pt x="3762" y="8328"/>
                  </a:lnTo>
                  <a:lnTo>
                    <a:pt x="4177" y="8353"/>
                  </a:lnTo>
                  <a:lnTo>
                    <a:pt x="4592" y="8328"/>
                  </a:lnTo>
                  <a:lnTo>
                    <a:pt x="5007" y="8279"/>
                  </a:lnTo>
                  <a:lnTo>
                    <a:pt x="5423" y="8157"/>
                  </a:lnTo>
                  <a:lnTo>
                    <a:pt x="5813" y="8035"/>
                  </a:lnTo>
                  <a:lnTo>
                    <a:pt x="6180" y="7840"/>
                  </a:lnTo>
                  <a:lnTo>
                    <a:pt x="6522" y="7644"/>
                  </a:lnTo>
                  <a:lnTo>
                    <a:pt x="6839" y="7400"/>
                  </a:lnTo>
                  <a:lnTo>
                    <a:pt x="7132" y="7132"/>
                  </a:lnTo>
                  <a:lnTo>
                    <a:pt x="7401" y="6839"/>
                  </a:lnTo>
                  <a:lnTo>
                    <a:pt x="7645" y="6521"/>
                  </a:lnTo>
                  <a:lnTo>
                    <a:pt x="7840" y="6179"/>
                  </a:lnTo>
                  <a:lnTo>
                    <a:pt x="8036" y="5813"/>
                  </a:lnTo>
                  <a:lnTo>
                    <a:pt x="8158" y="5422"/>
                  </a:lnTo>
                  <a:lnTo>
                    <a:pt x="8280" y="5007"/>
                  </a:lnTo>
                  <a:lnTo>
                    <a:pt x="8329" y="4592"/>
                  </a:lnTo>
                  <a:lnTo>
                    <a:pt x="8353" y="4176"/>
                  </a:lnTo>
                  <a:lnTo>
                    <a:pt x="8329" y="3737"/>
                  </a:lnTo>
                  <a:lnTo>
                    <a:pt x="8256" y="3297"/>
                  </a:lnTo>
                  <a:lnTo>
                    <a:pt x="8134" y="3517"/>
                  </a:lnTo>
                  <a:lnTo>
                    <a:pt x="8011" y="3688"/>
                  </a:lnTo>
                  <a:lnTo>
                    <a:pt x="7840" y="3859"/>
                  </a:lnTo>
                  <a:lnTo>
                    <a:pt x="7645" y="4005"/>
                  </a:lnTo>
                  <a:lnTo>
                    <a:pt x="7425" y="4128"/>
                  </a:lnTo>
                  <a:lnTo>
                    <a:pt x="7205" y="4201"/>
                  </a:lnTo>
                  <a:lnTo>
                    <a:pt x="6961" y="4250"/>
                  </a:lnTo>
                  <a:lnTo>
                    <a:pt x="6717" y="4274"/>
                  </a:lnTo>
                  <a:lnTo>
                    <a:pt x="6546" y="4274"/>
                  </a:lnTo>
                  <a:lnTo>
                    <a:pt x="6375" y="4250"/>
                  </a:lnTo>
                  <a:lnTo>
                    <a:pt x="6204" y="4201"/>
                  </a:lnTo>
                  <a:lnTo>
                    <a:pt x="6058" y="4152"/>
                  </a:lnTo>
                  <a:lnTo>
                    <a:pt x="5887" y="4079"/>
                  </a:lnTo>
                  <a:lnTo>
                    <a:pt x="5764" y="3981"/>
                  </a:lnTo>
                  <a:lnTo>
                    <a:pt x="5618" y="3883"/>
                  </a:lnTo>
                  <a:lnTo>
                    <a:pt x="5496" y="3786"/>
                  </a:lnTo>
                  <a:lnTo>
                    <a:pt x="5398" y="3664"/>
                  </a:lnTo>
                  <a:lnTo>
                    <a:pt x="5300" y="3517"/>
                  </a:lnTo>
                  <a:lnTo>
                    <a:pt x="5203" y="3395"/>
                  </a:lnTo>
                  <a:lnTo>
                    <a:pt x="5129" y="3224"/>
                  </a:lnTo>
                  <a:lnTo>
                    <a:pt x="5081" y="3077"/>
                  </a:lnTo>
                  <a:lnTo>
                    <a:pt x="5032" y="2906"/>
                  </a:lnTo>
                  <a:lnTo>
                    <a:pt x="5007" y="2735"/>
                  </a:lnTo>
                  <a:lnTo>
                    <a:pt x="5007" y="2564"/>
                  </a:lnTo>
                  <a:lnTo>
                    <a:pt x="5007" y="2394"/>
                  </a:lnTo>
                  <a:lnTo>
                    <a:pt x="5032" y="2223"/>
                  </a:lnTo>
                  <a:lnTo>
                    <a:pt x="5081" y="2052"/>
                  </a:lnTo>
                  <a:lnTo>
                    <a:pt x="5129" y="1905"/>
                  </a:lnTo>
                  <a:lnTo>
                    <a:pt x="5203" y="1759"/>
                  </a:lnTo>
                  <a:lnTo>
                    <a:pt x="5300" y="1612"/>
                  </a:lnTo>
                  <a:lnTo>
                    <a:pt x="5398" y="1490"/>
                  </a:lnTo>
                  <a:lnTo>
                    <a:pt x="5496" y="1368"/>
                  </a:lnTo>
                  <a:lnTo>
                    <a:pt x="5618" y="1246"/>
                  </a:lnTo>
                  <a:lnTo>
                    <a:pt x="5764" y="1148"/>
                  </a:lnTo>
                  <a:lnTo>
                    <a:pt x="5887" y="1075"/>
                  </a:lnTo>
                  <a:lnTo>
                    <a:pt x="6033" y="1001"/>
                  </a:lnTo>
                  <a:lnTo>
                    <a:pt x="6204" y="928"/>
                  </a:lnTo>
                  <a:lnTo>
                    <a:pt x="6375" y="879"/>
                  </a:lnTo>
                  <a:lnTo>
                    <a:pt x="6522" y="855"/>
                  </a:lnTo>
                  <a:lnTo>
                    <a:pt x="6717" y="855"/>
                  </a:lnTo>
                  <a:lnTo>
                    <a:pt x="6448" y="659"/>
                  </a:lnTo>
                  <a:lnTo>
                    <a:pt x="6155" y="489"/>
                  </a:lnTo>
                  <a:lnTo>
                    <a:pt x="5838" y="342"/>
                  </a:lnTo>
                  <a:lnTo>
                    <a:pt x="5545" y="220"/>
                  </a:lnTo>
                  <a:lnTo>
                    <a:pt x="5203" y="122"/>
                  </a:lnTo>
                  <a:lnTo>
                    <a:pt x="4885" y="49"/>
                  </a:lnTo>
                  <a:lnTo>
                    <a:pt x="4519" y="24"/>
                  </a:lnTo>
                  <a:lnTo>
                    <a:pt x="417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5" name="Google Shape;375;p28"/>
          <p:cNvSpPr/>
          <p:nvPr/>
        </p:nvSpPr>
        <p:spPr>
          <a:xfrm>
            <a:off x="3736180" y="2558780"/>
            <a:ext cx="355300" cy="355279"/>
          </a:xfrm>
          <a:custGeom>
            <a:rect b="b" l="l" r="r" t="t"/>
            <a:pathLst>
              <a:path extrusionOk="0" h="16999" w="1700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6" name="Google Shape;376;p28"/>
          <p:cNvGrpSpPr/>
          <p:nvPr/>
        </p:nvGrpSpPr>
        <p:grpSpPr>
          <a:xfrm>
            <a:off x="4263318" y="2578079"/>
            <a:ext cx="427781" cy="316489"/>
            <a:chOff x="5255200" y="3006475"/>
            <a:chExt cx="511700" cy="378575"/>
          </a:xfrm>
        </p:grpSpPr>
        <p:sp>
          <p:nvSpPr>
            <p:cNvPr id="377" name="Google Shape;377;p28"/>
            <p:cNvSpPr/>
            <p:nvPr/>
          </p:nvSpPr>
          <p:spPr>
            <a:xfrm>
              <a:off x="5255200" y="3006475"/>
              <a:ext cx="349900" cy="349875"/>
            </a:xfrm>
            <a:custGeom>
              <a:rect b="b" l="l" r="r" t="t"/>
              <a:pathLst>
                <a:path extrusionOk="0" h="13995" w="13996">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8"/>
            <p:cNvSpPr/>
            <p:nvPr/>
          </p:nvSpPr>
          <p:spPr>
            <a:xfrm>
              <a:off x="5567825" y="3185975"/>
              <a:ext cx="199075" cy="199075"/>
            </a:xfrm>
            <a:custGeom>
              <a:rect b="b" l="l" r="r" t="t"/>
              <a:pathLst>
                <a:path extrusionOk="0" h="7963" w="7963">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9" name="Google Shape;379;p28"/>
          <p:cNvGrpSpPr/>
          <p:nvPr/>
        </p:nvGrpSpPr>
        <p:grpSpPr>
          <a:xfrm>
            <a:off x="3177104" y="2559707"/>
            <a:ext cx="346104" cy="353231"/>
            <a:chOff x="3955900" y="2984500"/>
            <a:chExt cx="414000" cy="422525"/>
          </a:xfrm>
        </p:grpSpPr>
        <p:sp>
          <p:nvSpPr>
            <p:cNvPr id="380" name="Google Shape;380;p28"/>
            <p:cNvSpPr/>
            <p:nvPr/>
          </p:nvSpPr>
          <p:spPr>
            <a:xfrm>
              <a:off x="3955900" y="2984500"/>
              <a:ext cx="315700" cy="315675"/>
            </a:xfrm>
            <a:custGeom>
              <a:rect b="b" l="l" r="r" t="t"/>
              <a:pathLst>
                <a:path extrusionOk="0" h="12627" w="12628">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8"/>
            <p:cNvSpPr/>
            <p:nvPr/>
          </p:nvSpPr>
          <p:spPr>
            <a:xfrm>
              <a:off x="3992525" y="3021125"/>
              <a:ext cx="242425" cy="242425"/>
            </a:xfrm>
            <a:custGeom>
              <a:rect b="b" l="l" r="r" t="t"/>
              <a:pathLst>
                <a:path extrusionOk="0" h="9697" w="9697">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8"/>
            <p:cNvSpPr/>
            <p:nvPr/>
          </p:nvSpPr>
          <p:spPr>
            <a:xfrm>
              <a:off x="4215400" y="3253150"/>
              <a:ext cx="154500" cy="153875"/>
            </a:xfrm>
            <a:custGeom>
              <a:rect b="b" l="l" r="r" t="t"/>
              <a:pathLst>
                <a:path extrusionOk="0" h="6155" w="618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3" name="Google Shape;383;p28"/>
          <p:cNvSpPr/>
          <p:nvPr/>
        </p:nvSpPr>
        <p:spPr>
          <a:xfrm>
            <a:off x="341117" y="3147848"/>
            <a:ext cx="386922" cy="304241"/>
          </a:xfrm>
          <a:custGeom>
            <a:rect b="b" l="l" r="r" t="t"/>
            <a:pathLst>
              <a:path extrusionOk="0" h="14557" w="18513">
                <a:moveTo>
                  <a:pt x="9159" y="2125"/>
                </a:moveTo>
                <a:lnTo>
                  <a:pt x="9403" y="2150"/>
                </a:lnTo>
                <a:lnTo>
                  <a:pt x="9672" y="2198"/>
                </a:lnTo>
                <a:lnTo>
                  <a:pt x="9916" y="2272"/>
                </a:lnTo>
                <a:lnTo>
                  <a:pt x="10160" y="2345"/>
                </a:lnTo>
                <a:lnTo>
                  <a:pt x="10404" y="2443"/>
                </a:lnTo>
                <a:lnTo>
                  <a:pt x="10624" y="2565"/>
                </a:lnTo>
                <a:lnTo>
                  <a:pt x="10820" y="2687"/>
                </a:lnTo>
                <a:lnTo>
                  <a:pt x="10893" y="2760"/>
                </a:lnTo>
                <a:lnTo>
                  <a:pt x="10942" y="2858"/>
                </a:lnTo>
                <a:lnTo>
                  <a:pt x="10942" y="2956"/>
                </a:lnTo>
                <a:lnTo>
                  <a:pt x="10917" y="3078"/>
                </a:lnTo>
                <a:lnTo>
                  <a:pt x="10844" y="3151"/>
                </a:lnTo>
                <a:lnTo>
                  <a:pt x="10771" y="3200"/>
                </a:lnTo>
                <a:lnTo>
                  <a:pt x="10698" y="3224"/>
                </a:lnTo>
                <a:lnTo>
                  <a:pt x="10600" y="3175"/>
                </a:lnTo>
                <a:lnTo>
                  <a:pt x="10404" y="3053"/>
                </a:lnTo>
                <a:lnTo>
                  <a:pt x="10209" y="2956"/>
                </a:lnTo>
                <a:lnTo>
                  <a:pt x="10014" y="2882"/>
                </a:lnTo>
                <a:lnTo>
                  <a:pt x="9794" y="2809"/>
                </a:lnTo>
                <a:lnTo>
                  <a:pt x="9574" y="2760"/>
                </a:lnTo>
                <a:lnTo>
                  <a:pt x="9354" y="2711"/>
                </a:lnTo>
                <a:lnTo>
                  <a:pt x="9110" y="2687"/>
                </a:lnTo>
                <a:lnTo>
                  <a:pt x="8646" y="2687"/>
                </a:lnTo>
                <a:lnTo>
                  <a:pt x="8426" y="2711"/>
                </a:lnTo>
                <a:lnTo>
                  <a:pt x="8206" y="2760"/>
                </a:lnTo>
                <a:lnTo>
                  <a:pt x="7987" y="2809"/>
                </a:lnTo>
                <a:lnTo>
                  <a:pt x="7767" y="2882"/>
                </a:lnTo>
                <a:lnTo>
                  <a:pt x="7547" y="2956"/>
                </a:lnTo>
                <a:lnTo>
                  <a:pt x="7352" y="3053"/>
                </a:lnTo>
                <a:lnTo>
                  <a:pt x="7181" y="3175"/>
                </a:lnTo>
                <a:lnTo>
                  <a:pt x="7107" y="3200"/>
                </a:lnTo>
                <a:lnTo>
                  <a:pt x="7059" y="3224"/>
                </a:lnTo>
                <a:lnTo>
                  <a:pt x="7010" y="3200"/>
                </a:lnTo>
                <a:lnTo>
                  <a:pt x="6936" y="3175"/>
                </a:lnTo>
                <a:lnTo>
                  <a:pt x="6888" y="3127"/>
                </a:lnTo>
                <a:lnTo>
                  <a:pt x="6863" y="3078"/>
                </a:lnTo>
                <a:lnTo>
                  <a:pt x="6839" y="2956"/>
                </a:lnTo>
                <a:lnTo>
                  <a:pt x="6839" y="2858"/>
                </a:lnTo>
                <a:lnTo>
                  <a:pt x="6888" y="2760"/>
                </a:lnTo>
                <a:lnTo>
                  <a:pt x="6936" y="2687"/>
                </a:lnTo>
                <a:lnTo>
                  <a:pt x="7156" y="2565"/>
                </a:lnTo>
                <a:lnTo>
                  <a:pt x="7376" y="2443"/>
                </a:lnTo>
                <a:lnTo>
                  <a:pt x="7620" y="2345"/>
                </a:lnTo>
                <a:lnTo>
                  <a:pt x="7864" y="2272"/>
                </a:lnTo>
                <a:lnTo>
                  <a:pt x="8109" y="2198"/>
                </a:lnTo>
                <a:lnTo>
                  <a:pt x="8377" y="2150"/>
                </a:lnTo>
                <a:lnTo>
                  <a:pt x="8622" y="2125"/>
                </a:lnTo>
                <a:close/>
                <a:moveTo>
                  <a:pt x="3761" y="5373"/>
                </a:moveTo>
                <a:lnTo>
                  <a:pt x="3884" y="5398"/>
                </a:lnTo>
                <a:lnTo>
                  <a:pt x="4030" y="5447"/>
                </a:lnTo>
                <a:lnTo>
                  <a:pt x="4128" y="5496"/>
                </a:lnTo>
                <a:lnTo>
                  <a:pt x="4250" y="5569"/>
                </a:lnTo>
                <a:lnTo>
                  <a:pt x="4323" y="5691"/>
                </a:lnTo>
                <a:lnTo>
                  <a:pt x="4372" y="5789"/>
                </a:lnTo>
                <a:lnTo>
                  <a:pt x="4421" y="5911"/>
                </a:lnTo>
                <a:lnTo>
                  <a:pt x="4445" y="6057"/>
                </a:lnTo>
                <a:lnTo>
                  <a:pt x="4421" y="6204"/>
                </a:lnTo>
                <a:lnTo>
                  <a:pt x="4372" y="6326"/>
                </a:lnTo>
                <a:lnTo>
                  <a:pt x="4323" y="6448"/>
                </a:lnTo>
                <a:lnTo>
                  <a:pt x="4250" y="6546"/>
                </a:lnTo>
                <a:lnTo>
                  <a:pt x="4128" y="6619"/>
                </a:lnTo>
                <a:lnTo>
                  <a:pt x="4030" y="6692"/>
                </a:lnTo>
                <a:lnTo>
                  <a:pt x="3884" y="6717"/>
                </a:lnTo>
                <a:lnTo>
                  <a:pt x="3761" y="6741"/>
                </a:lnTo>
                <a:lnTo>
                  <a:pt x="3615" y="6717"/>
                </a:lnTo>
                <a:lnTo>
                  <a:pt x="3493" y="6692"/>
                </a:lnTo>
                <a:lnTo>
                  <a:pt x="3371" y="6619"/>
                </a:lnTo>
                <a:lnTo>
                  <a:pt x="3273" y="6546"/>
                </a:lnTo>
                <a:lnTo>
                  <a:pt x="3200" y="6448"/>
                </a:lnTo>
                <a:lnTo>
                  <a:pt x="3126" y="6326"/>
                </a:lnTo>
                <a:lnTo>
                  <a:pt x="3102" y="6204"/>
                </a:lnTo>
                <a:lnTo>
                  <a:pt x="3078" y="6057"/>
                </a:lnTo>
                <a:lnTo>
                  <a:pt x="3102" y="5911"/>
                </a:lnTo>
                <a:lnTo>
                  <a:pt x="3126" y="5789"/>
                </a:lnTo>
                <a:lnTo>
                  <a:pt x="3200" y="5691"/>
                </a:lnTo>
                <a:lnTo>
                  <a:pt x="3273" y="5569"/>
                </a:lnTo>
                <a:lnTo>
                  <a:pt x="3371" y="5496"/>
                </a:lnTo>
                <a:lnTo>
                  <a:pt x="3493" y="5447"/>
                </a:lnTo>
                <a:lnTo>
                  <a:pt x="3615" y="5398"/>
                </a:lnTo>
                <a:lnTo>
                  <a:pt x="3761" y="5373"/>
                </a:lnTo>
                <a:close/>
                <a:moveTo>
                  <a:pt x="17609" y="6741"/>
                </a:moveTo>
                <a:lnTo>
                  <a:pt x="17609" y="6790"/>
                </a:lnTo>
                <a:lnTo>
                  <a:pt x="17585" y="6888"/>
                </a:lnTo>
                <a:lnTo>
                  <a:pt x="17560" y="6937"/>
                </a:lnTo>
                <a:lnTo>
                  <a:pt x="17512" y="7010"/>
                </a:lnTo>
                <a:lnTo>
                  <a:pt x="17365" y="7132"/>
                </a:lnTo>
                <a:lnTo>
                  <a:pt x="17365" y="7132"/>
                </a:lnTo>
                <a:lnTo>
                  <a:pt x="17389" y="7010"/>
                </a:lnTo>
                <a:lnTo>
                  <a:pt x="17414" y="6863"/>
                </a:lnTo>
                <a:lnTo>
                  <a:pt x="17463" y="6790"/>
                </a:lnTo>
                <a:lnTo>
                  <a:pt x="17512" y="6766"/>
                </a:lnTo>
                <a:lnTo>
                  <a:pt x="17560" y="6741"/>
                </a:lnTo>
                <a:close/>
                <a:moveTo>
                  <a:pt x="4836" y="0"/>
                </a:moveTo>
                <a:lnTo>
                  <a:pt x="4738" y="196"/>
                </a:lnTo>
                <a:lnTo>
                  <a:pt x="4641" y="391"/>
                </a:lnTo>
                <a:lnTo>
                  <a:pt x="4543" y="684"/>
                </a:lnTo>
                <a:lnTo>
                  <a:pt x="4445" y="1002"/>
                </a:lnTo>
                <a:lnTo>
                  <a:pt x="4396" y="1393"/>
                </a:lnTo>
                <a:lnTo>
                  <a:pt x="4372" y="1783"/>
                </a:lnTo>
                <a:lnTo>
                  <a:pt x="4372" y="2003"/>
                </a:lnTo>
                <a:lnTo>
                  <a:pt x="4421" y="2223"/>
                </a:lnTo>
                <a:lnTo>
                  <a:pt x="4079" y="2443"/>
                </a:lnTo>
                <a:lnTo>
                  <a:pt x="3688" y="2736"/>
                </a:lnTo>
                <a:lnTo>
                  <a:pt x="3273" y="3151"/>
                </a:lnTo>
                <a:lnTo>
                  <a:pt x="2833" y="3615"/>
                </a:lnTo>
                <a:lnTo>
                  <a:pt x="2418" y="4128"/>
                </a:lnTo>
                <a:lnTo>
                  <a:pt x="2027" y="4665"/>
                </a:lnTo>
                <a:lnTo>
                  <a:pt x="1856" y="4958"/>
                </a:lnTo>
                <a:lnTo>
                  <a:pt x="1710" y="5251"/>
                </a:lnTo>
                <a:lnTo>
                  <a:pt x="1563" y="5544"/>
                </a:lnTo>
                <a:lnTo>
                  <a:pt x="1466" y="5813"/>
                </a:lnTo>
                <a:lnTo>
                  <a:pt x="562" y="5813"/>
                </a:lnTo>
                <a:lnTo>
                  <a:pt x="464" y="5838"/>
                </a:lnTo>
                <a:lnTo>
                  <a:pt x="342" y="5862"/>
                </a:lnTo>
                <a:lnTo>
                  <a:pt x="244" y="5911"/>
                </a:lnTo>
                <a:lnTo>
                  <a:pt x="171" y="5984"/>
                </a:lnTo>
                <a:lnTo>
                  <a:pt x="98" y="6057"/>
                </a:lnTo>
                <a:lnTo>
                  <a:pt x="49" y="6155"/>
                </a:lnTo>
                <a:lnTo>
                  <a:pt x="25" y="6277"/>
                </a:lnTo>
                <a:lnTo>
                  <a:pt x="0" y="6375"/>
                </a:lnTo>
                <a:lnTo>
                  <a:pt x="0" y="8622"/>
                </a:lnTo>
                <a:lnTo>
                  <a:pt x="25" y="8744"/>
                </a:lnTo>
                <a:lnTo>
                  <a:pt x="49" y="8842"/>
                </a:lnTo>
                <a:lnTo>
                  <a:pt x="98" y="8939"/>
                </a:lnTo>
                <a:lnTo>
                  <a:pt x="171" y="9013"/>
                </a:lnTo>
                <a:lnTo>
                  <a:pt x="244" y="9086"/>
                </a:lnTo>
                <a:lnTo>
                  <a:pt x="342" y="9135"/>
                </a:lnTo>
                <a:lnTo>
                  <a:pt x="464" y="9183"/>
                </a:lnTo>
                <a:lnTo>
                  <a:pt x="1514" y="9183"/>
                </a:lnTo>
                <a:lnTo>
                  <a:pt x="1588" y="9379"/>
                </a:lnTo>
                <a:lnTo>
                  <a:pt x="1685" y="9599"/>
                </a:lnTo>
                <a:lnTo>
                  <a:pt x="1930" y="10014"/>
                </a:lnTo>
                <a:lnTo>
                  <a:pt x="2223" y="10405"/>
                </a:lnTo>
                <a:lnTo>
                  <a:pt x="2589" y="10795"/>
                </a:lnTo>
                <a:lnTo>
                  <a:pt x="2980" y="11162"/>
                </a:lnTo>
                <a:lnTo>
                  <a:pt x="3419" y="11504"/>
                </a:lnTo>
                <a:lnTo>
                  <a:pt x="3908" y="11821"/>
                </a:lnTo>
                <a:lnTo>
                  <a:pt x="4421" y="12065"/>
                </a:lnTo>
                <a:lnTo>
                  <a:pt x="4421" y="14557"/>
                </a:lnTo>
                <a:lnTo>
                  <a:pt x="5105" y="14557"/>
                </a:lnTo>
                <a:lnTo>
                  <a:pt x="6326" y="12896"/>
                </a:lnTo>
                <a:lnTo>
                  <a:pt x="6936" y="13067"/>
                </a:lnTo>
                <a:lnTo>
                  <a:pt x="7571" y="13164"/>
                </a:lnTo>
                <a:lnTo>
                  <a:pt x="8231" y="13238"/>
                </a:lnTo>
                <a:lnTo>
                  <a:pt x="8890" y="13262"/>
                </a:lnTo>
                <a:lnTo>
                  <a:pt x="9550" y="13238"/>
                </a:lnTo>
                <a:lnTo>
                  <a:pt x="10209" y="13164"/>
                </a:lnTo>
                <a:lnTo>
                  <a:pt x="10844" y="13067"/>
                </a:lnTo>
                <a:lnTo>
                  <a:pt x="11455" y="12896"/>
                </a:lnTo>
                <a:lnTo>
                  <a:pt x="12627" y="14557"/>
                </a:lnTo>
                <a:lnTo>
                  <a:pt x="13384" y="14557"/>
                </a:lnTo>
                <a:lnTo>
                  <a:pt x="13384" y="12065"/>
                </a:lnTo>
                <a:lnTo>
                  <a:pt x="13726" y="11919"/>
                </a:lnTo>
                <a:lnTo>
                  <a:pt x="14044" y="11748"/>
                </a:lnTo>
                <a:lnTo>
                  <a:pt x="14337" y="11577"/>
                </a:lnTo>
                <a:lnTo>
                  <a:pt x="14630" y="11382"/>
                </a:lnTo>
                <a:lnTo>
                  <a:pt x="14898" y="11162"/>
                </a:lnTo>
                <a:lnTo>
                  <a:pt x="15143" y="10942"/>
                </a:lnTo>
                <a:lnTo>
                  <a:pt x="15387" y="10698"/>
                </a:lnTo>
                <a:lnTo>
                  <a:pt x="15607" y="10429"/>
                </a:lnTo>
                <a:lnTo>
                  <a:pt x="15778" y="10160"/>
                </a:lnTo>
                <a:lnTo>
                  <a:pt x="15949" y="9892"/>
                </a:lnTo>
                <a:lnTo>
                  <a:pt x="16119" y="9599"/>
                </a:lnTo>
                <a:lnTo>
                  <a:pt x="16242" y="9281"/>
                </a:lnTo>
                <a:lnTo>
                  <a:pt x="16364" y="8964"/>
                </a:lnTo>
                <a:lnTo>
                  <a:pt x="16437" y="8622"/>
                </a:lnTo>
                <a:lnTo>
                  <a:pt x="16510" y="8280"/>
                </a:lnTo>
                <a:lnTo>
                  <a:pt x="16559" y="7938"/>
                </a:lnTo>
                <a:lnTo>
                  <a:pt x="16974" y="7938"/>
                </a:lnTo>
                <a:lnTo>
                  <a:pt x="17096" y="7913"/>
                </a:lnTo>
                <a:lnTo>
                  <a:pt x="17316" y="8109"/>
                </a:lnTo>
                <a:lnTo>
                  <a:pt x="17536" y="8231"/>
                </a:lnTo>
                <a:lnTo>
                  <a:pt x="17780" y="8329"/>
                </a:lnTo>
                <a:lnTo>
                  <a:pt x="18024" y="8353"/>
                </a:lnTo>
                <a:lnTo>
                  <a:pt x="18171" y="8353"/>
                </a:lnTo>
                <a:lnTo>
                  <a:pt x="18318" y="8304"/>
                </a:lnTo>
                <a:lnTo>
                  <a:pt x="18415" y="8255"/>
                </a:lnTo>
                <a:lnTo>
                  <a:pt x="18464" y="8158"/>
                </a:lnTo>
                <a:lnTo>
                  <a:pt x="18513" y="8060"/>
                </a:lnTo>
                <a:lnTo>
                  <a:pt x="18488" y="7962"/>
                </a:lnTo>
                <a:lnTo>
                  <a:pt x="18440" y="7865"/>
                </a:lnTo>
                <a:lnTo>
                  <a:pt x="18342" y="7791"/>
                </a:lnTo>
                <a:lnTo>
                  <a:pt x="18244" y="7767"/>
                </a:lnTo>
                <a:lnTo>
                  <a:pt x="18147" y="7767"/>
                </a:lnTo>
                <a:lnTo>
                  <a:pt x="18024" y="7791"/>
                </a:lnTo>
                <a:lnTo>
                  <a:pt x="17902" y="7767"/>
                </a:lnTo>
                <a:lnTo>
                  <a:pt x="17756" y="7718"/>
                </a:lnTo>
                <a:lnTo>
                  <a:pt x="17634" y="7645"/>
                </a:lnTo>
                <a:lnTo>
                  <a:pt x="17780" y="7523"/>
                </a:lnTo>
                <a:lnTo>
                  <a:pt x="17927" y="7376"/>
                </a:lnTo>
                <a:lnTo>
                  <a:pt x="18049" y="7230"/>
                </a:lnTo>
                <a:lnTo>
                  <a:pt x="18122" y="7059"/>
                </a:lnTo>
                <a:lnTo>
                  <a:pt x="18171" y="6888"/>
                </a:lnTo>
                <a:lnTo>
                  <a:pt x="18171" y="6717"/>
                </a:lnTo>
                <a:lnTo>
                  <a:pt x="18147" y="6546"/>
                </a:lnTo>
                <a:lnTo>
                  <a:pt x="18073" y="6424"/>
                </a:lnTo>
                <a:lnTo>
                  <a:pt x="18000" y="6326"/>
                </a:lnTo>
                <a:lnTo>
                  <a:pt x="17902" y="6253"/>
                </a:lnTo>
                <a:lnTo>
                  <a:pt x="17805" y="6204"/>
                </a:lnTo>
                <a:lnTo>
                  <a:pt x="17683" y="6179"/>
                </a:lnTo>
                <a:lnTo>
                  <a:pt x="17560" y="6179"/>
                </a:lnTo>
                <a:lnTo>
                  <a:pt x="17438" y="6204"/>
                </a:lnTo>
                <a:lnTo>
                  <a:pt x="17341" y="6228"/>
                </a:lnTo>
                <a:lnTo>
                  <a:pt x="17243" y="6277"/>
                </a:lnTo>
                <a:lnTo>
                  <a:pt x="17145" y="6326"/>
                </a:lnTo>
                <a:lnTo>
                  <a:pt x="17048" y="6424"/>
                </a:lnTo>
                <a:lnTo>
                  <a:pt x="16974" y="6497"/>
                </a:lnTo>
                <a:lnTo>
                  <a:pt x="16925" y="6619"/>
                </a:lnTo>
                <a:lnTo>
                  <a:pt x="16852" y="6790"/>
                </a:lnTo>
                <a:lnTo>
                  <a:pt x="16803" y="6985"/>
                </a:lnTo>
                <a:lnTo>
                  <a:pt x="16803" y="7181"/>
                </a:lnTo>
                <a:lnTo>
                  <a:pt x="16828" y="7376"/>
                </a:lnTo>
                <a:lnTo>
                  <a:pt x="16706" y="7376"/>
                </a:lnTo>
                <a:lnTo>
                  <a:pt x="16584" y="7352"/>
                </a:lnTo>
                <a:lnTo>
                  <a:pt x="16559" y="7034"/>
                </a:lnTo>
                <a:lnTo>
                  <a:pt x="16535" y="6717"/>
                </a:lnTo>
                <a:lnTo>
                  <a:pt x="16486" y="6399"/>
                </a:lnTo>
                <a:lnTo>
                  <a:pt x="16413" y="6082"/>
                </a:lnTo>
                <a:lnTo>
                  <a:pt x="16315" y="5764"/>
                </a:lnTo>
                <a:lnTo>
                  <a:pt x="16217" y="5471"/>
                </a:lnTo>
                <a:lnTo>
                  <a:pt x="16095" y="5178"/>
                </a:lnTo>
                <a:lnTo>
                  <a:pt x="15949" y="4885"/>
                </a:lnTo>
                <a:lnTo>
                  <a:pt x="15802" y="4616"/>
                </a:lnTo>
                <a:lnTo>
                  <a:pt x="15631" y="4323"/>
                </a:lnTo>
                <a:lnTo>
                  <a:pt x="15436" y="4079"/>
                </a:lnTo>
                <a:lnTo>
                  <a:pt x="15240" y="3810"/>
                </a:lnTo>
                <a:lnTo>
                  <a:pt x="15020" y="3566"/>
                </a:lnTo>
                <a:lnTo>
                  <a:pt x="14801" y="3322"/>
                </a:lnTo>
                <a:lnTo>
                  <a:pt x="14556" y="3102"/>
                </a:lnTo>
                <a:lnTo>
                  <a:pt x="14312" y="2882"/>
                </a:lnTo>
                <a:lnTo>
                  <a:pt x="14044" y="2663"/>
                </a:lnTo>
                <a:lnTo>
                  <a:pt x="13750" y="2467"/>
                </a:lnTo>
                <a:lnTo>
                  <a:pt x="13457" y="2272"/>
                </a:lnTo>
                <a:lnTo>
                  <a:pt x="13164" y="2101"/>
                </a:lnTo>
                <a:lnTo>
                  <a:pt x="12847" y="1930"/>
                </a:lnTo>
                <a:lnTo>
                  <a:pt x="12529" y="1783"/>
                </a:lnTo>
                <a:lnTo>
                  <a:pt x="12212" y="1637"/>
                </a:lnTo>
                <a:lnTo>
                  <a:pt x="11870" y="1515"/>
                </a:lnTo>
                <a:lnTo>
                  <a:pt x="11528" y="1393"/>
                </a:lnTo>
                <a:lnTo>
                  <a:pt x="11162" y="1295"/>
                </a:lnTo>
                <a:lnTo>
                  <a:pt x="10795" y="1222"/>
                </a:lnTo>
                <a:lnTo>
                  <a:pt x="10429" y="1148"/>
                </a:lnTo>
                <a:lnTo>
                  <a:pt x="10063" y="1099"/>
                </a:lnTo>
                <a:lnTo>
                  <a:pt x="9672" y="1051"/>
                </a:lnTo>
                <a:lnTo>
                  <a:pt x="9281" y="1026"/>
                </a:lnTo>
                <a:lnTo>
                  <a:pt x="8353" y="1026"/>
                </a:lnTo>
                <a:lnTo>
                  <a:pt x="7816" y="1075"/>
                </a:lnTo>
                <a:lnTo>
                  <a:pt x="7278" y="1148"/>
                </a:lnTo>
                <a:lnTo>
                  <a:pt x="6765" y="1270"/>
                </a:lnTo>
                <a:lnTo>
                  <a:pt x="6619" y="1051"/>
                </a:lnTo>
                <a:lnTo>
                  <a:pt x="6472" y="880"/>
                </a:lnTo>
                <a:lnTo>
                  <a:pt x="6301" y="709"/>
                </a:lnTo>
                <a:lnTo>
                  <a:pt x="6155" y="562"/>
                </a:lnTo>
                <a:lnTo>
                  <a:pt x="5984" y="440"/>
                </a:lnTo>
                <a:lnTo>
                  <a:pt x="5837" y="342"/>
                </a:lnTo>
                <a:lnTo>
                  <a:pt x="5520" y="196"/>
                </a:lnTo>
                <a:lnTo>
                  <a:pt x="5251" y="98"/>
                </a:lnTo>
                <a:lnTo>
                  <a:pt x="5031" y="49"/>
                </a:lnTo>
                <a:lnTo>
                  <a:pt x="483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8"/>
          <p:cNvSpPr/>
          <p:nvPr/>
        </p:nvSpPr>
        <p:spPr>
          <a:xfrm>
            <a:off x="4906165" y="2542436"/>
            <a:ext cx="269526" cy="387967"/>
          </a:xfrm>
          <a:custGeom>
            <a:rect b="b" l="l" r="r" t="t"/>
            <a:pathLst>
              <a:path extrusionOk="0" h="18563" w="12896">
                <a:moveTo>
                  <a:pt x="6448" y="1564"/>
                </a:moveTo>
                <a:lnTo>
                  <a:pt x="6814" y="1588"/>
                </a:lnTo>
                <a:lnTo>
                  <a:pt x="7181" y="1637"/>
                </a:lnTo>
                <a:lnTo>
                  <a:pt x="7523" y="1735"/>
                </a:lnTo>
                <a:lnTo>
                  <a:pt x="7865" y="1857"/>
                </a:lnTo>
                <a:lnTo>
                  <a:pt x="8182" y="2003"/>
                </a:lnTo>
                <a:lnTo>
                  <a:pt x="8475" y="2199"/>
                </a:lnTo>
                <a:lnTo>
                  <a:pt x="8768" y="2394"/>
                </a:lnTo>
                <a:lnTo>
                  <a:pt x="9013" y="2638"/>
                </a:lnTo>
                <a:lnTo>
                  <a:pt x="9257" y="2883"/>
                </a:lnTo>
                <a:lnTo>
                  <a:pt x="9477" y="3176"/>
                </a:lnTo>
                <a:lnTo>
                  <a:pt x="9647" y="3469"/>
                </a:lnTo>
                <a:lnTo>
                  <a:pt x="9794" y="3786"/>
                </a:lnTo>
                <a:lnTo>
                  <a:pt x="9916" y="4128"/>
                </a:lnTo>
                <a:lnTo>
                  <a:pt x="10014" y="4470"/>
                </a:lnTo>
                <a:lnTo>
                  <a:pt x="10063" y="4836"/>
                </a:lnTo>
                <a:lnTo>
                  <a:pt x="10087" y="5203"/>
                </a:lnTo>
                <a:lnTo>
                  <a:pt x="10087" y="7547"/>
                </a:lnTo>
                <a:lnTo>
                  <a:pt x="2809" y="7547"/>
                </a:lnTo>
                <a:lnTo>
                  <a:pt x="2809" y="5203"/>
                </a:lnTo>
                <a:lnTo>
                  <a:pt x="2833" y="4836"/>
                </a:lnTo>
                <a:lnTo>
                  <a:pt x="2882" y="4470"/>
                </a:lnTo>
                <a:lnTo>
                  <a:pt x="2980" y="4128"/>
                </a:lnTo>
                <a:lnTo>
                  <a:pt x="3102" y="3786"/>
                </a:lnTo>
                <a:lnTo>
                  <a:pt x="3249" y="3469"/>
                </a:lnTo>
                <a:lnTo>
                  <a:pt x="3420" y="3176"/>
                </a:lnTo>
                <a:lnTo>
                  <a:pt x="3639" y="2883"/>
                </a:lnTo>
                <a:lnTo>
                  <a:pt x="3884" y="2638"/>
                </a:lnTo>
                <a:lnTo>
                  <a:pt x="4128" y="2394"/>
                </a:lnTo>
                <a:lnTo>
                  <a:pt x="4421" y="2199"/>
                </a:lnTo>
                <a:lnTo>
                  <a:pt x="4714" y="2003"/>
                </a:lnTo>
                <a:lnTo>
                  <a:pt x="5032" y="1857"/>
                </a:lnTo>
                <a:lnTo>
                  <a:pt x="5373" y="1735"/>
                </a:lnTo>
                <a:lnTo>
                  <a:pt x="5715" y="1637"/>
                </a:lnTo>
                <a:lnTo>
                  <a:pt x="6082" y="1588"/>
                </a:lnTo>
                <a:lnTo>
                  <a:pt x="6448" y="1564"/>
                </a:lnTo>
                <a:close/>
                <a:moveTo>
                  <a:pt x="6448" y="10991"/>
                </a:moveTo>
                <a:lnTo>
                  <a:pt x="6692" y="11015"/>
                </a:lnTo>
                <a:lnTo>
                  <a:pt x="6937" y="11089"/>
                </a:lnTo>
                <a:lnTo>
                  <a:pt x="7132" y="11211"/>
                </a:lnTo>
                <a:lnTo>
                  <a:pt x="7327" y="11357"/>
                </a:lnTo>
                <a:lnTo>
                  <a:pt x="7474" y="11528"/>
                </a:lnTo>
                <a:lnTo>
                  <a:pt x="7572" y="11748"/>
                </a:lnTo>
                <a:lnTo>
                  <a:pt x="7645" y="11968"/>
                </a:lnTo>
                <a:lnTo>
                  <a:pt x="7669" y="12212"/>
                </a:lnTo>
                <a:lnTo>
                  <a:pt x="7669" y="12383"/>
                </a:lnTo>
                <a:lnTo>
                  <a:pt x="7645" y="12530"/>
                </a:lnTo>
                <a:lnTo>
                  <a:pt x="7596" y="12701"/>
                </a:lnTo>
                <a:lnTo>
                  <a:pt x="7523" y="12823"/>
                </a:lnTo>
                <a:lnTo>
                  <a:pt x="7425" y="12969"/>
                </a:lnTo>
                <a:lnTo>
                  <a:pt x="7327" y="13067"/>
                </a:lnTo>
                <a:lnTo>
                  <a:pt x="7205" y="13189"/>
                </a:lnTo>
                <a:lnTo>
                  <a:pt x="7083" y="13262"/>
                </a:lnTo>
                <a:lnTo>
                  <a:pt x="7230" y="15094"/>
                </a:lnTo>
                <a:lnTo>
                  <a:pt x="5667" y="15094"/>
                </a:lnTo>
                <a:lnTo>
                  <a:pt x="5813" y="13262"/>
                </a:lnTo>
                <a:lnTo>
                  <a:pt x="5691" y="13189"/>
                </a:lnTo>
                <a:lnTo>
                  <a:pt x="5569" y="13067"/>
                </a:lnTo>
                <a:lnTo>
                  <a:pt x="5471" y="12969"/>
                </a:lnTo>
                <a:lnTo>
                  <a:pt x="5373" y="12823"/>
                </a:lnTo>
                <a:lnTo>
                  <a:pt x="5300" y="12701"/>
                </a:lnTo>
                <a:lnTo>
                  <a:pt x="5251" y="12530"/>
                </a:lnTo>
                <a:lnTo>
                  <a:pt x="5227" y="12383"/>
                </a:lnTo>
                <a:lnTo>
                  <a:pt x="5227" y="12212"/>
                </a:lnTo>
                <a:lnTo>
                  <a:pt x="5251" y="11968"/>
                </a:lnTo>
                <a:lnTo>
                  <a:pt x="5325" y="11748"/>
                </a:lnTo>
                <a:lnTo>
                  <a:pt x="5422" y="11528"/>
                </a:lnTo>
                <a:lnTo>
                  <a:pt x="5569" y="11357"/>
                </a:lnTo>
                <a:lnTo>
                  <a:pt x="5764" y="11211"/>
                </a:lnTo>
                <a:lnTo>
                  <a:pt x="5960" y="11089"/>
                </a:lnTo>
                <a:lnTo>
                  <a:pt x="6204" y="11015"/>
                </a:lnTo>
                <a:lnTo>
                  <a:pt x="6448" y="10991"/>
                </a:lnTo>
                <a:close/>
                <a:moveTo>
                  <a:pt x="6448" y="1"/>
                </a:moveTo>
                <a:lnTo>
                  <a:pt x="5911" y="25"/>
                </a:lnTo>
                <a:lnTo>
                  <a:pt x="5398" y="123"/>
                </a:lnTo>
                <a:lnTo>
                  <a:pt x="4909" y="245"/>
                </a:lnTo>
                <a:lnTo>
                  <a:pt x="4421" y="416"/>
                </a:lnTo>
                <a:lnTo>
                  <a:pt x="3981" y="636"/>
                </a:lnTo>
                <a:lnTo>
                  <a:pt x="3542" y="904"/>
                </a:lnTo>
                <a:lnTo>
                  <a:pt x="3151" y="1197"/>
                </a:lnTo>
                <a:lnTo>
                  <a:pt x="2760" y="1539"/>
                </a:lnTo>
                <a:lnTo>
                  <a:pt x="2443" y="1906"/>
                </a:lnTo>
                <a:lnTo>
                  <a:pt x="2125" y="2296"/>
                </a:lnTo>
                <a:lnTo>
                  <a:pt x="1881" y="2736"/>
                </a:lnTo>
                <a:lnTo>
                  <a:pt x="1661" y="3176"/>
                </a:lnTo>
                <a:lnTo>
                  <a:pt x="1466" y="3664"/>
                </a:lnTo>
                <a:lnTo>
                  <a:pt x="1344" y="4153"/>
                </a:lnTo>
                <a:lnTo>
                  <a:pt x="1270" y="4690"/>
                </a:lnTo>
                <a:lnTo>
                  <a:pt x="1246" y="5203"/>
                </a:lnTo>
                <a:lnTo>
                  <a:pt x="1246" y="7547"/>
                </a:lnTo>
                <a:lnTo>
                  <a:pt x="391" y="7547"/>
                </a:lnTo>
                <a:lnTo>
                  <a:pt x="293" y="7572"/>
                </a:lnTo>
                <a:lnTo>
                  <a:pt x="220" y="7621"/>
                </a:lnTo>
                <a:lnTo>
                  <a:pt x="147" y="7669"/>
                </a:lnTo>
                <a:lnTo>
                  <a:pt x="74" y="7743"/>
                </a:lnTo>
                <a:lnTo>
                  <a:pt x="49" y="7840"/>
                </a:lnTo>
                <a:lnTo>
                  <a:pt x="0" y="7914"/>
                </a:lnTo>
                <a:lnTo>
                  <a:pt x="0" y="8036"/>
                </a:lnTo>
                <a:lnTo>
                  <a:pt x="0" y="18074"/>
                </a:lnTo>
                <a:lnTo>
                  <a:pt x="0" y="18171"/>
                </a:lnTo>
                <a:lnTo>
                  <a:pt x="49" y="18269"/>
                </a:lnTo>
                <a:lnTo>
                  <a:pt x="74" y="18342"/>
                </a:lnTo>
                <a:lnTo>
                  <a:pt x="147" y="18416"/>
                </a:lnTo>
                <a:lnTo>
                  <a:pt x="220" y="18464"/>
                </a:lnTo>
                <a:lnTo>
                  <a:pt x="293" y="18513"/>
                </a:lnTo>
                <a:lnTo>
                  <a:pt x="391" y="18538"/>
                </a:lnTo>
                <a:lnTo>
                  <a:pt x="489" y="18562"/>
                </a:lnTo>
                <a:lnTo>
                  <a:pt x="12407" y="18562"/>
                </a:lnTo>
                <a:lnTo>
                  <a:pt x="12505" y="18538"/>
                </a:lnTo>
                <a:lnTo>
                  <a:pt x="12603" y="18513"/>
                </a:lnTo>
                <a:lnTo>
                  <a:pt x="12676" y="18464"/>
                </a:lnTo>
                <a:lnTo>
                  <a:pt x="12749" y="18416"/>
                </a:lnTo>
                <a:lnTo>
                  <a:pt x="12822" y="18342"/>
                </a:lnTo>
                <a:lnTo>
                  <a:pt x="12847" y="18269"/>
                </a:lnTo>
                <a:lnTo>
                  <a:pt x="12896" y="18171"/>
                </a:lnTo>
                <a:lnTo>
                  <a:pt x="12896" y="18074"/>
                </a:lnTo>
                <a:lnTo>
                  <a:pt x="12896" y="8036"/>
                </a:lnTo>
                <a:lnTo>
                  <a:pt x="12896" y="7914"/>
                </a:lnTo>
                <a:lnTo>
                  <a:pt x="12847" y="7840"/>
                </a:lnTo>
                <a:lnTo>
                  <a:pt x="12822" y="7743"/>
                </a:lnTo>
                <a:lnTo>
                  <a:pt x="12749" y="7669"/>
                </a:lnTo>
                <a:lnTo>
                  <a:pt x="12676" y="7621"/>
                </a:lnTo>
                <a:lnTo>
                  <a:pt x="12603" y="7572"/>
                </a:lnTo>
                <a:lnTo>
                  <a:pt x="12505" y="7547"/>
                </a:lnTo>
                <a:lnTo>
                  <a:pt x="11650" y="7547"/>
                </a:lnTo>
                <a:lnTo>
                  <a:pt x="11650" y="5203"/>
                </a:lnTo>
                <a:lnTo>
                  <a:pt x="11626" y="4690"/>
                </a:lnTo>
                <a:lnTo>
                  <a:pt x="11552" y="4153"/>
                </a:lnTo>
                <a:lnTo>
                  <a:pt x="11430" y="3664"/>
                </a:lnTo>
                <a:lnTo>
                  <a:pt x="11235" y="3176"/>
                </a:lnTo>
                <a:lnTo>
                  <a:pt x="11015" y="2736"/>
                </a:lnTo>
                <a:lnTo>
                  <a:pt x="10771" y="2296"/>
                </a:lnTo>
                <a:lnTo>
                  <a:pt x="10453" y="1906"/>
                </a:lnTo>
                <a:lnTo>
                  <a:pt x="10136" y="1539"/>
                </a:lnTo>
                <a:lnTo>
                  <a:pt x="9745" y="1197"/>
                </a:lnTo>
                <a:lnTo>
                  <a:pt x="9354" y="904"/>
                </a:lnTo>
                <a:lnTo>
                  <a:pt x="8939" y="636"/>
                </a:lnTo>
                <a:lnTo>
                  <a:pt x="8475" y="416"/>
                </a:lnTo>
                <a:lnTo>
                  <a:pt x="7987" y="245"/>
                </a:lnTo>
                <a:lnTo>
                  <a:pt x="7498" y="123"/>
                </a:lnTo>
                <a:lnTo>
                  <a:pt x="6985" y="25"/>
                </a:lnTo>
                <a:lnTo>
                  <a:pt x="644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5" name="Google Shape;385;p28"/>
          <p:cNvGrpSpPr/>
          <p:nvPr/>
        </p:nvGrpSpPr>
        <p:grpSpPr>
          <a:xfrm>
            <a:off x="5472049" y="2554587"/>
            <a:ext cx="264427" cy="375719"/>
            <a:chOff x="6701050" y="2978375"/>
            <a:chExt cx="316300" cy="449425"/>
          </a:xfrm>
        </p:grpSpPr>
        <p:sp>
          <p:nvSpPr>
            <p:cNvPr id="386" name="Google Shape;386;p28"/>
            <p:cNvSpPr/>
            <p:nvPr/>
          </p:nvSpPr>
          <p:spPr>
            <a:xfrm>
              <a:off x="6701050" y="2978375"/>
              <a:ext cx="316300" cy="78175"/>
            </a:xfrm>
            <a:custGeom>
              <a:rect b="b" l="l" r="r" t="t"/>
              <a:pathLst>
                <a:path extrusionOk="0" h="3127" w="12652">
                  <a:moveTo>
                    <a:pt x="7840" y="782"/>
                  </a:moveTo>
                  <a:lnTo>
                    <a:pt x="7865" y="807"/>
                  </a:lnTo>
                  <a:lnTo>
                    <a:pt x="7889" y="831"/>
                  </a:lnTo>
                  <a:lnTo>
                    <a:pt x="7889" y="880"/>
                  </a:lnTo>
                  <a:lnTo>
                    <a:pt x="7889" y="1417"/>
                  </a:lnTo>
                  <a:lnTo>
                    <a:pt x="4763" y="1417"/>
                  </a:lnTo>
                  <a:lnTo>
                    <a:pt x="4763" y="880"/>
                  </a:lnTo>
                  <a:lnTo>
                    <a:pt x="4763" y="831"/>
                  </a:lnTo>
                  <a:lnTo>
                    <a:pt x="4787" y="807"/>
                  </a:lnTo>
                  <a:lnTo>
                    <a:pt x="4812" y="782"/>
                  </a:lnTo>
                  <a:close/>
                  <a:moveTo>
                    <a:pt x="4861" y="1"/>
                  </a:moveTo>
                  <a:lnTo>
                    <a:pt x="4690" y="25"/>
                  </a:lnTo>
                  <a:lnTo>
                    <a:pt x="4519" y="74"/>
                  </a:lnTo>
                  <a:lnTo>
                    <a:pt x="4372" y="147"/>
                  </a:lnTo>
                  <a:lnTo>
                    <a:pt x="4250" y="269"/>
                  </a:lnTo>
                  <a:lnTo>
                    <a:pt x="4128" y="392"/>
                  </a:lnTo>
                  <a:lnTo>
                    <a:pt x="4055" y="538"/>
                  </a:lnTo>
                  <a:lnTo>
                    <a:pt x="4006" y="709"/>
                  </a:lnTo>
                  <a:lnTo>
                    <a:pt x="3982" y="880"/>
                  </a:lnTo>
                  <a:lnTo>
                    <a:pt x="3982" y="1417"/>
                  </a:lnTo>
                  <a:lnTo>
                    <a:pt x="391" y="1417"/>
                  </a:lnTo>
                  <a:lnTo>
                    <a:pt x="294" y="1466"/>
                  </a:lnTo>
                  <a:lnTo>
                    <a:pt x="220" y="1491"/>
                  </a:lnTo>
                  <a:lnTo>
                    <a:pt x="147" y="1564"/>
                  </a:lnTo>
                  <a:lnTo>
                    <a:pt x="74" y="1637"/>
                  </a:lnTo>
                  <a:lnTo>
                    <a:pt x="49" y="1710"/>
                  </a:lnTo>
                  <a:lnTo>
                    <a:pt x="1" y="1808"/>
                  </a:lnTo>
                  <a:lnTo>
                    <a:pt x="1" y="1906"/>
                  </a:lnTo>
                  <a:lnTo>
                    <a:pt x="1" y="3127"/>
                  </a:lnTo>
                  <a:lnTo>
                    <a:pt x="12652" y="3127"/>
                  </a:lnTo>
                  <a:lnTo>
                    <a:pt x="12652" y="1906"/>
                  </a:lnTo>
                  <a:lnTo>
                    <a:pt x="12652" y="1808"/>
                  </a:lnTo>
                  <a:lnTo>
                    <a:pt x="12603" y="1710"/>
                  </a:lnTo>
                  <a:lnTo>
                    <a:pt x="12578" y="1637"/>
                  </a:lnTo>
                  <a:lnTo>
                    <a:pt x="12505" y="1564"/>
                  </a:lnTo>
                  <a:lnTo>
                    <a:pt x="12432" y="1491"/>
                  </a:lnTo>
                  <a:lnTo>
                    <a:pt x="12359" y="1466"/>
                  </a:lnTo>
                  <a:lnTo>
                    <a:pt x="12261" y="1417"/>
                  </a:lnTo>
                  <a:lnTo>
                    <a:pt x="8671" y="1417"/>
                  </a:lnTo>
                  <a:lnTo>
                    <a:pt x="8671" y="880"/>
                  </a:lnTo>
                  <a:lnTo>
                    <a:pt x="8646" y="709"/>
                  </a:lnTo>
                  <a:lnTo>
                    <a:pt x="8597" y="538"/>
                  </a:lnTo>
                  <a:lnTo>
                    <a:pt x="8524" y="392"/>
                  </a:lnTo>
                  <a:lnTo>
                    <a:pt x="8402" y="269"/>
                  </a:lnTo>
                  <a:lnTo>
                    <a:pt x="8280" y="147"/>
                  </a:lnTo>
                  <a:lnTo>
                    <a:pt x="8133" y="74"/>
                  </a:lnTo>
                  <a:lnTo>
                    <a:pt x="7962" y="25"/>
                  </a:lnTo>
                  <a:lnTo>
                    <a:pt x="779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8"/>
            <p:cNvSpPr/>
            <p:nvPr/>
          </p:nvSpPr>
          <p:spPr>
            <a:xfrm>
              <a:off x="6713875" y="3068750"/>
              <a:ext cx="290650" cy="359050"/>
            </a:xfrm>
            <a:custGeom>
              <a:rect b="b" l="l" r="r" t="t"/>
              <a:pathLst>
                <a:path extrusionOk="0" h="14362" w="11626">
                  <a:moveTo>
                    <a:pt x="2614" y="1686"/>
                  </a:moveTo>
                  <a:lnTo>
                    <a:pt x="2711" y="1710"/>
                  </a:lnTo>
                  <a:lnTo>
                    <a:pt x="2785" y="1759"/>
                  </a:lnTo>
                  <a:lnTo>
                    <a:pt x="2834" y="1857"/>
                  </a:lnTo>
                  <a:lnTo>
                    <a:pt x="2858" y="1930"/>
                  </a:lnTo>
                  <a:lnTo>
                    <a:pt x="2858" y="12432"/>
                  </a:lnTo>
                  <a:lnTo>
                    <a:pt x="2834" y="12529"/>
                  </a:lnTo>
                  <a:lnTo>
                    <a:pt x="2785" y="12603"/>
                  </a:lnTo>
                  <a:lnTo>
                    <a:pt x="2711" y="12652"/>
                  </a:lnTo>
                  <a:lnTo>
                    <a:pt x="2614" y="12676"/>
                  </a:lnTo>
                  <a:lnTo>
                    <a:pt x="2516" y="12652"/>
                  </a:lnTo>
                  <a:lnTo>
                    <a:pt x="2443" y="12603"/>
                  </a:lnTo>
                  <a:lnTo>
                    <a:pt x="2394" y="12529"/>
                  </a:lnTo>
                  <a:lnTo>
                    <a:pt x="2369" y="12432"/>
                  </a:lnTo>
                  <a:lnTo>
                    <a:pt x="2369" y="1930"/>
                  </a:lnTo>
                  <a:lnTo>
                    <a:pt x="2394" y="1857"/>
                  </a:lnTo>
                  <a:lnTo>
                    <a:pt x="2443" y="1759"/>
                  </a:lnTo>
                  <a:lnTo>
                    <a:pt x="2516" y="1710"/>
                  </a:lnTo>
                  <a:lnTo>
                    <a:pt x="2614" y="1686"/>
                  </a:lnTo>
                  <a:close/>
                  <a:moveTo>
                    <a:pt x="5813" y="1686"/>
                  </a:moveTo>
                  <a:lnTo>
                    <a:pt x="5911" y="1710"/>
                  </a:lnTo>
                  <a:lnTo>
                    <a:pt x="5984" y="1759"/>
                  </a:lnTo>
                  <a:lnTo>
                    <a:pt x="6033" y="1857"/>
                  </a:lnTo>
                  <a:lnTo>
                    <a:pt x="6057" y="1930"/>
                  </a:lnTo>
                  <a:lnTo>
                    <a:pt x="6057" y="12432"/>
                  </a:lnTo>
                  <a:lnTo>
                    <a:pt x="6033" y="12529"/>
                  </a:lnTo>
                  <a:lnTo>
                    <a:pt x="5984" y="12603"/>
                  </a:lnTo>
                  <a:lnTo>
                    <a:pt x="5911" y="12652"/>
                  </a:lnTo>
                  <a:lnTo>
                    <a:pt x="5813" y="12676"/>
                  </a:lnTo>
                  <a:lnTo>
                    <a:pt x="5715" y="12652"/>
                  </a:lnTo>
                  <a:lnTo>
                    <a:pt x="5642" y="12603"/>
                  </a:lnTo>
                  <a:lnTo>
                    <a:pt x="5593" y="12529"/>
                  </a:lnTo>
                  <a:lnTo>
                    <a:pt x="5569" y="12432"/>
                  </a:lnTo>
                  <a:lnTo>
                    <a:pt x="5569" y="1930"/>
                  </a:lnTo>
                  <a:lnTo>
                    <a:pt x="5593" y="1857"/>
                  </a:lnTo>
                  <a:lnTo>
                    <a:pt x="5642" y="1759"/>
                  </a:lnTo>
                  <a:lnTo>
                    <a:pt x="5715" y="1710"/>
                  </a:lnTo>
                  <a:lnTo>
                    <a:pt x="5813" y="1686"/>
                  </a:lnTo>
                  <a:close/>
                  <a:moveTo>
                    <a:pt x="9013" y="1686"/>
                  </a:moveTo>
                  <a:lnTo>
                    <a:pt x="9110" y="1710"/>
                  </a:lnTo>
                  <a:lnTo>
                    <a:pt x="9183" y="1759"/>
                  </a:lnTo>
                  <a:lnTo>
                    <a:pt x="9232" y="1857"/>
                  </a:lnTo>
                  <a:lnTo>
                    <a:pt x="9257" y="1930"/>
                  </a:lnTo>
                  <a:lnTo>
                    <a:pt x="9257" y="12432"/>
                  </a:lnTo>
                  <a:lnTo>
                    <a:pt x="9232" y="12529"/>
                  </a:lnTo>
                  <a:lnTo>
                    <a:pt x="9183" y="12603"/>
                  </a:lnTo>
                  <a:lnTo>
                    <a:pt x="9110" y="12652"/>
                  </a:lnTo>
                  <a:lnTo>
                    <a:pt x="9013" y="12676"/>
                  </a:lnTo>
                  <a:lnTo>
                    <a:pt x="8915" y="12652"/>
                  </a:lnTo>
                  <a:lnTo>
                    <a:pt x="8842" y="12603"/>
                  </a:lnTo>
                  <a:lnTo>
                    <a:pt x="8793" y="12529"/>
                  </a:lnTo>
                  <a:lnTo>
                    <a:pt x="8768" y="12432"/>
                  </a:lnTo>
                  <a:lnTo>
                    <a:pt x="8768" y="1930"/>
                  </a:lnTo>
                  <a:lnTo>
                    <a:pt x="8793" y="1857"/>
                  </a:lnTo>
                  <a:lnTo>
                    <a:pt x="8842" y="1759"/>
                  </a:lnTo>
                  <a:lnTo>
                    <a:pt x="8915" y="1710"/>
                  </a:lnTo>
                  <a:lnTo>
                    <a:pt x="9013" y="1686"/>
                  </a:lnTo>
                  <a:close/>
                  <a:moveTo>
                    <a:pt x="0" y="0"/>
                  </a:moveTo>
                  <a:lnTo>
                    <a:pt x="0" y="13873"/>
                  </a:lnTo>
                  <a:lnTo>
                    <a:pt x="0" y="13970"/>
                  </a:lnTo>
                  <a:lnTo>
                    <a:pt x="49" y="14068"/>
                  </a:lnTo>
                  <a:lnTo>
                    <a:pt x="74" y="14141"/>
                  </a:lnTo>
                  <a:lnTo>
                    <a:pt x="147" y="14215"/>
                  </a:lnTo>
                  <a:lnTo>
                    <a:pt x="220" y="14263"/>
                  </a:lnTo>
                  <a:lnTo>
                    <a:pt x="294" y="14312"/>
                  </a:lnTo>
                  <a:lnTo>
                    <a:pt x="391" y="14337"/>
                  </a:lnTo>
                  <a:lnTo>
                    <a:pt x="489" y="14361"/>
                  </a:lnTo>
                  <a:lnTo>
                    <a:pt x="11137" y="14361"/>
                  </a:lnTo>
                  <a:lnTo>
                    <a:pt x="11235" y="14337"/>
                  </a:lnTo>
                  <a:lnTo>
                    <a:pt x="11333" y="14312"/>
                  </a:lnTo>
                  <a:lnTo>
                    <a:pt x="11406" y="14263"/>
                  </a:lnTo>
                  <a:lnTo>
                    <a:pt x="11479" y="14215"/>
                  </a:lnTo>
                  <a:lnTo>
                    <a:pt x="11553" y="14141"/>
                  </a:lnTo>
                  <a:lnTo>
                    <a:pt x="11577" y="14068"/>
                  </a:lnTo>
                  <a:lnTo>
                    <a:pt x="11626" y="13970"/>
                  </a:lnTo>
                  <a:lnTo>
                    <a:pt x="11626" y="13873"/>
                  </a:lnTo>
                  <a:lnTo>
                    <a:pt x="1162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8" name="Google Shape;388;p28"/>
          <p:cNvGrpSpPr/>
          <p:nvPr/>
        </p:nvGrpSpPr>
        <p:grpSpPr>
          <a:xfrm>
            <a:off x="907677" y="3173248"/>
            <a:ext cx="376743" cy="253204"/>
            <a:chOff x="1241275" y="3718400"/>
            <a:chExt cx="450650" cy="302875"/>
          </a:xfrm>
        </p:grpSpPr>
        <p:sp>
          <p:nvSpPr>
            <p:cNvPr id="389" name="Google Shape;389;p28"/>
            <p:cNvSpPr/>
            <p:nvPr/>
          </p:nvSpPr>
          <p:spPr>
            <a:xfrm>
              <a:off x="1241275" y="3718400"/>
              <a:ext cx="450650" cy="302875"/>
            </a:xfrm>
            <a:custGeom>
              <a:rect b="b" l="l" r="r" t="t"/>
              <a:pathLst>
                <a:path extrusionOk="0" h="12115" w="18026">
                  <a:moveTo>
                    <a:pt x="17048" y="977"/>
                  </a:moveTo>
                  <a:lnTo>
                    <a:pt x="17048" y="3127"/>
                  </a:lnTo>
                  <a:lnTo>
                    <a:pt x="978" y="3127"/>
                  </a:lnTo>
                  <a:lnTo>
                    <a:pt x="978" y="977"/>
                  </a:lnTo>
                  <a:close/>
                  <a:moveTo>
                    <a:pt x="17048" y="5447"/>
                  </a:moveTo>
                  <a:lnTo>
                    <a:pt x="17048" y="11137"/>
                  </a:lnTo>
                  <a:lnTo>
                    <a:pt x="978" y="11137"/>
                  </a:lnTo>
                  <a:lnTo>
                    <a:pt x="978" y="5447"/>
                  </a:lnTo>
                  <a:close/>
                  <a:moveTo>
                    <a:pt x="978" y="1"/>
                  </a:moveTo>
                  <a:lnTo>
                    <a:pt x="782" y="25"/>
                  </a:lnTo>
                  <a:lnTo>
                    <a:pt x="587" y="74"/>
                  </a:lnTo>
                  <a:lnTo>
                    <a:pt x="416" y="172"/>
                  </a:lnTo>
                  <a:lnTo>
                    <a:pt x="294" y="294"/>
                  </a:lnTo>
                  <a:lnTo>
                    <a:pt x="172" y="440"/>
                  </a:lnTo>
                  <a:lnTo>
                    <a:pt x="74" y="611"/>
                  </a:lnTo>
                  <a:lnTo>
                    <a:pt x="25" y="782"/>
                  </a:lnTo>
                  <a:lnTo>
                    <a:pt x="1" y="977"/>
                  </a:lnTo>
                  <a:lnTo>
                    <a:pt x="1" y="11137"/>
                  </a:lnTo>
                  <a:lnTo>
                    <a:pt x="25" y="11333"/>
                  </a:lnTo>
                  <a:lnTo>
                    <a:pt x="74" y="11504"/>
                  </a:lnTo>
                  <a:lnTo>
                    <a:pt x="172" y="11675"/>
                  </a:lnTo>
                  <a:lnTo>
                    <a:pt x="294" y="11821"/>
                  </a:lnTo>
                  <a:lnTo>
                    <a:pt x="416" y="11943"/>
                  </a:lnTo>
                  <a:lnTo>
                    <a:pt x="587" y="12041"/>
                  </a:lnTo>
                  <a:lnTo>
                    <a:pt x="782" y="12090"/>
                  </a:lnTo>
                  <a:lnTo>
                    <a:pt x="978" y="12114"/>
                  </a:lnTo>
                  <a:lnTo>
                    <a:pt x="17048" y="12114"/>
                  </a:lnTo>
                  <a:lnTo>
                    <a:pt x="17243" y="12090"/>
                  </a:lnTo>
                  <a:lnTo>
                    <a:pt x="17439" y="12041"/>
                  </a:lnTo>
                  <a:lnTo>
                    <a:pt x="17610" y="11943"/>
                  </a:lnTo>
                  <a:lnTo>
                    <a:pt x="17732" y="11821"/>
                  </a:lnTo>
                  <a:lnTo>
                    <a:pt x="17854" y="11675"/>
                  </a:lnTo>
                  <a:lnTo>
                    <a:pt x="17952" y="11504"/>
                  </a:lnTo>
                  <a:lnTo>
                    <a:pt x="18001" y="11333"/>
                  </a:lnTo>
                  <a:lnTo>
                    <a:pt x="18025" y="11137"/>
                  </a:lnTo>
                  <a:lnTo>
                    <a:pt x="18025" y="977"/>
                  </a:lnTo>
                  <a:lnTo>
                    <a:pt x="18001" y="782"/>
                  </a:lnTo>
                  <a:lnTo>
                    <a:pt x="17952" y="611"/>
                  </a:lnTo>
                  <a:lnTo>
                    <a:pt x="17854" y="440"/>
                  </a:lnTo>
                  <a:lnTo>
                    <a:pt x="17732" y="294"/>
                  </a:lnTo>
                  <a:lnTo>
                    <a:pt x="17610" y="172"/>
                  </a:lnTo>
                  <a:lnTo>
                    <a:pt x="17439" y="74"/>
                  </a:lnTo>
                  <a:lnTo>
                    <a:pt x="17243" y="25"/>
                  </a:lnTo>
                  <a:lnTo>
                    <a:pt x="1704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8"/>
            <p:cNvSpPr/>
            <p:nvPr/>
          </p:nvSpPr>
          <p:spPr>
            <a:xfrm>
              <a:off x="1293175" y="3895475"/>
              <a:ext cx="174050" cy="12225"/>
            </a:xfrm>
            <a:custGeom>
              <a:rect b="b" l="l" r="r" t="t"/>
              <a:pathLst>
                <a:path extrusionOk="0" h="489" w="6962">
                  <a:moveTo>
                    <a:pt x="245" y="0"/>
                  </a:moveTo>
                  <a:lnTo>
                    <a:pt x="147" y="25"/>
                  </a:lnTo>
                  <a:lnTo>
                    <a:pt x="74" y="74"/>
                  </a:lnTo>
                  <a:lnTo>
                    <a:pt x="25" y="147"/>
                  </a:lnTo>
                  <a:lnTo>
                    <a:pt x="1" y="244"/>
                  </a:lnTo>
                  <a:lnTo>
                    <a:pt x="25" y="342"/>
                  </a:lnTo>
                  <a:lnTo>
                    <a:pt x="74" y="415"/>
                  </a:lnTo>
                  <a:lnTo>
                    <a:pt x="147" y="464"/>
                  </a:lnTo>
                  <a:lnTo>
                    <a:pt x="245" y="489"/>
                  </a:lnTo>
                  <a:lnTo>
                    <a:pt x="6717" y="489"/>
                  </a:lnTo>
                  <a:lnTo>
                    <a:pt x="6815" y="464"/>
                  </a:lnTo>
                  <a:lnTo>
                    <a:pt x="6888" y="415"/>
                  </a:lnTo>
                  <a:lnTo>
                    <a:pt x="6961" y="342"/>
                  </a:lnTo>
                  <a:lnTo>
                    <a:pt x="6961" y="244"/>
                  </a:lnTo>
                  <a:lnTo>
                    <a:pt x="6961" y="147"/>
                  </a:lnTo>
                  <a:lnTo>
                    <a:pt x="6888" y="74"/>
                  </a:lnTo>
                  <a:lnTo>
                    <a:pt x="6815" y="25"/>
                  </a:lnTo>
                  <a:lnTo>
                    <a:pt x="671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8"/>
            <p:cNvSpPr/>
            <p:nvPr/>
          </p:nvSpPr>
          <p:spPr>
            <a:xfrm>
              <a:off x="1293175" y="3935775"/>
              <a:ext cx="122750" cy="12225"/>
            </a:xfrm>
            <a:custGeom>
              <a:rect b="b" l="l" r="r" t="t"/>
              <a:pathLst>
                <a:path extrusionOk="0" h="489" w="4910">
                  <a:moveTo>
                    <a:pt x="245" y="0"/>
                  </a:moveTo>
                  <a:lnTo>
                    <a:pt x="147" y="25"/>
                  </a:lnTo>
                  <a:lnTo>
                    <a:pt x="74" y="73"/>
                  </a:lnTo>
                  <a:lnTo>
                    <a:pt x="25" y="147"/>
                  </a:lnTo>
                  <a:lnTo>
                    <a:pt x="1" y="244"/>
                  </a:lnTo>
                  <a:lnTo>
                    <a:pt x="25" y="342"/>
                  </a:lnTo>
                  <a:lnTo>
                    <a:pt x="74" y="415"/>
                  </a:lnTo>
                  <a:lnTo>
                    <a:pt x="147" y="464"/>
                  </a:lnTo>
                  <a:lnTo>
                    <a:pt x="245" y="489"/>
                  </a:lnTo>
                  <a:lnTo>
                    <a:pt x="4666" y="489"/>
                  </a:lnTo>
                  <a:lnTo>
                    <a:pt x="4763" y="464"/>
                  </a:lnTo>
                  <a:lnTo>
                    <a:pt x="4837" y="415"/>
                  </a:lnTo>
                  <a:lnTo>
                    <a:pt x="4885" y="342"/>
                  </a:lnTo>
                  <a:lnTo>
                    <a:pt x="4910" y="244"/>
                  </a:lnTo>
                  <a:lnTo>
                    <a:pt x="4885" y="147"/>
                  </a:lnTo>
                  <a:lnTo>
                    <a:pt x="4837" y="73"/>
                  </a:lnTo>
                  <a:lnTo>
                    <a:pt x="4763" y="25"/>
                  </a:lnTo>
                  <a:lnTo>
                    <a:pt x="466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8"/>
            <p:cNvSpPr/>
            <p:nvPr/>
          </p:nvSpPr>
          <p:spPr>
            <a:xfrm>
              <a:off x="1570375" y="3901575"/>
              <a:ext cx="62300" cy="40325"/>
            </a:xfrm>
            <a:custGeom>
              <a:rect b="b" l="l" r="r" t="t"/>
              <a:pathLst>
                <a:path extrusionOk="0" h="1613" w="2492">
                  <a:moveTo>
                    <a:pt x="392" y="0"/>
                  </a:moveTo>
                  <a:lnTo>
                    <a:pt x="294" y="25"/>
                  </a:lnTo>
                  <a:lnTo>
                    <a:pt x="221" y="74"/>
                  </a:lnTo>
                  <a:lnTo>
                    <a:pt x="147" y="147"/>
                  </a:lnTo>
                  <a:lnTo>
                    <a:pt x="99" y="220"/>
                  </a:lnTo>
                  <a:lnTo>
                    <a:pt x="50" y="294"/>
                  </a:lnTo>
                  <a:lnTo>
                    <a:pt x="25" y="391"/>
                  </a:lnTo>
                  <a:lnTo>
                    <a:pt x="1" y="489"/>
                  </a:lnTo>
                  <a:lnTo>
                    <a:pt x="1" y="1124"/>
                  </a:lnTo>
                  <a:lnTo>
                    <a:pt x="25" y="1222"/>
                  </a:lnTo>
                  <a:lnTo>
                    <a:pt x="50" y="1319"/>
                  </a:lnTo>
                  <a:lnTo>
                    <a:pt x="99" y="1393"/>
                  </a:lnTo>
                  <a:lnTo>
                    <a:pt x="147" y="1466"/>
                  </a:lnTo>
                  <a:lnTo>
                    <a:pt x="221" y="1515"/>
                  </a:lnTo>
                  <a:lnTo>
                    <a:pt x="294" y="1564"/>
                  </a:lnTo>
                  <a:lnTo>
                    <a:pt x="392" y="1588"/>
                  </a:lnTo>
                  <a:lnTo>
                    <a:pt x="489" y="1612"/>
                  </a:lnTo>
                  <a:lnTo>
                    <a:pt x="2004" y="1612"/>
                  </a:lnTo>
                  <a:lnTo>
                    <a:pt x="2101" y="1588"/>
                  </a:lnTo>
                  <a:lnTo>
                    <a:pt x="2199" y="1564"/>
                  </a:lnTo>
                  <a:lnTo>
                    <a:pt x="2272" y="1515"/>
                  </a:lnTo>
                  <a:lnTo>
                    <a:pt x="2345" y="1466"/>
                  </a:lnTo>
                  <a:lnTo>
                    <a:pt x="2394" y="1393"/>
                  </a:lnTo>
                  <a:lnTo>
                    <a:pt x="2443" y="1319"/>
                  </a:lnTo>
                  <a:lnTo>
                    <a:pt x="2492" y="1222"/>
                  </a:lnTo>
                  <a:lnTo>
                    <a:pt x="2492" y="1124"/>
                  </a:lnTo>
                  <a:lnTo>
                    <a:pt x="2492" y="489"/>
                  </a:lnTo>
                  <a:lnTo>
                    <a:pt x="2492" y="391"/>
                  </a:lnTo>
                  <a:lnTo>
                    <a:pt x="2443" y="294"/>
                  </a:lnTo>
                  <a:lnTo>
                    <a:pt x="2394" y="220"/>
                  </a:lnTo>
                  <a:lnTo>
                    <a:pt x="2345" y="147"/>
                  </a:lnTo>
                  <a:lnTo>
                    <a:pt x="2272" y="74"/>
                  </a:lnTo>
                  <a:lnTo>
                    <a:pt x="2199" y="25"/>
                  </a:lnTo>
                  <a:lnTo>
                    <a:pt x="210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3" name="Google Shape;393;p28"/>
          <p:cNvGrpSpPr/>
          <p:nvPr/>
        </p:nvGrpSpPr>
        <p:grpSpPr>
          <a:xfrm>
            <a:off x="1476324" y="3153853"/>
            <a:ext cx="366502" cy="292496"/>
            <a:chOff x="1921475" y="3695200"/>
            <a:chExt cx="438400" cy="349875"/>
          </a:xfrm>
        </p:grpSpPr>
        <p:sp>
          <p:nvSpPr>
            <p:cNvPr id="394" name="Google Shape;394;p28"/>
            <p:cNvSpPr/>
            <p:nvPr/>
          </p:nvSpPr>
          <p:spPr>
            <a:xfrm>
              <a:off x="2246900" y="3992550"/>
              <a:ext cx="52525" cy="52525"/>
            </a:xfrm>
            <a:custGeom>
              <a:rect b="b" l="l" r="r" t="t"/>
              <a:pathLst>
                <a:path extrusionOk="0" h="2101" w="2101">
                  <a:moveTo>
                    <a:pt x="831" y="1"/>
                  </a:moveTo>
                  <a:lnTo>
                    <a:pt x="636" y="74"/>
                  </a:lnTo>
                  <a:lnTo>
                    <a:pt x="465" y="171"/>
                  </a:lnTo>
                  <a:lnTo>
                    <a:pt x="318" y="294"/>
                  </a:lnTo>
                  <a:lnTo>
                    <a:pt x="172" y="440"/>
                  </a:lnTo>
                  <a:lnTo>
                    <a:pt x="74" y="636"/>
                  </a:lnTo>
                  <a:lnTo>
                    <a:pt x="25" y="831"/>
                  </a:lnTo>
                  <a:lnTo>
                    <a:pt x="1" y="1051"/>
                  </a:lnTo>
                  <a:lnTo>
                    <a:pt x="25" y="1246"/>
                  </a:lnTo>
                  <a:lnTo>
                    <a:pt x="74" y="1441"/>
                  </a:lnTo>
                  <a:lnTo>
                    <a:pt x="172" y="1637"/>
                  </a:lnTo>
                  <a:lnTo>
                    <a:pt x="318" y="1783"/>
                  </a:lnTo>
                  <a:lnTo>
                    <a:pt x="465" y="1906"/>
                  </a:lnTo>
                  <a:lnTo>
                    <a:pt x="636" y="2003"/>
                  </a:lnTo>
                  <a:lnTo>
                    <a:pt x="831" y="2076"/>
                  </a:lnTo>
                  <a:lnTo>
                    <a:pt x="1051" y="2101"/>
                  </a:lnTo>
                  <a:lnTo>
                    <a:pt x="1271" y="2076"/>
                  </a:lnTo>
                  <a:lnTo>
                    <a:pt x="1466" y="2003"/>
                  </a:lnTo>
                  <a:lnTo>
                    <a:pt x="1637" y="1906"/>
                  </a:lnTo>
                  <a:lnTo>
                    <a:pt x="1783" y="1783"/>
                  </a:lnTo>
                  <a:lnTo>
                    <a:pt x="1930" y="1637"/>
                  </a:lnTo>
                  <a:lnTo>
                    <a:pt x="2028" y="1441"/>
                  </a:lnTo>
                  <a:lnTo>
                    <a:pt x="2077" y="1246"/>
                  </a:lnTo>
                  <a:lnTo>
                    <a:pt x="2101" y="1051"/>
                  </a:lnTo>
                  <a:lnTo>
                    <a:pt x="2077" y="831"/>
                  </a:lnTo>
                  <a:lnTo>
                    <a:pt x="2028" y="636"/>
                  </a:lnTo>
                  <a:lnTo>
                    <a:pt x="1930" y="440"/>
                  </a:lnTo>
                  <a:lnTo>
                    <a:pt x="1783" y="294"/>
                  </a:lnTo>
                  <a:lnTo>
                    <a:pt x="1637" y="171"/>
                  </a:lnTo>
                  <a:lnTo>
                    <a:pt x="1466" y="74"/>
                  </a:lnTo>
                  <a:lnTo>
                    <a:pt x="127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8"/>
            <p:cNvSpPr/>
            <p:nvPr/>
          </p:nvSpPr>
          <p:spPr>
            <a:xfrm>
              <a:off x="2033800" y="3992550"/>
              <a:ext cx="52550" cy="52525"/>
            </a:xfrm>
            <a:custGeom>
              <a:rect b="b" l="l" r="r" t="t"/>
              <a:pathLst>
                <a:path extrusionOk="0" h="2101" w="2102">
                  <a:moveTo>
                    <a:pt x="831" y="1"/>
                  </a:moveTo>
                  <a:lnTo>
                    <a:pt x="636" y="74"/>
                  </a:lnTo>
                  <a:lnTo>
                    <a:pt x="465" y="171"/>
                  </a:lnTo>
                  <a:lnTo>
                    <a:pt x="318" y="294"/>
                  </a:lnTo>
                  <a:lnTo>
                    <a:pt x="172" y="440"/>
                  </a:lnTo>
                  <a:lnTo>
                    <a:pt x="74" y="636"/>
                  </a:lnTo>
                  <a:lnTo>
                    <a:pt x="25" y="831"/>
                  </a:lnTo>
                  <a:lnTo>
                    <a:pt x="1" y="1051"/>
                  </a:lnTo>
                  <a:lnTo>
                    <a:pt x="25" y="1246"/>
                  </a:lnTo>
                  <a:lnTo>
                    <a:pt x="74" y="1441"/>
                  </a:lnTo>
                  <a:lnTo>
                    <a:pt x="172" y="1637"/>
                  </a:lnTo>
                  <a:lnTo>
                    <a:pt x="318" y="1783"/>
                  </a:lnTo>
                  <a:lnTo>
                    <a:pt x="465" y="1906"/>
                  </a:lnTo>
                  <a:lnTo>
                    <a:pt x="636" y="2003"/>
                  </a:lnTo>
                  <a:lnTo>
                    <a:pt x="831" y="2076"/>
                  </a:lnTo>
                  <a:lnTo>
                    <a:pt x="1051" y="2101"/>
                  </a:lnTo>
                  <a:lnTo>
                    <a:pt x="1271" y="2076"/>
                  </a:lnTo>
                  <a:lnTo>
                    <a:pt x="1466" y="2003"/>
                  </a:lnTo>
                  <a:lnTo>
                    <a:pt x="1637" y="1906"/>
                  </a:lnTo>
                  <a:lnTo>
                    <a:pt x="1784" y="1783"/>
                  </a:lnTo>
                  <a:lnTo>
                    <a:pt x="1930" y="1637"/>
                  </a:lnTo>
                  <a:lnTo>
                    <a:pt x="2028" y="1441"/>
                  </a:lnTo>
                  <a:lnTo>
                    <a:pt x="2077" y="1246"/>
                  </a:lnTo>
                  <a:lnTo>
                    <a:pt x="2101" y="1051"/>
                  </a:lnTo>
                  <a:lnTo>
                    <a:pt x="2077" y="831"/>
                  </a:lnTo>
                  <a:lnTo>
                    <a:pt x="2028" y="636"/>
                  </a:lnTo>
                  <a:lnTo>
                    <a:pt x="1930" y="440"/>
                  </a:lnTo>
                  <a:lnTo>
                    <a:pt x="1784" y="294"/>
                  </a:lnTo>
                  <a:lnTo>
                    <a:pt x="1637" y="171"/>
                  </a:lnTo>
                  <a:lnTo>
                    <a:pt x="1466" y="74"/>
                  </a:lnTo>
                  <a:lnTo>
                    <a:pt x="127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8"/>
            <p:cNvSpPr/>
            <p:nvPr/>
          </p:nvSpPr>
          <p:spPr>
            <a:xfrm>
              <a:off x="1921475" y="3695200"/>
              <a:ext cx="438400" cy="297975"/>
            </a:xfrm>
            <a:custGeom>
              <a:rect b="b" l="l" r="r" t="t"/>
              <a:pathLst>
                <a:path extrusionOk="0" h="11919" w="17536">
                  <a:moveTo>
                    <a:pt x="15729" y="3371"/>
                  </a:moveTo>
                  <a:lnTo>
                    <a:pt x="15826" y="3395"/>
                  </a:lnTo>
                  <a:lnTo>
                    <a:pt x="15899" y="3444"/>
                  </a:lnTo>
                  <a:lnTo>
                    <a:pt x="15948" y="3517"/>
                  </a:lnTo>
                  <a:lnTo>
                    <a:pt x="15973" y="3615"/>
                  </a:lnTo>
                  <a:lnTo>
                    <a:pt x="15948" y="3713"/>
                  </a:lnTo>
                  <a:lnTo>
                    <a:pt x="13994" y="8060"/>
                  </a:lnTo>
                  <a:lnTo>
                    <a:pt x="13946" y="8133"/>
                  </a:lnTo>
                  <a:lnTo>
                    <a:pt x="13897" y="8158"/>
                  </a:lnTo>
                  <a:lnTo>
                    <a:pt x="13848" y="8207"/>
                  </a:lnTo>
                  <a:lnTo>
                    <a:pt x="13775" y="8207"/>
                  </a:lnTo>
                  <a:lnTo>
                    <a:pt x="13677" y="8182"/>
                  </a:lnTo>
                  <a:lnTo>
                    <a:pt x="13604" y="8133"/>
                  </a:lnTo>
                  <a:lnTo>
                    <a:pt x="13555" y="8036"/>
                  </a:lnTo>
                  <a:lnTo>
                    <a:pt x="13530" y="7962"/>
                  </a:lnTo>
                  <a:lnTo>
                    <a:pt x="13555" y="7865"/>
                  </a:lnTo>
                  <a:lnTo>
                    <a:pt x="15509" y="3517"/>
                  </a:lnTo>
                  <a:lnTo>
                    <a:pt x="15558" y="3420"/>
                  </a:lnTo>
                  <a:lnTo>
                    <a:pt x="15631" y="3371"/>
                  </a:lnTo>
                  <a:close/>
                  <a:moveTo>
                    <a:pt x="13628" y="3273"/>
                  </a:moveTo>
                  <a:lnTo>
                    <a:pt x="13726" y="3298"/>
                  </a:lnTo>
                  <a:lnTo>
                    <a:pt x="13824" y="3322"/>
                  </a:lnTo>
                  <a:lnTo>
                    <a:pt x="13872" y="3395"/>
                  </a:lnTo>
                  <a:lnTo>
                    <a:pt x="13897" y="3493"/>
                  </a:lnTo>
                  <a:lnTo>
                    <a:pt x="13897" y="3591"/>
                  </a:lnTo>
                  <a:lnTo>
                    <a:pt x="12602" y="8158"/>
                  </a:lnTo>
                  <a:lnTo>
                    <a:pt x="12578" y="8231"/>
                  </a:lnTo>
                  <a:lnTo>
                    <a:pt x="12505" y="8304"/>
                  </a:lnTo>
                  <a:lnTo>
                    <a:pt x="12456" y="8329"/>
                  </a:lnTo>
                  <a:lnTo>
                    <a:pt x="12358" y="8353"/>
                  </a:lnTo>
                  <a:lnTo>
                    <a:pt x="12309" y="8329"/>
                  </a:lnTo>
                  <a:lnTo>
                    <a:pt x="12212" y="8304"/>
                  </a:lnTo>
                  <a:lnTo>
                    <a:pt x="12163" y="8231"/>
                  </a:lnTo>
                  <a:lnTo>
                    <a:pt x="12138" y="8133"/>
                  </a:lnTo>
                  <a:lnTo>
                    <a:pt x="12138" y="8036"/>
                  </a:lnTo>
                  <a:lnTo>
                    <a:pt x="13433" y="3469"/>
                  </a:lnTo>
                  <a:lnTo>
                    <a:pt x="13482" y="3371"/>
                  </a:lnTo>
                  <a:lnTo>
                    <a:pt x="13530" y="3298"/>
                  </a:lnTo>
                  <a:lnTo>
                    <a:pt x="13628" y="3273"/>
                  </a:lnTo>
                  <a:close/>
                  <a:moveTo>
                    <a:pt x="11625" y="3200"/>
                  </a:moveTo>
                  <a:lnTo>
                    <a:pt x="11723" y="3224"/>
                  </a:lnTo>
                  <a:lnTo>
                    <a:pt x="11796" y="3298"/>
                  </a:lnTo>
                  <a:lnTo>
                    <a:pt x="11821" y="3371"/>
                  </a:lnTo>
                  <a:lnTo>
                    <a:pt x="11845" y="3469"/>
                  </a:lnTo>
                  <a:lnTo>
                    <a:pt x="11210" y="8280"/>
                  </a:lnTo>
                  <a:lnTo>
                    <a:pt x="11186" y="8353"/>
                  </a:lnTo>
                  <a:lnTo>
                    <a:pt x="11137" y="8426"/>
                  </a:lnTo>
                  <a:lnTo>
                    <a:pt x="11064" y="8475"/>
                  </a:lnTo>
                  <a:lnTo>
                    <a:pt x="10966" y="8500"/>
                  </a:lnTo>
                  <a:lnTo>
                    <a:pt x="10942" y="8500"/>
                  </a:lnTo>
                  <a:lnTo>
                    <a:pt x="10844" y="8451"/>
                  </a:lnTo>
                  <a:lnTo>
                    <a:pt x="10771" y="8402"/>
                  </a:lnTo>
                  <a:lnTo>
                    <a:pt x="10722" y="8304"/>
                  </a:lnTo>
                  <a:lnTo>
                    <a:pt x="10722" y="8207"/>
                  </a:lnTo>
                  <a:lnTo>
                    <a:pt x="11357" y="3420"/>
                  </a:lnTo>
                  <a:lnTo>
                    <a:pt x="11381" y="3322"/>
                  </a:lnTo>
                  <a:lnTo>
                    <a:pt x="11454" y="3249"/>
                  </a:lnTo>
                  <a:lnTo>
                    <a:pt x="11528" y="3200"/>
                  </a:lnTo>
                  <a:close/>
                  <a:moveTo>
                    <a:pt x="9525" y="3102"/>
                  </a:moveTo>
                  <a:lnTo>
                    <a:pt x="9623" y="3127"/>
                  </a:lnTo>
                  <a:lnTo>
                    <a:pt x="9696" y="3175"/>
                  </a:lnTo>
                  <a:lnTo>
                    <a:pt x="9745" y="3249"/>
                  </a:lnTo>
                  <a:lnTo>
                    <a:pt x="9769" y="3346"/>
                  </a:lnTo>
                  <a:lnTo>
                    <a:pt x="9818" y="8378"/>
                  </a:lnTo>
                  <a:lnTo>
                    <a:pt x="9794" y="8475"/>
                  </a:lnTo>
                  <a:lnTo>
                    <a:pt x="9745" y="8573"/>
                  </a:lnTo>
                  <a:lnTo>
                    <a:pt x="9672" y="8622"/>
                  </a:lnTo>
                  <a:lnTo>
                    <a:pt x="9574" y="8646"/>
                  </a:lnTo>
                  <a:lnTo>
                    <a:pt x="9476" y="8622"/>
                  </a:lnTo>
                  <a:lnTo>
                    <a:pt x="9403" y="8573"/>
                  </a:lnTo>
                  <a:lnTo>
                    <a:pt x="9354" y="8475"/>
                  </a:lnTo>
                  <a:lnTo>
                    <a:pt x="9330" y="8402"/>
                  </a:lnTo>
                  <a:lnTo>
                    <a:pt x="9281" y="3346"/>
                  </a:lnTo>
                  <a:lnTo>
                    <a:pt x="9305" y="3273"/>
                  </a:lnTo>
                  <a:lnTo>
                    <a:pt x="9354" y="3175"/>
                  </a:lnTo>
                  <a:lnTo>
                    <a:pt x="9427" y="3127"/>
                  </a:lnTo>
                  <a:lnTo>
                    <a:pt x="9525" y="3102"/>
                  </a:lnTo>
                  <a:close/>
                  <a:moveTo>
                    <a:pt x="7522" y="3029"/>
                  </a:moveTo>
                  <a:lnTo>
                    <a:pt x="7620" y="3078"/>
                  </a:lnTo>
                  <a:lnTo>
                    <a:pt x="7669" y="3151"/>
                  </a:lnTo>
                  <a:lnTo>
                    <a:pt x="7693" y="3249"/>
                  </a:lnTo>
                  <a:lnTo>
                    <a:pt x="8402" y="8500"/>
                  </a:lnTo>
                  <a:lnTo>
                    <a:pt x="8402" y="8597"/>
                  </a:lnTo>
                  <a:lnTo>
                    <a:pt x="8353" y="8671"/>
                  </a:lnTo>
                  <a:lnTo>
                    <a:pt x="8279" y="8744"/>
                  </a:lnTo>
                  <a:lnTo>
                    <a:pt x="8206" y="8768"/>
                  </a:lnTo>
                  <a:lnTo>
                    <a:pt x="8084" y="8768"/>
                  </a:lnTo>
                  <a:lnTo>
                    <a:pt x="8011" y="8720"/>
                  </a:lnTo>
                  <a:lnTo>
                    <a:pt x="7962" y="8646"/>
                  </a:lnTo>
                  <a:lnTo>
                    <a:pt x="7913" y="8573"/>
                  </a:lnTo>
                  <a:lnTo>
                    <a:pt x="7229" y="3298"/>
                  </a:lnTo>
                  <a:lnTo>
                    <a:pt x="7229" y="3200"/>
                  </a:lnTo>
                  <a:lnTo>
                    <a:pt x="7278" y="3127"/>
                  </a:lnTo>
                  <a:lnTo>
                    <a:pt x="7327" y="3053"/>
                  </a:lnTo>
                  <a:lnTo>
                    <a:pt x="7425" y="3029"/>
                  </a:lnTo>
                  <a:close/>
                  <a:moveTo>
                    <a:pt x="5446" y="2956"/>
                  </a:moveTo>
                  <a:lnTo>
                    <a:pt x="5520" y="2980"/>
                  </a:lnTo>
                  <a:lnTo>
                    <a:pt x="5593" y="3053"/>
                  </a:lnTo>
                  <a:lnTo>
                    <a:pt x="5642" y="3127"/>
                  </a:lnTo>
                  <a:lnTo>
                    <a:pt x="7009" y="8622"/>
                  </a:lnTo>
                  <a:lnTo>
                    <a:pt x="7009" y="8720"/>
                  </a:lnTo>
                  <a:lnTo>
                    <a:pt x="6985" y="8793"/>
                  </a:lnTo>
                  <a:lnTo>
                    <a:pt x="6912" y="8866"/>
                  </a:lnTo>
                  <a:lnTo>
                    <a:pt x="6814" y="8915"/>
                  </a:lnTo>
                  <a:lnTo>
                    <a:pt x="6692" y="8915"/>
                  </a:lnTo>
                  <a:lnTo>
                    <a:pt x="6619" y="8866"/>
                  </a:lnTo>
                  <a:lnTo>
                    <a:pt x="6570" y="8817"/>
                  </a:lnTo>
                  <a:lnTo>
                    <a:pt x="6521" y="8744"/>
                  </a:lnTo>
                  <a:lnTo>
                    <a:pt x="5153" y="3249"/>
                  </a:lnTo>
                  <a:lnTo>
                    <a:pt x="5153" y="3151"/>
                  </a:lnTo>
                  <a:lnTo>
                    <a:pt x="5178" y="3053"/>
                  </a:lnTo>
                  <a:lnTo>
                    <a:pt x="5251" y="3005"/>
                  </a:lnTo>
                  <a:lnTo>
                    <a:pt x="5349" y="2956"/>
                  </a:lnTo>
                  <a:close/>
                  <a:moveTo>
                    <a:pt x="391" y="0"/>
                  </a:moveTo>
                  <a:lnTo>
                    <a:pt x="293" y="25"/>
                  </a:lnTo>
                  <a:lnTo>
                    <a:pt x="220" y="74"/>
                  </a:lnTo>
                  <a:lnTo>
                    <a:pt x="147" y="123"/>
                  </a:lnTo>
                  <a:lnTo>
                    <a:pt x="73" y="196"/>
                  </a:lnTo>
                  <a:lnTo>
                    <a:pt x="25" y="294"/>
                  </a:lnTo>
                  <a:lnTo>
                    <a:pt x="0" y="367"/>
                  </a:lnTo>
                  <a:lnTo>
                    <a:pt x="0" y="489"/>
                  </a:lnTo>
                  <a:lnTo>
                    <a:pt x="0" y="587"/>
                  </a:lnTo>
                  <a:lnTo>
                    <a:pt x="25" y="660"/>
                  </a:lnTo>
                  <a:lnTo>
                    <a:pt x="73" y="758"/>
                  </a:lnTo>
                  <a:lnTo>
                    <a:pt x="147" y="831"/>
                  </a:lnTo>
                  <a:lnTo>
                    <a:pt x="220" y="880"/>
                  </a:lnTo>
                  <a:lnTo>
                    <a:pt x="293" y="929"/>
                  </a:lnTo>
                  <a:lnTo>
                    <a:pt x="391" y="953"/>
                  </a:lnTo>
                  <a:lnTo>
                    <a:pt x="489" y="977"/>
                  </a:lnTo>
                  <a:lnTo>
                    <a:pt x="3346" y="977"/>
                  </a:lnTo>
                  <a:lnTo>
                    <a:pt x="5300" y="9281"/>
                  </a:lnTo>
                  <a:lnTo>
                    <a:pt x="4518" y="11235"/>
                  </a:lnTo>
                  <a:lnTo>
                    <a:pt x="4494" y="11357"/>
                  </a:lnTo>
                  <a:lnTo>
                    <a:pt x="4494" y="11479"/>
                  </a:lnTo>
                  <a:lnTo>
                    <a:pt x="4518" y="11577"/>
                  </a:lnTo>
                  <a:lnTo>
                    <a:pt x="4567" y="11699"/>
                  </a:lnTo>
                  <a:lnTo>
                    <a:pt x="4592" y="11724"/>
                  </a:lnTo>
                  <a:lnTo>
                    <a:pt x="4811" y="11577"/>
                  </a:lnTo>
                  <a:lnTo>
                    <a:pt x="5031" y="11479"/>
                  </a:lnTo>
                  <a:lnTo>
                    <a:pt x="5275" y="11406"/>
                  </a:lnTo>
                  <a:lnTo>
                    <a:pt x="5715" y="11406"/>
                  </a:lnTo>
                  <a:lnTo>
                    <a:pt x="5886" y="11430"/>
                  </a:lnTo>
                  <a:lnTo>
                    <a:pt x="6033" y="11479"/>
                  </a:lnTo>
                  <a:lnTo>
                    <a:pt x="6179" y="11528"/>
                  </a:lnTo>
                  <a:lnTo>
                    <a:pt x="6326" y="11601"/>
                  </a:lnTo>
                  <a:lnTo>
                    <a:pt x="6448" y="11699"/>
                  </a:lnTo>
                  <a:lnTo>
                    <a:pt x="6570" y="11797"/>
                  </a:lnTo>
                  <a:lnTo>
                    <a:pt x="6692" y="11919"/>
                  </a:lnTo>
                  <a:lnTo>
                    <a:pt x="12920" y="11919"/>
                  </a:lnTo>
                  <a:lnTo>
                    <a:pt x="13042" y="11797"/>
                  </a:lnTo>
                  <a:lnTo>
                    <a:pt x="13164" y="11699"/>
                  </a:lnTo>
                  <a:lnTo>
                    <a:pt x="13286" y="11601"/>
                  </a:lnTo>
                  <a:lnTo>
                    <a:pt x="13433" y="11528"/>
                  </a:lnTo>
                  <a:lnTo>
                    <a:pt x="13579" y="11479"/>
                  </a:lnTo>
                  <a:lnTo>
                    <a:pt x="13726" y="11430"/>
                  </a:lnTo>
                  <a:lnTo>
                    <a:pt x="13897" y="11406"/>
                  </a:lnTo>
                  <a:lnTo>
                    <a:pt x="14312" y="11406"/>
                  </a:lnTo>
                  <a:lnTo>
                    <a:pt x="14556" y="11479"/>
                  </a:lnTo>
                  <a:lnTo>
                    <a:pt x="14776" y="11553"/>
                  </a:lnTo>
                  <a:lnTo>
                    <a:pt x="14971" y="11699"/>
                  </a:lnTo>
                  <a:lnTo>
                    <a:pt x="15020" y="11553"/>
                  </a:lnTo>
                  <a:lnTo>
                    <a:pt x="15045" y="11430"/>
                  </a:lnTo>
                  <a:lnTo>
                    <a:pt x="15045" y="11308"/>
                  </a:lnTo>
                  <a:lnTo>
                    <a:pt x="15020" y="11235"/>
                  </a:lnTo>
                  <a:lnTo>
                    <a:pt x="14971" y="11137"/>
                  </a:lnTo>
                  <a:lnTo>
                    <a:pt x="14898" y="11064"/>
                  </a:lnTo>
                  <a:lnTo>
                    <a:pt x="14825" y="11015"/>
                  </a:lnTo>
                  <a:lnTo>
                    <a:pt x="14752" y="10966"/>
                  </a:lnTo>
                  <a:lnTo>
                    <a:pt x="14654" y="10942"/>
                  </a:lnTo>
                  <a:lnTo>
                    <a:pt x="5691" y="10942"/>
                  </a:lnTo>
                  <a:lnTo>
                    <a:pt x="6106" y="9916"/>
                  </a:lnTo>
                  <a:lnTo>
                    <a:pt x="6252" y="9941"/>
                  </a:lnTo>
                  <a:lnTo>
                    <a:pt x="6423" y="9941"/>
                  </a:lnTo>
                  <a:lnTo>
                    <a:pt x="13848" y="9257"/>
                  </a:lnTo>
                  <a:lnTo>
                    <a:pt x="14019" y="9232"/>
                  </a:lnTo>
                  <a:lnTo>
                    <a:pt x="14190" y="9159"/>
                  </a:lnTo>
                  <a:lnTo>
                    <a:pt x="14336" y="9086"/>
                  </a:lnTo>
                  <a:lnTo>
                    <a:pt x="14507" y="8988"/>
                  </a:lnTo>
                  <a:lnTo>
                    <a:pt x="14654" y="8890"/>
                  </a:lnTo>
                  <a:lnTo>
                    <a:pt x="14776" y="8768"/>
                  </a:lnTo>
                  <a:lnTo>
                    <a:pt x="14874" y="8622"/>
                  </a:lnTo>
                  <a:lnTo>
                    <a:pt x="14971" y="8475"/>
                  </a:lnTo>
                  <a:lnTo>
                    <a:pt x="17463" y="3151"/>
                  </a:lnTo>
                  <a:lnTo>
                    <a:pt x="17511" y="3005"/>
                  </a:lnTo>
                  <a:lnTo>
                    <a:pt x="17536" y="2882"/>
                  </a:lnTo>
                  <a:lnTo>
                    <a:pt x="17511" y="2760"/>
                  </a:lnTo>
                  <a:lnTo>
                    <a:pt x="17487" y="2638"/>
                  </a:lnTo>
                  <a:lnTo>
                    <a:pt x="17414" y="2565"/>
                  </a:lnTo>
                  <a:lnTo>
                    <a:pt x="17292" y="2492"/>
                  </a:lnTo>
                  <a:lnTo>
                    <a:pt x="17169" y="2443"/>
                  </a:lnTo>
                  <a:lnTo>
                    <a:pt x="17023" y="2418"/>
                  </a:lnTo>
                  <a:lnTo>
                    <a:pt x="4592" y="2003"/>
                  </a:lnTo>
                  <a:lnTo>
                    <a:pt x="4225" y="367"/>
                  </a:lnTo>
                  <a:lnTo>
                    <a:pt x="4152" y="220"/>
                  </a:lnTo>
                  <a:lnTo>
                    <a:pt x="4054" y="98"/>
                  </a:lnTo>
                  <a:lnTo>
                    <a:pt x="3908" y="25"/>
                  </a:lnTo>
                  <a:lnTo>
                    <a:pt x="37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7" name="Google Shape;397;p28"/>
          <p:cNvGrpSpPr/>
          <p:nvPr/>
        </p:nvGrpSpPr>
        <p:grpSpPr>
          <a:xfrm>
            <a:off x="2043425" y="3149255"/>
            <a:ext cx="359355" cy="301190"/>
            <a:chOff x="2599825" y="3689700"/>
            <a:chExt cx="429850" cy="360275"/>
          </a:xfrm>
        </p:grpSpPr>
        <p:sp>
          <p:nvSpPr>
            <p:cNvPr id="398" name="Google Shape;398;p28"/>
            <p:cNvSpPr/>
            <p:nvPr/>
          </p:nvSpPr>
          <p:spPr>
            <a:xfrm>
              <a:off x="2599825" y="3689700"/>
              <a:ext cx="429850" cy="169150"/>
            </a:xfrm>
            <a:custGeom>
              <a:rect b="b" l="l" r="r" t="t"/>
              <a:pathLst>
                <a:path extrusionOk="0" h="6766" w="17194">
                  <a:moveTo>
                    <a:pt x="10160" y="978"/>
                  </a:moveTo>
                  <a:lnTo>
                    <a:pt x="10258" y="1002"/>
                  </a:lnTo>
                  <a:lnTo>
                    <a:pt x="10355" y="1026"/>
                  </a:lnTo>
                  <a:lnTo>
                    <a:pt x="10429" y="1075"/>
                  </a:lnTo>
                  <a:lnTo>
                    <a:pt x="10502" y="1124"/>
                  </a:lnTo>
                  <a:lnTo>
                    <a:pt x="10575" y="1197"/>
                  </a:lnTo>
                  <a:lnTo>
                    <a:pt x="10600" y="1295"/>
                  </a:lnTo>
                  <a:lnTo>
                    <a:pt x="10649" y="1368"/>
                  </a:lnTo>
                  <a:lnTo>
                    <a:pt x="10649" y="1466"/>
                  </a:lnTo>
                  <a:lnTo>
                    <a:pt x="10649" y="1881"/>
                  </a:lnTo>
                  <a:lnTo>
                    <a:pt x="6545" y="1881"/>
                  </a:lnTo>
                  <a:lnTo>
                    <a:pt x="6545" y="1466"/>
                  </a:lnTo>
                  <a:lnTo>
                    <a:pt x="6545" y="1368"/>
                  </a:lnTo>
                  <a:lnTo>
                    <a:pt x="6594" y="1295"/>
                  </a:lnTo>
                  <a:lnTo>
                    <a:pt x="6619" y="1197"/>
                  </a:lnTo>
                  <a:lnTo>
                    <a:pt x="6692" y="1124"/>
                  </a:lnTo>
                  <a:lnTo>
                    <a:pt x="6765" y="1075"/>
                  </a:lnTo>
                  <a:lnTo>
                    <a:pt x="6839" y="1026"/>
                  </a:lnTo>
                  <a:lnTo>
                    <a:pt x="6936" y="1002"/>
                  </a:lnTo>
                  <a:lnTo>
                    <a:pt x="7034" y="978"/>
                  </a:lnTo>
                  <a:close/>
                  <a:moveTo>
                    <a:pt x="7034" y="1"/>
                  </a:moveTo>
                  <a:lnTo>
                    <a:pt x="6887" y="25"/>
                  </a:lnTo>
                  <a:lnTo>
                    <a:pt x="6741" y="50"/>
                  </a:lnTo>
                  <a:lnTo>
                    <a:pt x="6472" y="123"/>
                  </a:lnTo>
                  <a:lnTo>
                    <a:pt x="6204" y="269"/>
                  </a:lnTo>
                  <a:lnTo>
                    <a:pt x="6008" y="440"/>
                  </a:lnTo>
                  <a:lnTo>
                    <a:pt x="5813" y="660"/>
                  </a:lnTo>
                  <a:lnTo>
                    <a:pt x="5691" y="904"/>
                  </a:lnTo>
                  <a:lnTo>
                    <a:pt x="5593" y="1173"/>
                  </a:lnTo>
                  <a:lnTo>
                    <a:pt x="5569" y="1320"/>
                  </a:lnTo>
                  <a:lnTo>
                    <a:pt x="5569" y="1466"/>
                  </a:lnTo>
                  <a:lnTo>
                    <a:pt x="5569" y="1881"/>
                  </a:lnTo>
                  <a:lnTo>
                    <a:pt x="391" y="1881"/>
                  </a:lnTo>
                  <a:lnTo>
                    <a:pt x="293" y="1906"/>
                  </a:lnTo>
                  <a:lnTo>
                    <a:pt x="220" y="1955"/>
                  </a:lnTo>
                  <a:lnTo>
                    <a:pt x="147" y="2028"/>
                  </a:lnTo>
                  <a:lnTo>
                    <a:pt x="73" y="2077"/>
                  </a:lnTo>
                  <a:lnTo>
                    <a:pt x="49" y="2174"/>
                  </a:lnTo>
                  <a:lnTo>
                    <a:pt x="0" y="2272"/>
                  </a:lnTo>
                  <a:lnTo>
                    <a:pt x="0" y="2370"/>
                  </a:lnTo>
                  <a:lnTo>
                    <a:pt x="0" y="5789"/>
                  </a:lnTo>
                  <a:lnTo>
                    <a:pt x="24" y="5984"/>
                  </a:lnTo>
                  <a:lnTo>
                    <a:pt x="73" y="6155"/>
                  </a:lnTo>
                  <a:lnTo>
                    <a:pt x="171" y="6326"/>
                  </a:lnTo>
                  <a:lnTo>
                    <a:pt x="293" y="6473"/>
                  </a:lnTo>
                  <a:lnTo>
                    <a:pt x="440" y="6595"/>
                  </a:lnTo>
                  <a:lnTo>
                    <a:pt x="586" y="6693"/>
                  </a:lnTo>
                  <a:lnTo>
                    <a:pt x="782" y="6741"/>
                  </a:lnTo>
                  <a:lnTo>
                    <a:pt x="977" y="6766"/>
                  </a:lnTo>
                  <a:lnTo>
                    <a:pt x="7742" y="6766"/>
                  </a:lnTo>
                  <a:lnTo>
                    <a:pt x="7742" y="6155"/>
                  </a:lnTo>
                  <a:lnTo>
                    <a:pt x="7767" y="6058"/>
                  </a:lnTo>
                  <a:lnTo>
                    <a:pt x="7791" y="5984"/>
                  </a:lnTo>
                  <a:lnTo>
                    <a:pt x="7840" y="5887"/>
                  </a:lnTo>
                  <a:lnTo>
                    <a:pt x="7889" y="5813"/>
                  </a:lnTo>
                  <a:lnTo>
                    <a:pt x="7962" y="5765"/>
                  </a:lnTo>
                  <a:lnTo>
                    <a:pt x="8060" y="5716"/>
                  </a:lnTo>
                  <a:lnTo>
                    <a:pt x="8133" y="5691"/>
                  </a:lnTo>
                  <a:lnTo>
                    <a:pt x="8231" y="5667"/>
                  </a:lnTo>
                  <a:lnTo>
                    <a:pt x="8963" y="5667"/>
                  </a:lnTo>
                  <a:lnTo>
                    <a:pt x="9061" y="5691"/>
                  </a:lnTo>
                  <a:lnTo>
                    <a:pt x="9134" y="5716"/>
                  </a:lnTo>
                  <a:lnTo>
                    <a:pt x="9232" y="5765"/>
                  </a:lnTo>
                  <a:lnTo>
                    <a:pt x="9305" y="5813"/>
                  </a:lnTo>
                  <a:lnTo>
                    <a:pt x="9354" y="5887"/>
                  </a:lnTo>
                  <a:lnTo>
                    <a:pt x="9403" y="5984"/>
                  </a:lnTo>
                  <a:lnTo>
                    <a:pt x="9427" y="6058"/>
                  </a:lnTo>
                  <a:lnTo>
                    <a:pt x="9452" y="6155"/>
                  </a:lnTo>
                  <a:lnTo>
                    <a:pt x="9452" y="6766"/>
                  </a:lnTo>
                  <a:lnTo>
                    <a:pt x="16217" y="6766"/>
                  </a:lnTo>
                  <a:lnTo>
                    <a:pt x="16412" y="6741"/>
                  </a:lnTo>
                  <a:lnTo>
                    <a:pt x="16608" y="6693"/>
                  </a:lnTo>
                  <a:lnTo>
                    <a:pt x="16754" y="6595"/>
                  </a:lnTo>
                  <a:lnTo>
                    <a:pt x="16901" y="6473"/>
                  </a:lnTo>
                  <a:lnTo>
                    <a:pt x="17023" y="6326"/>
                  </a:lnTo>
                  <a:lnTo>
                    <a:pt x="17121" y="6155"/>
                  </a:lnTo>
                  <a:lnTo>
                    <a:pt x="17169" y="5984"/>
                  </a:lnTo>
                  <a:lnTo>
                    <a:pt x="17194" y="5789"/>
                  </a:lnTo>
                  <a:lnTo>
                    <a:pt x="17194" y="2370"/>
                  </a:lnTo>
                  <a:lnTo>
                    <a:pt x="17194" y="2272"/>
                  </a:lnTo>
                  <a:lnTo>
                    <a:pt x="17145" y="2174"/>
                  </a:lnTo>
                  <a:lnTo>
                    <a:pt x="17121" y="2077"/>
                  </a:lnTo>
                  <a:lnTo>
                    <a:pt x="17047" y="2028"/>
                  </a:lnTo>
                  <a:lnTo>
                    <a:pt x="16974" y="1955"/>
                  </a:lnTo>
                  <a:lnTo>
                    <a:pt x="16901" y="1906"/>
                  </a:lnTo>
                  <a:lnTo>
                    <a:pt x="16803" y="1881"/>
                  </a:lnTo>
                  <a:lnTo>
                    <a:pt x="11625" y="1881"/>
                  </a:lnTo>
                  <a:lnTo>
                    <a:pt x="11625" y="1466"/>
                  </a:lnTo>
                  <a:lnTo>
                    <a:pt x="11625" y="1320"/>
                  </a:lnTo>
                  <a:lnTo>
                    <a:pt x="11601" y="1173"/>
                  </a:lnTo>
                  <a:lnTo>
                    <a:pt x="11503" y="904"/>
                  </a:lnTo>
                  <a:lnTo>
                    <a:pt x="11381" y="660"/>
                  </a:lnTo>
                  <a:lnTo>
                    <a:pt x="11186" y="440"/>
                  </a:lnTo>
                  <a:lnTo>
                    <a:pt x="10990" y="269"/>
                  </a:lnTo>
                  <a:lnTo>
                    <a:pt x="10722" y="123"/>
                  </a:lnTo>
                  <a:lnTo>
                    <a:pt x="10453" y="50"/>
                  </a:lnTo>
                  <a:lnTo>
                    <a:pt x="10307" y="25"/>
                  </a:lnTo>
                  <a:lnTo>
                    <a:pt x="1016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8"/>
            <p:cNvSpPr/>
            <p:nvPr/>
          </p:nvSpPr>
          <p:spPr>
            <a:xfrm>
              <a:off x="2599825" y="3861275"/>
              <a:ext cx="429850" cy="188700"/>
            </a:xfrm>
            <a:custGeom>
              <a:rect b="b" l="l" r="r" t="t"/>
              <a:pathLst>
                <a:path extrusionOk="0" h="7548" w="17194">
                  <a:moveTo>
                    <a:pt x="0" y="1"/>
                  </a:moveTo>
                  <a:lnTo>
                    <a:pt x="0" y="7059"/>
                  </a:lnTo>
                  <a:lnTo>
                    <a:pt x="0" y="7157"/>
                  </a:lnTo>
                  <a:lnTo>
                    <a:pt x="49" y="7230"/>
                  </a:lnTo>
                  <a:lnTo>
                    <a:pt x="73" y="7327"/>
                  </a:lnTo>
                  <a:lnTo>
                    <a:pt x="147" y="7401"/>
                  </a:lnTo>
                  <a:lnTo>
                    <a:pt x="220" y="7450"/>
                  </a:lnTo>
                  <a:lnTo>
                    <a:pt x="293" y="7498"/>
                  </a:lnTo>
                  <a:lnTo>
                    <a:pt x="391" y="7523"/>
                  </a:lnTo>
                  <a:lnTo>
                    <a:pt x="489" y="7547"/>
                  </a:lnTo>
                  <a:lnTo>
                    <a:pt x="16705" y="7547"/>
                  </a:lnTo>
                  <a:lnTo>
                    <a:pt x="16803" y="7523"/>
                  </a:lnTo>
                  <a:lnTo>
                    <a:pt x="16901" y="7498"/>
                  </a:lnTo>
                  <a:lnTo>
                    <a:pt x="16974" y="7450"/>
                  </a:lnTo>
                  <a:lnTo>
                    <a:pt x="17047" y="7401"/>
                  </a:lnTo>
                  <a:lnTo>
                    <a:pt x="17121" y="7327"/>
                  </a:lnTo>
                  <a:lnTo>
                    <a:pt x="17145" y="7230"/>
                  </a:lnTo>
                  <a:lnTo>
                    <a:pt x="17194" y="7157"/>
                  </a:lnTo>
                  <a:lnTo>
                    <a:pt x="17194" y="7059"/>
                  </a:lnTo>
                  <a:lnTo>
                    <a:pt x="17194" y="1"/>
                  </a:lnTo>
                  <a:lnTo>
                    <a:pt x="16974" y="172"/>
                  </a:lnTo>
                  <a:lnTo>
                    <a:pt x="16754" y="294"/>
                  </a:lnTo>
                  <a:lnTo>
                    <a:pt x="16486" y="367"/>
                  </a:lnTo>
                  <a:lnTo>
                    <a:pt x="16217" y="391"/>
                  </a:lnTo>
                  <a:lnTo>
                    <a:pt x="9452" y="391"/>
                  </a:lnTo>
                  <a:lnTo>
                    <a:pt x="9452" y="855"/>
                  </a:lnTo>
                  <a:lnTo>
                    <a:pt x="9427" y="953"/>
                  </a:lnTo>
                  <a:lnTo>
                    <a:pt x="9403" y="1051"/>
                  </a:lnTo>
                  <a:lnTo>
                    <a:pt x="9354" y="1148"/>
                  </a:lnTo>
                  <a:lnTo>
                    <a:pt x="9305" y="1197"/>
                  </a:lnTo>
                  <a:lnTo>
                    <a:pt x="9232" y="1271"/>
                  </a:lnTo>
                  <a:lnTo>
                    <a:pt x="9134" y="1319"/>
                  </a:lnTo>
                  <a:lnTo>
                    <a:pt x="9061" y="1344"/>
                  </a:lnTo>
                  <a:lnTo>
                    <a:pt x="8133" y="1344"/>
                  </a:lnTo>
                  <a:lnTo>
                    <a:pt x="8060" y="1319"/>
                  </a:lnTo>
                  <a:lnTo>
                    <a:pt x="7962" y="1271"/>
                  </a:lnTo>
                  <a:lnTo>
                    <a:pt x="7889" y="1197"/>
                  </a:lnTo>
                  <a:lnTo>
                    <a:pt x="7840" y="1148"/>
                  </a:lnTo>
                  <a:lnTo>
                    <a:pt x="7791" y="1051"/>
                  </a:lnTo>
                  <a:lnTo>
                    <a:pt x="7767" y="953"/>
                  </a:lnTo>
                  <a:lnTo>
                    <a:pt x="7742" y="855"/>
                  </a:lnTo>
                  <a:lnTo>
                    <a:pt x="7742" y="391"/>
                  </a:lnTo>
                  <a:lnTo>
                    <a:pt x="977" y="391"/>
                  </a:lnTo>
                  <a:lnTo>
                    <a:pt x="708" y="367"/>
                  </a:lnTo>
                  <a:lnTo>
                    <a:pt x="440" y="294"/>
                  </a:lnTo>
                  <a:lnTo>
                    <a:pt x="220" y="172"/>
                  </a:lnTo>
                  <a:lnTo>
                    <a:pt x="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0" name="Google Shape;400;p28"/>
          <p:cNvGrpSpPr/>
          <p:nvPr/>
        </p:nvGrpSpPr>
        <p:grpSpPr>
          <a:xfrm>
            <a:off x="2624299" y="3118114"/>
            <a:ext cx="324661" cy="338956"/>
            <a:chOff x="3294650" y="3652450"/>
            <a:chExt cx="388350" cy="405450"/>
          </a:xfrm>
        </p:grpSpPr>
        <p:sp>
          <p:nvSpPr>
            <p:cNvPr id="401" name="Google Shape;401;p28"/>
            <p:cNvSpPr/>
            <p:nvPr/>
          </p:nvSpPr>
          <p:spPr>
            <a:xfrm>
              <a:off x="3294650" y="3681775"/>
              <a:ext cx="376150" cy="376125"/>
            </a:xfrm>
            <a:custGeom>
              <a:rect b="b" l="l" r="r" t="t"/>
              <a:pathLst>
                <a:path extrusionOk="0" h="15045" w="15046">
                  <a:moveTo>
                    <a:pt x="7132" y="0"/>
                  </a:moveTo>
                  <a:lnTo>
                    <a:pt x="6766" y="49"/>
                  </a:lnTo>
                  <a:lnTo>
                    <a:pt x="6375" y="98"/>
                  </a:lnTo>
                  <a:lnTo>
                    <a:pt x="6009" y="147"/>
                  </a:lnTo>
                  <a:lnTo>
                    <a:pt x="5642" y="244"/>
                  </a:lnTo>
                  <a:lnTo>
                    <a:pt x="5276" y="342"/>
                  </a:lnTo>
                  <a:lnTo>
                    <a:pt x="4934" y="464"/>
                  </a:lnTo>
                  <a:lnTo>
                    <a:pt x="4592" y="586"/>
                  </a:lnTo>
                  <a:lnTo>
                    <a:pt x="4250" y="733"/>
                  </a:lnTo>
                  <a:lnTo>
                    <a:pt x="3933" y="904"/>
                  </a:lnTo>
                  <a:lnTo>
                    <a:pt x="3615" y="1099"/>
                  </a:lnTo>
                  <a:lnTo>
                    <a:pt x="3322" y="1295"/>
                  </a:lnTo>
                  <a:lnTo>
                    <a:pt x="3029" y="1490"/>
                  </a:lnTo>
                  <a:lnTo>
                    <a:pt x="2736" y="1710"/>
                  </a:lnTo>
                  <a:lnTo>
                    <a:pt x="2467" y="1954"/>
                  </a:lnTo>
                  <a:lnTo>
                    <a:pt x="2199" y="2198"/>
                  </a:lnTo>
                  <a:lnTo>
                    <a:pt x="1954" y="2467"/>
                  </a:lnTo>
                  <a:lnTo>
                    <a:pt x="1710" y="2736"/>
                  </a:lnTo>
                  <a:lnTo>
                    <a:pt x="1490" y="3029"/>
                  </a:lnTo>
                  <a:lnTo>
                    <a:pt x="1295" y="3322"/>
                  </a:lnTo>
                  <a:lnTo>
                    <a:pt x="1100" y="3615"/>
                  </a:lnTo>
                  <a:lnTo>
                    <a:pt x="904" y="3932"/>
                  </a:lnTo>
                  <a:lnTo>
                    <a:pt x="733" y="4250"/>
                  </a:lnTo>
                  <a:lnTo>
                    <a:pt x="587" y="4592"/>
                  </a:lnTo>
                  <a:lnTo>
                    <a:pt x="465" y="4934"/>
                  </a:lnTo>
                  <a:lnTo>
                    <a:pt x="342" y="5276"/>
                  </a:lnTo>
                  <a:lnTo>
                    <a:pt x="245" y="5642"/>
                  </a:lnTo>
                  <a:lnTo>
                    <a:pt x="147" y="6008"/>
                  </a:lnTo>
                  <a:lnTo>
                    <a:pt x="98" y="6375"/>
                  </a:lnTo>
                  <a:lnTo>
                    <a:pt x="49" y="6765"/>
                  </a:lnTo>
                  <a:lnTo>
                    <a:pt x="0" y="7132"/>
                  </a:lnTo>
                  <a:lnTo>
                    <a:pt x="0" y="7522"/>
                  </a:lnTo>
                  <a:lnTo>
                    <a:pt x="0" y="7913"/>
                  </a:lnTo>
                  <a:lnTo>
                    <a:pt x="49" y="8280"/>
                  </a:lnTo>
                  <a:lnTo>
                    <a:pt x="98" y="8670"/>
                  </a:lnTo>
                  <a:lnTo>
                    <a:pt x="147" y="9037"/>
                  </a:lnTo>
                  <a:lnTo>
                    <a:pt x="245" y="9403"/>
                  </a:lnTo>
                  <a:lnTo>
                    <a:pt x="342" y="9769"/>
                  </a:lnTo>
                  <a:lnTo>
                    <a:pt x="465" y="10111"/>
                  </a:lnTo>
                  <a:lnTo>
                    <a:pt x="587" y="10453"/>
                  </a:lnTo>
                  <a:lnTo>
                    <a:pt x="733" y="10795"/>
                  </a:lnTo>
                  <a:lnTo>
                    <a:pt x="904" y="11113"/>
                  </a:lnTo>
                  <a:lnTo>
                    <a:pt x="1100" y="11430"/>
                  </a:lnTo>
                  <a:lnTo>
                    <a:pt x="1295" y="11723"/>
                  </a:lnTo>
                  <a:lnTo>
                    <a:pt x="1490" y="12016"/>
                  </a:lnTo>
                  <a:lnTo>
                    <a:pt x="1710" y="12309"/>
                  </a:lnTo>
                  <a:lnTo>
                    <a:pt x="1954" y="12578"/>
                  </a:lnTo>
                  <a:lnTo>
                    <a:pt x="2199" y="12847"/>
                  </a:lnTo>
                  <a:lnTo>
                    <a:pt x="2467" y="13091"/>
                  </a:lnTo>
                  <a:lnTo>
                    <a:pt x="2736" y="13335"/>
                  </a:lnTo>
                  <a:lnTo>
                    <a:pt x="3029" y="13555"/>
                  </a:lnTo>
                  <a:lnTo>
                    <a:pt x="3322" y="13750"/>
                  </a:lnTo>
                  <a:lnTo>
                    <a:pt x="3615" y="13946"/>
                  </a:lnTo>
                  <a:lnTo>
                    <a:pt x="3933" y="14141"/>
                  </a:lnTo>
                  <a:lnTo>
                    <a:pt x="4250" y="14312"/>
                  </a:lnTo>
                  <a:lnTo>
                    <a:pt x="4592" y="14459"/>
                  </a:lnTo>
                  <a:lnTo>
                    <a:pt x="4934" y="14581"/>
                  </a:lnTo>
                  <a:lnTo>
                    <a:pt x="5276" y="14703"/>
                  </a:lnTo>
                  <a:lnTo>
                    <a:pt x="5642" y="14801"/>
                  </a:lnTo>
                  <a:lnTo>
                    <a:pt x="6009" y="14898"/>
                  </a:lnTo>
                  <a:lnTo>
                    <a:pt x="6375" y="14947"/>
                  </a:lnTo>
                  <a:lnTo>
                    <a:pt x="6766" y="14996"/>
                  </a:lnTo>
                  <a:lnTo>
                    <a:pt x="7132" y="15045"/>
                  </a:lnTo>
                  <a:lnTo>
                    <a:pt x="7914" y="15045"/>
                  </a:lnTo>
                  <a:lnTo>
                    <a:pt x="8280" y="14996"/>
                  </a:lnTo>
                  <a:lnTo>
                    <a:pt x="8671" y="14947"/>
                  </a:lnTo>
                  <a:lnTo>
                    <a:pt x="9037" y="14898"/>
                  </a:lnTo>
                  <a:lnTo>
                    <a:pt x="9403" y="14801"/>
                  </a:lnTo>
                  <a:lnTo>
                    <a:pt x="9770" y="14703"/>
                  </a:lnTo>
                  <a:lnTo>
                    <a:pt x="10112" y="14581"/>
                  </a:lnTo>
                  <a:lnTo>
                    <a:pt x="10454" y="14459"/>
                  </a:lnTo>
                  <a:lnTo>
                    <a:pt x="10795" y="14312"/>
                  </a:lnTo>
                  <a:lnTo>
                    <a:pt x="11113" y="14141"/>
                  </a:lnTo>
                  <a:lnTo>
                    <a:pt x="11430" y="13946"/>
                  </a:lnTo>
                  <a:lnTo>
                    <a:pt x="11724" y="13750"/>
                  </a:lnTo>
                  <a:lnTo>
                    <a:pt x="12017" y="13555"/>
                  </a:lnTo>
                  <a:lnTo>
                    <a:pt x="12310" y="13335"/>
                  </a:lnTo>
                  <a:lnTo>
                    <a:pt x="12578" y="13091"/>
                  </a:lnTo>
                  <a:lnTo>
                    <a:pt x="12847" y="12847"/>
                  </a:lnTo>
                  <a:lnTo>
                    <a:pt x="13091" y="12578"/>
                  </a:lnTo>
                  <a:lnTo>
                    <a:pt x="13335" y="12309"/>
                  </a:lnTo>
                  <a:lnTo>
                    <a:pt x="13555" y="12016"/>
                  </a:lnTo>
                  <a:lnTo>
                    <a:pt x="13751" y="11723"/>
                  </a:lnTo>
                  <a:lnTo>
                    <a:pt x="13946" y="11430"/>
                  </a:lnTo>
                  <a:lnTo>
                    <a:pt x="14141" y="11113"/>
                  </a:lnTo>
                  <a:lnTo>
                    <a:pt x="14312" y="10795"/>
                  </a:lnTo>
                  <a:lnTo>
                    <a:pt x="14459" y="10453"/>
                  </a:lnTo>
                  <a:lnTo>
                    <a:pt x="14581" y="10111"/>
                  </a:lnTo>
                  <a:lnTo>
                    <a:pt x="14703" y="9769"/>
                  </a:lnTo>
                  <a:lnTo>
                    <a:pt x="14801" y="9403"/>
                  </a:lnTo>
                  <a:lnTo>
                    <a:pt x="14899" y="9037"/>
                  </a:lnTo>
                  <a:lnTo>
                    <a:pt x="14947" y="8670"/>
                  </a:lnTo>
                  <a:lnTo>
                    <a:pt x="14996" y="8280"/>
                  </a:lnTo>
                  <a:lnTo>
                    <a:pt x="15045" y="7913"/>
                  </a:lnTo>
                  <a:lnTo>
                    <a:pt x="15045" y="7522"/>
                  </a:lnTo>
                  <a:lnTo>
                    <a:pt x="7523" y="7522"/>
                  </a:lnTo>
                  <a:lnTo>
                    <a:pt x="752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8"/>
            <p:cNvSpPr/>
            <p:nvPr/>
          </p:nvSpPr>
          <p:spPr>
            <a:xfrm>
              <a:off x="3494925" y="3760525"/>
              <a:ext cx="188075" cy="97100"/>
            </a:xfrm>
            <a:custGeom>
              <a:rect b="b" l="l" r="r" t="t"/>
              <a:pathLst>
                <a:path extrusionOk="0" h="3884" w="7523">
                  <a:moveTo>
                    <a:pt x="2491" y="2956"/>
                  </a:moveTo>
                  <a:lnTo>
                    <a:pt x="2491" y="3396"/>
                  </a:lnTo>
                  <a:lnTo>
                    <a:pt x="1759" y="3396"/>
                  </a:lnTo>
                  <a:lnTo>
                    <a:pt x="2491" y="2956"/>
                  </a:lnTo>
                  <a:close/>
                  <a:moveTo>
                    <a:pt x="3346" y="2443"/>
                  </a:moveTo>
                  <a:lnTo>
                    <a:pt x="3346" y="3396"/>
                  </a:lnTo>
                  <a:lnTo>
                    <a:pt x="2980" y="3396"/>
                  </a:lnTo>
                  <a:lnTo>
                    <a:pt x="2980" y="2663"/>
                  </a:lnTo>
                  <a:lnTo>
                    <a:pt x="3346" y="2443"/>
                  </a:lnTo>
                  <a:close/>
                  <a:moveTo>
                    <a:pt x="4201" y="1930"/>
                  </a:moveTo>
                  <a:lnTo>
                    <a:pt x="4201" y="3396"/>
                  </a:lnTo>
                  <a:lnTo>
                    <a:pt x="3835" y="3396"/>
                  </a:lnTo>
                  <a:lnTo>
                    <a:pt x="3835" y="2150"/>
                  </a:lnTo>
                  <a:lnTo>
                    <a:pt x="3835" y="2150"/>
                  </a:lnTo>
                  <a:lnTo>
                    <a:pt x="4201" y="1930"/>
                  </a:lnTo>
                  <a:close/>
                  <a:moveTo>
                    <a:pt x="5056" y="1393"/>
                  </a:moveTo>
                  <a:lnTo>
                    <a:pt x="5056" y="3396"/>
                  </a:lnTo>
                  <a:lnTo>
                    <a:pt x="4689" y="3396"/>
                  </a:lnTo>
                  <a:lnTo>
                    <a:pt x="4689" y="1637"/>
                  </a:lnTo>
                  <a:lnTo>
                    <a:pt x="5056" y="1393"/>
                  </a:lnTo>
                  <a:close/>
                  <a:moveTo>
                    <a:pt x="5911" y="885"/>
                  </a:moveTo>
                  <a:lnTo>
                    <a:pt x="5911" y="3396"/>
                  </a:lnTo>
                  <a:lnTo>
                    <a:pt x="5544" y="3396"/>
                  </a:lnTo>
                  <a:lnTo>
                    <a:pt x="5544" y="1100"/>
                  </a:lnTo>
                  <a:lnTo>
                    <a:pt x="5911" y="885"/>
                  </a:lnTo>
                  <a:close/>
                  <a:moveTo>
                    <a:pt x="6399" y="978"/>
                  </a:moveTo>
                  <a:lnTo>
                    <a:pt x="6619" y="1539"/>
                  </a:lnTo>
                  <a:lnTo>
                    <a:pt x="6790" y="2031"/>
                  </a:lnTo>
                  <a:lnTo>
                    <a:pt x="6790" y="3396"/>
                  </a:lnTo>
                  <a:lnTo>
                    <a:pt x="6399" y="3396"/>
                  </a:lnTo>
                  <a:lnTo>
                    <a:pt x="6399" y="978"/>
                  </a:lnTo>
                  <a:close/>
                  <a:moveTo>
                    <a:pt x="6448" y="1"/>
                  </a:moveTo>
                  <a:lnTo>
                    <a:pt x="0" y="3884"/>
                  </a:lnTo>
                  <a:lnTo>
                    <a:pt x="7523" y="3884"/>
                  </a:lnTo>
                  <a:lnTo>
                    <a:pt x="7498" y="3347"/>
                  </a:lnTo>
                  <a:lnTo>
                    <a:pt x="7449" y="2834"/>
                  </a:lnTo>
                  <a:lnTo>
                    <a:pt x="7352" y="2321"/>
                  </a:lnTo>
                  <a:lnTo>
                    <a:pt x="7229" y="1832"/>
                  </a:lnTo>
                  <a:lnTo>
                    <a:pt x="7083" y="1344"/>
                  </a:lnTo>
                  <a:lnTo>
                    <a:pt x="6912" y="880"/>
                  </a:lnTo>
                  <a:lnTo>
                    <a:pt x="6692" y="440"/>
                  </a:lnTo>
                  <a:lnTo>
                    <a:pt x="644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8"/>
            <p:cNvSpPr/>
            <p:nvPr/>
          </p:nvSpPr>
          <p:spPr>
            <a:xfrm>
              <a:off x="3494925" y="3652450"/>
              <a:ext cx="161200" cy="188100"/>
            </a:xfrm>
            <a:custGeom>
              <a:rect b="b" l="l" r="r" t="t"/>
              <a:pathLst>
                <a:path extrusionOk="0" h="7524" w="6448">
                  <a:moveTo>
                    <a:pt x="489" y="514"/>
                  </a:moveTo>
                  <a:lnTo>
                    <a:pt x="879" y="538"/>
                  </a:lnTo>
                  <a:lnTo>
                    <a:pt x="1270" y="611"/>
                  </a:lnTo>
                  <a:lnTo>
                    <a:pt x="1661" y="685"/>
                  </a:lnTo>
                  <a:lnTo>
                    <a:pt x="2052" y="782"/>
                  </a:lnTo>
                  <a:lnTo>
                    <a:pt x="2418" y="929"/>
                  </a:lnTo>
                  <a:lnTo>
                    <a:pt x="2809" y="1075"/>
                  </a:lnTo>
                  <a:lnTo>
                    <a:pt x="3151" y="1246"/>
                  </a:lnTo>
                  <a:lnTo>
                    <a:pt x="3517" y="1417"/>
                  </a:lnTo>
                  <a:lnTo>
                    <a:pt x="3835" y="1637"/>
                  </a:lnTo>
                  <a:lnTo>
                    <a:pt x="4152" y="1857"/>
                  </a:lnTo>
                  <a:lnTo>
                    <a:pt x="4445" y="2077"/>
                  </a:lnTo>
                  <a:lnTo>
                    <a:pt x="4738" y="2321"/>
                  </a:lnTo>
                  <a:lnTo>
                    <a:pt x="5031" y="2590"/>
                  </a:lnTo>
                  <a:lnTo>
                    <a:pt x="5276" y="2883"/>
                  </a:lnTo>
                  <a:lnTo>
                    <a:pt x="5520" y="3176"/>
                  </a:lnTo>
                  <a:lnTo>
                    <a:pt x="5764" y="3493"/>
                  </a:lnTo>
                  <a:lnTo>
                    <a:pt x="489" y="6668"/>
                  </a:lnTo>
                  <a:lnTo>
                    <a:pt x="489" y="514"/>
                  </a:lnTo>
                  <a:close/>
                  <a:moveTo>
                    <a:pt x="0" y="1"/>
                  </a:moveTo>
                  <a:lnTo>
                    <a:pt x="0" y="7523"/>
                  </a:lnTo>
                  <a:lnTo>
                    <a:pt x="6448" y="3640"/>
                  </a:lnTo>
                  <a:lnTo>
                    <a:pt x="6179" y="3249"/>
                  </a:lnTo>
                  <a:lnTo>
                    <a:pt x="5911" y="2858"/>
                  </a:lnTo>
                  <a:lnTo>
                    <a:pt x="5593" y="2492"/>
                  </a:lnTo>
                  <a:lnTo>
                    <a:pt x="5276" y="2150"/>
                  </a:lnTo>
                  <a:lnTo>
                    <a:pt x="4909" y="1833"/>
                  </a:lnTo>
                  <a:lnTo>
                    <a:pt x="4543" y="1540"/>
                  </a:lnTo>
                  <a:lnTo>
                    <a:pt x="4152" y="1246"/>
                  </a:lnTo>
                  <a:lnTo>
                    <a:pt x="3761" y="1002"/>
                  </a:lnTo>
                  <a:lnTo>
                    <a:pt x="3322" y="782"/>
                  </a:lnTo>
                  <a:lnTo>
                    <a:pt x="2882" y="587"/>
                  </a:lnTo>
                  <a:lnTo>
                    <a:pt x="2443" y="416"/>
                  </a:lnTo>
                  <a:lnTo>
                    <a:pt x="1978" y="270"/>
                  </a:lnTo>
                  <a:lnTo>
                    <a:pt x="1490" y="147"/>
                  </a:lnTo>
                  <a:lnTo>
                    <a:pt x="1002" y="74"/>
                  </a:lnTo>
                  <a:lnTo>
                    <a:pt x="513" y="25"/>
                  </a:lnTo>
                  <a:lnTo>
                    <a:pt x="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4" name="Google Shape;404;p28"/>
          <p:cNvGrpSpPr/>
          <p:nvPr/>
        </p:nvGrpSpPr>
        <p:grpSpPr>
          <a:xfrm>
            <a:off x="3160781" y="3161000"/>
            <a:ext cx="378750" cy="277698"/>
            <a:chOff x="3936375" y="3703750"/>
            <a:chExt cx="453050" cy="332175"/>
          </a:xfrm>
        </p:grpSpPr>
        <p:sp>
          <p:nvSpPr>
            <p:cNvPr id="405" name="Google Shape;405;p28"/>
            <p:cNvSpPr/>
            <p:nvPr/>
          </p:nvSpPr>
          <p:spPr>
            <a:xfrm>
              <a:off x="3936375" y="3703750"/>
              <a:ext cx="453050" cy="332175"/>
            </a:xfrm>
            <a:custGeom>
              <a:rect b="b" l="l" r="r" t="t"/>
              <a:pathLst>
                <a:path extrusionOk="0" h="13287" w="18122">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8"/>
            <p:cNvSpPr/>
            <p:nvPr/>
          </p:nvSpPr>
          <p:spPr>
            <a:xfrm>
              <a:off x="3988875" y="3864325"/>
              <a:ext cx="77575" cy="133125"/>
            </a:xfrm>
            <a:custGeom>
              <a:rect b="b" l="l" r="r" t="t"/>
              <a:pathLst>
                <a:path extrusionOk="0" h="5325" w="3103">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8"/>
            <p:cNvSpPr/>
            <p:nvPr/>
          </p:nvSpPr>
          <p:spPr>
            <a:xfrm>
              <a:off x="4259350" y="3864325"/>
              <a:ext cx="77575" cy="133125"/>
            </a:xfrm>
            <a:custGeom>
              <a:rect b="b" l="l" r="r" t="t"/>
              <a:pathLst>
                <a:path extrusionOk="0" h="5325" w="3103">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8"/>
            <p:cNvSpPr/>
            <p:nvPr/>
          </p:nvSpPr>
          <p:spPr>
            <a:xfrm>
              <a:off x="4078625" y="3717800"/>
              <a:ext cx="77575" cy="279650"/>
            </a:xfrm>
            <a:custGeom>
              <a:rect b="b" l="l" r="r" t="t"/>
              <a:pathLst>
                <a:path extrusionOk="0" h="11186" w="3103">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8"/>
            <p:cNvSpPr/>
            <p:nvPr/>
          </p:nvSpPr>
          <p:spPr>
            <a:xfrm>
              <a:off x="4168375" y="3788625"/>
              <a:ext cx="78175" cy="208825"/>
            </a:xfrm>
            <a:custGeom>
              <a:rect b="b" l="l" r="r" t="t"/>
              <a:pathLst>
                <a:path extrusionOk="0" h="8353" w="3127">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0" name="Google Shape;410;p28"/>
          <p:cNvGrpSpPr/>
          <p:nvPr/>
        </p:nvGrpSpPr>
        <p:grpSpPr>
          <a:xfrm>
            <a:off x="3724307" y="3161000"/>
            <a:ext cx="378750" cy="277698"/>
            <a:chOff x="4610450" y="3703750"/>
            <a:chExt cx="453050" cy="332175"/>
          </a:xfrm>
        </p:grpSpPr>
        <p:sp>
          <p:nvSpPr>
            <p:cNvPr id="411" name="Google Shape;411;p28"/>
            <p:cNvSpPr/>
            <p:nvPr/>
          </p:nvSpPr>
          <p:spPr>
            <a:xfrm>
              <a:off x="4610450" y="3703750"/>
              <a:ext cx="453050" cy="332175"/>
            </a:xfrm>
            <a:custGeom>
              <a:rect b="b" l="l" r="r" t="t"/>
              <a:pathLst>
                <a:path extrusionOk="0" h="13287" w="18122">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8"/>
            <p:cNvSpPr/>
            <p:nvPr/>
          </p:nvSpPr>
          <p:spPr>
            <a:xfrm>
              <a:off x="4642200" y="3730000"/>
              <a:ext cx="389550" cy="249150"/>
            </a:xfrm>
            <a:custGeom>
              <a:rect b="b" l="l" r="r" t="t"/>
              <a:pathLst>
                <a:path extrusionOk="0" h="9966" w="15582">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3" name="Google Shape;413;p28"/>
          <p:cNvGrpSpPr/>
          <p:nvPr/>
        </p:nvGrpSpPr>
        <p:grpSpPr>
          <a:xfrm>
            <a:off x="4301106" y="3132932"/>
            <a:ext cx="352207" cy="333836"/>
            <a:chOff x="5300400" y="3670175"/>
            <a:chExt cx="421300" cy="399325"/>
          </a:xfrm>
        </p:grpSpPr>
        <p:sp>
          <p:nvSpPr>
            <p:cNvPr id="414" name="Google Shape;414;p28"/>
            <p:cNvSpPr/>
            <p:nvPr/>
          </p:nvSpPr>
          <p:spPr>
            <a:xfrm>
              <a:off x="5300400" y="3708025"/>
              <a:ext cx="421300" cy="267450"/>
            </a:xfrm>
            <a:custGeom>
              <a:rect b="b" l="l" r="r" t="t"/>
              <a:pathLst>
                <a:path extrusionOk="0" h="10698" w="16852">
                  <a:moveTo>
                    <a:pt x="16364" y="489"/>
                  </a:moveTo>
                  <a:lnTo>
                    <a:pt x="16364" y="10209"/>
                  </a:lnTo>
                  <a:lnTo>
                    <a:pt x="489" y="10209"/>
                  </a:lnTo>
                  <a:lnTo>
                    <a:pt x="489" y="489"/>
                  </a:lnTo>
                  <a:close/>
                  <a:moveTo>
                    <a:pt x="391" y="0"/>
                  </a:moveTo>
                  <a:lnTo>
                    <a:pt x="293" y="25"/>
                  </a:lnTo>
                  <a:lnTo>
                    <a:pt x="196" y="74"/>
                  </a:lnTo>
                  <a:lnTo>
                    <a:pt x="122" y="147"/>
                  </a:lnTo>
                  <a:lnTo>
                    <a:pt x="73" y="220"/>
                  </a:lnTo>
                  <a:lnTo>
                    <a:pt x="25" y="293"/>
                  </a:lnTo>
                  <a:lnTo>
                    <a:pt x="0" y="391"/>
                  </a:lnTo>
                  <a:lnTo>
                    <a:pt x="0" y="489"/>
                  </a:lnTo>
                  <a:lnTo>
                    <a:pt x="0" y="10209"/>
                  </a:lnTo>
                  <a:lnTo>
                    <a:pt x="0" y="10307"/>
                  </a:lnTo>
                  <a:lnTo>
                    <a:pt x="25" y="10405"/>
                  </a:lnTo>
                  <a:lnTo>
                    <a:pt x="73" y="10478"/>
                  </a:lnTo>
                  <a:lnTo>
                    <a:pt x="122" y="10551"/>
                  </a:lnTo>
                  <a:lnTo>
                    <a:pt x="196" y="10600"/>
                  </a:lnTo>
                  <a:lnTo>
                    <a:pt x="293" y="10649"/>
                  </a:lnTo>
                  <a:lnTo>
                    <a:pt x="391" y="10673"/>
                  </a:lnTo>
                  <a:lnTo>
                    <a:pt x="489" y="10698"/>
                  </a:lnTo>
                  <a:lnTo>
                    <a:pt x="16364" y="10698"/>
                  </a:lnTo>
                  <a:lnTo>
                    <a:pt x="16461" y="10673"/>
                  </a:lnTo>
                  <a:lnTo>
                    <a:pt x="16559" y="10649"/>
                  </a:lnTo>
                  <a:lnTo>
                    <a:pt x="16657" y="10600"/>
                  </a:lnTo>
                  <a:lnTo>
                    <a:pt x="16730" y="10551"/>
                  </a:lnTo>
                  <a:lnTo>
                    <a:pt x="16779" y="10478"/>
                  </a:lnTo>
                  <a:lnTo>
                    <a:pt x="16828" y="10405"/>
                  </a:lnTo>
                  <a:lnTo>
                    <a:pt x="16852" y="10307"/>
                  </a:lnTo>
                  <a:lnTo>
                    <a:pt x="16852" y="10209"/>
                  </a:lnTo>
                  <a:lnTo>
                    <a:pt x="16852" y="489"/>
                  </a:lnTo>
                  <a:lnTo>
                    <a:pt x="16852" y="391"/>
                  </a:lnTo>
                  <a:lnTo>
                    <a:pt x="16828" y="293"/>
                  </a:lnTo>
                  <a:lnTo>
                    <a:pt x="16779" y="220"/>
                  </a:lnTo>
                  <a:lnTo>
                    <a:pt x="16730" y="147"/>
                  </a:lnTo>
                  <a:lnTo>
                    <a:pt x="16657" y="74"/>
                  </a:lnTo>
                  <a:lnTo>
                    <a:pt x="16559" y="25"/>
                  </a:lnTo>
                  <a:lnTo>
                    <a:pt x="1646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8"/>
            <p:cNvSpPr/>
            <p:nvPr/>
          </p:nvSpPr>
          <p:spPr>
            <a:xfrm>
              <a:off x="5498825" y="3670175"/>
              <a:ext cx="24450" cy="25650"/>
            </a:xfrm>
            <a:custGeom>
              <a:rect b="b" l="l" r="r" t="t"/>
              <a:pathLst>
                <a:path extrusionOk="0" h="1026" w="978">
                  <a:moveTo>
                    <a:pt x="489" y="0"/>
                  </a:moveTo>
                  <a:lnTo>
                    <a:pt x="391" y="25"/>
                  </a:lnTo>
                  <a:lnTo>
                    <a:pt x="294" y="49"/>
                  </a:lnTo>
                  <a:lnTo>
                    <a:pt x="220" y="98"/>
                  </a:lnTo>
                  <a:lnTo>
                    <a:pt x="147" y="147"/>
                  </a:lnTo>
                  <a:lnTo>
                    <a:pt x="74" y="220"/>
                  </a:lnTo>
                  <a:lnTo>
                    <a:pt x="49" y="318"/>
                  </a:lnTo>
                  <a:lnTo>
                    <a:pt x="1" y="391"/>
                  </a:lnTo>
                  <a:lnTo>
                    <a:pt x="1" y="489"/>
                  </a:lnTo>
                  <a:lnTo>
                    <a:pt x="1" y="1026"/>
                  </a:lnTo>
                  <a:lnTo>
                    <a:pt x="978" y="1026"/>
                  </a:lnTo>
                  <a:lnTo>
                    <a:pt x="978" y="489"/>
                  </a:lnTo>
                  <a:lnTo>
                    <a:pt x="978" y="391"/>
                  </a:lnTo>
                  <a:lnTo>
                    <a:pt x="929" y="318"/>
                  </a:lnTo>
                  <a:lnTo>
                    <a:pt x="904" y="220"/>
                  </a:lnTo>
                  <a:lnTo>
                    <a:pt x="831" y="147"/>
                  </a:lnTo>
                  <a:lnTo>
                    <a:pt x="758" y="98"/>
                  </a:lnTo>
                  <a:lnTo>
                    <a:pt x="684" y="49"/>
                  </a:lnTo>
                  <a:lnTo>
                    <a:pt x="587" y="25"/>
                  </a:lnTo>
                  <a:lnTo>
                    <a:pt x="48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8"/>
            <p:cNvSpPr/>
            <p:nvPr/>
          </p:nvSpPr>
          <p:spPr>
            <a:xfrm>
              <a:off x="5366325" y="3987675"/>
              <a:ext cx="61100" cy="81825"/>
            </a:xfrm>
            <a:custGeom>
              <a:rect b="b" l="l" r="r" t="t"/>
              <a:pathLst>
                <a:path extrusionOk="0" h="3273" w="2444">
                  <a:moveTo>
                    <a:pt x="1344" y="0"/>
                  </a:moveTo>
                  <a:lnTo>
                    <a:pt x="50" y="2565"/>
                  </a:lnTo>
                  <a:lnTo>
                    <a:pt x="25" y="2638"/>
                  </a:lnTo>
                  <a:lnTo>
                    <a:pt x="1" y="2736"/>
                  </a:lnTo>
                  <a:lnTo>
                    <a:pt x="1" y="2833"/>
                  </a:lnTo>
                  <a:lnTo>
                    <a:pt x="25" y="2931"/>
                  </a:lnTo>
                  <a:lnTo>
                    <a:pt x="74" y="3004"/>
                  </a:lnTo>
                  <a:lnTo>
                    <a:pt x="123" y="3102"/>
                  </a:lnTo>
                  <a:lnTo>
                    <a:pt x="196" y="3151"/>
                  </a:lnTo>
                  <a:lnTo>
                    <a:pt x="269" y="3224"/>
                  </a:lnTo>
                  <a:lnTo>
                    <a:pt x="392" y="3248"/>
                  </a:lnTo>
                  <a:lnTo>
                    <a:pt x="489" y="3273"/>
                  </a:lnTo>
                  <a:lnTo>
                    <a:pt x="636" y="3248"/>
                  </a:lnTo>
                  <a:lnTo>
                    <a:pt x="758" y="3200"/>
                  </a:lnTo>
                  <a:lnTo>
                    <a:pt x="856" y="3102"/>
                  </a:lnTo>
                  <a:lnTo>
                    <a:pt x="929" y="3004"/>
                  </a:lnTo>
                  <a:lnTo>
                    <a:pt x="244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8"/>
            <p:cNvSpPr/>
            <p:nvPr/>
          </p:nvSpPr>
          <p:spPr>
            <a:xfrm>
              <a:off x="5594700" y="3987675"/>
              <a:ext cx="61075" cy="81825"/>
            </a:xfrm>
            <a:custGeom>
              <a:rect b="b" l="l" r="r" t="t"/>
              <a:pathLst>
                <a:path extrusionOk="0" h="3273" w="2443">
                  <a:moveTo>
                    <a:pt x="0" y="0"/>
                  </a:moveTo>
                  <a:lnTo>
                    <a:pt x="1514" y="3004"/>
                  </a:lnTo>
                  <a:lnTo>
                    <a:pt x="1588" y="3102"/>
                  </a:lnTo>
                  <a:lnTo>
                    <a:pt x="1685" y="3200"/>
                  </a:lnTo>
                  <a:lnTo>
                    <a:pt x="1807" y="3248"/>
                  </a:lnTo>
                  <a:lnTo>
                    <a:pt x="1954" y="3273"/>
                  </a:lnTo>
                  <a:lnTo>
                    <a:pt x="2052" y="3248"/>
                  </a:lnTo>
                  <a:lnTo>
                    <a:pt x="2174" y="3224"/>
                  </a:lnTo>
                  <a:lnTo>
                    <a:pt x="2247" y="3151"/>
                  </a:lnTo>
                  <a:lnTo>
                    <a:pt x="2320" y="3102"/>
                  </a:lnTo>
                  <a:lnTo>
                    <a:pt x="2369" y="3004"/>
                  </a:lnTo>
                  <a:lnTo>
                    <a:pt x="2418" y="2931"/>
                  </a:lnTo>
                  <a:lnTo>
                    <a:pt x="2442" y="2833"/>
                  </a:lnTo>
                  <a:lnTo>
                    <a:pt x="2442" y="2736"/>
                  </a:lnTo>
                  <a:lnTo>
                    <a:pt x="2418" y="2638"/>
                  </a:lnTo>
                  <a:lnTo>
                    <a:pt x="2393" y="2565"/>
                  </a:lnTo>
                  <a:lnTo>
                    <a:pt x="109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8"/>
            <p:cNvSpPr/>
            <p:nvPr/>
          </p:nvSpPr>
          <p:spPr>
            <a:xfrm>
              <a:off x="5324825" y="3732450"/>
              <a:ext cx="372475" cy="218600"/>
            </a:xfrm>
            <a:custGeom>
              <a:rect b="b" l="l" r="r" t="t"/>
              <a:pathLst>
                <a:path extrusionOk="0" h="8744" w="14899">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9" name="Google Shape;419;p28"/>
          <p:cNvSpPr/>
          <p:nvPr/>
        </p:nvSpPr>
        <p:spPr>
          <a:xfrm>
            <a:off x="4844905" y="3103957"/>
            <a:ext cx="392042" cy="392021"/>
          </a:xfrm>
          <a:custGeom>
            <a:rect b="b" l="l" r="r" t="t"/>
            <a:pathLst>
              <a:path extrusionOk="0" h="18757" w="18758">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0" name="Google Shape;420;p28"/>
          <p:cNvGrpSpPr/>
          <p:nvPr/>
        </p:nvGrpSpPr>
        <p:grpSpPr>
          <a:xfrm>
            <a:off x="5433259" y="3128835"/>
            <a:ext cx="342008" cy="342029"/>
            <a:chOff x="6654650" y="3665275"/>
            <a:chExt cx="409100" cy="409125"/>
          </a:xfrm>
        </p:grpSpPr>
        <p:sp>
          <p:nvSpPr>
            <p:cNvPr id="421" name="Google Shape;421;p28"/>
            <p:cNvSpPr/>
            <p:nvPr/>
          </p:nvSpPr>
          <p:spPr>
            <a:xfrm>
              <a:off x="6808525" y="3819150"/>
              <a:ext cx="211875" cy="211900"/>
            </a:xfrm>
            <a:custGeom>
              <a:rect b="b" l="l" r="r" t="t"/>
              <a:pathLst>
                <a:path extrusionOk="0" h="8476" w="8475">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8"/>
            <p:cNvSpPr/>
            <p:nvPr/>
          </p:nvSpPr>
          <p:spPr>
            <a:xfrm>
              <a:off x="6654650" y="3665275"/>
              <a:ext cx="409100" cy="409125"/>
            </a:xfrm>
            <a:custGeom>
              <a:rect b="b" l="l" r="r" t="t"/>
              <a:pathLst>
                <a:path extrusionOk="0" h="16365" w="16364">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3" name="Google Shape;423;p28"/>
          <p:cNvGrpSpPr/>
          <p:nvPr/>
        </p:nvGrpSpPr>
        <p:grpSpPr>
          <a:xfrm>
            <a:off x="347223" y="3678066"/>
            <a:ext cx="370599" cy="370620"/>
            <a:chOff x="570875" y="4322250"/>
            <a:chExt cx="443300" cy="443325"/>
          </a:xfrm>
        </p:grpSpPr>
        <p:sp>
          <p:nvSpPr>
            <p:cNvPr id="424" name="Google Shape;424;p28"/>
            <p:cNvSpPr/>
            <p:nvPr/>
          </p:nvSpPr>
          <p:spPr>
            <a:xfrm>
              <a:off x="570875" y="4322250"/>
              <a:ext cx="443300" cy="443325"/>
            </a:xfrm>
            <a:custGeom>
              <a:rect b="b" l="l" r="r" t="t"/>
              <a:pathLst>
                <a:path extrusionOk="0" h="17733" w="17732">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8"/>
            <p:cNvSpPr/>
            <p:nvPr/>
          </p:nvSpPr>
          <p:spPr>
            <a:xfrm>
              <a:off x="597725" y="4665400"/>
              <a:ext cx="73300" cy="73300"/>
            </a:xfrm>
            <a:custGeom>
              <a:rect b="b" l="l" r="r" t="t"/>
              <a:pathLst>
                <a:path extrusionOk="0" h="2932" w="2932">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8"/>
            <p:cNvSpPr/>
            <p:nvPr/>
          </p:nvSpPr>
          <p:spPr>
            <a:xfrm>
              <a:off x="654525" y="4708150"/>
              <a:ext cx="47025" cy="47025"/>
            </a:xfrm>
            <a:custGeom>
              <a:rect b="b" l="l" r="r" t="t"/>
              <a:pathLst>
                <a:path extrusionOk="0" h="1881" w="1881">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8"/>
            <p:cNvSpPr/>
            <p:nvPr/>
          </p:nvSpPr>
          <p:spPr>
            <a:xfrm>
              <a:off x="581250" y="4634875"/>
              <a:ext cx="47050" cy="47050"/>
            </a:xfrm>
            <a:custGeom>
              <a:rect b="b" l="l" r="r" t="t"/>
              <a:pathLst>
                <a:path extrusionOk="0" h="1882" w="1882">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8" name="Google Shape;428;p28"/>
          <p:cNvSpPr/>
          <p:nvPr/>
        </p:nvSpPr>
        <p:spPr>
          <a:xfrm>
            <a:off x="895469" y="3750189"/>
            <a:ext cx="401238" cy="226661"/>
          </a:xfrm>
          <a:custGeom>
            <a:rect b="b" l="l" r="r" t="t"/>
            <a:pathLst>
              <a:path extrusionOk="0" h="10845" w="19198">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9" name="Google Shape;429;p28"/>
          <p:cNvGrpSpPr/>
          <p:nvPr/>
        </p:nvGrpSpPr>
        <p:grpSpPr>
          <a:xfrm>
            <a:off x="1524812" y="3650520"/>
            <a:ext cx="269526" cy="425712"/>
            <a:chOff x="1979475" y="4289300"/>
            <a:chExt cx="322400" cy="509225"/>
          </a:xfrm>
        </p:grpSpPr>
        <p:sp>
          <p:nvSpPr>
            <p:cNvPr id="430" name="Google Shape;430;p28"/>
            <p:cNvSpPr/>
            <p:nvPr/>
          </p:nvSpPr>
          <p:spPr>
            <a:xfrm>
              <a:off x="2187075" y="4509100"/>
              <a:ext cx="114800" cy="114800"/>
            </a:xfrm>
            <a:custGeom>
              <a:rect b="b" l="l" r="r" t="t"/>
              <a:pathLst>
                <a:path extrusionOk="0" h="4592" w="4592">
                  <a:moveTo>
                    <a:pt x="4396" y="0"/>
                  </a:moveTo>
                  <a:lnTo>
                    <a:pt x="3981" y="49"/>
                  </a:lnTo>
                  <a:lnTo>
                    <a:pt x="3419" y="171"/>
                  </a:lnTo>
                  <a:lnTo>
                    <a:pt x="2784" y="367"/>
                  </a:lnTo>
                  <a:lnTo>
                    <a:pt x="2100" y="587"/>
                  </a:lnTo>
                  <a:lnTo>
                    <a:pt x="1465" y="831"/>
                  </a:lnTo>
                  <a:lnTo>
                    <a:pt x="1172" y="953"/>
                  </a:lnTo>
                  <a:lnTo>
                    <a:pt x="928" y="1099"/>
                  </a:lnTo>
                  <a:lnTo>
                    <a:pt x="708" y="1246"/>
                  </a:lnTo>
                  <a:lnTo>
                    <a:pt x="562" y="1368"/>
                  </a:lnTo>
                  <a:lnTo>
                    <a:pt x="440" y="1515"/>
                  </a:lnTo>
                  <a:lnTo>
                    <a:pt x="318" y="1637"/>
                  </a:lnTo>
                  <a:lnTo>
                    <a:pt x="244" y="1808"/>
                  </a:lnTo>
                  <a:lnTo>
                    <a:pt x="171" y="1954"/>
                  </a:lnTo>
                  <a:lnTo>
                    <a:pt x="98" y="2101"/>
                  </a:lnTo>
                  <a:lnTo>
                    <a:pt x="49" y="2272"/>
                  </a:lnTo>
                  <a:lnTo>
                    <a:pt x="25" y="2443"/>
                  </a:lnTo>
                  <a:lnTo>
                    <a:pt x="0" y="2589"/>
                  </a:lnTo>
                  <a:lnTo>
                    <a:pt x="0" y="2760"/>
                  </a:lnTo>
                  <a:lnTo>
                    <a:pt x="25" y="2931"/>
                  </a:lnTo>
                  <a:lnTo>
                    <a:pt x="49" y="3102"/>
                  </a:lnTo>
                  <a:lnTo>
                    <a:pt x="98" y="3273"/>
                  </a:lnTo>
                  <a:lnTo>
                    <a:pt x="147" y="3420"/>
                  </a:lnTo>
                  <a:lnTo>
                    <a:pt x="220" y="3566"/>
                  </a:lnTo>
                  <a:lnTo>
                    <a:pt x="318" y="3737"/>
                  </a:lnTo>
                  <a:lnTo>
                    <a:pt x="415" y="3859"/>
                  </a:lnTo>
                  <a:lnTo>
                    <a:pt x="2418" y="1857"/>
                  </a:lnTo>
                  <a:lnTo>
                    <a:pt x="2491" y="1808"/>
                  </a:lnTo>
                  <a:lnTo>
                    <a:pt x="2638" y="1808"/>
                  </a:lnTo>
                  <a:lnTo>
                    <a:pt x="2711" y="1857"/>
                  </a:lnTo>
                  <a:lnTo>
                    <a:pt x="2760" y="1930"/>
                  </a:lnTo>
                  <a:lnTo>
                    <a:pt x="2784" y="2028"/>
                  </a:lnTo>
                  <a:lnTo>
                    <a:pt x="2760" y="2101"/>
                  </a:lnTo>
                  <a:lnTo>
                    <a:pt x="2711" y="2174"/>
                  </a:lnTo>
                  <a:lnTo>
                    <a:pt x="708" y="4177"/>
                  </a:lnTo>
                  <a:lnTo>
                    <a:pt x="855" y="4274"/>
                  </a:lnTo>
                  <a:lnTo>
                    <a:pt x="1001" y="4372"/>
                  </a:lnTo>
                  <a:lnTo>
                    <a:pt x="1172" y="4445"/>
                  </a:lnTo>
                  <a:lnTo>
                    <a:pt x="1319" y="4494"/>
                  </a:lnTo>
                  <a:lnTo>
                    <a:pt x="1490" y="4543"/>
                  </a:lnTo>
                  <a:lnTo>
                    <a:pt x="1661" y="4568"/>
                  </a:lnTo>
                  <a:lnTo>
                    <a:pt x="1807" y="4592"/>
                  </a:lnTo>
                  <a:lnTo>
                    <a:pt x="1978" y="4568"/>
                  </a:lnTo>
                  <a:lnTo>
                    <a:pt x="2149" y="4568"/>
                  </a:lnTo>
                  <a:lnTo>
                    <a:pt x="2320" y="4543"/>
                  </a:lnTo>
                  <a:lnTo>
                    <a:pt x="2491" y="4494"/>
                  </a:lnTo>
                  <a:lnTo>
                    <a:pt x="2638" y="4421"/>
                  </a:lnTo>
                  <a:lnTo>
                    <a:pt x="2784" y="4348"/>
                  </a:lnTo>
                  <a:lnTo>
                    <a:pt x="2931" y="4250"/>
                  </a:lnTo>
                  <a:lnTo>
                    <a:pt x="3077" y="4152"/>
                  </a:lnTo>
                  <a:lnTo>
                    <a:pt x="3200" y="4030"/>
                  </a:lnTo>
                  <a:lnTo>
                    <a:pt x="3346" y="3859"/>
                  </a:lnTo>
                  <a:lnTo>
                    <a:pt x="3493" y="3664"/>
                  </a:lnTo>
                  <a:lnTo>
                    <a:pt x="3615" y="3395"/>
                  </a:lnTo>
                  <a:lnTo>
                    <a:pt x="3761" y="3127"/>
                  </a:lnTo>
                  <a:lnTo>
                    <a:pt x="4005" y="2467"/>
                  </a:lnTo>
                  <a:lnTo>
                    <a:pt x="4225" y="1808"/>
                  </a:lnTo>
                  <a:lnTo>
                    <a:pt x="4421" y="1148"/>
                  </a:lnTo>
                  <a:lnTo>
                    <a:pt x="4543" y="611"/>
                  </a:lnTo>
                  <a:lnTo>
                    <a:pt x="4592" y="196"/>
                  </a:lnTo>
                  <a:lnTo>
                    <a:pt x="4592" y="74"/>
                  </a:lnTo>
                  <a:lnTo>
                    <a:pt x="456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8"/>
            <p:cNvSpPr/>
            <p:nvPr/>
          </p:nvSpPr>
          <p:spPr>
            <a:xfrm>
              <a:off x="1979475" y="4542675"/>
              <a:ext cx="156925" cy="156950"/>
            </a:xfrm>
            <a:custGeom>
              <a:rect b="b" l="l" r="r" t="t"/>
              <a:pathLst>
                <a:path extrusionOk="0" h="6278" w="6277">
                  <a:moveTo>
                    <a:pt x="122" y="1"/>
                  </a:moveTo>
                  <a:lnTo>
                    <a:pt x="25" y="25"/>
                  </a:lnTo>
                  <a:lnTo>
                    <a:pt x="0" y="123"/>
                  </a:lnTo>
                  <a:lnTo>
                    <a:pt x="0" y="294"/>
                  </a:lnTo>
                  <a:lnTo>
                    <a:pt x="25" y="538"/>
                  </a:lnTo>
                  <a:lnTo>
                    <a:pt x="74" y="856"/>
                  </a:lnTo>
                  <a:lnTo>
                    <a:pt x="244" y="1613"/>
                  </a:lnTo>
                  <a:lnTo>
                    <a:pt x="489" y="2492"/>
                  </a:lnTo>
                  <a:lnTo>
                    <a:pt x="806" y="3420"/>
                  </a:lnTo>
                  <a:lnTo>
                    <a:pt x="977" y="3860"/>
                  </a:lnTo>
                  <a:lnTo>
                    <a:pt x="1148" y="4275"/>
                  </a:lnTo>
                  <a:lnTo>
                    <a:pt x="1319" y="4666"/>
                  </a:lnTo>
                  <a:lnTo>
                    <a:pt x="1514" y="5007"/>
                  </a:lnTo>
                  <a:lnTo>
                    <a:pt x="1710" y="5301"/>
                  </a:lnTo>
                  <a:lnTo>
                    <a:pt x="1905" y="5520"/>
                  </a:lnTo>
                  <a:lnTo>
                    <a:pt x="2076" y="5691"/>
                  </a:lnTo>
                  <a:lnTo>
                    <a:pt x="2272" y="5838"/>
                  </a:lnTo>
                  <a:lnTo>
                    <a:pt x="2467" y="5960"/>
                  </a:lnTo>
                  <a:lnTo>
                    <a:pt x="2687" y="6058"/>
                  </a:lnTo>
                  <a:lnTo>
                    <a:pt x="2907" y="6155"/>
                  </a:lnTo>
                  <a:lnTo>
                    <a:pt x="3126" y="6204"/>
                  </a:lnTo>
                  <a:lnTo>
                    <a:pt x="3371" y="6253"/>
                  </a:lnTo>
                  <a:lnTo>
                    <a:pt x="3590" y="6277"/>
                  </a:lnTo>
                  <a:lnTo>
                    <a:pt x="3835" y="6277"/>
                  </a:lnTo>
                  <a:lnTo>
                    <a:pt x="4054" y="6253"/>
                  </a:lnTo>
                  <a:lnTo>
                    <a:pt x="4299" y="6204"/>
                  </a:lnTo>
                  <a:lnTo>
                    <a:pt x="4519" y="6155"/>
                  </a:lnTo>
                  <a:lnTo>
                    <a:pt x="4738" y="6058"/>
                  </a:lnTo>
                  <a:lnTo>
                    <a:pt x="4958" y="5960"/>
                  </a:lnTo>
                  <a:lnTo>
                    <a:pt x="5154" y="5838"/>
                  </a:lnTo>
                  <a:lnTo>
                    <a:pt x="5349" y="5691"/>
                  </a:lnTo>
                  <a:lnTo>
                    <a:pt x="2003" y="2345"/>
                  </a:lnTo>
                  <a:lnTo>
                    <a:pt x="1954" y="2272"/>
                  </a:lnTo>
                  <a:lnTo>
                    <a:pt x="1954" y="2174"/>
                  </a:lnTo>
                  <a:lnTo>
                    <a:pt x="1954" y="2101"/>
                  </a:lnTo>
                  <a:lnTo>
                    <a:pt x="2003" y="2003"/>
                  </a:lnTo>
                  <a:lnTo>
                    <a:pt x="2101" y="1955"/>
                  </a:lnTo>
                  <a:lnTo>
                    <a:pt x="2272" y="1955"/>
                  </a:lnTo>
                  <a:lnTo>
                    <a:pt x="2345" y="2003"/>
                  </a:lnTo>
                  <a:lnTo>
                    <a:pt x="5691" y="5349"/>
                  </a:lnTo>
                  <a:lnTo>
                    <a:pt x="5837" y="5154"/>
                  </a:lnTo>
                  <a:lnTo>
                    <a:pt x="5959" y="4959"/>
                  </a:lnTo>
                  <a:lnTo>
                    <a:pt x="6057" y="4739"/>
                  </a:lnTo>
                  <a:lnTo>
                    <a:pt x="6155" y="4519"/>
                  </a:lnTo>
                  <a:lnTo>
                    <a:pt x="6204" y="4299"/>
                  </a:lnTo>
                  <a:lnTo>
                    <a:pt x="6253" y="4055"/>
                  </a:lnTo>
                  <a:lnTo>
                    <a:pt x="6277" y="3835"/>
                  </a:lnTo>
                  <a:lnTo>
                    <a:pt x="6277" y="3591"/>
                  </a:lnTo>
                  <a:lnTo>
                    <a:pt x="6253" y="3371"/>
                  </a:lnTo>
                  <a:lnTo>
                    <a:pt x="6204" y="3127"/>
                  </a:lnTo>
                  <a:lnTo>
                    <a:pt x="6155" y="2907"/>
                  </a:lnTo>
                  <a:lnTo>
                    <a:pt x="6057" y="2687"/>
                  </a:lnTo>
                  <a:lnTo>
                    <a:pt x="5959" y="2467"/>
                  </a:lnTo>
                  <a:lnTo>
                    <a:pt x="5837" y="2272"/>
                  </a:lnTo>
                  <a:lnTo>
                    <a:pt x="5691" y="2077"/>
                  </a:lnTo>
                  <a:lnTo>
                    <a:pt x="5520" y="1906"/>
                  </a:lnTo>
                  <a:lnTo>
                    <a:pt x="5300" y="1710"/>
                  </a:lnTo>
                  <a:lnTo>
                    <a:pt x="5007" y="1515"/>
                  </a:lnTo>
                  <a:lnTo>
                    <a:pt x="4665" y="1320"/>
                  </a:lnTo>
                  <a:lnTo>
                    <a:pt x="4274" y="1149"/>
                  </a:lnTo>
                  <a:lnTo>
                    <a:pt x="3859" y="978"/>
                  </a:lnTo>
                  <a:lnTo>
                    <a:pt x="3419" y="807"/>
                  </a:lnTo>
                  <a:lnTo>
                    <a:pt x="2491" y="489"/>
                  </a:lnTo>
                  <a:lnTo>
                    <a:pt x="1612" y="245"/>
                  </a:lnTo>
                  <a:lnTo>
                    <a:pt x="855" y="74"/>
                  </a:lnTo>
                  <a:lnTo>
                    <a:pt x="538" y="25"/>
                  </a:lnTo>
                  <a:lnTo>
                    <a:pt x="29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8"/>
            <p:cNvSpPr/>
            <p:nvPr/>
          </p:nvSpPr>
          <p:spPr>
            <a:xfrm>
              <a:off x="2041125" y="4289300"/>
              <a:ext cx="240000" cy="509225"/>
            </a:xfrm>
            <a:custGeom>
              <a:rect b="b" l="l" r="r" t="t"/>
              <a:pathLst>
                <a:path extrusionOk="0" h="20369" w="9600">
                  <a:moveTo>
                    <a:pt x="4788" y="3664"/>
                  </a:moveTo>
                  <a:lnTo>
                    <a:pt x="5032" y="3688"/>
                  </a:lnTo>
                  <a:lnTo>
                    <a:pt x="5228" y="3761"/>
                  </a:lnTo>
                  <a:lnTo>
                    <a:pt x="5423" y="3859"/>
                  </a:lnTo>
                  <a:lnTo>
                    <a:pt x="5594" y="3981"/>
                  </a:lnTo>
                  <a:lnTo>
                    <a:pt x="5716" y="4152"/>
                  </a:lnTo>
                  <a:lnTo>
                    <a:pt x="5838" y="4347"/>
                  </a:lnTo>
                  <a:lnTo>
                    <a:pt x="5887" y="4567"/>
                  </a:lnTo>
                  <a:lnTo>
                    <a:pt x="5911" y="4787"/>
                  </a:lnTo>
                  <a:lnTo>
                    <a:pt x="5887" y="5007"/>
                  </a:lnTo>
                  <a:lnTo>
                    <a:pt x="5838" y="5227"/>
                  </a:lnTo>
                  <a:lnTo>
                    <a:pt x="5716" y="5422"/>
                  </a:lnTo>
                  <a:lnTo>
                    <a:pt x="5594" y="5569"/>
                  </a:lnTo>
                  <a:lnTo>
                    <a:pt x="5423" y="5715"/>
                  </a:lnTo>
                  <a:lnTo>
                    <a:pt x="5228" y="5813"/>
                  </a:lnTo>
                  <a:lnTo>
                    <a:pt x="5032" y="5886"/>
                  </a:lnTo>
                  <a:lnTo>
                    <a:pt x="4788" y="5911"/>
                  </a:lnTo>
                  <a:lnTo>
                    <a:pt x="4568" y="5886"/>
                  </a:lnTo>
                  <a:lnTo>
                    <a:pt x="4348" y="5813"/>
                  </a:lnTo>
                  <a:lnTo>
                    <a:pt x="4177" y="5715"/>
                  </a:lnTo>
                  <a:lnTo>
                    <a:pt x="4006" y="5569"/>
                  </a:lnTo>
                  <a:lnTo>
                    <a:pt x="3860" y="5422"/>
                  </a:lnTo>
                  <a:lnTo>
                    <a:pt x="3762" y="5227"/>
                  </a:lnTo>
                  <a:lnTo>
                    <a:pt x="3689" y="5007"/>
                  </a:lnTo>
                  <a:lnTo>
                    <a:pt x="3664" y="4787"/>
                  </a:lnTo>
                  <a:lnTo>
                    <a:pt x="3689" y="4567"/>
                  </a:lnTo>
                  <a:lnTo>
                    <a:pt x="3762" y="4347"/>
                  </a:lnTo>
                  <a:lnTo>
                    <a:pt x="3860" y="4152"/>
                  </a:lnTo>
                  <a:lnTo>
                    <a:pt x="4006" y="3981"/>
                  </a:lnTo>
                  <a:lnTo>
                    <a:pt x="4177" y="3859"/>
                  </a:lnTo>
                  <a:lnTo>
                    <a:pt x="4348" y="3761"/>
                  </a:lnTo>
                  <a:lnTo>
                    <a:pt x="4568" y="3688"/>
                  </a:lnTo>
                  <a:lnTo>
                    <a:pt x="4788" y="3664"/>
                  </a:lnTo>
                  <a:close/>
                  <a:moveTo>
                    <a:pt x="4568" y="0"/>
                  </a:moveTo>
                  <a:lnTo>
                    <a:pt x="4348" y="49"/>
                  </a:lnTo>
                  <a:lnTo>
                    <a:pt x="4153" y="122"/>
                  </a:lnTo>
                  <a:lnTo>
                    <a:pt x="3933" y="220"/>
                  </a:lnTo>
                  <a:lnTo>
                    <a:pt x="3738" y="342"/>
                  </a:lnTo>
                  <a:lnTo>
                    <a:pt x="3542" y="489"/>
                  </a:lnTo>
                  <a:lnTo>
                    <a:pt x="3347" y="684"/>
                  </a:lnTo>
                  <a:lnTo>
                    <a:pt x="3176" y="904"/>
                  </a:lnTo>
                  <a:lnTo>
                    <a:pt x="2907" y="855"/>
                  </a:lnTo>
                  <a:lnTo>
                    <a:pt x="2663" y="855"/>
                  </a:lnTo>
                  <a:lnTo>
                    <a:pt x="2394" y="904"/>
                  </a:lnTo>
                  <a:lnTo>
                    <a:pt x="2175" y="953"/>
                  </a:lnTo>
                  <a:lnTo>
                    <a:pt x="1955" y="1026"/>
                  </a:lnTo>
                  <a:lnTo>
                    <a:pt x="1759" y="1124"/>
                  </a:lnTo>
                  <a:lnTo>
                    <a:pt x="1564" y="1246"/>
                  </a:lnTo>
                  <a:lnTo>
                    <a:pt x="1393" y="1392"/>
                  </a:lnTo>
                  <a:lnTo>
                    <a:pt x="1271" y="1563"/>
                  </a:lnTo>
                  <a:lnTo>
                    <a:pt x="1124" y="1734"/>
                  </a:lnTo>
                  <a:lnTo>
                    <a:pt x="1027" y="1930"/>
                  </a:lnTo>
                  <a:lnTo>
                    <a:pt x="953" y="2149"/>
                  </a:lnTo>
                  <a:lnTo>
                    <a:pt x="905" y="2394"/>
                  </a:lnTo>
                  <a:lnTo>
                    <a:pt x="880" y="2638"/>
                  </a:lnTo>
                  <a:lnTo>
                    <a:pt x="880" y="2906"/>
                  </a:lnTo>
                  <a:lnTo>
                    <a:pt x="905" y="3175"/>
                  </a:lnTo>
                  <a:lnTo>
                    <a:pt x="685" y="3346"/>
                  </a:lnTo>
                  <a:lnTo>
                    <a:pt x="514" y="3517"/>
                  </a:lnTo>
                  <a:lnTo>
                    <a:pt x="343" y="3712"/>
                  </a:lnTo>
                  <a:lnTo>
                    <a:pt x="221" y="3932"/>
                  </a:lnTo>
                  <a:lnTo>
                    <a:pt x="123" y="4128"/>
                  </a:lnTo>
                  <a:lnTo>
                    <a:pt x="50" y="4347"/>
                  </a:lnTo>
                  <a:lnTo>
                    <a:pt x="25" y="4567"/>
                  </a:lnTo>
                  <a:lnTo>
                    <a:pt x="1" y="4787"/>
                  </a:lnTo>
                  <a:lnTo>
                    <a:pt x="25" y="5007"/>
                  </a:lnTo>
                  <a:lnTo>
                    <a:pt x="50" y="5227"/>
                  </a:lnTo>
                  <a:lnTo>
                    <a:pt x="123" y="5422"/>
                  </a:lnTo>
                  <a:lnTo>
                    <a:pt x="221" y="5642"/>
                  </a:lnTo>
                  <a:lnTo>
                    <a:pt x="343" y="5837"/>
                  </a:lnTo>
                  <a:lnTo>
                    <a:pt x="514" y="6033"/>
                  </a:lnTo>
                  <a:lnTo>
                    <a:pt x="685" y="6228"/>
                  </a:lnTo>
                  <a:lnTo>
                    <a:pt x="905" y="6399"/>
                  </a:lnTo>
                  <a:lnTo>
                    <a:pt x="880" y="6668"/>
                  </a:lnTo>
                  <a:lnTo>
                    <a:pt x="880" y="6936"/>
                  </a:lnTo>
                  <a:lnTo>
                    <a:pt x="905" y="7181"/>
                  </a:lnTo>
                  <a:lnTo>
                    <a:pt x="953" y="7400"/>
                  </a:lnTo>
                  <a:lnTo>
                    <a:pt x="1027" y="7620"/>
                  </a:lnTo>
                  <a:lnTo>
                    <a:pt x="1124" y="7816"/>
                  </a:lnTo>
                  <a:lnTo>
                    <a:pt x="1271" y="8011"/>
                  </a:lnTo>
                  <a:lnTo>
                    <a:pt x="1393" y="8182"/>
                  </a:lnTo>
                  <a:lnTo>
                    <a:pt x="1564" y="8328"/>
                  </a:lnTo>
                  <a:lnTo>
                    <a:pt x="1759" y="8451"/>
                  </a:lnTo>
                  <a:lnTo>
                    <a:pt x="1955" y="8548"/>
                  </a:lnTo>
                  <a:lnTo>
                    <a:pt x="2175" y="8621"/>
                  </a:lnTo>
                  <a:lnTo>
                    <a:pt x="2394" y="8670"/>
                  </a:lnTo>
                  <a:lnTo>
                    <a:pt x="2663" y="8695"/>
                  </a:lnTo>
                  <a:lnTo>
                    <a:pt x="2907" y="8695"/>
                  </a:lnTo>
                  <a:lnTo>
                    <a:pt x="3176" y="8670"/>
                  </a:lnTo>
                  <a:lnTo>
                    <a:pt x="3420" y="8939"/>
                  </a:lnTo>
                  <a:lnTo>
                    <a:pt x="3664" y="9159"/>
                  </a:lnTo>
                  <a:lnTo>
                    <a:pt x="3933" y="9354"/>
                  </a:lnTo>
                  <a:lnTo>
                    <a:pt x="4202" y="9476"/>
                  </a:lnTo>
                  <a:lnTo>
                    <a:pt x="4202" y="19783"/>
                  </a:lnTo>
                  <a:lnTo>
                    <a:pt x="4226" y="19905"/>
                  </a:lnTo>
                  <a:lnTo>
                    <a:pt x="4251" y="20027"/>
                  </a:lnTo>
                  <a:lnTo>
                    <a:pt x="4299" y="20125"/>
                  </a:lnTo>
                  <a:lnTo>
                    <a:pt x="4373" y="20198"/>
                  </a:lnTo>
                  <a:lnTo>
                    <a:pt x="4470" y="20271"/>
                  </a:lnTo>
                  <a:lnTo>
                    <a:pt x="4568" y="20345"/>
                  </a:lnTo>
                  <a:lnTo>
                    <a:pt x="4666" y="20369"/>
                  </a:lnTo>
                  <a:lnTo>
                    <a:pt x="4910" y="20369"/>
                  </a:lnTo>
                  <a:lnTo>
                    <a:pt x="5032" y="20345"/>
                  </a:lnTo>
                  <a:lnTo>
                    <a:pt x="5130" y="20271"/>
                  </a:lnTo>
                  <a:lnTo>
                    <a:pt x="5203" y="20198"/>
                  </a:lnTo>
                  <a:lnTo>
                    <a:pt x="5276" y="20125"/>
                  </a:lnTo>
                  <a:lnTo>
                    <a:pt x="5350" y="20027"/>
                  </a:lnTo>
                  <a:lnTo>
                    <a:pt x="5374" y="19905"/>
                  </a:lnTo>
                  <a:lnTo>
                    <a:pt x="5374" y="19783"/>
                  </a:lnTo>
                  <a:lnTo>
                    <a:pt x="5374" y="9476"/>
                  </a:lnTo>
                  <a:lnTo>
                    <a:pt x="5667" y="9354"/>
                  </a:lnTo>
                  <a:lnTo>
                    <a:pt x="5936" y="9159"/>
                  </a:lnTo>
                  <a:lnTo>
                    <a:pt x="6180" y="8939"/>
                  </a:lnTo>
                  <a:lnTo>
                    <a:pt x="6400" y="8670"/>
                  </a:lnTo>
                  <a:lnTo>
                    <a:pt x="6668" y="8695"/>
                  </a:lnTo>
                  <a:lnTo>
                    <a:pt x="6937" y="8695"/>
                  </a:lnTo>
                  <a:lnTo>
                    <a:pt x="7181" y="8670"/>
                  </a:lnTo>
                  <a:lnTo>
                    <a:pt x="7426" y="8621"/>
                  </a:lnTo>
                  <a:lnTo>
                    <a:pt x="7645" y="8548"/>
                  </a:lnTo>
                  <a:lnTo>
                    <a:pt x="7841" y="8451"/>
                  </a:lnTo>
                  <a:lnTo>
                    <a:pt x="8012" y="8328"/>
                  </a:lnTo>
                  <a:lnTo>
                    <a:pt x="8183" y="8182"/>
                  </a:lnTo>
                  <a:lnTo>
                    <a:pt x="8329" y="8011"/>
                  </a:lnTo>
                  <a:lnTo>
                    <a:pt x="8451" y="7816"/>
                  </a:lnTo>
                  <a:lnTo>
                    <a:pt x="8549" y="7620"/>
                  </a:lnTo>
                  <a:lnTo>
                    <a:pt x="8622" y="7400"/>
                  </a:lnTo>
                  <a:lnTo>
                    <a:pt x="8696" y="7181"/>
                  </a:lnTo>
                  <a:lnTo>
                    <a:pt x="8720" y="6936"/>
                  </a:lnTo>
                  <a:lnTo>
                    <a:pt x="8720" y="6668"/>
                  </a:lnTo>
                  <a:lnTo>
                    <a:pt x="8696" y="6399"/>
                  </a:lnTo>
                  <a:lnTo>
                    <a:pt x="8891" y="6228"/>
                  </a:lnTo>
                  <a:lnTo>
                    <a:pt x="9086" y="6033"/>
                  </a:lnTo>
                  <a:lnTo>
                    <a:pt x="9233" y="5837"/>
                  </a:lnTo>
                  <a:lnTo>
                    <a:pt x="9355" y="5642"/>
                  </a:lnTo>
                  <a:lnTo>
                    <a:pt x="9453" y="5422"/>
                  </a:lnTo>
                  <a:lnTo>
                    <a:pt x="9526" y="5227"/>
                  </a:lnTo>
                  <a:lnTo>
                    <a:pt x="9575" y="5007"/>
                  </a:lnTo>
                  <a:lnTo>
                    <a:pt x="9599" y="4787"/>
                  </a:lnTo>
                  <a:lnTo>
                    <a:pt x="9575" y="4567"/>
                  </a:lnTo>
                  <a:lnTo>
                    <a:pt x="9526" y="4347"/>
                  </a:lnTo>
                  <a:lnTo>
                    <a:pt x="9453" y="4128"/>
                  </a:lnTo>
                  <a:lnTo>
                    <a:pt x="9355" y="3932"/>
                  </a:lnTo>
                  <a:lnTo>
                    <a:pt x="9233" y="3712"/>
                  </a:lnTo>
                  <a:lnTo>
                    <a:pt x="9086" y="3517"/>
                  </a:lnTo>
                  <a:lnTo>
                    <a:pt x="8891" y="3346"/>
                  </a:lnTo>
                  <a:lnTo>
                    <a:pt x="8696" y="3175"/>
                  </a:lnTo>
                  <a:lnTo>
                    <a:pt x="8720" y="2906"/>
                  </a:lnTo>
                  <a:lnTo>
                    <a:pt x="8720" y="2638"/>
                  </a:lnTo>
                  <a:lnTo>
                    <a:pt x="8696" y="2394"/>
                  </a:lnTo>
                  <a:lnTo>
                    <a:pt x="8622" y="2149"/>
                  </a:lnTo>
                  <a:lnTo>
                    <a:pt x="8549" y="1930"/>
                  </a:lnTo>
                  <a:lnTo>
                    <a:pt x="8451" y="1734"/>
                  </a:lnTo>
                  <a:lnTo>
                    <a:pt x="8329" y="1563"/>
                  </a:lnTo>
                  <a:lnTo>
                    <a:pt x="8183" y="1392"/>
                  </a:lnTo>
                  <a:lnTo>
                    <a:pt x="8012" y="1246"/>
                  </a:lnTo>
                  <a:lnTo>
                    <a:pt x="7841" y="1124"/>
                  </a:lnTo>
                  <a:lnTo>
                    <a:pt x="7645" y="1026"/>
                  </a:lnTo>
                  <a:lnTo>
                    <a:pt x="7426" y="953"/>
                  </a:lnTo>
                  <a:lnTo>
                    <a:pt x="7181" y="904"/>
                  </a:lnTo>
                  <a:lnTo>
                    <a:pt x="6937" y="855"/>
                  </a:lnTo>
                  <a:lnTo>
                    <a:pt x="6668" y="855"/>
                  </a:lnTo>
                  <a:lnTo>
                    <a:pt x="6400" y="904"/>
                  </a:lnTo>
                  <a:lnTo>
                    <a:pt x="6229" y="684"/>
                  </a:lnTo>
                  <a:lnTo>
                    <a:pt x="6058" y="489"/>
                  </a:lnTo>
                  <a:lnTo>
                    <a:pt x="5863" y="342"/>
                  </a:lnTo>
                  <a:lnTo>
                    <a:pt x="5643" y="220"/>
                  </a:lnTo>
                  <a:lnTo>
                    <a:pt x="5447" y="122"/>
                  </a:lnTo>
                  <a:lnTo>
                    <a:pt x="5228" y="49"/>
                  </a:lnTo>
                  <a:lnTo>
                    <a:pt x="500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3" name="Google Shape;433;p28"/>
          <p:cNvGrpSpPr/>
          <p:nvPr/>
        </p:nvGrpSpPr>
        <p:grpSpPr>
          <a:xfrm>
            <a:off x="2064346" y="3656121"/>
            <a:ext cx="318014" cy="414510"/>
            <a:chOff x="2624850" y="4296000"/>
            <a:chExt cx="380400" cy="495825"/>
          </a:xfrm>
        </p:grpSpPr>
        <p:sp>
          <p:nvSpPr>
            <p:cNvPr id="434" name="Google Shape;434;p28"/>
            <p:cNvSpPr/>
            <p:nvPr/>
          </p:nvSpPr>
          <p:spPr>
            <a:xfrm>
              <a:off x="2845875" y="4296000"/>
              <a:ext cx="126425" cy="125800"/>
            </a:xfrm>
            <a:custGeom>
              <a:rect b="b" l="l" r="r" t="t"/>
              <a:pathLst>
                <a:path extrusionOk="0" h="5032" w="5057">
                  <a:moveTo>
                    <a:pt x="4812" y="1"/>
                  </a:moveTo>
                  <a:lnTo>
                    <a:pt x="4372" y="74"/>
                  </a:lnTo>
                  <a:lnTo>
                    <a:pt x="3762" y="196"/>
                  </a:lnTo>
                  <a:lnTo>
                    <a:pt x="3053" y="392"/>
                  </a:lnTo>
                  <a:lnTo>
                    <a:pt x="2321" y="636"/>
                  </a:lnTo>
                  <a:lnTo>
                    <a:pt x="1612" y="929"/>
                  </a:lnTo>
                  <a:lnTo>
                    <a:pt x="1295" y="1075"/>
                  </a:lnTo>
                  <a:lnTo>
                    <a:pt x="1026" y="1222"/>
                  </a:lnTo>
                  <a:lnTo>
                    <a:pt x="782" y="1368"/>
                  </a:lnTo>
                  <a:lnTo>
                    <a:pt x="611" y="1515"/>
                  </a:lnTo>
                  <a:lnTo>
                    <a:pt x="489" y="1662"/>
                  </a:lnTo>
                  <a:lnTo>
                    <a:pt x="367" y="1808"/>
                  </a:lnTo>
                  <a:lnTo>
                    <a:pt x="269" y="1979"/>
                  </a:lnTo>
                  <a:lnTo>
                    <a:pt x="172" y="2150"/>
                  </a:lnTo>
                  <a:lnTo>
                    <a:pt x="123" y="2321"/>
                  </a:lnTo>
                  <a:lnTo>
                    <a:pt x="74" y="2492"/>
                  </a:lnTo>
                  <a:lnTo>
                    <a:pt x="25" y="2687"/>
                  </a:lnTo>
                  <a:lnTo>
                    <a:pt x="1" y="2858"/>
                  </a:lnTo>
                  <a:lnTo>
                    <a:pt x="1" y="3054"/>
                  </a:lnTo>
                  <a:lnTo>
                    <a:pt x="25" y="3225"/>
                  </a:lnTo>
                  <a:lnTo>
                    <a:pt x="49" y="3420"/>
                  </a:lnTo>
                  <a:lnTo>
                    <a:pt x="98" y="3591"/>
                  </a:lnTo>
                  <a:lnTo>
                    <a:pt x="172" y="3762"/>
                  </a:lnTo>
                  <a:lnTo>
                    <a:pt x="245" y="3933"/>
                  </a:lnTo>
                  <a:lnTo>
                    <a:pt x="342" y="4104"/>
                  </a:lnTo>
                  <a:lnTo>
                    <a:pt x="440" y="4250"/>
                  </a:lnTo>
                  <a:lnTo>
                    <a:pt x="2638" y="2052"/>
                  </a:lnTo>
                  <a:lnTo>
                    <a:pt x="2736" y="2003"/>
                  </a:lnTo>
                  <a:lnTo>
                    <a:pt x="2809" y="1979"/>
                  </a:lnTo>
                  <a:lnTo>
                    <a:pt x="2907" y="2003"/>
                  </a:lnTo>
                  <a:lnTo>
                    <a:pt x="2980" y="2052"/>
                  </a:lnTo>
                  <a:lnTo>
                    <a:pt x="3029" y="2126"/>
                  </a:lnTo>
                  <a:lnTo>
                    <a:pt x="3053" y="2223"/>
                  </a:lnTo>
                  <a:lnTo>
                    <a:pt x="3029" y="2321"/>
                  </a:lnTo>
                  <a:lnTo>
                    <a:pt x="2980" y="2394"/>
                  </a:lnTo>
                  <a:lnTo>
                    <a:pt x="782" y="4592"/>
                  </a:lnTo>
                  <a:lnTo>
                    <a:pt x="953" y="4690"/>
                  </a:lnTo>
                  <a:lnTo>
                    <a:pt x="1100" y="4788"/>
                  </a:lnTo>
                  <a:lnTo>
                    <a:pt x="1271" y="4885"/>
                  </a:lnTo>
                  <a:lnTo>
                    <a:pt x="1466" y="4934"/>
                  </a:lnTo>
                  <a:lnTo>
                    <a:pt x="1637" y="4983"/>
                  </a:lnTo>
                  <a:lnTo>
                    <a:pt x="1808" y="5008"/>
                  </a:lnTo>
                  <a:lnTo>
                    <a:pt x="2003" y="5032"/>
                  </a:lnTo>
                  <a:lnTo>
                    <a:pt x="2174" y="5032"/>
                  </a:lnTo>
                  <a:lnTo>
                    <a:pt x="2370" y="5008"/>
                  </a:lnTo>
                  <a:lnTo>
                    <a:pt x="2541" y="4983"/>
                  </a:lnTo>
                  <a:lnTo>
                    <a:pt x="2712" y="4934"/>
                  </a:lnTo>
                  <a:lnTo>
                    <a:pt x="2907" y="4861"/>
                  </a:lnTo>
                  <a:lnTo>
                    <a:pt x="3053" y="4788"/>
                  </a:lnTo>
                  <a:lnTo>
                    <a:pt x="3224" y="4690"/>
                  </a:lnTo>
                  <a:lnTo>
                    <a:pt x="3371" y="4568"/>
                  </a:lnTo>
                  <a:lnTo>
                    <a:pt x="3517" y="4421"/>
                  </a:lnTo>
                  <a:lnTo>
                    <a:pt x="3664" y="4250"/>
                  </a:lnTo>
                  <a:lnTo>
                    <a:pt x="3835" y="4006"/>
                  </a:lnTo>
                  <a:lnTo>
                    <a:pt x="3981" y="3738"/>
                  </a:lnTo>
                  <a:lnTo>
                    <a:pt x="4128" y="3420"/>
                  </a:lnTo>
                  <a:lnTo>
                    <a:pt x="4397" y="2736"/>
                  </a:lnTo>
                  <a:lnTo>
                    <a:pt x="4641" y="1979"/>
                  </a:lnTo>
                  <a:lnTo>
                    <a:pt x="4836" y="1271"/>
                  </a:lnTo>
                  <a:lnTo>
                    <a:pt x="4983" y="660"/>
                  </a:lnTo>
                  <a:lnTo>
                    <a:pt x="5032" y="221"/>
                  </a:lnTo>
                  <a:lnTo>
                    <a:pt x="5056" y="98"/>
                  </a:lnTo>
                  <a:lnTo>
                    <a:pt x="5032" y="25"/>
                  </a:lnTo>
                  <a:lnTo>
                    <a:pt x="49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8"/>
            <p:cNvSpPr/>
            <p:nvPr/>
          </p:nvSpPr>
          <p:spPr>
            <a:xfrm>
              <a:off x="2635850" y="4316150"/>
              <a:ext cx="369400" cy="475675"/>
            </a:xfrm>
            <a:custGeom>
              <a:rect b="b" l="l" r="r" t="t"/>
              <a:pathLst>
                <a:path extrusionOk="0" h="19027" w="14776">
                  <a:moveTo>
                    <a:pt x="7400" y="1"/>
                  </a:moveTo>
                  <a:lnTo>
                    <a:pt x="7254" y="25"/>
                  </a:lnTo>
                  <a:lnTo>
                    <a:pt x="7132" y="50"/>
                  </a:lnTo>
                  <a:lnTo>
                    <a:pt x="7034" y="123"/>
                  </a:lnTo>
                  <a:lnTo>
                    <a:pt x="6936" y="196"/>
                  </a:lnTo>
                  <a:lnTo>
                    <a:pt x="6863" y="294"/>
                  </a:lnTo>
                  <a:lnTo>
                    <a:pt x="6790" y="392"/>
                  </a:lnTo>
                  <a:lnTo>
                    <a:pt x="6765" y="514"/>
                  </a:lnTo>
                  <a:lnTo>
                    <a:pt x="6741" y="636"/>
                  </a:lnTo>
                  <a:lnTo>
                    <a:pt x="6741" y="4226"/>
                  </a:lnTo>
                  <a:lnTo>
                    <a:pt x="6887" y="4592"/>
                  </a:lnTo>
                  <a:lnTo>
                    <a:pt x="7009" y="4959"/>
                  </a:lnTo>
                  <a:lnTo>
                    <a:pt x="7058" y="5325"/>
                  </a:lnTo>
                  <a:lnTo>
                    <a:pt x="7083" y="5716"/>
                  </a:lnTo>
                  <a:lnTo>
                    <a:pt x="7058" y="6107"/>
                  </a:lnTo>
                  <a:lnTo>
                    <a:pt x="7009" y="6473"/>
                  </a:lnTo>
                  <a:lnTo>
                    <a:pt x="6887" y="6864"/>
                  </a:lnTo>
                  <a:lnTo>
                    <a:pt x="6741" y="7230"/>
                  </a:lnTo>
                  <a:lnTo>
                    <a:pt x="6741" y="13629"/>
                  </a:lnTo>
                  <a:lnTo>
                    <a:pt x="6203" y="13678"/>
                  </a:lnTo>
                  <a:lnTo>
                    <a:pt x="5666" y="13775"/>
                  </a:lnTo>
                  <a:lnTo>
                    <a:pt x="5153" y="13897"/>
                  </a:lnTo>
                  <a:lnTo>
                    <a:pt x="4640" y="14044"/>
                  </a:lnTo>
                  <a:lnTo>
                    <a:pt x="4152" y="14239"/>
                  </a:lnTo>
                  <a:lnTo>
                    <a:pt x="3688" y="14459"/>
                  </a:lnTo>
                  <a:lnTo>
                    <a:pt x="3224" y="14703"/>
                  </a:lnTo>
                  <a:lnTo>
                    <a:pt x="2784" y="14972"/>
                  </a:lnTo>
                  <a:lnTo>
                    <a:pt x="2369" y="15265"/>
                  </a:lnTo>
                  <a:lnTo>
                    <a:pt x="1954" y="15583"/>
                  </a:lnTo>
                  <a:lnTo>
                    <a:pt x="1588" y="15925"/>
                  </a:lnTo>
                  <a:lnTo>
                    <a:pt x="1221" y="16291"/>
                  </a:lnTo>
                  <a:lnTo>
                    <a:pt x="879" y="16682"/>
                  </a:lnTo>
                  <a:lnTo>
                    <a:pt x="562" y="17097"/>
                  </a:lnTo>
                  <a:lnTo>
                    <a:pt x="269" y="17512"/>
                  </a:lnTo>
                  <a:lnTo>
                    <a:pt x="0" y="17952"/>
                  </a:lnTo>
                  <a:lnTo>
                    <a:pt x="293" y="18074"/>
                  </a:lnTo>
                  <a:lnTo>
                    <a:pt x="611" y="18196"/>
                  </a:lnTo>
                  <a:lnTo>
                    <a:pt x="1319" y="18391"/>
                  </a:lnTo>
                  <a:lnTo>
                    <a:pt x="2125" y="18587"/>
                  </a:lnTo>
                  <a:lnTo>
                    <a:pt x="3053" y="18733"/>
                  </a:lnTo>
                  <a:lnTo>
                    <a:pt x="4030" y="18855"/>
                  </a:lnTo>
                  <a:lnTo>
                    <a:pt x="5104" y="18953"/>
                  </a:lnTo>
                  <a:lnTo>
                    <a:pt x="6228" y="19002"/>
                  </a:lnTo>
                  <a:lnTo>
                    <a:pt x="7376" y="19026"/>
                  </a:lnTo>
                  <a:lnTo>
                    <a:pt x="8548" y="19002"/>
                  </a:lnTo>
                  <a:lnTo>
                    <a:pt x="9672" y="18953"/>
                  </a:lnTo>
                  <a:lnTo>
                    <a:pt x="10746" y="18855"/>
                  </a:lnTo>
                  <a:lnTo>
                    <a:pt x="11723" y="18733"/>
                  </a:lnTo>
                  <a:lnTo>
                    <a:pt x="12651" y="18587"/>
                  </a:lnTo>
                  <a:lnTo>
                    <a:pt x="13457" y="18391"/>
                  </a:lnTo>
                  <a:lnTo>
                    <a:pt x="14165" y="18196"/>
                  </a:lnTo>
                  <a:lnTo>
                    <a:pt x="14483" y="18074"/>
                  </a:lnTo>
                  <a:lnTo>
                    <a:pt x="14776" y="17952"/>
                  </a:lnTo>
                  <a:lnTo>
                    <a:pt x="14507" y="17512"/>
                  </a:lnTo>
                  <a:lnTo>
                    <a:pt x="14214" y="17097"/>
                  </a:lnTo>
                  <a:lnTo>
                    <a:pt x="13897" y="16682"/>
                  </a:lnTo>
                  <a:lnTo>
                    <a:pt x="13555" y="16291"/>
                  </a:lnTo>
                  <a:lnTo>
                    <a:pt x="13188" y="15925"/>
                  </a:lnTo>
                  <a:lnTo>
                    <a:pt x="12822" y="15583"/>
                  </a:lnTo>
                  <a:lnTo>
                    <a:pt x="12407" y="15265"/>
                  </a:lnTo>
                  <a:lnTo>
                    <a:pt x="11992" y="14972"/>
                  </a:lnTo>
                  <a:lnTo>
                    <a:pt x="11552" y="14703"/>
                  </a:lnTo>
                  <a:lnTo>
                    <a:pt x="11088" y="14459"/>
                  </a:lnTo>
                  <a:lnTo>
                    <a:pt x="10624" y="14239"/>
                  </a:lnTo>
                  <a:lnTo>
                    <a:pt x="10136" y="14044"/>
                  </a:lnTo>
                  <a:lnTo>
                    <a:pt x="9623" y="13897"/>
                  </a:lnTo>
                  <a:lnTo>
                    <a:pt x="9110" y="13775"/>
                  </a:lnTo>
                  <a:lnTo>
                    <a:pt x="8573" y="13678"/>
                  </a:lnTo>
                  <a:lnTo>
                    <a:pt x="8035" y="13629"/>
                  </a:lnTo>
                  <a:lnTo>
                    <a:pt x="8035" y="3347"/>
                  </a:lnTo>
                  <a:lnTo>
                    <a:pt x="7913" y="3054"/>
                  </a:lnTo>
                  <a:lnTo>
                    <a:pt x="7840" y="2761"/>
                  </a:lnTo>
                  <a:lnTo>
                    <a:pt x="7791" y="2467"/>
                  </a:lnTo>
                  <a:lnTo>
                    <a:pt x="7767" y="2174"/>
                  </a:lnTo>
                  <a:lnTo>
                    <a:pt x="7791" y="1857"/>
                  </a:lnTo>
                  <a:lnTo>
                    <a:pt x="7840" y="1564"/>
                  </a:lnTo>
                  <a:lnTo>
                    <a:pt x="7913" y="1271"/>
                  </a:lnTo>
                  <a:lnTo>
                    <a:pt x="8035" y="978"/>
                  </a:lnTo>
                  <a:lnTo>
                    <a:pt x="8035" y="636"/>
                  </a:lnTo>
                  <a:lnTo>
                    <a:pt x="8011" y="514"/>
                  </a:lnTo>
                  <a:lnTo>
                    <a:pt x="7986" y="392"/>
                  </a:lnTo>
                  <a:lnTo>
                    <a:pt x="7913" y="294"/>
                  </a:lnTo>
                  <a:lnTo>
                    <a:pt x="7840" y="196"/>
                  </a:lnTo>
                  <a:lnTo>
                    <a:pt x="7742" y="123"/>
                  </a:lnTo>
                  <a:lnTo>
                    <a:pt x="7644" y="50"/>
                  </a:lnTo>
                  <a:lnTo>
                    <a:pt x="7522" y="25"/>
                  </a:lnTo>
                  <a:lnTo>
                    <a:pt x="740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8"/>
            <p:cNvSpPr/>
            <p:nvPr/>
          </p:nvSpPr>
          <p:spPr>
            <a:xfrm>
              <a:off x="2624850" y="4357675"/>
              <a:ext cx="171600" cy="171600"/>
            </a:xfrm>
            <a:custGeom>
              <a:rect b="b" l="l" r="r" t="t"/>
              <a:pathLst>
                <a:path extrusionOk="0" h="6864" w="6864">
                  <a:moveTo>
                    <a:pt x="74" y="1"/>
                  </a:moveTo>
                  <a:lnTo>
                    <a:pt x="25" y="25"/>
                  </a:lnTo>
                  <a:lnTo>
                    <a:pt x="0" y="74"/>
                  </a:lnTo>
                  <a:lnTo>
                    <a:pt x="0" y="123"/>
                  </a:lnTo>
                  <a:lnTo>
                    <a:pt x="0" y="318"/>
                  </a:lnTo>
                  <a:lnTo>
                    <a:pt x="25" y="587"/>
                  </a:lnTo>
                  <a:lnTo>
                    <a:pt x="74" y="929"/>
                  </a:lnTo>
                  <a:lnTo>
                    <a:pt x="269" y="1759"/>
                  </a:lnTo>
                  <a:lnTo>
                    <a:pt x="538" y="2736"/>
                  </a:lnTo>
                  <a:lnTo>
                    <a:pt x="880" y="3737"/>
                  </a:lnTo>
                  <a:lnTo>
                    <a:pt x="1051" y="4226"/>
                  </a:lnTo>
                  <a:lnTo>
                    <a:pt x="1246" y="4690"/>
                  </a:lnTo>
                  <a:lnTo>
                    <a:pt x="1441" y="5105"/>
                  </a:lnTo>
                  <a:lnTo>
                    <a:pt x="1661" y="5496"/>
                  </a:lnTo>
                  <a:lnTo>
                    <a:pt x="1857" y="5813"/>
                  </a:lnTo>
                  <a:lnTo>
                    <a:pt x="2076" y="6057"/>
                  </a:lnTo>
                  <a:lnTo>
                    <a:pt x="2272" y="6228"/>
                  </a:lnTo>
                  <a:lnTo>
                    <a:pt x="2492" y="6399"/>
                  </a:lnTo>
                  <a:lnTo>
                    <a:pt x="2711" y="6521"/>
                  </a:lnTo>
                  <a:lnTo>
                    <a:pt x="2956" y="6644"/>
                  </a:lnTo>
                  <a:lnTo>
                    <a:pt x="3200" y="6741"/>
                  </a:lnTo>
                  <a:lnTo>
                    <a:pt x="3444" y="6815"/>
                  </a:lnTo>
                  <a:lnTo>
                    <a:pt x="3688" y="6863"/>
                  </a:lnTo>
                  <a:lnTo>
                    <a:pt x="4201" y="6863"/>
                  </a:lnTo>
                  <a:lnTo>
                    <a:pt x="4445" y="6839"/>
                  </a:lnTo>
                  <a:lnTo>
                    <a:pt x="4690" y="6815"/>
                  </a:lnTo>
                  <a:lnTo>
                    <a:pt x="4958" y="6741"/>
                  </a:lnTo>
                  <a:lnTo>
                    <a:pt x="5178" y="6644"/>
                  </a:lnTo>
                  <a:lnTo>
                    <a:pt x="5422" y="6521"/>
                  </a:lnTo>
                  <a:lnTo>
                    <a:pt x="5642" y="6399"/>
                  </a:lnTo>
                  <a:lnTo>
                    <a:pt x="5862" y="6228"/>
                  </a:lnTo>
                  <a:lnTo>
                    <a:pt x="2198" y="2565"/>
                  </a:lnTo>
                  <a:lnTo>
                    <a:pt x="2150" y="2492"/>
                  </a:lnTo>
                  <a:lnTo>
                    <a:pt x="2125" y="2394"/>
                  </a:lnTo>
                  <a:lnTo>
                    <a:pt x="2150" y="2296"/>
                  </a:lnTo>
                  <a:lnTo>
                    <a:pt x="2198" y="2199"/>
                  </a:lnTo>
                  <a:lnTo>
                    <a:pt x="2296" y="2150"/>
                  </a:lnTo>
                  <a:lnTo>
                    <a:pt x="2394" y="2125"/>
                  </a:lnTo>
                  <a:lnTo>
                    <a:pt x="2492" y="2150"/>
                  </a:lnTo>
                  <a:lnTo>
                    <a:pt x="2565" y="2199"/>
                  </a:lnTo>
                  <a:lnTo>
                    <a:pt x="6228" y="5862"/>
                  </a:lnTo>
                  <a:lnTo>
                    <a:pt x="6375" y="5642"/>
                  </a:lnTo>
                  <a:lnTo>
                    <a:pt x="6521" y="5422"/>
                  </a:lnTo>
                  <a:lnTo>
                    <a:pt x="6643" y="5203"/>
                  </a:lnTo>
                  <a:lnTo>
                    <a:pt x="6741" y="4958"/>
                  </a:lnTo>
                  <a:lnTo>
                    <a:pt x="6814" y="4714"/>
                  </a:lnTo>
                  <a:lnTo>
                    <a:pt x="6839" y="4446"/>
                  </a:lnTo>
                  <a:lnTo>
                    <a:pt x="6863" y="4201"/>
                  </a:lnTo>
                  <a:lnTo>
                    <a:pt x="6863" y="3933"/>
                  </a:lnTo>
                  <a:lnTo>
                    <a:pt x="6839" y="3688"/>
                  </a:lnTo>
                  <a:lnTo>
                    <a:pt x="6814" y="3444"/>
                  </a:lnTo>
                  <a:lnTo>
                    <a:pt x="6741" y="3200"/>
                  </a:lnTo>
                  <a:lnTo>
                    <a:pt x="6643" y="2956"/>
                  </a:lnTo>
                  <a:lnTo>
                    <a:pt x="6521" y="2711"/>
                  </a:lnTo>
                  <a:lnTo>
                    <a:pt x="6399" y="2492"/>
                  </a:lnTo>
                  <a:lnTo>
                    <a:pt x="6228" y="2272"/>
                  </a:lnTo>
                  <a:lnTo>
                    <a:pt x="6057" y="2076"/>
                  </a:lnTo>
                  <a:lnTo>
                    <a:pt x="5813" y="1857"/>
                  </a:lnTo>
                  <a:lnTo>
                    <a:pt x="5496" y="1661"/>
                  </a:lnTo>
                  <a:lnTo>
                    <a:pt x="5105" y="1466"/>
                  </a:lnTo>
                  <a:lnTo>
                    <a:pt x="4690" y="1246"/>
                  </a:lnTo>
                  <a:lnTo>
                    <a:pt x="4226" y="1051"/>
                  </a:lnTo>
                  <a:lnTo>
                    <a:pt x="3737" y="880"/>
                  </a:lnTo>
                  <a:lnTo>
                    <a:pt x="2736" y="538"/>
                  </a:lnTo>
                  <a:lnTo>
                    <a:pt x="1759" y="269"/>
                  </a:lnTo>
                  <a:lnTo>
                    <a:pt x="928" y="74"/>
                  </a:lnTo>
                  <a:lnTo>
                    <a:pt x="587" y="25"/>
                  </a:lnTo>
                  <a:lnTo>
                    <a:pt x="31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7" name="Google Shape;437;p28"/>
          <p:cNvSpPr/>
          <p:nvPr/>
        </p:nvSpPr>
        <p:spPr>
          <a:xfrm>
            <a:off x="3180303" y="3693527"/>
            <a:ext cx="339959" cy="339980"/>
          </a:xfrm>
          <a:custGeom>
            <a:rect b="b" l="l" r="r" t="t"/>
            <a:pathLst>
              <a:path extrusionOk="0" h="16267" w="16266">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8"/>
          <p:cNvSpPr/>
          <p:nvPr/>
        </p:nvSpPr>
        <p:spPr>
          <a:xfrm>
            <a:off x="2616754" y="3714971"/>
            <a:ext cx="339959" cy="297093"/>
          </a:xfrm>
          <a:custGeom>
            <a:rect b="b" l="l" r="r" t="t"/>
            <a:pathLst>
              <a:path extrusionOk="0" h="14215" w="16266">
                <a:moveTo>
                  <a:pt x="8597" y="4397"/>
                </a:moveTo>
                <a:lnTo>
                  <a:pt x="8719" y="4421"/>
                </a:lnTo>
                <a:lnTo>
                  <a:pt x="8866" y="4445"/>
                </a:lnTo>
                <a:lnTo>
                  <a:pt x="8988" y="4519"/>
                </a:lnTo>
                <a:lnTo>
                  <a:pt x="9085" y="4616"/>
                </a:lnTo>
                <a:lnTo>
                  <a:pt x="9159" y="4714"/>
                </a:lnTo>
                <a:lnTo>
                  <a:pt x="9208" y="4836"/>
                </a:lnTo>
                <a:lnTo>
                  <a:pt x="9232" y="4958"/>
                </a:lnTo>
                <a:lnTo>
                  <a:pt x="9256" y="5105"/>
                </a:lnTo>
                <a:lnTo>
                  <a:pt x="8963" y="8939"/>
                </a:lnTo>
                <a:lnTo>
                  <a:pt x="8939" y="9086"/>
                </a:lnTo>
                <a:lnTo>
                  <a:pt x="8890" y="9232"/>
                </a:lnTo>
                <a:lnTo>
                  <a:pt x="8817" y="9330"/>
                </a:lnTo>
                <a:lnTo>
                  <a:pt x="8719" y="9452"/>
                </a:lnTo>
                <a:lnTo>
                  <a:pt x="8597" y="9525"/>
                </a:lnTo>
                <a:lnTo>
                  <a:pt x="8475" y="9599"/>
                </a:lnTo>
                <a:lnTo>
                  <a:pt x="8353" y="9648"/>
                </a:lnTo>
                <a:lnTo>
                  <a:pt x="7913" y="9648"/>
                </a:lnTo>
                <a:lnTo>
                  <a:pt x="7791" y="9599"/>
                </a:lnTo>
                <a:lnTo>
                  <a:pt x="7669" y="9525"/>
                </a:lnTo>
                <a:lnTo>
                  <a:pt x="7547" y="9452"/>
                </a:lnTo>
                <a:lnTo>
                  <a:pt x="7449" y="9330"/>
                </a:lnTo>
                <a:lnTo>
                  <a:pt x="7376" y="9232"/>
                </a:lnTo>
                <a:lnTo>
                  <a:pt x="7327" y="9086"/>
                </a:lnTo>
                <a:lnTo>
                  <a:pt x="7303" y="8939"/>
                </a:lnTo>
                <a:lnTo>
                  <a:pt x="7010" y="5105"/>
                </a:lnTo>
                <a:lnTo>
                  <a:pt x="7034" y="4958"/>
                </a:lnTo>
                <a:lnTo>
                  <a:pt x="7058" y="4836"/>
                </a:lnTo>
                <a:lnTo>
                  <a:pt x="7107" y="4714"/>
                </a:lnTo>
                <a:lnTo>
                  <a:pt x="7180" y="4616"/>
                </a:lnTo>
                <a:lnTo>
                  <a:pt x="7278" y="4519"/>
                </a:lnTo>
                <a:lnTo>
                  <a:pt x="7400" y="4445"/>
                </a:lnTo>
                <a:lnTo>
                  <a:pt x="7547" y="4421"/>
                </a:lnTo>
                <a:lnTo>
                  <a:pt x="7669" y="4397"/>
                </a:lnTo>
                <a:close/>
                <a:moveTo>
                  <a:pt x="8133" y="10429"/>
                </a:moveTo>
                <a:lnTo>
                  <a:pt x="8328" y="10454"/>
                </a:lnTo>
                <a:lnTo>
                  <a:pt x="8499" y="10502"/>
                </a:lnTo>
                <a:lnTo>
                  <a:pt x="8670" y="10600"/>
                </a:lnTo>
                <a:lnTo>
                  <a:pt x="8817" y="10722"/>
                </a:lnTo>
                <a:lnTo>
                  <a:pt x="8939" y="10869"/>
                </a:lnTo>
                <a:lnTo>
                  <a:pt x="9037" y="11040"/>
                </a:lnTo>
                <a:lnTo>
                  <a:pt x="9085" y="11211"/>
                </a:lnTo>
                <a:lnTo>
                  <a:pt x="9110" y="11406"/>
                </a:lnTo>
                <a:lnTo>
                  <a:pt x="9085" y="11601"/>
                </a:lnTo>
                <a:lnTo>
                  <a:pt x="9037" y="11797"/>
                </a:lnTo>
                <a:lnTo>
                  <a:pt x="8939" y="11943"/>
                </a:lnTo>
                <a:lnTo>
                  <a:pt x="8817" y="12090"/>
                </a:lnTo>
                <a:lnTo>
                  <a:pt x="8670" y="12212"/>
                </a:lnTo>
                <a:lnTo>
                  <a:pt x="8499" y="12310"/>
                </a:lnTo>
                <a:lnTo>
                  <a:pt x="8328" y="12359"/>
                </a:lnTo>
                <a:lnTo>
                  <a:pt x="8133" y="12383"/>
                </a:lnTo>
                <a:lnTo>
                  <a:pt x="7938" y="12359"/>
                </a:lnTo>
                <a:lnTo>
                  <a:pt x="7742" y="12310"/>
                </a:lnTo>
                <a:lnTo>
                  <a:pt x="7596" y="12212"/>
                </a:lnTo>
                <a:lnTo>
                  <a:pt x="7449" y="12090"/>
                </a:lnTo>
                <a:lnTo>
                  <a:pt x="7327" y="11943"/>
                </a:lnTo>
                <a:lnTo>
                  <a:pt x="7229" y="11797"/>
                </a:lnTo>
                <a:lnTo>
                  <a:pt x="7180" y="11601"/>
                </a:lnTo>
                <a:lnTo>
                  <a:pt x="7156" y="11406"/>
                </a:lnTo>
                <a:lnTo>
                  <a:pt x="7180" y="11211"/>
                </a:lnTo>
                <a:lnTo>
                  <a:pt x="7229" y="11040"/>
                </a:lnTo>
                <a:lnTo>
                  <a:pt x="7327" y="10869"/>
                </a:lnTo>
                <a:lnTo>
                  <a:pt x="7449" y="10722"/>
                </a:lnTo>
                <a:lnTo>
                  <a:pt x="7596" y="10600"/>
                </a:lnTo>
                <a:lnTo>
                  <a:pt x="7742" y="10502"/>
                </a:lnTo>
                <a:lnTo>
                  <a:pt x="7938" y="10454"/>
                </a:lnTo>
                <a:lnTo>
                  <a:pt x="8133" y="10429"/>
                </a:lnTo>
                <a:close/>
                <a:moveTo>
                  <a:pt x="7986" y="0"/>
                </a:moveTo>
                <a:lnTo>
                  <a:pt x="7864" y="25"/>
                </a:lnTo>
                <a:lnTo>
                  <a:pt x="7742" y="74"/>
                </a:lnTo>
                <a:lnTo>
                  <a:pt x="7620" y="123"/>
                </a:lnTo>
                <a:lnTo>
                  <a:pt x="7522" y="196"/>
                </a:lnTo>
                <a:lnTo>
                  <a:pt x="7425" y="294"/>
                </a:lnTo>
                <a:lnTo>
                  <a:pt x="7327" y="391"/>
                </a:lnTo>
                <a:lnTo>
                  <a:pt x="7254" y="489"/>
                </a:lnTo>
                <a:lnTo>
                  <a:pt x="147" y="12700"/>
                </a:lnTo>
                <a:lnTo>
                  <a:pt x="73" y="12823"/>
                </a:lnTo>
                <a:lnTo>
                  <a:pt x="25" y="12945"/>
                </a:lnTo>
                <a:lnTo>
                  <a:pt x="0" y="13067"/>
                </a:lnTo>
                <a:lnTo>
                  <a:pt x="0" y="13213"/>
                </a:lnTo>
                <a:lnTo>
                  <a:pt x="0" y="13335"/>
                </a:lnTo>
                <a:lnTo>
                  <a:pt x="25" y="13458"/>
                </a:lnTo>
                <a:lnTo>
                  <a:pt x="73" y="13604"/>
                </a:lnTo>
                <a:lnTo>
                  <a:pt x="147" y="13726"/>
                </a:lnTo>
                <a:lnTo>
                  <a:pt x="220" y="13824"/>
                </a:lnTo>
                <a:lnTo>
                  <a:pt x="293" y="13922"/>
                </a:lnTo>
                <a:lnTo>
                  <a:pt x="391" y="14019"/>
                </a:lnTo>
                <a:lnTo>
                  <a:pt x="513" y="14093"/>
                </a:lnTo>
                <a:lnTo>
                  <a:pt x="635" y="14141"/>
                </a:lnTo>
                <a:lnTo>
                  <a:pt x="757" y="14190"/>
                </a:lnTo>
                <a:lnTo>
                  <a:pt x="879" y="14215"/>
                </a:lnTo>
                <a:lnTo>
                  <a:pt x="15387" y="14215"/>
                </a:lnTo>
                <a:lnTo>
                  <a:pt x="15509" y="14190"/>
                </a:lnTo>
                <a:lnTo>
                  <a:pt x="15631" y="14141"/>
                </a:lnTo>
                <a:lnTo>
                  <a:pt x="15753" y="14093"/>
                </a:lnTo>
                <a:lnTo>
                  <a:pt x="15875" y="14019"/>
                </a:lnTo>
                <a:lnTo>
                  <a:pt x="15973" y="13922"/>
                </a:lnTo>
                <a:lnTo>
                  <a:pt x="16046" y="13824"/>
                </a:lnTo>
                <a:lnTo>
                  <a:pt x="16119" y="13726"/>
                </a:lnTo>
                <a:lnTo>
                  <a:pt x="16193" y="13604"/>
                </a:lnTo>
                <a:lnTo>
                  <a:pt x="16241" y="13458"/>
                </a:lnTo>
                <a:lnTo>
                  <a:pt x="16266" y="13335"/>
                </a:lnTo>
                <a:lnTo>
                  <a:pt x="16266" y="13213"/>
                </a:lnTo>
                <a:lnTo>
                  <a:pt x="16266" y="13067"/>
                </a:lnTo>
                <a:lnTo>
                  <a:pt x="16241" y="12945"/>
                </a:lnTo>
                <a:lnTo>
                  <a:pt x="16193" y="12823"/>
                </a:lnTo>
                <a:lnTo>
                  <a:pt x="16119" y="12700"/>
                </a:lnTo>
                <a:lnTo>
                  <a:pt x="9012" y="489"/>
                </a:lnTo>
                <a:lnTo>
                  <a:pt x="8939" y="391"/>
                </a:lnTo>
                <a:lnTo>
                  <a:pt x="8841" y="294"/>
                </a:lnTo>
                <a:lnTo>
                  <a:pt x="8744" y="196"/>
                </a:lnTo>
                <a:lnTo>
                  <a:pt x="8646" y="123"/>
                </a:lnTo>
                <a:lnTo>
                  <a:pt x="8524" y="74"/>
                </a:lnTo>
                <a:lnTo>
                  <a:pt x="8402" y="25"/>
                </a:lnTo>
                <a:lnTo>
                  <a:pt x="825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8"/>
          <p:cNvSpPr/>
          <p:nvPr/>
        </p:nvSpPr>
        <p:spPr>
          <a:xfrm>
            <a:off x="3742304" y="3692001"/>
            <a:ext cx="343053" cy="343032"/>
          </a:xfrm>
          <a:custGeom>
            <a:rect b="b" l="l" r="r" t="t"/>
            <a:pathLst>
              <a:path extrusionOk="0" h="16413" w="16414">
                <a:moveTo>
                  <a:pt x="10088" y="5080"/>
                </a:moveTo>
                <a:lnTo>
                  <a:pt x="10234" y="5105"/>
                </a:lnTo>
                <a:lnTo>
                  <a:pt x="10307" y="5129"/>
                </a:lnTo>
                <a:lnTo>
                  <a:pt x="10356" y="5178"/>
                </a:lnTo>
                <a:lnTo>
                  <a:pt x="11235" y="6057"/>
                </a:lnTo>
                <a:lnTo>
                  <a:pt x="11284" y="6106"/>
                </a:lnTo>
                <a:lnTo>
                  <a:pt x="11309" y="6179"/>
                </a:lnTo>
                <a:lnTo>
                  <a:pt x="11333" y="6326"/>
                </a:lnTo>
                <a:lnTo>
                  <a:pt x="11309" y="6473"/>
                </a:lnTo>
                <a:lnTo>
                  <a:pt x="11284" y="6546"/>
                </a:lnTo>
                <a:lnTo>
                  <a:pt x="11235" y="6595"/>
                </a:lnTo>
                <a:lnTo>
                  <a:pt x="9892" y="7938"/>
                </a:lnTo>
                <a:lnTo>
                  <a:pt x="9843" y="7987"/>
                </a:lnTo>
                <a:lnTo>
                  <a:pt x="9819" y="8060"/>
                </a:lnTo>
                <a:lnTo>
                  <a:pt x="9795" y="8207"/>
                </a:lnTo>
                <a:lnTo>
                  <a:pt x="9819" y="8353"/>
                </a:lnTo>
                <a:lnTo>
                  <a:pt x="9843" y="8426"/>
                </a:lnTo>
                <a:lnTo>
                  <a:pt x="9892" y="8475"/>
                </a:lnTo>
                <a:lnTo>
                  <a:pt x="11235" y="9818"/>
                </a:lnTo>
                <a:lnTo>
                  <a:pt x="11284" y="9867"/>
                </a:lnTo>
                <a:lnTo>
                  <a:pt x="11309" y="9941"/>
                </a:lnTo>
                <a:lnTo>
                  <a:pt x="11333" y="10087"/>
                </a:lnTo>
                <a:lnTo>
                  <a:pt x="11309" y="10234"/>
                </a:lnTo>
                <a:lnTo>
                  <a:pt x="11284" y="10307"/>
                </a:lnTo>
                <a:lnTo>
                  <a:pt x="11235" y="10356"/>
                </a:lnTo>
                <a:lnTo>
                  <a:pt x="10356" y="11235"/>
                </a:lnTo>
                <a:lnTo>
                  <a:pt x="10307" y="11284"/>
                </a:lnTo>
                <a:lnTo>
                  <a:pt x="10234" y="11308"/>
                </a:lnTo>
                <a:lnTo>
                  <a:pt x="10088" y="11333"/>
                </a:lnTo>
                <a:lnTo>
                  <a:pt x="9941" y="11308"/>
                </a:lnTo>
                <a:lnTo>
                  <a:pt x="9868" y="11284"/>
                </a:lnTo>
                <a:lnTo>
                  <a:pt x="9819" y="11235"/>
                </a:lnTo>
                <a:lnTo>
                  <a:pt x="8476" y="9892"/>
                </a:lnTo>
                <a:lnTo>
                  <a:pt x="8427" y="9843"/>
                </a:lnTo>
                <a:lnTo>
                  <a:pt x="8354" y="9818"/>
                </a:lnTo>
                <a:lnTo>
                  <a:pt x="8207" y="9794"/>
                </a:lnTo>
                <a:lnTo>
                  <a:pt x="8061" y="9818"/>
                </a:lnTo>
                <a:lnTo>
                  <a:pt x="7987" y="9843"/>
                </a:lnTo>
                <a:lnTo>
                  <a:pt x="7938" y="9892"/>
                </a:lnTo>
                <a:lnTo>
                  <a:pt x="6595" y="11235"/>
                </a:lnTo>
                <a:lnTo>
                  <a:pt x="6546" y="11284"/>
                </a:lnTo>
                <a:lnTo>
                  <a:pt x="6473" y="11308"/>
                </a:lnTo>
                <a:lnTo>
                  <a:pt x="6326" y="11333"/>
                </a:lnTo>
                <a:lnTo>
                  <a:pt x="6180" y="11308"/>
                </a:lnTo>
                <a:lnTo>
                  <a:pt x="6107" y="11284"/>
                </a:lnTo>
                <a:lnTo>
                  <a:pt x="6058" y="11235"/>
                </a:lnTo>
                <a:lnTo>
                  <a:pt x="5179" y="10356"/>
                </a:lnTo>
                <a:lnTo>
                  <a:pt x="5130" y="10307"/>
                </a:lnTo>
                <a:lnTo>
                  <a:pt x="5105" y="10234"/>
                </a:lnTo>
                <a:lnTo>
                  <a:pt x="5081" y="10087"/>
                </a:lnTo>
                <a:lnTo>
                  <a:pt x="5105" y="9941"/>
                </a:lnTo>
                <a:lnTo>
                  <a:pt x="5130" y="9867"/>
                </a:lnTo>
                <a:lnTo>
                  <a:pt x="5179" y="9818"/>
                </a:lnTo>
                <a:lnTo>
                  <a:pt x="6522" y="8475"/>
                </a:lnTo>
                <a:lnTo>
                  <a:pt x="6571" y="8426"/>
                </a:lnTo>
                <a:lnTo>
                  <a:pt x="6595" y="8353"/>
                </a:lnTo>
                <a:lnTo>
                  <a:pt x="6620" y="8207"/>
                </a:lnTo>
                <a:lnTo>
                  <a:pt x="6595" y="8060"/>
                </a:lnTo>
                <a:lnTo>
                  <a:pt x="6571" y="7987"/>
                </a:lnTo>
                <a:lnTo>
                  <a:pt x="6522" y="7938"/>
                </a:lnTo>
                <a:lnTo>
                  <a:pt x="5179" y="6595"/>
                </a:lnTo>
                <a:lnTo>
                  <a:pt x="5130" y="6546"/>
                </a:lnTo>
                <a:lnTo>
                  <a:pt x="5105" y="6473"/>
                </a:lnTo>
                <a:lnTo>
                  <a:pt x="5081" y="6326"/>
                </a:lnTo>
                <a:lnTo>
                  <a:pt x="5105" y="6179"/>
                </a:lnTo>
                <a:lnTo>
                  <a:pt x="5130" y="6106"/>
                </a:lnTo>
                <a:lnTo>
                  <a:pt x="5179" y="6057"/>
                </a:lnTo>
                <a:lnTo>
                  <a:pt x="6058" y="5178"/>
                </a:lnTo>
                <a:lnTo>
                  <a:pt x="6107" y="5129"/>
                </a:lnTo>
                <a:lnTo>
                  <a:pt x="6180" y="5105"/>
                </a:lnTo>
                <a:lnTo>
                  <a:pt x="6326" y="5080"/>
                </a:lnTo>
                <a:lnTo>
                  <a:pt x="6473" y="5105"/>
                </a:lnTo>
                <a:lnTo>
                  <a:pt x="6546" y="5129"/>
                </a:lnTo>
                <a:lnTo>
                  <a:pt x="6595" y="5178"/>
                </a:lnTo>
                <a:lnTo>
                  <a:pt x="7938" y="6521"/>
                </a:lnTo>
                <a:lnTo>
                  <a:pt x="7987" y="6570"/>
                </a:lnTo>
                <a:lnTo>
                  <a:pt x="8061" y="6595"/>
                </a:lnTo>
                <a:lnTo>
                  <a:pt x="8207" y="6619"/>
                </a:lnTo>
                <a:lnTo>
                  <a:pt x="8354" y="6595"/>
                </a:lnTo>
                <a:lnTo>
                  <a:pt x="8427" y="6570"/>
                </a:lnTo>
                <a:lnTo>
                  <a:pt x="8476" y="6521"/>
                </a:lnTo>
                <a:lnTo>
                  <a:pt x="9819" y="5178"/>
                </a:lnTo>
                <a:lnTo>
                  <a:pt x="9868" y="5129"/>
                </a:lnTo>
                <a:lnTo>
                  <a:pt x="9941" y="5105"/>
                </a:lnTo>
                <a:lnTo>
                  <a:pt x="10088" y="5080"/>
                </a:lnTo>
                <a:close/>
                <a:moveTo>
                  <a:pt x="5130" y="0"/>
                </a:moveTo>
                <a:lnTo>
                  <a:pt x="4934" y="25"/>
                </a:lnTo>
                <a:lnTo>
                  <a:pt x="4739" y="74"/>
                </a:lnTo>
                <a:lnTo>
                  <a:pt x="4568" y="171"/>
                </a:lnTo>
                <a:lnTo>
                  <a:pt x="4397" y="293"/>
                </a:lnTo>
                <a:lnTo>
                  <a:pt x="294" y="4397"/>
                </a:lnTo>
                <a:lnTo>
                  <a:pt x="172" y="4568"/>
                </a:lnTo>
                <a:lnTo>
                  <a:pt x="74" y="4738"/>
                </a:lnTo>
                <a:lnTo>
                  <a:pt x="25" y="4934"/>
                </a:lnTo>
                <a:lnTo>
                  <a:pt x="1" y="5129"/>
                </a:lnTo>
                <a:lnTo>
                  <a:pt x="1" y="11284"/>
                </a:lnTo>
                <a:lnTo>
                  <a:pt x="25" y="11479"/>
                </a:lnTo>
                <a:lnTo>
                  <a:pt x="74" y="11675"/>
                </a:lnTo>
                <a:lnTo>
                  <a:pt x="172" y="11846"/>
                </a:lnTo>
                <a:lnTo>
                  <a:pt x="294" y="12017"/>
                </a:lnTo>
                <a:lnTo>
                  <a:pt x="4397" y="16120"/>
                </a:lnTo>
                <a:lnTo>
                  <a:pt x="4568" y="16242"/>
                </a:lnTo>
                <a:lnTo>
                  <a:pt x="4739" y="16339"/>
                </a:lnTo>
                <a:lnTo>
                  <a:pt x="4934" y="16388"/>
                </a:lnTo>
                <a:lnTo>
                  <a:pt x="5130" y="16413"/>
                </a:lnTo>
                <a:lnTo>
                  <a:pt x="11284" y="16413"/>
                </a:lnTo>
                <a:lnTo>
                  <a:pt x="11480" y="16388"/>
                </a:lnTo>
                <a:lnTo>
                  <a:pt x="11675" y="16339"/>
                </a:lnTo>
                <a:lnTo>
                  <a:pt x="11846" y="16242"/>
                </a:lnTo>
                <a:lnTo>
                  <a:pt x="12017" y="16120"/>
                </a:lnTo>
                <a:lnTo>
                  <a:pt x="16120" y="12017"/>
                </a:lnTo>
                <a:lnTo>
                  <a:pt x="16242" y="11846"/>
                </a:lnTo>
                <a:lnTo>
                  <a:pt x="16340" y="11675"/>
                </a:lnTo>
                <a:lnTo>
                  <a:pt x="16389" y="11479"/>
                </a:lnTo>
                <a:lnTo>
                  <a:pt x="16413" y="11284"/>
                </a:lnTo>
                <a:lnTo>
                  <a:pt x="16413" y="5129"/>
                </a:lnTo>
                <a:lnTo>
                  <a:pt x="16389" y="4934"/>
                </a:lnTo>
                <a:lnTo>
                  <a:pt x="16340" y="4738"/>
                </a:lnTo>
                <a:lnTo>
                  <a:pt x="16242" y="4568"/>
                </a:lnTo>
                <a:lnTo>
                  <a:pt x="16120" y="4397"/>
                </a:lnTo>
                <a:lnTo>
                  <a:pt x="12017" y="293"/>
                </a:lnTo>
                <a:lnTo>
                  <a:pt x="11846" y="171"/>
                </a:lnTo>
                <a:lnTo>
                  <a:pt x="11675" y="74"/>
                </a:lnTo>
                <a:lnTo>
                  <a:pt x="11480" y="25"/>
                </a:lnTo>
                <a:lnTo>
                  <a:pt x="112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0" name="Google Shape;440;p28"/>
          <p:cNvGrpSpPr/>
          <p:nvPr/>
        </p:nvGrpSpPr>
        <p:grpSpPr>
          <a:xfrm>
            <a:off x="4280686" y="3696960"/>
            <a:ext cx="393045" cy="332833"/>
            <a:chOff x="5275975" y="4344850"/>
            <a:chExt cx="470150" cy="398125"/>
          </a:xfrm>
        </p:grpSpPr>
        <p:sp>
          <p:nvSpPr>
            <p:cNvPr id="441" name="Google Shape;441;p28"/>
            <p:cNvSpPr/>
            <p:nvPr/>
          </p:nvSpPr>
          <p:spPr>
            <a:xfrm>
              <a:off x="5661250" y="4690450"/>
              <a:ext cx="65950" cy="52525"/>
            </a:xfrm>
            <a:custGeom>
              <a:rect b="b" l="l" r="r" t="t"/>
              <a:pathLst>
                <a:path extrusionOk="0" h="2101" w="2638">
                  <a:moveTo>
                    <a:pt x="0" y="0"/>
                  </a:moveTo>
                  <a:lnTo>
                    <a:pt x="0" y="782"/>
                  </a:lnTo>
                  <a:lnTo>
                    <a:pt x="25" y="1050"/>
                  </a:lnTo>
                  <a:lnTo>
                    <a:pt x="122" y="1295"/>
                  </a:lnTo>
                  <a:lnTo>
                    <a:pt x="244" y="1514"/>
                  </a:lnTo>
                  <a:lnTo>
                    <a:pt x="391" y="1710"/>
                  </a:lnTo>
                  <a:lnTo>
                    <a:pt x="586" y="1856"/>
                  </a:lnTo>
                  <a:lnTo>
                    <a:pt x="806" y="1978"/>
                  </a:lnTo>
                  <a:lnTo>
                    <a:pt x="1050" y="2076"/>
                  </a:lnTo>
                  <a:lnTo>
                    <a:pt x="1319" y="2100"/>
                  </a:lnTo>
                  <a:lnTo>
                    <a:pt x="1588" y="2076"/>
                  </a:lnTo>
                  <a:lnTo>
                    <a:pt x="1832" y="1978"/>
                  </a:lnTo>
                  <a:lnTo>
                    <a:pt x="2052" y="1856"/>
                  </a:lnTo>
                  <a:lnTo>
                    <a:pt x="2247" y="1710"/>
                  </a:lnTo>
                  <a:lnTo>
                    <a:pt x="2418" y="1514"/>
                  </a:lnTo>
                  <a:lnTo>
                    <a:pt x="2540" y="1295"/>
                  </a:lnTo>
                  <a:lnTo>
                    <a:pt x="2613" y="1050"/>
                  </a:lnTo>
                  <a:lnTo>
                    <a:pt x="2638" y="782"/>
                  </a:lnTo>
                  <a:lnTo>
                    <a:pt x="263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8"/>
            <p:cNvSpPr/>
            <p:nvPr/>
          </p:nvSpPr>
          <p:spPr>
            <a:xfrm>
              <a:off x="5294900" y="4690450"/>
              <a:ext cx="65950" cy="52525"/>
            </a:xfrm>
            <a:custGeom>
              <a:rect b="b" l="l" r="r" t="t"/>
              <a:pathLst>
                <a:path extrusionOk="0" h="2101" w="2638">
                  <a:moveTo>
                    <a:pt x="0" y="0"/>
                  </a:moveTo>
                  <a:lnTo>
                    <a:pt x="0" y="782"/>
                  </a:lnTo>
                  <a:lnTo>
                    <a:pt x="25" y="1050"/>
                  </a:lnTo>
                  <a:lnTo>
                    <a:pt x="98" y="1295"/>
                  </a:lnTo>
                  <a:lnTo>
                    <a:pt x="220" y="1514"/>
                  </a:lnTo>
                  <a:lnTo>
                    <a:pt x="391" y="1710"/>
                  </a:lnTo>
                  <a:lnTo>
                    <a:pt x="586" y="1856"/>
                  </a:lnTo>
                  <a:lnTo>
                    <a:pt x="806" y="1978"/>
                  </a:lnTo>
                  <a:lnTo>
                    <a:pt x="1050" y="2076"/>
                  </a:lnTo>
                  <a:lnTo>
                    <a:pt x="1319" y="2100"/>
                  </a:lnTo>
                  <a:lnTo>
                    <a:pt x="1588" y="2076"/>
                  </a:lnTo>
                  <a:lnTo>
                    <a:pt x="1832" y="1978"/>
                  </a:lnTo>
                  <a:lnTo>
                    <a:pt x="2052" y="1856"/>
                  </a:lnTo>
                  <a:lnTo>
                    <a:pt x="2247" y="1710"/>
                  </a:lnTo>
                  <a:lnTo>
                    <a:pt x="2394" y="1514"/>
                  </a:lnTo>
                  <a:lnTo>
                    <a:pt x="2516" y="1295"/>
                  </a:lnTo>
                  <a:lnTo>
                    <a:pt x="2614" y="1050"/>
                  </a:lnTo>
                  <a:lnTo>
                    <a:pt x="2638" y="782"/>
                  </a:lnTo>
                  <a:lnTo>
                    <a:pt x="263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8"/>
            <p:cNvSpPr/>
            <p:nvPr/>
          </p:nvSpPr>
          <p:spPr>
            <a:xfrm>
              <a:off x="5275975" y="4344850"/>
              <a:ext cx="470150" cy="334025"/>
            </a:xfrm>
            <a:custGeom>
              <a:rect b="b" l="l" r="r" t="t"/>
              <a:pathLst>
                <a:path extrusionOk="0" h="13361" w="18806">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4" name="Google Shape;444;p28"/>
          <p:cNvSpPr/>
          <p:nvPr/>
        </p:nvSpPr>
        <p:spPr>
          <a:xfrm>
            <a:off x="4864301" y="3686902"/>
            <a:ext cx="353252" cy="353231"/>
          </a:xfrm>
          <a:custGeom>
            <a:rect b="b" l="l" r="r" t="t"/>
            <a:pathLst>
              <a:path extrusionOk="0" h="16901" w="16902">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5" name="Google Shape;445;p28"/>
          <p:cNvGrpSpPr/>
          <p:nvPr/>
        </p:nvGrpSpPr>
        <p:grpSpPr>
          <a:xfrm>
            <a:off x="5423038" y="3669915"/>
            <a:ext cx="362448" cy="386922"/>
            <a:chOff x="6642425" y="4312500"/>
            <a:chExt cx="433550" cy="462825"/>
          </a:xfrm>
        </p:grpSpPr>
        <p:sp>
          <p:nvSpPr>
            <p:cNvPr id="446" name="Google Shape;446;p28"/>
            <p:cNvSpPr/>
            <p:nvPr/>
          </p:nvSpPr>
          <p:spPr>
            <a:xfrm>
              <a:off x="6642425" y="4687375"/>
              <a:ext cx="433550" cy="39125"/>
            </a:xfrm>
            <a:custGeom>
              <a:rect b="b" l="l" r="r" t="t"/>
              <a:pathLst>
                <a:path extrusionOk="0" h="1565" w="17342">
                  <a:moveTo>
                    <a:pt x="489" y="1"/>
                  </a:moveTo>
                  <a:lnTo>
                    <a:pt x="392" y="25"/>
                  </a:lnTo>
                  <a:lnTo>
                    <a:pt x="294" y="50"/>
                  </a:lnTo>
                  <a:lnTo>
                    <a:pt x="221" y="99"/>
                  </a:lnTo>
                  <a:lnTo>
                    <a:pt x="147" y="148"/>
                  </a:lnTo>
                  <a:lnTo>
                    <a:pt x="74" y="221"/>
                  </a:lnTo>
                  <a:lnTo>
                    <a:pt x="25" y="318"/>
                  </a:lnTo>
                  <a:lnTo>
                    <a:pt x="1" y="392"/>
                  </a:lnTo>
                  <a:lnTo>
                    <a:pt x="1" y="489"/>
                  </a:lnTo>
                  <a:lnTo>
                    <a:pt x="1" y="612"/>
                  </a:lnTo>
                  <a:lnTo>
                    <a:pt x="25" y="685"/>
                  </a:lnTo>
                  <a:lnTo>
                    <a:pt x="74" y="783"/>
                  </a:lnTo>
                  <a:lnTo>
                    <a:pt x="147" y="856"/>
                  </a:lnTo>
                  <a:lnTo>
                    <a:pt x="221" y="905"/>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40"/>
                  </a:lnTo>
                  <a:lnTo>
                    <a:pt x="2297" y="1564"/>
                  </a:lnTo>
                  <a:lnTo>
                    <a:pt x="2761" y="1564"/>
                  </a:lnTo>
                  <a:lnTo>
                    <a:pt x="2956" y="1540"/>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40"/>
                  </a:lnTo>
                  <a:lnTo>
                    <a:pt x="6400" y="1564"/>
                  </a:lnTo>
                  <a:lnTo>
                    <a:pt x="6839" y="1564"/>
                  </a:lnTo>
                  <a:lnTo>
                    <a:pt x="7059" y="1540"/>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40"/>
                  </a:lnTo>
                  <a:lnTo>
                    <a:pt x="10478" y="1564"/>
                  </a:lnTo>
                  <a:lnTo>
                    <a:pt x="10942" y="1564"/>
                  </a:lnTo>
                  <a:lnTo>
                    <a:pt x="11138" y="1540"/>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40"/>
                  </a:lnTo>
                  <a:lnTo>
                    <a:pt x="14581" y="1564"/>
                  </a:lnTo>
                  <a:lnTo>
                    <a:pt x="15046" y="1564"/>
                  </a:lnTo>
                  <a:lnTo>
                    <a:pt x="15241" y="1540"/>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5"/>
                  </a:lnTo>
                  <a:lnTo>
                    <a:pt x="17195" y="856"/>
                  </a:lnTo>
                  <a:lnTo>
                    <a:pt x="17268" y="783"/>
                  </a:lnTo>
                  <a:lnTo>
                    <a:pt x="17317" y="685"/>
                  </a:lnTo>
                  <a:lnTo>
                    <a:pt x="17341" y="612"/>
                  </a:lnTo>
                  <a:lnTo>
                    <a:pt x="17341" y="489"/>
                  </a:lnTo>
                  <a:lnTo>
                    <a:pt x="17341" y="392"/>
                  </a:lnTo>
                  <a:lnTo>
                    <a:pt x="17317" y="318"/>
                  </a:lnTo>
                  <a:lnTo>
                    <a:pt x="17268" y="221"/>
                  </a:lnTo>
                  <a:lnTo>
                    <a:pt x="17195" y="148"/>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8"/>
            <p:cNvSpPr/>
            <p:nvPr/>
          </p:nvSpPr>
          <p:spPr>
            <a:xfrm>
              <a:off x="6642425" y="4736225"/>
              <a:ext cx="433550" cy="39100"/>
            </a:xfrm>
            <a:custGeom>
              <a:rect b="b" l="l" r="r" t="t"/>
              <a:pathLst>
                <a:path extrusionOk="0" h="1564" w="17342">
                  <a:moveTo>
                    <a:pt x="489" y="1"/>
                  </a:moveTo>
                  <a:lnTo>
                    <a:pt x="392" y="25"/>
                  </a:lnTo>
                  <a:lnTo>
                    <a:pt x="294" y="50"/>
                  </a:lnTo>
                  <a:lnTo>
                    <a:pt x="221" y="99"/>
                  </a:lnTo>
                  <a:lnTo>
                    <a:pt x="147" y="147"/>
                  </a:lnTo>
                  <a:lnTo>
                    <a:pt x="74" y="221"/>
                  </a:lnTo>
                  <a:lnTo>
                    <a:pt x="25" y="318"/>
                  </a:lnTo>
                  <a:lnTo>
                    <a:pt x="1" y="392"/>
                  </a:lnTo>
                  <a:lnTo>
                    <a:pt x="1" y="489"/>
                  </a:lnTo>
                  <a:lnTo>
                    <a:pt x="1" y="611"/>
                  </a:lnTo>
                  <a:lnTo>
                    <a:pt x="25" y="685"/>
                  </a:lnTo>
                  <a:lnTo>
                    <a:pt x="74" y="782"/>
                  </a:lnTo>
                  <a:lnTo>
                    <a:pt x="147" y="856"/>
                  </a:lnTo>
                  <a:lnTo>
                    <a:pt x="221" y="904"/>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39"/>
                  </a:lnTo>
                  <a:lnTo>
                    <a:pt x="2297" y="1564"/>
                  </a:lnTo>
                  <a:lnTo>
                    <a:pt x="2761" y="1564"/>
                  </a:lnTo>
                  <a:lnTo>
                    <a:pt x="2956" y="1539"/>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39"/>
                  </a:lnTo>
                  <a:lnTo>
                    <a:pt x="6400" y="1564"/>
                  </a:lnTo>
                  <a:lnTo>
                    <a:pt x="6839" y="1564"/>
                  </a:lnTo>
                  <a:lnTo>
                    <a:pt x="7059" y="1539"/>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39"/>
                  </a:lnTo>
                  <a:lnTo>
                    <a:pt x="10478" y="1564"/>
                  </a:lnTo>
                  <a:lnTo>
                    <a:pt x="10942" y="1564"/>
                  </a:lnTo>
                  <a:lnTo>
                    <a:pt x="11138" y="1539"/>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39"/>
                  </a:lnTo>
                  <a:lnTo>
                    <a:pt x="14581" y="1564"/>
                  </a:lnTo>
                  <a:lnTo>
                    <a:pt x="15046" y="1564"/>
                  </a:lnTo>
                  <a:lnTo>
                    <a:pt x="15241" y="1539"/>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4"/>
                  </a:lnTo>
                  <a:lnTo>
                    <a:pt x="17195" y="856"/>
                  </a:lnTo>
                  <a:lnTo>
                    <a:pt x="17268" y="782"/>
                  </a:lnTo>
                  <a:lnTo>
                    <a:pt x="17317" y="685"/>
                  </a:lnTo>
                  <a:lnTo>
                    <a:pt x="17341" y="611"/>
                  </a:lnTo>
                  <a:lnTo>
                    <a:pt x="17341" y="489"/>
                  </a:lnTo>
                  <a:lnTo>
                    <a:pt x="17341" y="392"/>
                  </a:lnTo>
                  <a:lnTo>
                    <a:pt x="17317" y="318"/>
                  </a:lnTo>
                  <a:lnTo>
                    <a:pt x="17268" y="221"/>
                  </a:lnTo>
                  <a:lnTo>
                    <a:pt x="17195" y="147"/>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8"/>
            <p:cNvSpPr/>
            <p:nvPr/>
          </p:nvSpPr>
          <p:spPr>
            <a:xfrm>
              <a:off x="6684575" y="4312500"/>
              <a:ext cx="349875" cy="377350"/>
            </a:xfrm>
            <a:custGeom>
              <a:rect b="b" l="l" r="r" t="t"/>
              <a:pathLst>
                <a:path extrusionOk="0" h="15094" w="13995">
                  <a:moveTo>
                    <a:pt x="5691" y="5740"/>
                  </a:moveTo>
                  <a:lnTo>
                    <a:pt x="5764" y="5764"/>
                  </a:lnTo>
                  <a:lnTo>
                    <a:pt x="5813" y="5837"/>
                  </a:lnTo>
                  <a:lnTo>
                    <a:pt x="5862" y="5886"/>
                  </a:lnTo>
                  <a:lnTo>
                    <a:pt x="5935" y="6082"/>
                  </a:lnTo>
                  <a:lnTo>
                    <a:pt x="5959" y="6301"/>
                  </a:lnTo>
                  <a:lnTo>
                    <a:pt x="5935" y="6521"/>
                  </a:lnTo>
                  <a:lnTo>
                    <a:pt x="5862" y="6692"/>
                  </a:lnTo>
                  <a:lnTo>
                    <a:pt x="5813" y="6765"/>
                  </a:lnTo>
                  <a:lnTo>
                    <a:pt x="5764" y="6814"/>
                  </a:lnTo>
                  <a:lnTo>
                    <a:pt x="5691" y="6839"/>
                  </a:lnTo>
                  <a:lnTo>
                    <a:pt x="5642" y="6863"/>
                  </a:lnTo>
                  <a:lnTo>
                    <a:pt x="5569" y="6839"/>
                  </a:lnTo>
                  <a:lnTo>
                    <a:pt x="5520" y="6814"/>
                  </a:lnTo>
                  <a:lnTo>
                    <a:pt x="5446" y="6765"/>
                  </a:lnTo>
                  <a:lnTo>
                    <a:pt x="5398" y="6692"/>
                  </a:lnTo>
                  <a:lnTo>
                    <a:pt x="5349" y="6521"/>
                  </a:lnTo>
                  <a:lnTo>
                    <a:pt x="5324" y="6301"/>
                  </a:lnTo>
                  <a:lnTo>
                    <a:pt x="5349" y="6082"/>
                  </a:lnTo>
                  <a:lnTo>
                    <a:pt x="5398" y="5886"/>
                  </a:lnTo>
                  <a:lnTo>
                    <a:pt x="5446" y="5837"/>
                  </a:lnTo>
                  <a:lnTo>
                    <a:pt x="5520" y="5764"/>
                  </a:lnTo>
                  <a:lnTo>
                    <a:pt x="5569" y="5740"/>
                  </a:lnTo>
                  <a:close/>
                  <a:moveTo>
                    <a:pt x="8402" y="5740"/>
                  </a:moveTo>
                  <a:lnTo>
                    <a:pt x="8475" y="5764"/>
                  </a:lnTo>
                  <a:lnTo>
                    <a:pt x="8524" y="5837"/>
                  </a:lnTo>
                  <a:lnTo>
                    <a:pt x="8573" y="5886"/>
                  </a:lnTo>
                  <a:lnTo>
                    <a:pt x="8621" y="6082"/>
                  </a:lnTo>
                  <a:lnTo>
                    <a:pt x="8646" y="6301"/>
                  </a:lnTo>
                  <a:lnTo>
                    <a:pt x="8621" y="6521"/>
                  </a:lnTo>
                  <a:lnTo>
                    <a:pt x="8573" y="6692"/>
                  </a:lnTo>
                  <a:lnTo>
                    <a:pt x="8524" y="6765"/>
                  </a:lnTo>
                  <a:lnTo>
                    <a:pt x="8475" y="6814"/>
                  </a:lnTo>
                  <a:lnTo>
                    <a:pt x="8402" y="6839"/>
                  </a:lnTo>
                  <a:lnTo>
                    <a:pt x="8328" y="6863"/>
                  </a:lnTo>
                  <a:lnTo>
                    <a:pt x="8280" y="6839"/>
                  </a:lnTo>
                  <a:lnTo>
                    <a:pt x="8206" y="6814"/>
                  </a:lnTo>
                  <a:lnTo>
                    <a:pt x="8157" y="6765"/>
                  </a:lnTo>
                  <a:lnTo>
                    <a:pt x="8109" y="6692"/>
                  </a:lnTo>
                  <a:lnTo>
                    <a:pt x="8035" y="6521"/>
                  </a:lnTo>
                  <a:lnTo>
                    <a:pt x="8011" y="6301"/>
                  </a:lnTo>
                  <a:lnTo>
                    <a:pt x="8035" y="6082"/>
                  </a:lnTo>
                  <a:lnTo>
                    <a:pt x="8109" y="5886"/>
                  </a:lnTo>
                  <a:lnTo>
                    <a:pt x="8157" y="5837"/>
                  </a:lnTo>
                  <a:lnTo>
                    <a:pt x="8206" y="5764"/>
                  </a:lnTo>
                  <a:lnTo>
                    <a:pt x="8280" y="5740"/>
                  </a:lnTo>
                  <a:close/>
                  <a:moveTo>
                    <a:pt x="9867" y="2931"/>
                  </a:moveTo>
                  <a:lnTo>
                    <a:pt x="9867" y="4421"/>
                  </a:lnTo>
                  <a:lnTo>
                    <a:pt x="11552" y="4421"/>
                  </a:lnTo>
                  <a:lnTo>
                    <a:pt x="11552" y="6033"/>
                  </a:lnTo>
                  <a:lnTo>
                    <a:pt x="7229" y="4225"/>
                  </a:lnTo>
                  <a:lnTo>
                    <a:pt x="7229" y="9867"/>
                  </a:lnTo>
                  <a:lnTo>
                    <a:pt x="7205" y="9965"/>
                  </a:lnTo>
                  <a:lnTo>
                    <a:pt x="7156" y="10063"/>
                  </a:lnTo>
                  <a:lnTo>
                    <a:pt x="7083" y="10111"/>
                  </a:lnTo>
                  <a:lnTo>
                    <a:pt x="6887" y="10111"/>
                  </a:lnTo>
                  <a:lnTo>
                    <a:pt x="6814" y="10063"/>
                  </a:lnTo>
                  <a:lnTo>
                    <a:pt x="6765" y="9965"/>
                  </a:lnTo>
                  <a:lnTo>
                    <a:pt x="6741" y="9867"/>
                  </a:lnTo>
                  <a:lnTo>
                    <a:pt x="6741" y="4225"/>
                  </a:lnTo>
                  <a:lnTo>
                    <a:pt x="2418" y="6033"/>
                  </a:lnTo>
                  <a:lnTo>
                    <a:pt x="2418" y="4421"/>
                  </a:lnTo>
                  <a:lnTo>
                    <a:pt x="4103" y="4421"/>
                  </a:lnTo>
                  <a:lnTo>
                    <a:pt x="4103" y="2931"/>
                  </a:lnTo>
                  <a:close/>
                  <a:moveTo>
                    <a:pt x="5520" y="0"/>
                  </a:moveTo>
                  <a:lnTo>
                    <a:pt x="5520" y="2027"/>
                  </a:lnTo>
                  <a:lnTo>
                    <a:pt x="3151" y="2027"/>
                  </a:lnTo>
                  <a:lnTo>
                    <a:pt x="3151" y="3542"/>
                  </a:lnTo>
                  <a:lnTo>
                    <a:pt x="1466" y="3542"/>
                  </a:lnTo>
                  <a:lnTo>
                    <a:pt x="1466" y="6423"/>
                  </a:lnTo>
                  <a:lnTo>
                    <a:pt x="586" y="6765"/>
                  </a:lnTo>
                  <a:lnTo>
                    <a:pt x="415" y="6863"/>
                  </a:lnTo>
                  <a:lnTo>
                    <a:pt x="269" y="6985"/>
                  </a:lnTo>
                  <a:lnTo>
                    <a:pt x="147" y="7132"/>
                  </a:lnTo>
                  <a:lnTo>
                    <a:pt x="49" y="7278"/>
                  </a:lnTo>
                  <a:lnTo>
                    <a:pt x="0" y="7425"/>
                  </a:lnTo>
                  <a:lnTo>
                    <a:pt x="0" y="7596"/>
                  </a:lnTo>
                  <a:lnTo>
                    <a:pt x="0" y="7791"/>
                  </a:lnTo>
                  <a:lnTo>
                    <a:pt x="73" y="7987"/>
                  </a:lnTo>
                  <a:lnTo>
                    <a:pt x="1514" y="11308"/>
                  </a:lnTo>
                  <a:lnTo>
                    <a:pt x="1514" y="14874"/>
                  </a:lnTo>
                  <a:lnTo>
                    <a:pt x="1759" y="14752"/>
                  </a:lnTo>
                  <a:lnTo>
                    <a:pt x="2052" y="14630"/>
                  </a:lnTo>
                  <a:lnTo>
                    <a:pt x="2247" y="14581"/>
                  </a:lnTo>
                  <a:lnTo>
                    <a:pt x="2442" y="14556"/>
                  </a:lnTo>
                  <a:lnTo>
                    <a:pt x="2662" y="14532"/>
                  </a:lnTo>
                  <a:lnTo>
                    <a:pt x="2882" y="14508"/>
                  </a:lnTo>
                  <a:lnTo>
                    <a:pt x="3175" y="14532"/>
                  </a:lnTo>
                  <a:lnTo>
                    <a:pt x="3419" y="14556"/>
                  </a:lnTo>
                  <a:lnTo>
                    <a:pt x="3639" y="14605"/>
                  </a:lnTo>
                  <a:lnTo>
                    <a:pt x="3835" y="14678"/>
                  </a:lnTo>
                  <a:lnTo>
                    <a:pt x="4152" y="14801"/>
                  </a:lnTo>
                  <a:lnTo>
                    <a:pt x="4396" y="14947"/>
                  </a:lnTo>
                  <a:lnTo>
                    <a:pt x="4543" y="15020"/>
                  </a:lnTo>
                  <a:lnTo>
                    <a:pt x="4641" y="15069"/>
                  </a:lnTo>
                  <a:lnTo>
                    <a:pt x="4787" y="15094"/>
                  </a:lnTo>
                  <a:lnTo>
                    <a:pt x="5105" y="15094"/>
                  </a:lnTo>
                  <a:lnTo>
                    <a:pt x="5227" y="15069"/>
                  </a:lnTo>
                  <a:lnTo>
                    <a:pt x="5349" y="15020"/>
                  </a:lnTo>
                  <a:lnTo>
                    <a:pt x="5471" y="14947"/>
                  </a:lnTo>
                  <a:lnTo>
                    <a:pt x="5740" y="14801"/>
                  </a:lnTo>
                  <a:lnTo>
                    <a:pt x="6057" y="14678"/>
                  </a:lnTo>
                  <a:lnTo>
                    <a:pt x="6252" y="14605"/>
                  </a:lnTo>
                  <a:lnTo>
                    <a:pt x="6472" y="14556"/>
                  </a:lnTo>
                  <a:lnTo>
                    <a:pt x="6716" y="14532"/>
                  </a:lnTo>
                  <a:lnTo>
                    <a:pt x="6985" y="14508"/>
                  </a:lnTo>
                  <a:lnTo>
                    <a:pt x="7254" y="14532"/>
                  </a:lnTo>
                  <a:lnTo>
                    <a:pt x="7498" y="14556"/>
                  </a:lnTo>
                  <a:lnTo>
                    <a:pt x="7718" y="14605"/>
                  </a:lnTo>
                  <a:lnTo>
                    <a:pt x="7913" y="14678"/>
                  </a:lnTo>
                  <a:lnTo>
                    <a:pt x="8255" y="14801"/>
                  </a:lnTo>
                  <a:lnTo>
                    <a:pt x="8499" y="14947"/>
                  </a:lnTo>
                  <a:lnTo>
                    <a:pt x="8621" y="15020"/>
                  </a:lnTo>
                  <a:lnTo>
                    <a:pt x="8744" y="15069"/>
                  </a:lnTo>
                  <a:lnTo>
                    <a:pt x="8866" y="15094"/>
                  </a:lnTo>
                  <a:lnTo>
                    <a:pt x="9183" y="15094"/>
                  </a:lnTo>
                  <a:lnTo>
                    <a:pt x="9330" y="15069"/>
                  </a:lnTo>
                  <a:lnTo>
                    <a:pt x="9427" y="15020"/>
                  </a:lnTo>
                  <a:lnTo>
                    <a:pt x="9574" y="14947"/>
                  </a:lnTo>
                  <a:lnTo>
                    <a:pt x="9818" y="14801"/>
                  </a:lnTo>
                  <a:lnTo>
                    <a:pt x="10136" y="14678"/>
                  </a:lnTo>
                  <a:lnTo>
                    <a:pt x="10331" y="14605"/>
                  </a:lnTo>
                  <a:lnTo>
                    <a:pt x="10551" y="14556"/>
                  </a:lnTo>
                  <a:lnTo>
                    <a:pt x="10795" y="14532"/>
                  </a:lnTo>
                  <a:lnTo>
                    <a:pt x="11088" y="14508"/>
                  </a:lnTo>
                  <a:lnTo>
                    <a:pt x="11308" y="14532"/>
                  </a:lnTo>
                  <a:lnTo>
                    <a:pt x="11528" y="14556"/>
                  </a:lnTo>
                  <a:lnTo>
                    <a:pt x="11723" y="14581"/>
                  </a:lnTo>
                  <a:lnTo>
                    <a:pt x="11919" y="14630"/>
                  </a:lnTo>
                  <a:lnTo>
                    <a:pt x="12212" y="14752"/>
                  </a:lnTo>
                  <a:lnTo>
                    <a:pt x="12456" y="14874"/>
                  </a:lnTo>
                  <a:lnTo>
                    <a:pt x="12456" y="11308"/>
                  </a:lnTo>
                  <a:lnTo>
                    <a:pt x="13897" y="7987"/>
                  </a:lnTo>
                  <a:lnTo>
                    <a:pt x="13970" y="7791"/>
                  </a:lnTo>
                  <a:lnTo>
                    <a:pt x="13995" y="7596"/>
                  </a:lnTo>
                  <a:lnTo>
                    <a:pt x="13970" y="7425"/>
                  </a:lnTo>
                  <a:lnTo>
                    <a:pt x="13921" y="7278"/>
                  </a:lnTo>
                  <a:lnTo>
                    <a:pt x="13824" y="7132"/>
                  </a:lnTo>
                  <a:lnTo>
                    <a:pt x="13701" y="6985"/>
                  </a:lnTo>
                  <a:lnTo>
                    <a:pt x="13555" y="6863"/>
                  </a:lnTo>
                  <a:lnTo>
                    <a:pt x="13384" y="6765"/>
                  </a:lnTo>
                  <a:lnTo>
                    <a:pt x="12505" y="6423"/>
                  </a:lnTo>
                  <a:lnTo>
                    <a:pt x="12505" y="3542"/>
                  </a:lnTo>
                  <a:lnTo>
                    <a:pt x="10820" y="3542"/>
                  </a:lnTo>
                  <a:lnTo>
                    <a:pt x="10820" y="2027"/>
                  </a:lnTo>
                  <a:lnTo>
                    <a:pt x="8450" y="2027"/>
                  </a:lnTo>
                  <a:lnTo>
                    <a:pt x="845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9" name="Google Shape;449;p28"/>
          <p:cNvSpPr/>
          <p:nvPr/>
        </p:nvSpPr>
        <p:spPr>
          <a:xfrm>
            <a:off x="299775" y="4289743"/>
            <a:ext cx="465527" cy="274647"/>
          </a:xfrm>
          <a:custGeom>
            <a:rect b="b" l="l" r="r" t="t"/>
            <a:pathLst>
              <a:path extrusionOk="0" h="13141" w="22274">
                <a:moveTo>
                  <a:pt x="14532" y="3786"/>
                </a:moveTo>
                <a:lnTo>
                  <a:pt x="11747" y="7084"/>
                </a:lnTo>
                <a:lnTo>
                  <a:pt x="11577" y="7035"/>
                </a:lnTo>
                <a:lnTo>
                  <a:pt x="11406" y="6986"/>
                </a:lnTo>
                <a:lnTo>
                  <a:pt x="11235" y="6937"/>
                </a:lnTo>
                <a:lnTo>
                  <a:pt x="10893" y="6937"/>
                </a:lnTo>
                <a:lnTo>
                  <a:pt x="10746" y="6961"/>
                </a:lnTo>
                <a:lnTo>
                  <a:pt x="9207" y="3786"/>
                </a:lnTo>
                <a:close/>
                <a:moveTo>
                  <a:pt x="7034" y="6082"/>
                </a:moveTo>
                <a:lnTo>
                  <a:pt x="7229" y="6302"/>
                </a:lnTo>
                <a:lnTo>
                  <a:pt x="7400" y="6522"/>
                </a:lnTo>
                <a:lnTo>
                  <a:pt x="7571" y="6766"/>
                </a:lnTo>
                <a:lnTo>
                  <a:pt x="7718" y="7010"/>
                </a:lnTo>
                <a:lnTo>
                  <a:pt x="7840" y="7279"/>
                </a:lnTo>
                <a:lnTo>
                  <a:pt x="7937" y="7572"/>
                </a:lnTo>
                <a:lnTo>
                  <a:pt x="8011" y="7841"/>
                </a:lnTo>
                <a:lnTo>
                  <a:pt x="8060" y="8134"/>
                </a:lnTo>
                <a:lnTo>
                  <a:pt x="5422" y="8134"/>
                </a:lnTo>
                <a:lnTo>
                  <a:pt x="7034" y="6082"/>
                </a:lnTo>
                <a:close/>
                <a:moveTo>
                  <a:pt x="8475" y="4275"/>
                </a:moveTo>
                <a:lnTo>
                  <a:pt x="9965" y="7352"/>
                </a:lnTo>
                <a:lnTo>
                  <a:pt x="9769" y="7523"/>
                </a:lnTo>
                <a:lnTo>
                  <a:pt x="9623" y="7743"/>
                </a:lnTo>
                <a:lnTo>
                  <a:pt x="9525" y="7963"/>
                </a:lnTo>
                <a:lnTo>
                  <a:pt x="9427" y="8183"/>
                </a:lnTo>
                <a:lnTo>
                  <a:pt x="9061" y="8183"/>
                </a:lnTo>
                <a:lnTo>
                  <a:pt x="8988" y="7767"/>
                </a:lnTo>
                <a:lnTo>
                  <a:pt x="8890" y="7377"/>
                </a:lnTo>
                <a:lnTo>
                  <a:pt x="8768" y="6986"/>
                </a:lnTo>
                <a:lnTo>
                  <a:pt x="8597" y="6619"/>
                </a:lnTo>
                <a:lnTo>
                  <a:pt x="8402" y="6253"/>
                </a:lnTo>
                <a:lnTo>
                  <a:pt x="8182" y="5936"/>
                </a:lnTo>
                <a:lnTo>
                  <a:pt x="7937" y="5618"/>
                </a:lnTo>
                <a:lnTo>
                  <a:pt x="7644" y="5325"/>
                </a:lnTo>
                <a:lnTo>
                  <a:pt x="8475" y="4275"/>
                </a:lnTo>
                <a:close/>
                <a:moveTo>
                  <a:pt x="11161" y="8012"/>
                </a:moveTo>
                <a:lnTo>
                  <a:pt x="11259" y="8060"/>
                </a:lnTo>
                <a:lnTo>
                  <a:pt x="11381" y="8109"/>
                </a:lnTo>
                <a:lnTo>
                  <a:pt x="11454" y="8183"/>
                </a:lnTo>
                <a:lnTo>
                  <a:pt x="11528" y="8280"/>
                </a:lnTo>
                <a:lnTo>
                  <a:pt x="11577" y="8378"/>
                </a:lnTo>
                <a:lnTo>
                  <a:pt x="11625" y="8476"/>
                </a:lnTo>
                <a:lnTo>
                  <a:pt x="11625" y="8598"/>
                </a:lnTo>
                <a:lnTo>
                  <a:pt x="11625" y="8695"/>
                </a:lnTo>
                <a:lnTo>
                  <a:pt x="11577" y="8818"/>
                </a:lnTo>
                <a:lnTo>
                  <a:pt x="11528" y="8915"/>
                </a:lnTo>
                <a:lnTo>
                  <a:pt x="11454" y="9013"/>
                </a:lnTo>
                <a:lnTo>
                  <a:pt x="11381" y="9062"/>
                </a:lnTo>
                <a:lnTo>
                  <a:pt x="11259" y="9135"/>
                </a:lnTo>
                <a:lnTo>
                  <a:pt x="11161" y="9159"/>
                </a:lnTo>
                <a:lnTo>
                  <a:pt x="11039" y="9184"/>
                </a:lnTo>
                <a:lnTo>
                  <a:pt x="10942" y="9159"/>
                </a:lnTo>
                <a:lnTo>
                  <a:pt x="10819" y="9135"/>
                </a:lnTo>
                <a:lnTo>
                  <a:pt x="10722" y="9062"/>
                </a:lnTo>
                <a:lnTo>
                  <a:pt x="10624" y="9013"/>
                </a:lnTo>
                <a:lnTo>
                  <a:pt x="10575" y="8915"/>
                </a:lnTo>
                <a:lnTo>
                  <a:pt x="10502" y="8818"/>
                </a:lnTo>
                <a:lnTo>
                  <a:pt x="10477" y="8695"/>
                </a:lnTo>
                <a:lnTo>
                  <a:pt x="10453" y="8598"/>
                </a:lnTo>
                <a:lnTo>
                  <a:pt x="10477" y="8476"/>
                </a:lnTo>
                <a:lnTo>
                  <a:pt x="10502" y="8378"/>
                </a:lnTo>
                <a:lnTo>
                  <a:pt x="10575" y="8280"/>
                </a:lnTo>
                <a:lnTo>
                  <a:pt x="10624" y="8183"/>
                </a:lnTo>
                <a:lnTo>
                  <a:pt x="10722" y="8109"/>
                </a:lnTo>
                <a:lnTo>
                  <a:pt x="10819" y="8060"/>
                </a:lnTo>
                <a:lnTo>
                  <a:pt x="10942" y="8012"/>
                </a:lnTo>
                <a:close/>
                <a:moveTo>
                  <a:pt x="4811" y="5081"/>
                </a:moveTo>
                <a:lnTo>
                  <a:pt x="5056" y="5105"/>
                </a:lnTo>
                <a:lnTo>
                  <a:pt x="5275" y="5154"/>
                </a:lnTo>
                <a:lnTo>
                  <a:pt x="5520" y="5203"/>
                </a:lnTo>
                <a:lnTo>
                  <a:pt x="5739" y="5276"/>
                </a:lnTo>
                <a:lnTo>
                  <a:pt x="5959" y="5374"/>
                </a:lnTo>
                <a:lnTo>
                  <a:pt x="6179" y="5472"/>
                </a:lnTo>
                <a:lnTo>
                  <a:pt x="6374" y="5569"/>
                </a:lnTo>
                <a:lnTo>
                  <a:pt x="4640" y="7816"/>
                </a:lnTo>
                <a:lnTo>
                  <a:pt x="4396" y="7816"/>
                </a:lnTo>
                <a:lnTo>
                  <a:pt x="4250" y="7865"/>
                </a:lnTo>
                <a:lnTo>
                  <a:pt x="4127" y="7938"/>
                </a:lnTo>
                <a:lnTo>
                  <a:pt x="4005" y="8036"/>
                </a:lnTo>
                <a:lnTo>
                  <a:pt x="3908" y="8158"/>
                </a:lnTo>
                <a:lnTo>
                  <a:pt x="3834" y="8280"/>
                </a:lnTo>
                <a:lnTo>
                  <a:pt x="3786" y="8427"/>
                </a:lnTo>
                <a:lnTo>
                  <a:pt x="3761" y="8598"/>
                </a:lnTo>
                <a:lnTo>
                  <a:pt x="3786" y="8744"/>
                </a:lnTo>
                <a:lnTo>
                  <a:pt x="3834" y="8891"/>
                </a:lnTo>
                <a:lnTo>
                  <a:pt x="3908" y="9037"/>
                </a:lnTo>
                <a:lnTo>
                  <a:pt x="4005" y="9135"/>
                </a:lnTo>
                <a:lnTo>
                  <a:pt x="4127" y="9233"/>
                </a:lnTo>
                <a:lnTo>
                  <a:pt x="4250" y="9306"/>
                </a:lnTo>
                <a:lnTo>
                  <a:pt x="4396" y="9355"/>
                </a:lnTo>
                <a:lnTo>
                  <a:pt x="4543" y="9379"/>
                </a:lnTo>
                <a:lnTo>
                  <a:pt x="4738" y="9355"/>
                </a:lnTo>
                <a:lnTo>
                  <a:pt x="4933" y="9282"/>
                </a:lnTo>
                <a:lnTo>
                  <a:pt x="5080" y="9159"/>
                </a:lnTo>
                <a:lnTo>
                  <a:pt x="5227" y="9013"/>
                </a:lnTo>
                <a:lnTo>
                  <a:pt x="8060" y="9013"/>
                </a:lnTo>
                <a:lnTo>
                  <a:pt x="8011" y="9330"/>
                </a:lnTo>
                <a:lnTo>
                  <a:pt x="7937" y="9648"/>
                </a:lnTo>
                <a:lnTo>
                  <a:pt x="7815" y="9965"/>
                </a:lnTo>
                <a:lnTo>
                  <a:pt x="7693" y="10259"/>
                </a:lnTo>
                <a:lnTo>
                  <a:pt x="7522" y="10527"/>
                </a:lnTo>
                <a:lnTo>
                  <a:pt x="7351" y="10771"/>
                </a:lnTo>
                <a:lnTo>
                  <a:pt x="7156" y="11016"/>
                </a:lnTo>
                <a:lnTo>
                  <a:pt x="6912" y="11235"/>
                </a:lnTo>
                <a:lnTo>
                  <a:pt x="6667" y="11431"/>
                </a:lnTo>
                <a:lnTo>
                  <a:pt x="6423" y="11626"/>
                </a:lnTo>
                <a:lnTo>
                  <a:pt x="6130" y="11773"/>
                </a:lnTo>
                <a:lnTo>
                  <a:pt x="5837" y="11895"/>
                </a:lnTo>
                <a:lnTo>
                  <a:pt x="5544" y="12017"/>
                </a:lnTo>
                <a:lnTo>
                  <a:pt x="5227" y="12090"/>
                </a:lnTo>
                <a:lnTo>
                  <a:pt x="4885" y="12139"/>
                </a:lnTo>
                <a:lnTo>
                  <a:pt x="4201" y="12139"/>
                </a:lnTo>
                <a:lnTo>
                  <a:pt x="3834" y="12066"/>
                </a:lnTo>
                <a:lnTo>
                  <a:pt x="3517" y="11993"/>
                </a:lnTo>
                <a:lnTo>
                  <a:pt x="3175" y="11870"/>
                </a:lnTo>
                <a:lnTo>
                  <a:pt x="2882" y="11724"/>
                </a:lnTo>
                <a:lnTo>
                  <a:pt x="2589" y="11553"/>
                </a:lnTo>
                <a:lnTo>
                  <a:pt x="2320" y="11333"/>
                </a:lnTo>
                <a:lnTo>
                  <a:pt x="2052" y="11113"/>
                </a:lnTo>
                <a:lnTo>
                  <a:pt x="1832" y="10869"/>
                </a:lnTo>
                <a:lnTo>
                  <a:pt x="1636" y="10576"/>
                </a:lnTo>
                <a:lnTo>
                  <a:pt x="1441" y="10283"/>
                </a:lnTo>
                <a:lnTo>
                  <a:pt x="1294" y="9990"/>
                </a:lnTo>
                <a:lnTo>
                  <a:pt x="1172" y="9672"/>
                </a:lnTo>
                <a:lnTo>
                  <a:pt x="1099" y="9330"/>
                </a:lnTo>
                <a:lnTo>
                  <a:pt x="1050" y="8964"/>
                </a:lnTo>
                <a:lnTo>
                  <a:pt x="1026" y="8598"/>
                </a:lnTo>
                <a:lnTo>
                  <a:pt x="1050" y="8256"/>
                </a:lnTo>
                <a:lnTo>
                  <a:pt x="1099" y="7889"/>
                </a:lnTo>
                <a:lnTo>
                  <a:pt x="1172" y="7548"/>
                </a:lnTo>
                <a:lnTo>
                  <a:pt x="1294" y="7230"/>
                </a:lnTo>
                <a:lnTo>
                  <a:pt x="1441" y="6913"/>
                </a:lnTo>
                <a:lnTo>
                  <a:pt x="1636" y="6644"/>
                </a:lnTo>
                <a:lnTo>
                  <a:pt x="1832" y="6351"/>
                </a:lnTo>
                <a:lnTo>
                  <a:pt x="2052" y="6107"/>
                </a:lnTo>
                <a:lnTo>
                  <a:pt x="2320" y="5887"/>
                </a:lnTo>
                <a:lnTo>
                  <a:pt x="2589" y="5667"/>
                </a:lnTo>
                <a:lnTo>
                  <a:pt x="2882" y="5496"/>
                </a:lnTo>
                <a:lnTo>
                  <a:pt x="3175" y="5349"/>
                </a:lnTo>
                <a:lnTo>
                  <a:pt x="3517" y="5227"/>
                </a:lnTo>
                <a:lnTo>
                  <a:pt x="3834" y="5154"/>
                </a:lnTo>
                <a:lnTo>
                  <a:pt x="4201" y="5081"/>
                </a:lnTo>
                <a:close/>
                <a:moveTo>
                  <a:pt x="18097" y="5081"/>
                </a:moveTo>
                <a:lnTo>
                  <a:pt x="18464" y="5154"/>
                </a:lnTo>
                <a:lnTo>
                  <a:pt x="18806" y="5227"/>
                </a:lnTo>
                <a:lnTo>
                  <a:pt x="19123" y="5349"/>
                </a:lnTo>
                <a:lnTo>
                  <a:pt x="19441" y="5496"/>
                </a:lnTo>
                <a:lnTo>
                  <a:pt x="19734" y="5667"/>
                </a:lnTo>
                <a:lnTo>
                  <a:pt x="20002" y="5887"/>
                </a:lnTo>
                <a:lnTo>
                  <a:pt x="20247" y="6107"/>
                </a:lnTo>
                <a:lnTo>
                  <a:pt x="20466" y="6351"/>
                </a:lnTo>
                <a:lnTo>
                  <a:pt x="20686" y="6644"/>
                </a:lnTo>
                <a:lnTo>
                  <a:pt x="20857" y="6913"/>
                </a:lnTo>
                <a:lnTo>
                  <a:pt x="21004" y="7230"/>
                </a:lnTo>
                <a:lnTo>
                  <a:pt x="21126" y="7548"/>
                </a:lnTo>
                <a:lnTo>
                  <a:pt x="21199" y="7889"/>
                </a:lnTo>
                <a:lnTo>
                  <a:pt x="21272" y="8256"/>
                </a:lnTo>
                <a:lnTo>
                  <a:pt x="21272" y="8598"/>
                </a:lnTo>
                <a:lnTo>
                  <a:pt x="21272" y="8964"/>
                </a:lnTo>
                <a:lnTo>
                  <a:pt x="21199" y="9330"/>
                </a:lnTo>
                <a:lnTo>
                  <a:pt x="21126" y="9672"/>
                </a:lnTo>
                <a:lnTo>
                  <a:pt x="21004" y="9990"/>
                </a:lnTo>
                <a:lnTo>
                  <a:pt x="20857" y="10283"/>
                </a:lnTo>
                <a:lnTo>
                  <a:pt x="20686" y="10576"/>
                </a:lnTo>
                <a:lnTo>
                  <a:pt x="20466" y="10869"/>
                </a:lnTo>
                <a:lnTo>
                  <a:pt x="20247" y="11113"/>
                </a:lnTo>
                <a:lnTo>
                  <a:pt x="20002" y="11333"/>
                </a:lnTo>
                <a:lnTo>
                  <a:pt x="19734" y="11553"/>
                </a:lnTo>
                <a:lnTo>
                  <a:pt x="19441" y="11724"/>
                </a:lnTo>
                <a:lnTo>
                  <a:pt x="19123" y="11870"/>
                </a:lnTo>
                <a:lnTo>
                  <a:pt x="18806" y="11993"/>
                </a:lnTo>
                <a:lnTo>
                  <a:pt x="18464" y="12066"/>
                </a:lnTo>
                <a:lnTo>
                  <a:pt x="18097" y="12139"/>
                </a:lnTo>
                <a:lnTo>
                  <a:pt x="17389" y="12139"/>
                </a:lnTo>
                <a:lnTo>
                  <a:pt x="17023" y="12066"/>
                </a:lnTo>
                <a:lnTo>
                  <a:pt x="16705" y="11993"/>
                </a:lnTo>
                <a:lnTo>
                  <a:pt x="16363" y="11870"/>
                </a:lnTo>
                <a:lnTo>
                  <a:pt x="16070" y="11724"/>
                </a:lnTo>
                <a:lnTo>
                  <a:pt x="15777" y="11553"/>
                </a:lnTo>
                <a:lnTo>
                  <a:pt x="15509" y="11333"/>
                </a:lnTo>
                <a:lnTo>
                  <a:pt x="15240" y="11113"/>
                </a:lnTo>
                <a:lnTo>
                  <a:pt x="15020" y="10869"/>
                </a:lnTo>
                <a:lnTo>
                  <a:pt x="14825" y="10576"/>
                </a:lnTo>
                <a:lnTo>
                  <a:pt x="14629" y="10283"/>
                </a:lnTo>
                <a:lnTo>
                  <a:pt x="14483" y="9990"/>
                </a:lnTo>
                <a:lnTo>
                  <a:pt x="14361" y="9672"/>
                </a:lnTo>
                <a:lnTo>
                  <a:pt x="14287" y="9330"/>
                </a:lnTo>
                <a:lnTo>
                  <a:pt x="14239" y="8964"/>
                </a:lnTo>
                <a:lnTo>
                  <a:pt x="14214" y="8598"/>
                </a:lnTo>
                <a:lnTo>
                  <a:pt x="14214" y="8354"/>
                </a:lnTo>
                <a:lnTo>
                  <a:pt x="14239" y="8109"/>
                </a:lnTo>
                <a:lnTo>
                  <a:pt x="14287" y="7889"/>
                </a:lnTo>
                <a:lnTo>
                  <a:pt x="14336" y="7645"/>
                </a:lnTo>
                <a:lnTo>
                  <a:pt x="14410" y="7425"/>
                </a:lnTo>
                <a:lnTo>
                  <a:pt x="14507" y="7206"/>
                </a:lnTo>
                <a:lnTo>
                  <a:pt x="14605" y="6986"/>
                </a:lnTo>
                <a:lnTo>
                  <a:pt x="14703" y="6790"/>
                </a:lnTo>
                <a:lnTo>
                  <a:pt x="14849" y="6595"/>
                </a:lnTo>
                <a:lnTo>
                  <a:pt x="14971" y="6424"/>
                </a:lnTo>
                <a:lnTo>
                  <a:pt x="15118" y="6229"/>
                </a:lnTo>
                <a:lnTo>
                  <a:pt x="15289" y="6082"/>
                </a:lnTo>
                <a:lnTo>
                  <a:pt x="15460" y="5911"/>
                </a:lnTo>
                <a:lnTo>
                  <a:pt x="15631" y="5765"/>
                </a:lnTo>
                <a:lnTo>
                  <a:pt x="15826" y="5643"/>
                </a:lnTo>
                <a:lnTo>
                  <a:pt x="16022" y="5520"/>
                </a:lnTo>
                <a:lnTo>
                  <a:pt x="17096" y="8134"/>
                </a:lnTo>
                <a:lnTo>
                  <a:pt x="17023" y="8231"/>
                </a:lnTo>
                <a:lnTo>
                  <a:pt x="16974" y="8354"/>
                </a:lnTo>
                <a:lnTo>
                  <a:pt x="16950" y="8476"/>
                </a:lnTo>
                <a:lnTo>
                  <a:pt x="16925" y="8598"/>
                </a:lnTo>
                <a:lnTo>
                  <a:pt x="16950" y="8744"/>
                </a:lnTo>
                <a:lnTo>
                  <a:pt x="16998" y="8891"/>
                </a:lnTo>
                <a:lnTo>
                  <a:pt x="17072" y="9037"/>
                </a:lnTo>
                <a:lnTo>
                  <a:pt x="17169" y="9135"/>
                </a:lnTo>
                <a:lnTo>
                  <a:pt x="17292" y="9233"/>
                </a:lnTo>
                <a:lnTo>
                  <a:pt x="17414" y="9306"/>
                </a:lnTo>
                <a:lnTo>
                  <a:pt x="17560" y="9355"/>
                </a:lnTo>
                <a:lnTo>
                  <a:pt x="17731" y="9379"/>
                </a:lnTo>
                <a:lnTo>
                  <a:pt x="17878" y="9355"/>
                </a:lnTo>
                <a:lnTo>
                  <a:pt x="18024" y="9306"/>
                </a:lnTo>
                <a:lnTo>
                  <a:pt x="18146" y="9233"/>
                </a:lnTo>
                <a:lnTo>
                  <a:pt x="18268" y="9135"/>
                </a:lnTo>
                <a:lnTo>
                  <a:pt x="18366" y="9037"/>
                </a:lnTo>
                <a:lnTo>
                  <a:pt x="18439" y="8891"/>
                </a:lnTo>
                <a:lnTo>
                  <a:pt x="18488" y="8744"/>
                </a:lnTo>
                <a:lnTo>
                  <a:pt x="18513" y="8598"/>
                </a:lnTo>
                <a:lnTo>
                  <a:pt x="18488" y="8451"/>
                </a:lnTo>
                <a:lnTo>
                  <a:pt x="18464" y="8329"/>
                </a:lnTo>
                <a:lnTo>
                  <a:pt x="18391" y="8207"/>
                </a:lnTo>
                <a:lnTo>
                  <a:pt x="18317" y="8085"/>
                </a:lnTo>
                <a:lnTo>
                  <a:pt x="18220" y="7987"/>
                </a:lnTo>
                <a:lnTo>
                  <a:pt x="18122" y="7914"/>
                </a:lnTo>
                <a:lnTo>
                  <a:pt x="18000" y="7865"/>
                </a:lnTo>
                <a:lnTo>
                  <a:pt x="17853" y="7816"/>
                </a:lnTo>
                <a:lnTo>
                  <a:pt x="16803" y="5203"/>
                </a:lnTo>
                <a:lnTo>
                  <a:pt x="17023" y="5154"/>
                </a:lnTo>
                <a:lnTo>
                  <a:pt x="17267" y="5105"/>
                </a:lnTo>
                <a:lnTo>
                  <a:pt x="17511" y="5081"/>
                </a:lnTo>
                <a:close/>
                <a:moveTo>
                  <a:pt x="6252" y="1"/>
                </a:moveTo>
                <a:lnTo>
                  <a:pt x="6179" y="25"/>
                </a:lnTo>
                <a:lnTo>
                  <a:pt x="6106" y="74"/>
                </a:lnTo>
                <a:lnTo>
                  <a:pt x="6057" y="123"/>
                </a:lnTo>
                <a:lnTo>
                  <a:pt x="6008" y="196"/>
                </a:lnTo>
                <a:lnTo>
                  <a:pt x="5959" y="245"/>
                </a:lnTo>
                <a:lnTo>
                  <a:pt x="5935" y="343"/>
                </a:lnTo>
                <a:lnTo>
                  <a:pt x="5935" y="416"/>
                </a:lnTo>
                <a:lnTo>
                  <a:pt x="5959" y="660"/>
                </a:lnTo>
                <a:lnTo>
                  <a:pt x="6057" y="978"/>
                </a:lnTo>
                <a:lnTo>
                  <a:pt x="6106" y="1124"/>
                </a:lnTo>
                <a:lnTo>
                  <a:pt x="6179" y="1222"/>
                </a:lnTo>
                <a:lnTo>
                  <a:pt x="6252" y="1320"/>
                </a:lnTo>
                <a:lnTo>
                  <a:pt x="6350" y="1344"/>
                </a:lnTo>
                <a:lnTo>
                  <a:pt x="7107" y="1344"/>
                </a:lnTo>
                <a:lnTo>
                  <a:pt x="8084" y="3396"/>
                </a:lnTo>
                <a:lnTo>
                  <a:pt x="6985" y="4788"/>
                </a:lnTo>
                <a:lnTo>
                  <a:pt x="6716" y="4617"/>
                </a:lnTo>
                <a:lnTo>
                  <a:pt x="6423" y="4470"/>
                </a:lnTo>
                <a:lnTo>
                  <a:pt x="6130" y="4348"/>
                </a:lnTo>
                <a:lnTo>
                  <a:pt x="5813" y="4250"/>
                </a:lnTo>
                <a:lnTo>
                  <a:pt x="5495" y="4177"/>
                </a:lnTo>
                <a:lnTo>
                  <a:pt x="5178" y="4104"/>
                </a:lnTo>
                <a:lnTo>
                  <a:pt x="4860" y="4079"/>
                </a:lnTo>
                <a:lnTo>
                  <a:pt x="4030" y="4079"/>
                </a:lnTo>
                <a:lnTo>
                  <a:pt x="3590" y="4153"/>
                </a:lnTo>
                <a:lnTo>
                  <a:pt x="3151" y="4275"/>
                </a:lnTo>
                <a:lnTo>
                  <a:pt x="2735" y="4421"/>
                </a:lnTo>
                <a:lnTo>
                  <a:pt x="2345" y="4617"/>
                </a:lnTo>
                <a:lnTo>
                  <a:pt x="1978" y="4837"/>
                </a:lnTo>
                <a:lnTo>
                  <a:pt x="1636" y="5105"/>
                </a:lnTo>
                <a:lnTo>
                  <a:pt x="1319" y="5398"/>
                </a:lnTo>
                <a:lnTo>
                  <a:pt x="1026" y="5716"/>
                </a:lnTo>
                <a:lnTo>
                  <a:pt x="782" y="6058"/>
                </a:lnTo>
                <a:lnTo>
                  <a:pt x="537" y="6449"/>
                </a:lnTo>
                <a:lnTo>
                  <a:pt x="366" y="6839"/>
                </a:lnTo>
                <a:lnTo>
                  <a:pt x="220" y="7254"/>
                </a:lnTo>
                <a:lnTo>
                  <a:pt x="98" y="7670"/>
                </a:lnTo>
                <a:lnTo>
                  <a:pt x="24" y="8134"/>
                </a:lnTo>
                <a:lnTo>
                  <a:pt x="0" y="8598"/>
                </a:lnTo>
                <a:lnTo>
                  <a:pt x="24" y="9062"/>
                </a:lnTo>
                <a:lnTo>
                  <a:pt x="98" y="9501"/>
                </a:lnTo>
                <a:lnTo>
                  <a:pt x="220" y="9941"/>
                </a:lnTo>
                <a:lnTo>
                  <a:pt x="366" y="10356"/>
                </a:lnTo>
                <a:lnTo>
                  <a:pt x="562" y="10747"/>
                </a:lnTo>
                <a:lnTo>
                  <a:pt x="782" y="11138"/>
                </a:lnTo>
                <a:lnTo>
                  <a:pt x="1050" y="11480"/>
                </a:lnTo>
                <a:lnTo>
                  <a:pt x="1343" y="11797"/>
                </a:lnTo>
                <a:lnTo>
                  <a:pt x="1661" y="12090"/>
                </a:lnTo>
                <a:lnTo>
                  <a:pt x="2003" y="12359"/>
                </a:lnTo>
                <a:lnTo>
                  <a:pt x="2369" y="12579"/>
                </a:lnTo>
                <a:lnTo>
                  <a:pt x="2760" y="12774"/>
                </a:lnTo>
                <a:lnTo>
                  <a:pt x="3175" y="12945"/>
                </a:lnTo>
                <a:lnTo>
                  <a:pt x="3615" y="13043"/>
                </a:lnTo>
                <a:lnTo>
                  <a:pt x="4079" y="13116"/>
                </a:lnTo>
                <a:lnTo>
                  <a:pt x="4518" y="13140"/>
                </a:lnTo>
                <a:lnTo>
                  <a:pt x="4982" y="13116"/>
                </a:lnTo>
                <a:lnTo>
                  <a:pt x="5397" y="13043"/>
                </a:lnTo>
                <a:lnTo>
                  <a:pt x="5813" y="12945"/>
                </a:lnTo>
                <a:lnTo>
                  <a:pt x="6228" y="12823"/>
                </a:lnTo>
                <a:lnTo>
                  <a:pt x="6594" y="12628"/>
                </a:lnTo>
                <a:lnTo>
                  <a:pt x="6961" y="12432"/>
                </a:lnTo>
                <a:lnTo>
                  <a:pt x="7302" y="12188"/>
                </a:lnTo>
                <a:lnTo>
                  <a:pt x="7620" y="11919"/>
                </a:lnTo>
                <a:lnTo>
                  <a:pt x="7913" y="11626"/>
                </a:lnTo>
                <a:lnTo>
                  <a:pt x="8182" y="11309"/>
                </a:lnTo>
                <a:lnTo>
                  <a:pt x="8402" y="10967"/>
                </a:lnTo>
                <a:lnTo>
                  <a:pt x="8597" y="10625"/>
                </a:lnTo>
                <a:lnTo>
                  <a:pt x="8768" y="10234"/>
                </a:lnTo>
                <a:lnTo>
                  <a:pt x="8890" y="9843"/>
                </a:lnTo>
                <a:lnTo>
                  <a:pt x="8988" y="9428"/>
                </a:lnTo>
                <a:lnTo>
                  <a:pt x="9061" y="9013"/>
                </a:lnTo>
                <a:lnTo>
                  <a:pt x="9427" y="9013"/>
                </a:lnTo>
                <a:lnTo>
                  <a:pt x="9525" y="9282"/>
                </a:lnTo>
                <a:lnTo>
                  <a:pt x="9647" y="9501"/>
                </a:lnTo>
                <a:lnTo>
                  <a:pt x="9818" y="9721"/>
                </a:lnTo>
                <a:lnTo>
                  <a:pt x="10013" y="9892"/>
                </a:lnTo>
                <a:lnTo>
                  <a:pt x="10233" y="10039"/>
                </a:lnTo>
                <a:lnTo>
                  <a:pt x="10477" y="10161"/>
                </a:lnTo>
                <a:lnTo>
                  <a:pt x="10746" y="10234"/>
                </a:lnTo>
                <a:lnTo>
                  <a:pt x="11186" y="10234"/>
                </a:lnTo>
                <a:lnTo>
                  <a:pt x="11357" y="10210"/>
                </a:lnTo>
                <a:lnTo>
                  <a:pt x="11503" y="10161"/>
                </a:lnTo>
                <a:lnTo>
                  <a:pt x="11674" y="10112"/>
                </a:lnTo>
                <a:lnTo>
                  <a:pt x="11821" y="10039"/>
                </a:lnTo>
                <a:lnTo>
                  <a:pt x="11943" y="9965"/>
                </a:lnTo>
                <a:lnTo>
                  <a:pt x="12065" y="9868"/>
                </a:lnTo>
                <a:lnTo>
                  <a:pt x="12187" y="9770"/>
                </a:lnTo>
                <a:lnTo>
                  <a:pt x="12309" y="9648"/>
                </a:lnTo>
                <a:lnTo>
                  <a:pt x="12382" y="9526"/>
                </a:lnTo>
                <a:lnTo>
                  <a:pt x="12480" y="9379"/>
                </a:lnTo>
                <a:lnTo>
                  <a:pt x="12553" y="9233"/>
                </a:lnTo>
                <a:lnTo>
                  <a:pt x="12602" y="9086"/>
                </a:lnTo>
                <a:lnTo>
                  <a:pt x="12651" y="8915"/>
                </a:lnTo>
                <a:lnTo>
                  <a:pt x="12676" y="8769"/>
                </a:lnTo>
                <a:lnTo>
                  <a:pt x="12676" y="8598"/>
                </a:lnTo>
                <a:lnTo>
                  <a:pt x="12651" y="8329"/>
                </a:lnTo>
                <a:lnTo>
                  <a:pt x="12602" y="8085"/>
                </a:lnTo>
                <a:lnTo>
                  <a:pt x="12505" y="7865"/>
                </a:lnTo>
                <a:lnTo>
                  <a:pt x="12358" y="7645"/>
                </a:lnTo>
                <a:lnTo>
                  <a:pt x="15411" y="4055"/>
                </a:lnTo>
                <a:lnTo>
                  <a:pt x="15631" y="4592"/>
                </a:lnTo>
                <a:lnTo>
                  <a:pt x="15362" y="4739"/>
                </a:lnTo>
                <a:lnTo>
                  <a:pt x="15093" y="4910"/>
                </a:lnTo>
                <a:lnTo>
                  <a:pt x="14849" y="5105"/>
                </a:lnTo>
                <a:lnTo>
                  <a:pt x="14605" y="5301"/>
                </a:lnTo>
                <a:lnTo>
                  <a:pt x="14385" y="5520"/>
                </a:lnTo>
                <a:lnTo>
                  <a:pt x="14190" y="5765"/>
                </a:lnTo>
                <a:lnTo>
                  <a:pt x="14019" y="6009"/>
                </a:lnTo>
                <a:lnTo>
                  <a:pt x="13848" y="6253"/>
                </a:lnTo>
                <a:lnTo>
                  <a:pt x="13701" y="6522"/>
                </a:lnTo>
                <a:lnTo>
                  <a:pt x="13579" y="6790"/>
                </a:lnTo>
                <a:lnTo>
                  <a:pt x="13457" y="7084"/>
                </a:lnTo>
                <a:lnTo>
                  <a:pt x="13359" y="7377"/>
                </a:lnTo>
                <a:lnTo>
                  <a:pt x="13286" y="7670"/>
                </a:lnTo>
                <a:lnTo>
                  <a:pt x="13237" y="7963"/>
                </a:lnTo>
                <a:lnTo>
                  <a:pt x="13213" y="8280"/>
                </a:lnTo>
                <a:lnTo>
                  <a:pt x="13188" y="8598"/>
                </a:lnTo>
                <a:lnTo>
                  <a:pt x="13213" y="9062"/>
                </a:lnTo>
                <a:lnTo>
                  <a:pt x="13286" y="9501"/>
                </a:lnTo>
                <a:lnTo>
                  <a:pt x="13408" y="9941"/>
                </a:lnTo>
                <a:lnTo>
                  <a:pt x="13555" y="10356"/>
                </a:lnTo>
                <a:lnTo>
                  <a:pt x="13750" y="10747"/>
                </a:lnTo>
                <a:lnTo>
                  <a:pt x="13970" y="11138"/>
                </a:lnTo>
                <a:lnTo>
                  <a:pt x="14239" y="11480"/>
                </a:lnTo>
                <a:lnTo>
                  <a:pt x="14532" y="11797"/>
                </a:lnTo>
                <a:lnTo>
                  <a:pt x="14849" y="12090"/>
                </a:lnTo>
                <a:lnTo>
                  <a:pt x="15191" y="12359"/>
                </a:lnTo>
                <a:lnTo>
                  <a:pt x="15582" y="12579"/>
                </a:lnTo>
                <a:lnTo>
                  <a:pt x="15973" y="12774"/>
                </a:lnTo>
                <a:lnTo>
                  <a:pt x="16388" y="12945"/>
                </a:lnTo>
                <a:lnTo>
                  <a:pt x="16827" y="13043"/>
                </a:lnTo>
                <a:lnTo>
                  <a:pt x="17267" y="13116"/>
                </a:lnTo>
                <a:lnTo>
                  <a:pt x="17756" y="13140"/>
                </a:lnTo>
                <a:lnTo>
                  <a:pt x="18195" y="13116"/>
                </a:lnTo>
                <a:lnTo>
                  <a:pt x="18659" y="13043"/>
                </a:lnTo>
                <a:lnTo>
                  <a:pt x="19099" y="12945"/>
                </a:lnTo>
                <a:lnTo>
                  <a:pt x="19514" y="12774"/>
                </a:lnTo>
                <a:lnTo>
                  <a:pt x="19905" y="12579"/>
                </a:lnTo>
                <a:lnTo>
                  <a:pt x="20271" y="12359"/>
                </a:lnTo>
                <a:lnTo>
                  <a:pt x="20613" y="12090"/>
                </a:lnTo>
                <a:lnTo>
                  <a:pt x="20931" y="11797"/>
                </a:lnTo>
                <a:lnTo>
                  <a:pt x="21224" y="11480"/>
                </a:lnTo>
                <a:lnTo>
                  <a:pt x="21492" y="11138"/>
                </a:lnTo>
                <a:lnTo>
                  <a:pt x="21712" y="10747"/>
                </a:lnTo>
                <a:lnTo>
                  <a:pt x="21907" y="10356"/>
                </a:lnTo>
                <a:lnTo>
                  <a:pt x="22054" y="9941"/>
                </a:lnTo>
                <a:lnTo>
                  <a:pt x="22176" y="9501"/>
                </a:lnTo>
                <a:lnTo>
                  <a:pt x="22249" y="9062"/>
                </a:lnTo>
                <a:lnTo>
                  <a:pt x="22274" y="8598"/>
                </a:lnTo>
                <a:lnTo>
                  <a:pt x="22249" y="8134"/>
                </a:lnTo>
                <a:lnTo>
                  <a:pt x="22176" y="7670"/>
                </a:lnTo>
                <a:lnTo>
                  <a:pt x="22054" y="7230"/>
                </a:lnTo>
                <a:lnTo>
                  <a:pt x="21907" y="6815"/>
                </a:lnTo>
                <a:lnTo>
                  <a:pt x="21712" y="6424"/>
                </a:lnTo>
                <a:lnTo>
                  <a:pt x="21492" y="6058"/>
                </a:lnTo>
                <a:lnTo>
                  <a:pt x="21224" y="5691"/>
                </a:lnTo>
                <a:lnTo>
                  <a:pt x="20931" y="5374"/>
                </a:lnTo>
                <a:lnTo>
                  <a:pt x="20613" y="5081"/>
                </a:lnTo>
                <a:lnTo>
                  <a:pt x="20271" y="4812"/>
                </a:lnTo>
                <a:lnTo>
                  <a:pt x="19905" y="4592"/>
                </a:lnTo>
                <a:lnTo>
                  <a:pt x="19514" y="4397"/>
                </a:lnTo>
                <a:lnTo>
                  <a:pt x="19099" y="4250"/>
                </a:lnTo>
                <a:lnTo>
                  <a:pt x="18659" y="4128"/>
                </a:lnTo>
                <a:lnTo>
                  <a:pt x="18195" y="4079"/>
                </a:lnTo>
                <a:lnTo>
                  <a:pt x="17756" y="4055"/>
                </a:lnTo>
                <a:lnTo>
                  <a:pt x="17414" y="4055"/>
                </a:lnTo>
                <a:lnTo>
                  <a:pt x="17072" y="4104"/>
                </a:lnTo>
                <a:lnTo>
                  <a:pt x="16754" y="4153"/>
                </a:lnTo>
                <a:lnTo>
                  <a:pt x="16412" y="4250"/>
                </a:lnTo>
                <a:lnTo>
                  <a:pt x="15240" y="1344"/>
                </a:lnTo>
                <a:lnTo>
                  <a:pt x="16144" y="1344"/>
                </a:lnTo>
                <a:lnTo>
                  <a:pt x="15997" y="1515"/>
                </a:lnTo>
                <a:lnTo>
                  <a:pt x="15924" y="1564"/>
                </a:lnTo>
                <a:lnTo>
                  <a:pt x="15899" y="1637"/>
                </a:lnTo>
                <a:lnTo>
                  <a:pt x="15875" y="1735"/>
                </a:lnTo>
                <a:lnTo>
                  <a:pt x="15875" y="1808"/>
                </a:lnTo>
                <a:lnTo>
                  <a:pt x="15875" y="1881"/>
                </a:lnTo>
                <a:lnTo>
                  <a:pt x="15899" y="1955"/>
                </a:lnTo>
                <a:lnTo>
                  <a:pt x="15924" y="2028"/>
                </a:lnTo>
                <a:lnTo>
                  <a:pt x="15997" y="2101"/>
                </a:lnTo>
                <a:lnTo>
                  <a:pt x="16046" y="2150"/>
                </a:lnTo>
                <a:lnTo>
                  <a:pt x="16119" y="2199"/>
                </a:lnTo>
                <a:lnTo>
                  <a:pt x="16192" y="2223"/>
                </a:lnTo>
                <a:lnTo>
                  <a:pt x="16363" y="2223"/>
                </a:lnTo>
                <a:lnTo>
                  <a:pt x="16437" y="2199"/>
                </a:lnTo>
                <a:lnTo>
                  <a:pt x="16510" y="2150"/>
                </a:lnTo>
                <a:lnTo>
                  <a:pt x="16583" y="2101"/>
                </a:lnTo>
                <a:lnTo>
                  <a:pt x="16754" y="1930"/>
                </a:lnTo>
                <a:lnTo>
                  <a:pt x="16852" y="1808"/>
                </a:lnTo>
                <a:lnTo>
                  <a:pt x="16925" y="1662"/>
                </a:lnTo>
                <a:lnTo>
                  <a:pt x="16998" y="1491"/>
                </a:lnTo>
                <a:lnTo>
                  <a:pt x="17047" y="1320"/>
                </a:lnTo>
                <a:lnTo>
                  <a:pt x="17047" y="1124"/>
                </a:lnTo>
                <a:lnTo>
                  <a:pt x="16998" y="953"/>
                </a:lnTo>
                <a:lnTo>
                  <a:pt x="16901" y="807"/>
                </a:lnTo>
                <a:lnTo>
                  <a:pt x="16779" y="685"/>
                </a:lnTo>
                <a:lnTo>
                  <a:pt x="16657" y="587"/>
                </a:lnTo>
                <a:lnTo>
                  <a:pt x="16486" y="538"/>
                </a:lnTo>
                <a:lnTo>
                  <a:pt x="16339" y="489"/>
                </a:lnTo>
                <a:lnTo>
                  <a:pt x="16192" y="465"/>
                </a:lnTo>
                <a:lnTo>
                  <a:pt x="14629" y="465"/>
                </a:lnTo>
                <a:lnTo>
                  <a:pt x="14507" y="489"/>
                </a:lnTo>
                <a:lnTo>
                  <a:pt x="14434" y="514"/>
                </a:lnTo>
                <a:lnTo>
                  <a:pt x="14312" y="611"/>
                </a:lnTo>
                <a:lnTo>
                  <a:pt x="14239" y="709"/>
                </a:lnTo>
                <a:lnTo>
                  <a:pt x="14214" y="807"/>
                </a:lnTo>
                <a:lnTo>
                  <a:pt x="14214" y="929"/>
                </a:lnTo>
                <a:lnTo>
                  <a:pt x="14239" y="1027"/>
                </a:lnTo>
                <a:lnTo>
                  <a:pt x="14996" y="2883"/>
                </a:lnTo>
                <a:lnTo>
                  <a:pt x="8792" y="2883"/>
                </a:lnTo>
                <a:lnTo>
                  <a:pt x="8035" y="1344"/>
                </a:lnTo>
                <a:lnTo>
                  <a:pt x="9427" y="1344"/>
                </a:lnTo>
                <a:lnTo>
                  <a:pt x="9525" y="1320"/>
                </a:lnTo>
                <a:lnTo>
                  <a:pt x="9598" y="1295"/>
                </a:lnTo>
                <a:lnTo>
                  <a:pt x="9672" y="1271"/>
                </a:lnTo>
                <a:lnTo>
                  <a:pt x="9720" y="1222"/>
                </a:lnTo>
                <a:lnTo>
                  <a:pt x="9794" y="1149"/>
                </a:lnTo>
                <a:lnTo>
                  <a:pt x="9818" y="1075"/>
                </a:lnTo>
                <a:lnTo>
                  <a:pt x="9842" y="1002"/>
                </a:lnTo>
                <a:lnTo>
                  <a:pt x="9842" y="904"/>
                </a:lnTo>
                <a:lnTo>
                  <a:pt x="9842" y="831"/>
                </a:lnTo>
                <a:lnTo>
                  <a:pt x="9818" y="734"/>
                </a:lnTo>
                <a:lnTo>
                  <a:pt x="9794" y="685"/>
                </a:lnTo>
                <a:lnTo>
                  <a:pt x="9720" y="611"/>
                </a:lnTo>
                <a:lnTo>
                  <a:pt x="9672" y="563"/>
                </a:lnTo>
                <a:lnTo>
                  <a:pt x="9598" y="514"/>
                </a:lnTo>
                <a:lnTo>
                  <a:pt x="9525" y="489"/>
                </a:lnTo>
                <a:lnTo>
                  <a:pt x="9427" y="489"/>
                </a:lnTo>
                <a:lnTo>
                  <a:pt x="635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0" name="Google Shape;450;p28"/>
          <p:cNvGrpSpPr/>
          <p:nvPr/>
        </p:nvGrpSpPr>
        <p:grpSpPr>
          <a:xfrm>
            <a:off x="910227" y="4244164"/>
            <a:ext cx="371623" cy="365499"/>
            <a:chOff x="1244325" y="4999400"/>
            <a:chExt cx="444525" cy="437200"/>
          </a:xfrm>
        </p:grpSpPr>
        <p:sp>
          <p:nvSpPr>
            <p:cNvPr id="451" name="Google Shape;451;p28"/>
            <p:cNvSpPr/>
            <p:nvPr/>
          </p:nvSpPr>
          <p:spPr>
            <a:xfrm>
              <a:off x="1244325" y="5161200"/>
              <a:ext cx="374925" cy="222275"/>
            </a:xfrm>
            <a:custGeom>
              <a:rect b="b" l="l" r="r" t="t"/>
              <a:pathLst>
                <a:path extrusionOk="0" h="8891" w="14997">
                  <a:moveTo>
                    <a:pt x="2077" y="1661"/>
                  </a:moveTo>
                  <a:lnTo>
                    <a:pt x="2199" y="1685"/>
                  </a:lnTo>
                  <a:lnTo>
                    <a:pt x="2468" y="1783"/>
                  </a:lnTo>
                  <a:lnTo>
                    <a:pt x="2687" y="1930"/>
                  </a:lnTo>
                  <a:lnTo>
                    <a:pt x="2883" y="2076"/>
                  </a:lnTo>
                  <a:lnTo>
                    <a:pt x="2932" y="2443"/>
                  </a:lnTo>
                  <a:lnTo>
                    <a:pt x="3005" y="2833"/>
                  </a:lnTo>
                  <a:lnTo>
                    <a:pt x="3176" y="3664"/>
                  </a:lnTo>
                  <a:lnTo>
                    <a:pt x="3396" y="4470"/>
                  </a:lnTo>
                  <a:lnTo>
                    <a:pt x="3567" y="5154"/>
                  </a:lnTo>
                  <a:lnTo>
                    <a:pt x="3371" y="5105"/>
                  </a:lnTo>
                  <a:lnTo>
                    <a:pt x="3152" y="5031"/>
                  </a:lnTo>
                  <a:lnTo>
                    <a:pt x="2956" y="4934"/>
                  </a:lnTo>
                  <a:lnTo>
                    <a:pt x="2736" y="4812"/>
                  </a:lnTo>
                  <a:lnTo>
                    <a:pt x="2541" y="4690"/>
                  </a:lnTo>
                  <a:lnTo>
                    <a:pt x="2321" y="4543"/>
                  </a:lnTo>
                  <a:lnTo>
                    <a:pt x="2126" y="4372"/>
                  </a:lnTo>
                  <a:lnTo>
                    <a:pt x="1930" y="4201"/>
                  </a:lnTo>
                  <a:lnTo>
                    <a:pt x="1759" y="4006"/>
                  </a:lnTo>
                  <a:lnTo>
                    <a:pt x="1613" y="3810"/>
                  </a:lnTo>
                  <a:lnTo>
                    <a:pt x="1466" y="3590"/>
                  </a:lnTo>
                  <a:lnTo>
                    <a:pt x="1344" y="3395"/>
                  </a:lnTo>
                  <a:lnTo>
                    <a:pt x="1247" y="3175"/>
                  </a:lnTo>
                  <a:lnTo>
                    <a:pt x="1173" y="2931"/>
                  </a:lnTo>
                  <a:lnTo>
                    <a:pt x="1124" y="2711"/>
                  </a:lnTo>
                  <a:lnTo>
                    <a:pt x="1124" y="2491"/>
                  </a:lnTo>
                  <a:lnTo>
                    <a:pt x="1124" y="2320"/>
                  </a:lnTo>
                  <a:lnTo>
                    <a:pt x="1173" y="2174"/>
                  </a:lnTo>
                  <a:lnTo>
                    <a:pt x="1247" y="2027"/>
                  </a:lnTo>
                  <a:lnTo>
                    <a:pt x="1369" y="1905"/>
                  </a:lnTo>
                  <a:lnTo>
                    <a:pt x="1491" y="1808"/>
                  </a:lnTo>
                  <a:lnTo>
                    <a:pt x="1613" y="1734"/>
                  </a:lnTo>
                  <a:lnTo>
                    <a:pt x="1784" y="1685"/>
                  </a:lnTo>
                  <a:lnTo>
                    <a:pt x="1955" y="1661"/>
                  </a:lnTo>
                  <a:close/>
                  <a:moveTo>
                    <a:pt x="3225" y="0"/>
                  </a:moveTo>
                  <a:lnTo>
                    <a:pt x="3127" y="25"/>
                  </a:lnTo>
                  <a:lnTo>
                    <a:pt x="3029" y="98"/>
                  </a:lnTo>
                  <a:lnTo>
                    <a:pt x="2932" y="147"/>
                  </a:lnTo>
                  <a:lnTo>
                    <a:pt x="2883" y="245"/>
                  </a:lnTo>
                  <a:lnTo>
                    <a:pt x="2834" y="342"/>
                  </a:lnTo>
                  <a:lnTo>
                    <a:pt x="2785" y="440"/>
                  </a:lnTo>
                  <a:lnTo>
                    <a:pt x="2785" y="538"/>
                  </a:lnTo>
                  <a:lnTo>
                    <a:pt x="2785" y="709"/>
                  </a:lnTo>
                  <a:lnTo>
                    <a:pt x="2565" y="635"/>
                  </a:lnTo>
                  <a:lnTo>
                    <a:pt x="2370" y="586"/>
                  </a:lnTo>
                  <a:lnTo>
                    <a:pt x="2150" y="562"/>
                  </a:lnTo>
                  <a:lnTo>
                    <a:pt x="1955" y="538"/>
                  </a:lnTo>
                  <a:lnTo>
                    <a:pt x="1759" y="562"/>
                  </a:lnTo>
                  <a:lnTo>
                    <a:pt x="1564" y="586"/>
                  </a:lnTo>
                  <a:lnTo>
                    <a:pt x="1369" y="635"/>
                  </a:lnTo>
                  <a:lnTo>
                    <a:pt x="1198" y="709"/>
                  </a:lnTo>
                  <a:lnTo>
                    <a:pt x="1027" y="782"/>
                  </a:lnTo>
                  <a:lnTo>
                    <a:pt x="856" y="880"/>
                  </a:lnTo>
                  <a:lnTo>
                    <a:pt x="709" y="1002"/>
                  </a:lnTo>
                  <a:lnTo>
                    <a:pt x="563" y="1124"/>
                  </a:lnTo>
                  <a:lnTo>
                    <a:pt x="441" y="1246"/>
                  </a:lnTo>
                  <a:lnTo>
                    <a:pt x="343" y="1417"/>
                  </a:lnTo>
                  <a:lnTo>
                    <a:pt x="245" y="1563"/>
                  </a:lnTo>
                  <a:lnTo>
                    <a:pt x="147" y="1734"/>
                  </a:lnTo>
                  <a:lnTo>
                    <a:pt x="99" y="1905"/>
                  </a:lnTo>
                  <a:lnTo>
                    <a:pt x="50" y="2101"/>
                  </a:lnTo>
                  <a:lnTo>
                    <a:pt x="1" y="2296"/>
                  </a:lnTo>
                  <a:lnTo>
                    <a:pt x="1" y="2491"/>
                  </a:lnTo>
                  <a:lnTo>
                    <a:pt x="25" y="2858"/>
                  </a:lnTo>
                  <a:lnTo>
                    <a:pt x="99" y="3200"/>
                  </a:lnTo>
                  <a:lnTo>
                    <a:pt x="221" y="3566"/>
                  </a:lnTo>
                  <a:lnTo>
                    <a:pt x="367" y="3884"/>
                  </a:lnTo>
                  <a:lnTo>
                    <a:pt x="563" y="4225"/>
                  </a:lnTo>
                  <a:lnTo>
                    <a:pt x="782" y="4543"/>
                  </a:lnTo>
                  <a:lnTo>
                    <a:pt x="1027" y="4836"/>
                  </a:lnTo>
                  <a:lnTo>
                    <a:pt x="1295" y="5105"/>
                  </a:lnTo>
                  <a:lnTo>
                    <a:pt x="1588" y="5349"/>
                  </a:lnTo>
                  <a:lnTo>
                    <a:pt x="1906" y="5593"/>
                  </a:lnTo>
                  <a:lnTo>
                    <a:pt x="2248" y="5789"/>
                  </a:lnTo>
                  <a:lnTo>
                    <a:pt x="2590" y="5960"/>
                  </a:lnTo>
                  <a:lnTo>
                    <a:pt x="2932" y="6106"/>
                  </a:lnTo>
                  <a:lnTo>
                    <a:pt x="3274" y="6204"/>
                  </a:lnTo>
                  <a:lnTo>
                    <a:pt x="3616" y="6277"/>
                  </a:lnTo>
                  <a:lnTo>
                    <a:pt x="3957" y="6301"/>
                  </a:lnTo>
                  <a:lnTo>
                    <a:pt x="4080" y="6643"/>
                  </a:lnTo>
                  <a:lnTo>
                    <a:pt x="4226" y="6961"/>
                  </a:lnTo>
                  <a:lnTo>
                    <a:pt x="4519" y="7596"/>
                  </a:lnTo>
                  <a:lnTo>
                    <a:pt x="4812" y="8133"/>
                  </a:lnTo>
                  <a:lnTo>
                    <a:pt x="5081" y="8597"/>
                  </a:lnTo>
                  <a:lnTo>
                    <a:pt x="5154" y="8719"/>
                  </a:lnTo>
                  <a:lnTo>
                    <a:pt x="5276" y="8817"/>
                  </a:lnTo>
                  <a:lnTo>
                    <a:pt x="5423" y="8866"/>
                  </a:lnTo>
                  <a:lnTo>
                    <a:pt x="5569" y="8890"/>
                  </a:lnTo>
                  <a:lnTo>
                    <a:pt x="12212" y="8890"/>
                  </a:lnTo>
                  <a:lnTo>
                    <a:pt x="12359" y="8866"/>
                  </a:lnTo>
                  <a:lnTo>
                    <a:pt x="12506" y="8817"/>
                  </a:lnTo>
                  <a:lnTo>
                    <a:pt x="12628" y="8719"/>
                  </a:lnTo>
                  <a:lnTo>
                    <a:pt x="12701" y="8597"/>
                  </a:lnTo>
                  <a:lnTo>
                    <a:pt x="12994" y="8060"/>
                  </a:lnTo>
                  <a:lnTo>
                    <a:pt x="13360" y="7352"/>
                  </a:lnTo>
                  <a:lnTo>
                    <a:pt x="13727" y="6472"/>
                  </a:lnTo>
                  <a:lnTo>
                    <a:pt x="13922" y="6008"/>
                  </a:lnTo>
                  <a:lnTo>
                    <a:pt x="14117" y="5495"/>
                  </a:lnTo>
                  <a:lnTo>
                    <a:pt x="14288" y="4958"/>
                  </a:lnTo>
                  <a:lnTo>
                    <a:pt x="14459" y="4372"/>
                  </a:lnTo>
                  <a:lnTo>
                    <a:pt x="14606" y="3786"/>
                  </a:lnTo>
                  <a:lnTo>
                    <a:pt x="14752" y="3175"/>
                  </a:lnTo>
                  <a:lnTo>
                    <a:pt x="14850" y="2540"/>
                  </a:lnTo>
                  <a:lnTo>
                    <a:pt x="14923" y="1881"/>
                  </a:lnTo>
                  <a:lnTo>
                    <a:pt x="14972" y="1221"/>
                  </a:lnTo>
                  <a:lnTo>
                    <a:pt x="14997" y="538"/>
                  </a:lnTo>
                  <a:lnTo>
                    <a:pt x="14997" y="440"/>
                  </a:lnTo>
                  <a:lnTo>
                    <a:pt x="14948" y="342"/>
                  </a:lnTo>
                  <a:lnTo>
                    <a:pt x="14899" y="245"/>
                  </a:lnTo>
                  <a:lnTo>
                    <a:pt x="14850" y="147"/>
                  </a:lnTo>
                  <a:lnTo>
                    <a:pt x="14752" y="98"/>
                  </a:lnTo>
                  <a:lnTo>
                    <a:pt x="14655" y="25"/>
                  </a:lnTo>
                  <a:lnTo>
                    <a:pt x="1455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8"/>
            <p:cNvSpPr/>
            <p:nvPr/>
          </p:nvSpPr>
          <p:spPr>
            <a:xfrm>
              <a:off x="1244325" y="5397500"/>
              <a:ext cx="444525" cy="39100"/>
            </a:xfrm>
            <a:custGeom>
              <a:rect b="b" l="l" r="r" t="t"/>
              <a:pathLst>
                <a:path extrusionOk="0" h="1564" w="17781">
                  <a:moveTo>
                    <a:pt x="1" y="0"/>
                  </a:moveTo>
                  <a:lnTo>
                    <a:pt x="25" y="244"/>
                  </a:lnTo>
                  <a:lnTo>
                    <a:pt x="99" y="488"/>
                  </a:lnTo>
                  <a:lnTo>
                    <a:pt x="196" y="757"/>
                  </a:lnTo>
                  <a:lnTo>
                    <a:pt x="318" y="1001"/>
                  </a:lnTo>
                  <a:lnTo>
                    <a:pt x="489" y="1221"/>
                  </a:lnTo>
                  <a:lnTo>
                    <a:pt x="685" y="1392"/>
                  </a:lnTo>
                  <a:lnTo>
                    <a:pt x="782" y="1465"/>
                  </a:lnTo>
                  <a:lnTo>
                    <a:pt x="880" y="1514"/>
                  </a:lnTo>
                  <a:lnTo>
                    <a:pt x="1002" y="1539"/>
                  </a:lnTo>
                  <a:lnTo>
                    <a:pt x="1124" y="1563"/>
                  </a:lnTo>
                  <a:lnTo>
                    <a:pt x="16657" y="1563"/>
                  </a:lnTo>
                  <a:lnTo>
                    <a:pt x="16780" y="1539"/>
                  </a:lnTo>
                  <a:lnTo>
                    <a:pt x="16902" y="1514"/>
                  </a:lnTo>
                  <a:lnTo>
                    <a:pt x="16999" y="1465"/>
                  </a:lnTo>
                  <a:lnTo>
                    <a:pt x="17097" y="1392"/>
                  </a:lnTo>
                  <a:lnTo>
                    <a:pt x="17292" y="1221"/>
                  </a:lnTo>
                  <a:lnTo>
                    <a:pt x="17463" y="1001"/>
                  </a:lnTo>
                  <a:lnTo>
                    <a:pt x="17586" y="757"/>
                  </a:lnTo>
                  <a:lnTo>
                    <a:pt x="17683" y="488"/>
                  </a:lnTo>
                  <a:lnTo>
                    <a:pt x="17756" y="244"/>
                  </a:lnTo>
                  <a:lnTo>
                    <a:pt x="1778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8"/>
            <p:cNvSpPr/>
            <p:nvPr/>
          </p:nvSpPr>
          <p:spPr>
            <a:xfrm>
              <a:off x="1451925" y="4999400"/>
              <a:ext cx="31175" cy="129450"/>
            </a:xfrm>
            <a:custGeom>
              <a:rect b="b" l="l" r="r" t="t"/>
              <a:pathLst>
                <a:path extrusionOk="0" h="5178" w="1247">
                  <a:moveTo>
                    <a:pt x="953" y="0"/>
                  </a:moveTo>
                  <a:lnTo>
                    <a:pt x="856" y="25"/>
                  </a:lnTo>
                  <a:lnTo>
                    <a:pt x="758" y="98"/>
                  </a:lnTo>
                  <a:lnTo>
                    <a:pt x="709" y="171"/>
                  </a:lnTo>
                  <a:lnTo>
                    <a:pt x="685" y="293"/>
                  </a:lnTo>
                  <a:lnTo>
                    <a:pt x="660" y="464"/>
                  </a:lnTo>
                  <a:lnTo>
                    <a:pt x="611" y="611"/>
                  </a:lnTo>
                  <a:lnTo>
                    <a:pt x="514" y="733"/>
                  </a:lnTo>
                  <a:lnTo>
                    <a:pt x="416" y="879"/>
                  </a:lnTo>
                  <a:lnTo>
                    <a:pt x="269" y="1026"/>
                  </a:lnTo>
                  <a:lnTo>
                    <a:pt x="147" y="1246"/>
                  </a:lnTo>
                  <a:lnTo>
                    <a:pt x="74" y="1368"/>
                  </a:lnTo>
                  <a:lnTo>
                    <a:pt x="50" y="1490"/>
                  </a:lnTo>
                  <a:lnTo>
                    <a:pt x="1" y="1661"/>
                  </a:lnTo>
                  <a:lnTo>
                    <a:pt x="1" y="1832"/>
                  </a:lnTo>
                  <a:lnTo>
                    <a:pt x="1" y="2003"/>
                  </a:lnTo>
                  <a:lnTo>
                    <a:pt x="50" y="2149"/>
                  </a:lnTo>
                  <a:lnTo>
                    <a:pt x="74" y="2296"/>
                  </a:lnTo>
                  <a:lnTo>
                    <a:pt x="147" y="2394"/>
                  </a:lnTo>
                  <a:lnTo>
                    <a:pt x="269" y="2613"/>
                  </a:lnTo>
                  <a:lnTo>
                    <a:pt x="416" y="2784"/>
                  </a:lnTo>
                  <a:lnTo>
                    <a:pt x="514" y="2907"/>
                  </a:lnTo>
                  <a:lnTo>
                    <a:pt x="611" y="3029"/>
                  </a:lnTo>
                  <a:lnTo>
                    <a:pt x="660" y="3175"/>
                  </a:lnTo>
                  <a:lnTo>
                    <a:pt x="685" y="3346"/>
                  </a:lnTo>
                  <a:lnTo>
                    <a:pt x="660" y="3542"/>
                  </a:lnTo>
                  <a:lnTo>
                    <a:pt x="611" y="3688"/>
                  </a:lnTo>
                  <a:lnTo>
                    <a:pt x="514" y="3810"/>
                  </a:lnTo>
                  <a:lnTo>
                    <a:pt x="416" y="3932"/>
                  </a:lnTo>
                  <a:lnTo>
                    <a:pt x="269" y="4103"/>
                  </a:lnTo>
                  <a:lnTo>
                    <a:pt x="147" y="4299"/>
                  </a:lnTo>
                  <a:lnTo>
                    <a:pt x="74" y="4421"/>
                  </a:lnTo>
                  <a:lnTo>
                    <a:pt x="50" y="4567"/>
                  </a:lnTo>
                  <a:lnTo>
                    <a:pt x="1" y="4714"/>
                  </a:lnTo>
                  <a:lnTo>
                    <a:pt x="1" y="4885"/>
                  </a:lnTo>
                  <a:lnTo>
                    <a:pt x="25" y="5007"/>
                  </a:lnTo>
                  <a:lnTo>
                    <a:pt x="74" y="5080"/>
                  </a:lnTo>
                  <a:lnTo>
                    <a:pt x="172" y="5153"/>
                  </a:lnTo>
                  <a:lnTo>
                    <a:pt x="294" y="5178"/>
                  </a:lnTo>
                  <a:lnTo>
                    <a:pt x="392" y="5153"/>
                  </a:lnTo>
                  <a:lnTo>
                    <a:pt x="489" y="5080"/>
                  </a:lnTo>
                  <a:lnTo>
                    <a:pt x="538" y="5007"/>
                  </a:lnTo>
                  <a:lnTo>
                    <a:pt x="563" y="4885"/>
                  </a:lnTo>
                  <a:lnTo>
                    <a:pt x="587" y="4714"/>
                  </a:lnTo>
                  <a:lnTo>
                    <a:pt x="636" y="4567"/>
                  </a:lnTo>
                  <a:lnTo>
                    <a:pt x="733" y="4445"/>
                  </a:lnTo>
                  <a:lnTo>
                    <a:pt x="831" y="4299"/>
                  </a:lnTo>
                  <a:lnTo>
                    <a:pt x="978" y="4152"/>
                  </a:lnTo>
                  <a:lnTo>
                    <a:pt x="1100" y="3932"/>
                  </a:lnTo>
                  <a:lnTo>
                    <a:pt x="1149" y="3810"/>
                  </a:lnTo>
                  <a:lnTo>
                    <a:pt x="1197" y="3688"/>
                  </a:lnTo>
                  <a:lnTo>
                    <a:pt x="1222" y="3542"/>
                  </a:lnTo>
                  <a:lnTo>
                    <a:pt x="1246" y="3346"/>
                  </a:lnTo>
                  <a:lnTo>
                    <a:pt x="1222" y="3175"/>
                  </a:lnTo>
                  <a:lnTo>
                    <a:pt x="1197" y="3029"/>
                  </a:lnTo>
                  <a:lnTo>
                    <a:pt x="1149" y="2882"/>
                  </a:lnTo>
                  <a:lnTo>
                    <a:pt x="1100" y="2784"/>
                  </a:lnTo>
                  <a:lnTo>
                    <a:pt x="978" y="2565"/>
                  </a:lnTo>
                  <a:lnTo>
                    <a:pt x="831" y="2394"/>
                  </a:lnTo>
                  <a:lnTo>
                    <a:pt x="733" y="2272"/>
                  </a:lnTo>
                  <a:lnTo>
                    <a:pt x="636" y="2149"/>
                  </a:lnTo>
                  <a:lnTo>
                    <a:pt x="587" y="2003"/>
                  </a:lnTo>
                  <a:lnTo>
                    <a:pt x="563" y="1832"/>
                  </a:lnTo>
                  <a:lnTo>
                    <a:pt x="587" y="1637"/>
                  </a:lnTo>
                  <a:lnTo>
                    <a:pt x="636" y="1490"/>
                  </a:lnTo>
                  <a:lnTo>
                    <a:pt x="733" y="1368"/>
                  </a:lnTo>
                  <a:lnTo>
                    <a:pt x="831" y="1246"/>
                  </a:lnTo>
                  <a:lnTo>
                    <a:pt x="978" y="1075"/>
                  </a:lnTo>
                  <a:lnTo>
                    <a:pt x="1100" y="879"/>
                  </a:lnTo>
                  <a:lnTo>
                    <a:pt x="1149" y="757"/>
                  </a:lnTo>
                  <a:lnTo>
                    <a:pt x="1197" y="611"/>
                  </a:lnTo>
                  <a:lnTo>
                    <a:pt x="1222" y="464"/>
                  </a:lnTo>
                  <a:lnTo>
                    <a:pt x="1246" y="293"/>
                  </a:lnTo>
                  <a:lnTo>
                    <a:pt x="1222" y="171"/>
                  </a:lnTo>
                  <a:lnTo>
                    <a:pt x="1149" y="98"/>
                  </a:lnTo>
                  <a:lnTo>
                    <a:pt x="1075" y="25"/>
                  </a:lnTo>
                  <a:lnTo>
                    <a:pt x="95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8"/>
            <p:cNvSpPr/>
            <p:nvPr/>
          </p:nvSpPr>
          <p:spPr>
            <a:xfrm>
              <a:off x="1407975" y="4999400"/>
              <a:ext cx="31150" cy="129450"/>
            </a:xfrm>
            <a:custGeom>
              <a:rect b="b" l="l" r="r" t="t"/>
              <a:pathLst>
                <a:path extrusionOk="0" h="5178" w="1246">
                  <a:moveTo>
                    <a:pt x="977" y="0"/>
                  </a:moveTo>
                  <a:lnTo>
                    <a:pt x="855" y="25"/>
                  </a:lnTo>
                  <a:lnTo>
                    <a:pt x="782" y="98"/>
                  </a:lnTo>
                  <a:lnTo>
                    <a:pt x="709" y="171"/>
                  </a:lnTo>
                  <a:lnTo>
                    <a:pt x="684" y="293"/>
                  </a:lnTo>
                  <a:lnTo>
                    <a:pt x="660" y="464"/>
                  </a:lnTo>
                  <a:lnTo>
                    <a:pt x="611" y="611"/>
                  </a:lnTo>
                  <a:lnTo>
                    <a:pt x="538" y="733"/>
                  </a:lnTo>
                  <a:lnTo>
                    <a:pt x="416" y="879"/>
                  </a:lnTo>
                  <a:lnTo>
                    <a:pt x="269" y="1026"/>
                  </a:lnTo>
                  <a:lnTo>
                    <a:pt x="147" y="1246"/>
                  </a:lnTo>
                  <a:lnTo>
                    <a:pt x="98" y="1368"/>
                  </a:lnTo>
                  <a:lnTo>
                    <a:pt x="49" y="1490"/>
                  </a:lnTo>
                  <a:lnTo>
                    <a:pt x="25" y="1661"/>
                  </a:lnTo>
                  <a:lnTo>
                    <a:pt x="0" y="1832"/>
                  </a:lnTo>
                  <a:lnTo>
                    <a:pt x="25" y="2003"/>
                  </a:lnTo>
                  <a:lnTo>
                    <a:pt x="49" y="2149"/>
                  </a:lnTo>
                  <a:lnTo>
                    <a:pt x="98" y="2296"/>
                  </a:lnTo>
                  <a:lnTo>
                    <a:pt x="147" y="2394"/>
                  </a:lnTo>
                  <a:lnTo>
                    <a:pt x="269" y="2613"/>
                  </a:lnTo>
                  <a:lnTo>
                    <a:pt x="416" y="2784"/>
                  </a:lnTo>
                  <a:lnTo>
                    <a:pt x="538" y="2907"/>
                  </a:lnTo>
                  <a:lnTo>
                    <a:pt x="611" y="3029"/>
                  </a:lnTo>
                  <a:lnTo>
                    <a:pt x="660" y="3175"/>
                  </a:lnTo>
                  <a:lnTo>
                    <a:pt x="684" y="3346"/>
                  </a:lnTo>
                  <a:lnTo>
                    <a:pt x="660" y="3542"/>
                  </a:lnTo>
                  <a:lnTo>
                    <a:pt x="611" y="3688"/>
                  </a:lnTo>
                  <a:lnTo>
                    <a:pt x="538" y="3810"/>
                  </a:lnTo>
                  <a:lnTo>
                    <a:pt x="416" y="3932"/>
                  </a:lnTo>
                  <a:lnTo>
                    <a:pt x="269" y="4103"/>
                  </a:lnTo>
                  <a:lnTo>
                    <a:pt x="147" y="4299"/>
                  </a:lnTo>
                  <a:lnTo>
                    <a:pt x="98" y="4421"/>
                  </a:lnTo>
                  <a:lnTo>
                    <a:pt x="49" y="4567"/>
                  </a:lnTo>
                  <a:lnTo>
                    <a:pt x="25" y="4714"/>
                  </a:lnTo>
                  <a:lnTo>
                    <a:pt x="0" y="4885"/>
                  </a:lnTo>
                  <a:lnTo>
                    <a:pt x="25" y="5007"/>
                  </a:lnTo>
                  <a:lnTo>
                    <a:pt x="98" y="5080"/>
                  </a:lnTo>
                  <a:lnTo>
                    <a:pt x="171" y="5153"/>
                  </a:lnTo>
                  <a:lnTo>
                    <a:pt x="293" y="5178"/>
                  </a:lnTo>
                  <a:lnTo>
                    <a:pt x="391" y="5153"/>
                  </a:lnTo>
                  <a:lnTo>
                    <a:pt x="489" y="5080"/>
                  </a:lnTo>
                  <a:lnTo>
                    <a:pt x="562" y="5007"/>
                  </a:lnTo>
                  <a:lnTo>
                    <a:pt x="586" y="4885"/>
                  </a:lnTo>
                  <a:lnTo>
                    <a:pt x="586" y="4714"/>
                  </a:lnTo>
                  <a:lnTo>
                    <a:pt x="660" y="4567"/>
                  </a:lnTo>
                  <a:lnTo>
                    <a:pt x="733" y="4445"/>
                  </a:lnTo>
                  <a:lnTo>
                    <a:pt x="831" y="4299"/>
                  </a:lnTo>
                  <a:lnTo>
                    <a:pt x="977" y="4152"/>
                  </a:lnTo>
                  <a:lnTo>
                    <a:pt x="1124" y="3932"/>
                  </a:lnTo>
                  <a:lnTo>
                    <a:pt x="1173" y="3810"/>
                  </a:lnTo>
                  <a:lnTo>
                    <a:pt x="1221" y="3688"/>
                  </a:lnTo>
                  <a:lnTo>
                    <a:pt x="1246" y="3542"/>
                  </a:lnTo>
                  <a:lnTo>
                    <a:pt x="1246" y="3346"/>
                  </a:lnTo>
                  <a:lnTo>
                    <a:pt x="1246" y="3175"/>
                  </a:lnTo>
                  <a:lnTo>
                    <a:pt x="1221" y="3029"/>
                  </a:lnTo>
                  <a:lnTo>
                    <a:pt x="1173" y="2882"/>
                  </a:lnTo>
                  <a:lnTo>
                    <a:pt x="1124" y="2784"/>
                  </a:lnTo>
                  <a:lnTo>
                    <a:pt x="977" y="2565"/>
                  </a:lnTo>
                  <a:lnTo>
                    <a:pt x="831" y="2394"/>
                  </a:lnTo>
                  <a:lnTo>
                    <a:pt x="733" y="2272"/>
                  </a:lnTo>
                  <a:lnTo>
                    <a:pt x="660" y="2149"/>
                  </a:lnTo>
                  <a:lnTo>
                    <a:pt x="586" y="2003"/>
                  </a:lnTo>
                  <a:lnTo>
                    <a:pt x="586" y="1832"/>
                  </a:lnTo>
                  <a:lnTo>
                    <a:pt x="586" y="1637"/>
                  </a:lnTo>
                  <a:lnTo>
                    <a:pt x="660" y="1490"/>
                  </a:lnTo>
                  <a:lnTo>
                    <a:pt x="733" y="1368"/>
                  </a:lnTo>
                  <a:lnTo>
                    <a:pt x="831" y="1246"/>
                  </a:lnTo>
                  <a:lnTo>
                    <a:pt x="977" y="1075"/>
                  </a:lnTo>
                  <a:lnTo>
                    <a:pt x="1124" y="879"/>
                  </a:lnTo>
                  <a:lnTo>
                    <a:pt x="1173" y="757"/>
                  </a:lnTo>
                  <a:lnTo>
                    <a:pt x="1221" y="611"/>
                  </a:lnTo>
                  <a:lnTo>
                    <a:pt x="1246" y="464"/>
                  </a:lnTo>
                  <a:lnTo>
                    <a:pt x="1246" y="293"/>
                  </a:lnTo>
                  <a:lnTo>
                    <a:pt x="1221" y="171"/>
                  </a:lnTo>
                  <a:lnTo>
                    <a:pt x="1173" y="98"/>
                  </a:lnTo>
                  <a:lnTo>
                    <a:pt x="1075" y="25"/>
                  </a:lnTo>
                  <a:lnTo>
                    <a:pt x="97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8"/>
            <p:cNvSpPr/>
            <p:nvPr/>
          </p:nvSpPr>
          <p:spPr>
            <a:xfrm>
              <a:off x="1495900" y="4999400"/>
              <a:ext cx="30550" cy="129450"/>
            </a:xfrm>
            <a:custGeom>
              <a:rect b="b" l="l" r="r" t="t"/>
              <a:pathLst>
                <a:path extrusionOk="0" h="5178" w="1222">
                  <a:moveTo>
                    <a:pt x="953" y="0"/>
                  </a:moveTo>
                  <a:lnTo>
                    <a:pt x="831" y="25"/>
                  </a:lnTo>
                  <a:lnTo>
                    <a:pt x="757" y="98"/>
                  </a:lnTo>
                  <a:lnTo>
                    <a:pt x="684" y="171"/>
                  </a:lnTo>
                  <a:lnTo>
                    <a:pt x="660" y="293"/>
                  </a:lnTo>
                  <a:lnTo>
                    <a:pt x="660" y="464"/>
                  </a:lnTo>
                  <a:lnTo>
                    <a:pt x="586" y="611"/>
                  </a:lnTo>
                  <a:lnTo>
                    <a:pt x="513" y="733"/>
                  </a:lnTo>
                  <a:lnTo>
                    <a:pt x="391" y="879"/>
                  </a:lnTo>
                  <a:lnTo>
                    <a:pt x="269" y="1026"/>
                  </a:lnTo>
                  <a:lnTo>
                    <a:pt x="122" y="1246"/>
                  </a:lnTo>
                  <a:lnTo>
                    <a:pt x="73" y="1368"/>
                  </a:lnTo>
                  <a:lnTo>
                    <a:pt x="25" y="1490"/>
                  </a:lnTo>
                  <a:lnTo>
                    <a:pt x="0" y="1661"/>
                  </a:lnTo>
                  <a:lnTo>
                    <a:pt x="0" y="1832"/>
                  </a:lnTo>
                  <a:lnTo>
                    <a:pt x="0" y="2003"/>
                  </a:lnTo>
                  <a:lnTo>
                    <a:pt x="25" y="2149"/>
                  </a:lnTo>
                  <a:lnTo>
                    <a:pt x="73" y="2296"/>
                  </a:lnTo>
                  <a:lnTo>
                    <a:pt x="122" y="2394"/>
                  </a:lnTo>
                  <a:lnTo>
                    <a:pt x="269" y="2613"/>
                  </a:lnTo>
                  <a:lnTo>
                    <a:pt x="391" y="2784"/>
                  </a:lnTo>
                  <a:lnTo>
                    <a:pt x="513" y="2907"/>
                  </a:lnTo>
                  <a:lnTo>
                    <a:pt x="586" y="3029"/>
                  </a:lnTo>
                  <a:lnTo>
                    <a:pt x="660" y="3175"/>
                  </a:lnTo>
                  <a:lnTo>
                    <a:pt x="660" y="3346"/>
                  </a:lnTo>
                  <a:lnTo>
                    <a:pt x="660" y="3542"/>
                  </a:lnTo>
                  <a:lnTo>
                    <a:pt x="586" y="3688"/>
                  </a:lnTo>
                  <a:lnTo>
                    <a:pt x="513" y="3810"/>
                  </a:lnTo>
                  <a:lnTo>
                    <a:pt x="391" y="3932"/>
                  </a:lnTo>
                  <a:lnTo>
                    <a:pt x="269" y="4103"/>
                  </a:lnTo>
                  <a:lnTo>
                    <a:pt x="122" y="4299"/>
                  </a:lnTo>
                  <a:lnTo>
                    <a:pt x="73" y="4421"/>
                  </a:lnTo>
                  <a:lnTo>
                    <a:pt x="25" y="4567"/>
                  </a:lnTo>
                  <a:lnTo>
                    <a:pt x="0" y="4714"/>
                  </a:lnTo>
                  <a:lnTo>
                    <a:pt x="0" y="4885"/>
                  </a:lnTo>
                  <a:lnTo>
                    <a:pt x="25" y="5007"/>
                  </a:lnTo>
                  <a:lnTo>
                    <a:pt x="73" y="5080"/>
                  </a:lnTo>
                  <a:lnTo>
                    <a:pt x="171" y="5153"/>
                  </a:lnTo>
                  <a:lnTo>
                    <a:pt x="269" y="5178"/>
                  </a:lnTo>
                  <a:lnTo>
                    <a:pt x="391" y="5153"/>
                  </a:lnTo>
                  <a:lnTo>
                    <a:pt x="464" y="5080"/>
                  </a:lnTo>
                  <a:lnTo>
                    <a:pt x="538" y="5007"/>
                  </a:lnTo>
                  <a:lnTo>
                    <a:pt x="562" y="4885"/>
                  </a:lnTo>
                  <a:lnTo>
                    <a:pt x="586" y="4714"/>
                  </a:lnTo>
                  <a:lnTo>
                    <a:pt x="635" y="4567"/>
                  </a:lnTo>
                  <a:lnTo>
                    <a:pt x="708" y="4445"/>
                  </a:lnTo>
                  <a:lnTo>
                    <a:pt x="831" y="4299"/>
                  </a:lnTo>
                  <a:lnTo>
                    <a:pt x="953" y="4152"/>
                  </a:lnTo>
                  <a:lnTo>
                    <a:pt x="1099" y="3932"/>
                  </a:lnTo>
                  <a:lnTo>
                    <a:pt x="1148" y="3810"/>
                  </a:lnTo>
                  <a:lnTo>
                    <a:pt x="1197" y="3688"/>
                  </a:lnTo>
                  <a:lnTo>
                    <a:pt x="1221" y="3542"/>
                  </a:lnTo>
                  <a:lnTo>
                    <a:pt x="1221" y="3346"/>
                  </a:lnTo>
                  <a:lnTo>
                    <a:pt x="1221" y="3175"/>
                  </a:lnTo>
                  <a:lnTo>
                    <a:pt x="1197" y="3029"/>
                  </a:lnTo>
                  <a:lnTo>
                    <a:pt x="1148" y="2882"/>
                  </a:lnTo>
                  <a:lnTo>
                    <a:pt x="1099" y="2784"/>
                  </a:lnTo>
                  <a:lnTo>
                    <a:pt x="953" y="2565"/>
                  </a:lnTo>
                  <a:lnTo>
                    <a:pt x="831" y="2394"/>
                  </a:lnTo>
                  <a:lnTo>
                    <a:pt x="708" y="2272"/>
                  </a:lnTo>
                  <a:lnTo>
                    <a:pt x="635" y="2149"/>
                  </a:lnTo>
                  <a:lnTo>
                    <a:pt x="586" y="2003"/>
                  </a:lnTo>
                  <a:lnTo>
                    <a:pt x="562" y="1832"/>
                  </a:lnTo>
                  <a:lnTo>
                    <a:pt x="586" y="1637"/>
                  </a:lnTo>
                  <a:lnTo>
                    <a:pt x="635" y="1490"/>
                  </a:lnTo>
                  <a:lnTo>
                    <a:pt x="708" y="1368"/>
                  </a:lnTo>
                  <a:lnTo>
                    <a:pt x="831" y="1246"/>
                  </a:lnTo>
                  <a:lnTo>
                    <a:pt x="953" y="1075"/>
                  </a:lnTo>
                  <a:lnTo>
                    <a:pt x="1099" y="879"/>
                  </a:lnTo>
                  <a:lnTo>
                    <a:pt x="1148" y="757"/>
                  </a:lnTo>
                  <a:lnTo>
                    <a:pt x="1197" y="611"/>
                  </a:lnTo>
                  <a:lnTo>
                    <a:pt x="1221" y="464"/>
                  </a:lnTo>
                  <a:lnTo>
                    <a:pt x="1221" y="293"/>
                  </a:lnTo>
                  <a:lnTo>
                    <a:pt x="1221" y="171"/>
                  </a:lnTo>
                  <a:lnTo>
                    <a:pt x="1148" y="98"/>
                  </a:lnTo>
                  <a:lnTo>
                    <a:pt x="1050" y="25"/>
                  </a:lnTo>
                  <a:lnTo>
                    <a:pt x="95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6" name="Google Shape;456;p28"/>
          <p:cNvGrpSpPr/>
          <p:nvPr/>
        </p:nvGrpSpPr>
        <p:grpSpPr>
          <a:xfrm>
            <a:off x="1506943" y="4232418"/>
            <a:ext cx="305265" cy="388970"/>
            <a:chOff x="1958100" y="4985350"/>
            <a:chExt cx="365150" cy="465275"/>
          </a:xfrm>
        </p:grpSpPr>
        <p:sp>
          <p:nvSpPr>
            <p:cNvPr id="457" name="Google Shape;457;p28"/>
            <p:cNvSpPr/>
            <p:nvPr/>
          </p:nvSpPr>
          <p:spPr>
            <a:xfrm>
              <a:off x="1958100" y="4985350"/>
              <a:ext cx="365150" cy="465275"/>
            </a:xfrm>
            <a:custGeom>
              <a:rect b="b" l="l" r="r" t="t"/>
              <a:pathLst>
                <a:path extrusionOk="0" h="18611" w="14606">
                  <a:moveTo>
                    <a:pt x="4152" y="1734"/>
                  </a:moveTo>
                  <a:lnTo>
                    <a:pt x="4274" y="1759"/>
                  </a:lnTo>
                  <a:lnTo>
                    <a:pt x="4397" y="1783"/>
                  </a:lnTo>
                  <a:lnTo>
                    <a:pt x="4543" y="1808"/>
                  </a:lnTo>
                  <a:lnTo>
                    <a:pt x="4812" y="1930"/>
                  </a:lnTo>
                  <a:lnTo>
                    <a:pt x="5105" y="2125"/>
                  </a:lnTo>
                  <a:lnTo>
                    <a:pt x="5398" y="2394"/>
                  </a:lnTo>
                  <a:lnTo>
                    <a:pt x="5496" y="2516"/>
                  </a:lnTo>
                  <a:lnTo>
                    <a:pt x="5593" y="2638"/>
                  </a:lnTo>
                  <a:lnTo>
                    <a:pt x="5789" y="2956"/>
                  </a:lnTo>
                  <a:lnTo>
                    <a:pt x="5935" y="3322"/>
                  </a:lnTo>
                  <a:lnTo>
                    <a:pt x="6057" y="3688"/>
                  </a:lnTo>
                  <a:lnTo>
                    <a:pt x="6155" y="4079"/>
                  </a:lnTo>
                  <a:lnTo>
                    <a:pt x="6204" y="4470"/>
                  </a:lnTo>
                  <a:lnTo>
                    <a:pt x="6277" y="4836"/>
                  </a:lnTo>
                  <a:lnTo>
                    <a:pt x="6302" y="5154"/>
                  </a:lnTo>
                  <a:lnTo>
                    <a:pt x="5984" y="5129"/>
                  </a:lnTo>
                  <a:lnTo>
                    <a:pt x="5618" y="5080"/>
                  </a:lnTo>
                  <a:lnTo>
                    <a:pt x="5227" y="5007"/>
                  </a:lnTo>
                  <a:lnTo>
                    <a:pt x="4836" y="4909"/>
                  </a:lnTo>
                  <a:lnTo>
                    <a:pt x="4470" y="4787"/>
                  </a:lnTo>
                  <a:lnTo>
                    <a:pt x="4104" y="4641"/>
                  </a:lnTo>
                  <a:lnTo>
                    <a:pt x="3786" y="4445"/>
                  </a:lnTo>
                  <a:lnTo>
                    <a:pt x="3664" y="4348"/>
                  </a:lnTo>
                  <a:lnTo>
                    <a:pt x="3542" y="4250"/>
                  </a:lnTo>
                  <a:lnTo>
                    <a:pt x="3273" y="3957"/>
                  </a:lnTo>
                  <a:lnTo>
                    <a:pt x="3078" y="3664"/>
                  </a:lnTo>
                  <a:lnTo>
                    <a:pt x="2956" y="3395"/>
                  </a:lnTo>
                  <a:lnTo>
                    <a:pt x="2931" y="3273"/>
                  </a:lnTo>
                  <a:lnTo>
                    <a:pt x="2907" y="3127"/>
                  </a:lnTo>
                  <a:lnTo>
                    <a:pt x="2882" y="3004"/>
                  </a:lnTo>
                  <a:lnTo>
                    <a:pt x="2907" y="2858"/>
                  </a:lnTo>
                  <a:lnTo>
                    <a:pt x="2931" y="2736"/>
                  </a:lnTo>
                  <a:lnTo>
                    <a:pt x="2956" y="2614"/>
                  </a:lnTo>
                  <a:lnTo>
                    <a:pt x="3004" y="2492"/>
                  </a:lnTo>
                  <a:lnTo>
                    <a:pt x="3078" y="2369"/>
                  </a:lnTo>
                  <a:lnTo>
                    <a:pt x="3273" y="2125"/>
                  </a:lnTo>
                  <a:lnTo>
                    <a:pt x="3517" y="1930"/>
                  </a:lnTo>
                  <a:lnTo>
                    <a:pt x="3639" y="1857"/>
                  </a:lnTo>
                  <a:lnTo>
                    <a:pt x="3762" y="1808"/>
                  </a:lnTo>
                  <a:lnTo>
                    <a:pt x="3884" y="1783"/>
                  </a:lnTo>
                  <a:lnTo>
                    <a:pt x="4006" y="1759"/>
                  </a:lnTo>
                  <a:lnTo>
                    <a:pt x="4152" y="1734"/>
                  </a:lnTo>
                  <a:close/>
                  <a:moveTo>
                    <a:pt x="10454" y="1734"/>
                  </a:moveTo>
                  <a:lnTo>
                    <a:pt x="10600" y="1759"/>
                  </a:lnTo>
                  <a:lnTo>
                    <a:pt x="10722" y="1783"/>
                  </a:lnTo>
                  <a:lnTo>
                    <a:pt x="10844" y="1808"/>
                  </a:lnTo>
                  <a:lnTo>
                    <a:pt x="10966" y="1857"/>
                  </a:lnTo>
                  <a:lnTo>
                    <a:pt x="11089" y="1930"/>
                  </a:lnTo>
                  <a:lnTo>
                    <a:pt x="11333" y="2125"/>
                  </a:lnTo>
                  <a:lnTo>
                    <a:pt x="11528" y="2369"/>
                  </a:lnTo>
                  <a:lnTo>
                    <a:pt x="11601" y="2492"/>
                  </a:lnTo>
                  <a:lnTo>
                    <a:pt x="11650" y="2614"/>
                  </a:lnTo>
                  <a:lnTo>
                    <a:pt x="11675" y="2736"/>
                  </a:lnTo>
                  <a:lnTo>
                    <a:pt x="11699" y="2858"/>
                  </a:lnTo>
                  <a:lnTo>
                    <a:pt x="11724" y="3004"/>
                  </a:lnTo>
                  <a:lnTo>
                    <a:pt x="11699" y="3127"/>
                  </a:lnTo>
                  <a:lnTo>
                    <a:pt x="11675" y="3273"/>
                  </a:lnTo>
                  <a:lnTo>
                    <a:pt x="11650" y="3395"/>
                  </a:lnTo>
                  <a:lnTo>
                    <a:pt x="11528" y="3664"/>
                  </a:lnTo>
                  <a:lnTo>
                    <a:pt x="11333" y="3957"/>
                  </a:lnTo>
                  <a:lnTo>
                    <a:pt x="11064" y="4250"/>
                  </a:lnTo>
                  <a:lnTo>
                    <a:pt x="10942" y="4348"/>
                  </a:lnTo>
                  <a:lnTo>
                    <a:pt x="10820" y="4445"/>
                  </a:lnTo>
                  <a:lnTo>
                    <a:pt x="10502" y="4641"/>
                  </a:lnTo>
                  <a:lnTo>
                    <a:pt x="10136" y="4787"/>
                  </a:lnTo>
                  <a:lnTo>
                    <a:pt x="9770" y="4909"/>
                  </a:lnTo>
                  <a:lnTo>
                    <a:pt x="9379" y="5007"/>
                  </a:lnTo>
                  <a:lnTo>
                    <a:pt x="8988" y="5080"/>
                  </a:lnTo>
                  <a:lnTo>
                    <a:pt x="8622" y="5129"/>
                  </a:lnTo>
                  <a:lnTo>
                    <a:pt x="8304" y="5154"/>
                  </a:lnTo>
                  <a:lnTo>
                    <a:pt x="8329" y="4836"/>
                  </a:lnTo>
                  <a:lnTo>
                    <a:pt x="8402" y="4470"/>
                  </a:lnTo>
                  <a:lnTo>
                    <a:pt x="8451" y="4079"/>
                  </a:lnTo>
                  <a:lnTo>
                    <a:pt x="8549" y="3688"/>
                  </a:lnTo>
                  <a:lnTo>
                    <a:pt x="8671" y="3322"/>
                  </a:lnTo>
                  <a:lnTo>
                    <a:pt x="8817" y="2956"/>
                  </a:lnTo>
                  <a:lnTo>
                    <a:pt x="9013" y="2638"/>
                  </a:lnTo>
                  <a:lnTo>
                    <a:pt x="9110" y="2516"/>
                  </a:lnTo>
                  <a:lnTo>
                    <a:pt x="9208" y="2394"/>
                  </a:lnTo>
                  <a:lnTo>
                    <a:pt x="9501" y="2125"/>
                  </a:lnTo>
                  <a:lnTo>
                    <a:pt x="9794" y="1930"/>
                  </a:lnTo>
                  <a:lnTo>
                    <a:pt x="10063" y="1808"/>
                  </a:lnTo>
                  <a:lnTo>
                    <a:pt x="10209" y="1783"/>
                  </a:lnTo>
                  <a:lnTo>
                    <a:pt x="10331" y="1759"/>
                  </a:lnTo>
                  <a:lnTo>
                    <a:pt x="10454" y="1734"/>
                  </a:lnTo>
                  <a:close/>
                  <a:moveTo>
                    <a:pt x="3639" y="0"/>
                  </a:moveTo>
                  <a:lnTo>
                    <a:pt x="3395" y="25"/>
                  </a:lnTo>
                  <a:lnTo>
                    <a:pt x="3151" y="74"/>
                  </a:lnTo>
                  <a:lnTo>
                    <a:pt x="2907" y="147"/>
                  </a:lnTo>
                  <a:lnTo>
                    <a:pt x="2687" y="220"/>
                  </a:lnTo>
                  <a:lnTo>
                    <a:pt x="2467" y="342"/>
                  </a:lnTo>
                  <a:lnTo>
                    <a:pt x="2272" y="464"/>
                  </a:lnTo>
                  <a:lnTo>
                    <a:pt x="2101" y="611"/>
                  </a:lnTo>
                  <a:lnTo>
                    <a:pt x="1930" y="782"/>
                  </a:lnTo>
                  <a:lnTo>
                    <a:pt x="1759" y="953"/>
                  </a:lnTo>
                  <a:lnTo>
                    <a:pt x="1612" y="1124"/>
                  </a:lnTo>
                  <a:lnTo>
                    <a:pt x="1490" y="1344"/>
                  </a:lnTo>
                  <a:lnTo>
                    <a:pt x="1368" y="1539"/>
                  </a:lnTo>
                  <a:lnTo>
                    <a:pt x="1295" y="1759"/>
                  </a:lnTo>
                  <a:lnTo>
                    <a:pt x="1222" y="2003"/>
                  </a:lnTo>
                  <a:lnTo>
                    <a:pt x="1173" y="2247"/>
                  </a:lnTo>
                  <a:lnTo>
                    <a:pt x="1148" y="2492"/>
                  </a:lnTo>
                  <a:lnTo>
                    <a:pt x="1173" y="2760"/>
                  </a:lnTo>
                  <a:lnTo>
                    <a:pt x="1197" y="3029"/>
                  </a:lnTo>
                  <a:lnTo>
                    <a:pt x="1295" y="3298"/>
                  </a:lnTo>
                  <a:lnTo>
                    <a:pt x="1393" y="3566"/>
                  </a:lnTo>
                  <a:lnTo>
                    <a:pt x="1539" y="3859"/>
                  </a:lnTo>
                  <a:lnTo>
                    <a:pt x="1734" y="4152"/>
                  </a:lnTo>
                  <a:lnTo>
                    <a:pt x="1954" y="4445"/>
                  </a:lnTo>
                  <a:lnTo>
                    <a:pt x="2223" y="4739"/>
                  </a:lnTo>
                  <a:lnTo>
                    <a:pt x="2394" y="4885"/>
                  </a:lnTo>
                  <a:lnTo>
                    <a:pt x="2565" y="5007"/>
                  </a:lnTo>
                  <a:lnTo>
                    <a:pt x="2931" y="5251"/>
                  </a:lnTo>
                  <a:lnTo>
                    <a:pt x="3346" y="5471"/>
                  </a:lnTo>
                  <a:lnTo>
                    <a:pt x="3762" y="5642"/>
                  </a:lnTo>
                  <a:lnTo>
                    <a:pt x="391" y="5642"/>
                  </a:lnTo>
                  <a:lnTo>
                    <a:pt x="318" y="5667"/>
                  </a:lnTo>
                  <a:lnTo>
                    <a:pt x="220" y="5715"/>
                  </a:lnTo>
                  <a:lnTo>
                    <a:pt x="147" y="5789"/>
                  </a:lnTo>
                  <a:lnTo>
                    <a:pt x="98" y="5838"/>
                  </a:lnTo>
                  <a:lnTo>
                    <a:pt x="49" y="5935"/>
                  </a:lnTo>
                  <a:lnTo>
                    <a:pt x="25" y="6033"/>
                  </a:lnTo>
                  <a:lnTo>
                    <a:pt x="0" y="6131"/>
                  </a:lnTo>
                  <a:lnTo>
                    <a:pt x="0" y="9599"/>
                  </a:lnTo>
                  <a:lnTo>
                    <a:pt x="5325" y="9599"/>
                  </a:lnTo>
                  <a:lnTo>
                    <a:pt x="5325" y="6009"/>
                  </a:lnTo>
                  <a:lnTo>
                    <a:pt x="5813" y="6082"/>
                  </a:lnTo>
                  <a:lnTo>
                    <a:pt x="5813" y="18611"/>
                  </a:lnTo>
                  <a:lnTo>
                    <a:pt x="8793" y="18611"/>
                  </a:lnTo>
                  <a:lnTo>
                    <a:pt x="8793" y="6082"/>
                  </a:lnTo>
                  <a:lnTo>
                    <a:pt x="9281" y="6009"/>
                  </a:lnTo>
                  <a:lnTo>
                    <a:pt x="9281" y="9599"/>
                  </a:lnTo>
                  <a:lnTo>
                    <a:pt x="14605" y="9599"/>
                  </a:lnTo>
                  <a:lnTo>
                    <a:pt x="14605" y="6131"/>
                  </a:lnTo>
                  <a:lnTo>
                    <a:pt x="14581" y="6033"/>
                  </a:lnTo>
                  <a:lnTo>
                    <a:pt x="14557" y="5935"/>
                  </a:lnTo>
                  <a:lnTo>
                    <a:pt x="14508" y="5838"/>
                  </a:lnTo>
                  <a:lnTo>
                    <a:pt x="14459" y="5789"/>
                  </a:lnTo>
                  <a:lnTo>
                    <a:pt x="14386" y="5715"/>
                  </a:lnTo>
                  <a:lnTo>
                    <a:pt x="14288" y="5667"/>
                  </a:lnTo>
                  <a:lnTo>
                    <a:pt x="14215" y="5642"/>
                  </a:lnTo>
                  <a:lnTo>
                    <a:pt x="10844" y="5642"/>
                  </a:lnTo>
                  <a:lnTo>
                    <a:pt x="11259" y="5471"/>
                  </a:lnTo>
                  <a:lnTo>
                    <a:pt x="11675" y="5251"/>
                  </a:lnTo>
                  <a:lnTo>
                    <a:pt x="12041" y="5007"/>
                  </a:lnTo>
                  <a:lnTo>
                    <a:pt x="12212" y="4885"/>
                  </a:lnTo>
                  <a:lnTo>
                    <a:pt x="12383" y="4739"/>
                  </a:lnTo>
                  <a:lnTo>
                    <a:pt x="12652" y="4445"/>
                  </a:lnTo>
                  <a:lnTo>
                    <a:pt x="12871" y="4152"/>
                  </a:lnTo>
                  <a:lnTo>
                    <a:pt x="13067" y="3859"/>
                  </a:lnTo>
                  <a:lnTo>
                    <a:pt x="13213" y="3566"/>
                  </a:lnTo>
                  <a:lnTo>
                    <a:pt x="13311" y="3298"/>
                  </a:lnTo>
                  <a:lnTo>
                    <a:pt x="13409" y="3029"/>
                  </a:lnTo>
                  <a:lnTo>
                    <a:pt x="13433" y="2760"/>
                  </a:lnTo>
                  <a:lnTo>
                    <a:pt x="13458" y="2492"/>
                  </a:lnTo>
                  <a:lnTo>
                    <a:pt x="13433" y="2247"/>
                  </a:lnTo>
                  <a:lnTo>
                    <a:pt x="13384" y="2003"/>
                  </a:lnTo>
                  <a:lnTo>
                    <a:pt x="13311" y="1759"/>
                  </a:lnTo>
                  <a:lnTo>
                    <a:pt x="13238" y="1539"/>
                  </a:lnTo>
                  <a:lnTo>
                    <a:pt x="13116" y="1344"/>
                  </a:lnTo>
                  <a:lnTo>
                    <a:pt x="12994" y="1124"/>
                  </a:lnTo>
                  <a:lnTo>
                    <a:pt x="12847" y="953"/>
                  </a:lnTo>
                  <a:lnTo>
                    <a:pt x="12676" y="782"/>
                  </a:lnTo>
                  <a:lnTo>
                    <a:pt x="12505" y="611"/>
                  </a:lnTo>
                  <a:lnTo>
                    <a:pt x="12334" y="464"/>
                  </a:lnTo>
                  <a:lnTo>
                    <a:pt x="12139" y="342"/>
                  </a:lnTo>
                  <a:lnTo>
                    <a:pt x="11919" y="220"/>
                  </a:lnTo>
                  <a:lnTo>
                    <a:pt x="11699" y="147"/>
                  </a:lnTo>
                  <a:lnTo>
                    <a:pt x="11455" y="74"/>
                  </a:lnTo>
                  <a:lnTo>
                    <a:pt x="11211" y="25"/>
                  </a:lnTo>
                  <a:lnTo>
                    <a:pt x="10966" y="0"/>
                  </a:lnTo>
                  <a:lnTo>
                    <a:pt x="10698" y="25"/>
                  </a:lnTo>
                  <a:lnTo>
                    <a:pt x="10429" y="49"/>
                  </a:lnTo>
                  <a:lnTo>
                    <a:pt x="10160" y="147"/>
                  </a:lnTo>
                  <a:lnTo>
                    <a:pt x="9892" y="245"/>
                  </a:lnTo>
                  <a:lnTo>
                    <a:pt x="9599" y="391"/>
                  </a:lnTo>
                  <a:lnTo>
                    <a:pt x="9306" y="587"/>
                  </a:lnTo>
                  <a:lnTo>
                    <a:pt x="9013" y="806"/>
                  </a:lnTo>
                  <a:lnTo>
                    <a:pt x="8719" y="1075"/>
                  </a:lnTo>
                  <a:lnTo>
                    <a:pt x="8475" y="1368"/>
                  </a:lnTo>
                  <a:lnTo>
                    <a:pt x="8280" y="1661"/>
                  </a:lnTo>
                  <a:lnTo>
                    <a:pt x="8084" y="2003"/>
                  </a:lnTo>
                  <a:lnTo>
                    <a:pt x="7914" y="2369"/>
                  </a:lnTo>
                  <a:lnTo>
                    <a:pt x="7791" y="2736"/>
                  </a:lnTo>
                  <a:lnTo>
                    <a:pt x="7669" y="3102"/>
                  </a:lnTo>
                  <a:lnTo>
                    <a:pt x="7572" y="3469"/>
                  </a:lnTo>
                  <a:lnTo>
                    <a:pt x="7498" y="3835"/>
                  </a:lnTo>
                  <a:lnTo>
                    <a:pt x="7401" y="4519"/>
                  </a:lnTo>
                  <a:lnTo>
                    <a:pt x="7327" y="5080"/>
                  </a:lnTo>
                  <a:lnTo>
                    <a:pt x="7303" y="5667"/>
                  </a:lnTo>
                  <a:lnTo>
                    <a:pt x="7279" y="5080"/>
                  </a:lnTo>
                  <a:lnTo>
                    <a:pt x="7205" y="4519"/>
                  </a:lnTo>
                  <a:lnTo>
                    <a:pt x="7108" y="3835"/>
                  </a:lnTo>
                  <a:lnTo>
                    <a:pt x="7034" y="3469"/>
                  </a:lnTo>
                  <a:lnTo>
                    <a:pt x="6937" y="3102"/>
                  </a:lnTo>
                  <a:lnTo>
                    <a:pt x="6814" y="2736"/>
                  </a:lnTo>
                  <a:lnTo>
                    <a:pt x="6692" y="2369"/>
                  </a:lnTo>
                  <a:lnTo>
                    <a:pt x="6521" y="2003"/>
                  </a:lnTo>
                  <a:lnTo>
                    <a:pt x="6326" y="1661"/>
                  </a:lnTo>
                  <a:lnTo>
                    <a:pt x="6131" y="1368"/>
                  </a:lnTo>
                  <a:lnTo>
                    <a:pt x="5886" y="1075"/>
                  </a:lnTo>
                  <a:lnTo>
                    <a:pt x="5593" y="806"/>
                  </a:lnTo>
                  <a:lnTo>
                    <a:pt x="5300" y="587"/>
                  </a:lnTo>
                  <a:lnTo>
                    <a:pt x="5007" y="391"/>
                  </a:lnTo>
                  <a:lnTo>
                    <a:pt x="4714" y="245"/>
                  </a:lnTo>
                  <a:lnTo>
                    <a:pt x="4445" y="147"/>
                  </a:lnTo>
                  <a:lnTo>
                    <a:pt x="4177" y="49"/>
                  </a:lnTo>
                  <a:lnTo>
                    <a:pt x="3908" y="25"/>
                  </a:lnTo>
                  <a:lnTo>
                    <a:pt x="363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8"/>
            <p:cNvSpPr/>
            <p:nvPr/>
          </p:nvSpPr>
          <p:spPr>
            <a:xfrm>
              <a:off x="1977625" y="5237525"/>
              <a:ext cx="113600" cy="213100"/>
            </a:xfrm>
            <a:custGeom>
              <a:rect b="b" l="l" r="r" t="t"/>
              <a:pathLst>
                <a:path extrusionOk="0" h="8524" w="4544">
                  <a:moveTo>
                    <a:pt x="1" y="0"/>
                  </a:moveTo>
                  <a:lnTo>
                    <a:pt x="1" y="8035"/>
                  </a:lnTo>
                  <a:lnTo>
                    <a:pt x="25" y="8133"/>
                  </a:lnTo>
                  <a:lnTo>
                    <a:pt x="50" y="8231"/>
                  </a:lnTo>
                  <a:lnTo>
                    <a:pt x="99" y="8304"/>
                  </a:lnTo>
                  <a:lnTo>
                    <a:pt x="148" y="8377"/>
                  </a:lnTo>
                  <a:lnTo>
                    <a:pt x="221" y="8426"/>
                  </a:lnTo>
                  <a:lnTo>
                    <a:pt x="318" y="8475"/>
                  </a:lnTo>
                  <a:lnTo>
                    <a:pt x="392" y="8499"/>
                  </a:lnTo>
                  <a:lnTo>
                    <a:pt x="489" y="8524"/>
                  </a:lnTo>
                  <a:lnTo>
                    <a:pt x="4544" y="8524"/>
                  </a:lnTo>
                  <a:lnTo>
                    <a:pt x="454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8"/>
            <p:cNvSpPr/>
            <p:nvPr/>
          </p:nvSpPr>
          <p:spPr>
            <a:xfrm>
              <a:off x="2190125" y="5237525"/>
              <a:ext cx="113575" cy="213100"/>
            </a:xfrm>
            <a:custGeom>
              <a:rect b="b" l="l" r="r" t="t"/>
              <a:pathLst>
                <a:path extrusionOk="0" h="8524" w="4543">
                  <a:moveTo>
                    <a:pt x="0" y="0"/>
                  </a:moveTo>
                  <a:lnTo>
                    <a:pt x="0" y="8524"/>
                  </a:lnTo>
                  <a:lnTo>
                    <a:pt x="4054" y="8524"/>
                  </a:lnTo>
                  <a:lnTo>
                    <a:pt x="4152" y="8499"/>
                  </a:lnTo>
                  <a:lnTo>
                    <a:pt x="4225" y="8475"/>
                  </a:lnTo>
                  <a:lnTo>
                    <a:pt x="4323" y="8426"/>
                  </a:lnTo>
                  <a:lnTo>
                    <a:pt x="4396" y="8377"/>
                  </a:lnTo>
                  <a:lnTo>
                    <a:pt x="4445" y="8304"/>
                  </a:lnTo>
                  <a:lnTo>
                    <a:pt x="4494" y="8231"/>
                  </a:lnTo>
                  <a:lnTo>
                    <a:pt x="4518" y="8133"/>
                  </a:lnTo>
                  <a:lnTo>
                    <a:pt x="4543" y="8035"/>
                  </a:lnTo>
                  <a:lnTo>
                    <a:pt x="454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0" name="Google Shape;460;p28"/>
          <p:cNvGrpSpPr/>
          <p:nvPr/>
        </p:nvGrpSpPr>
        <p:grpSpPr>
          <a:xfrm>
            <a:off x="2048002" y="4247215"/>
            <a:ext cx="350200" cy="359877"/>
            <a:chOff x="2605300" y="5003050"/>
            <a:chExt cx="418900" cy="430475"/>
          </a:xfrm>
        </p:grpSpPr>
        <p:sp>
          <p:nvSpPr>
            <p:cNvPr id="461" name="Google Shape;461;p28"/>
            <p:cNvSpPr/>
            <p:nvPr/>
          </p:nvSpPr>
          <p:spPr>
            <a:xfrm>
              <a:off x="2820225" y="5222250"/>
              <a:ext cx="202750" cy="211275"/>
            </a:xfrm>
            <a:custGeom>
              <a:rect b="b" l="l" r="r" t="t"/>
              <a:pathLst>
                <a:path extrusionOk="0" h="8451" w="8110">
                  <a:moveTo>
                    <a:pt x="1710" y="1"/>
                  </a:moveTo>
                  <a:lnTo>
                    <a:pt x="1" y="1857"/>
                  </a:lnTo>
                  <a:lnTo>
                    <a:pt x="5813" y="8158"/>
                  </a:lnTo>
                  <a:lnTo>
                    <a:pt x="5960" y="8280"/>
                  </a:lnTo>
                  <a:lnTo>
                    <a:pt x="6131" y="8378"/>
                  </a:lnTo>
                  <a:lnTo>
                    <a:pt x="6302" y="8427"/>
                  </a:lnTo>
                  <a:lnTo>
                    <a:pt x="6497" y="8451"/>
                  </a:lnTo>
                  <a:lnTo>
                    <a:pt x="6668" y="8427"/>
                  </a:lnTo>
                  <a:lnTo>
                    <a:pt x="6839" y="8378"/>
                  </a:lnTo>
                  <a:lnTo>
                    <a:pt x="7010" y="8280"/>
                  </a:lnTo>
                  <a:lnTo>
                    <a:pt x="7157" y="8158"/>
                  </a:lnTo>
                  <a:lnTo>
                    <a:pt x="7841" y="7474"/>
                  </a:lnTo>
                  <a:lnTo>
                    <a:pt x="7963" y="7328"/>
                  </a:lnTo>
                  <a:lnTo>
                    <a:pt x="8060" y="7157"/>
                  </a:lnTo>
                  <a:lnTo>
                    <a:pt x="8109" y="6986"/>
                  </a:lnTo>
                  <a:lnTo>
                    <a:pt x="8109" y="6815"/>
                  </a:lnTo>
                  <a:lnTo>
                    <a:pt x="8109" y="6619"/>
                  </a:lnTo>
                  <a:lnTo>
                    <a:pt x="8060" y="6448"/>
                  </a:lnTo>
                  <a:lnTo>
                    <a:pt x="7963" y="6277"/>
                  </a:lnTo>
                  <a:lnTo>
                    <a:pt x="7841" y="6131"/>
                  </a:lnTo>
                  <a:lnTo>
                    <a:pt x="171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8"/>
            <p:cNvSpPr/>
            <p:nvPr/>
          </p:nvSpPr>
          <p:spPr>
            <a:xfrm>
              <a:off x="2606525" y="5003050"/>
              <a:ext cx="203975" cy="208225"/>
            </a:xfrm>
            <a:custGeom>
              <a:rect b="b" l="l" r="r" t="t"/>
              <a:pathLst>
                <a:path extrusionOk="0" h="8329" w="8159">
                  <a:moveTo>
                    <a:pt x="880" y="1"/>
                  </a:moveTo>
                  <a:lnTo>
                    <a:pt x="685" y="50"/>
                  </a:lnTo>
                  <a:lnTo>
                    <a:pt x="514" y="123"/>
                  </a:lnTo>
                  <a:lnTo>
                    <a:pt x="391" y="245"/>
                  </a:lnTo>
                  <a:lnTo>
                    <a:pt x="269" y="367"/>
                  </a:lnTo>
                  <a:lnTo>
                    <a:pt x="172" y="514"/>
                  </a:lnTo>
                  <a:lnTo>
                    <a:pt x="98" y="685"/>
                  </a:lnTo>
                  <a:lnTo>
                    <a:pt x="50" y="856"/>
                  </a:lnTo>
                  <a:lnTo>
                    <a:pt x="1" y="1026"/>
                  </a:lnTo>
                  <a:lnTo>
                    <a:pt x="1" y="1222"/>
                  </a:lnTo>
                  <a:lnTo>
                    <a:pt x="1" y="1417"/>
                  </a:lnTo>
                  <a:lnTo>
                    <a:pt x="1" y="1613"/>
                  </a:lnTo>
                  <a:lnTo>
                    <a:pt x="74" y="2028"/>
                  </a:lnTo>
                  <a:lnTo>
                    <a:pt x="221" y="2492"/>
                  </a:lnTo>
                  <a:lnTo>
                    <a:pt x="391" y="2931"/>
                  </a:lnTo>
                  <a:lnTo>
                    <a:pt x="611" y="3396"/>
                  </a:lnTo>
                  <a:lnTo>
                    <a:pt x="856" y="3884"/>
                  </a:lnTo>
                  <a:lnTo>
                    <a:pt x="1124" y="4324"/>
                  </a:lnTo>
                  <a:lnTo>
                    <a:pt x="1417" y="4788"/>
                  </a:lnTo>
                  <a:lnTo>
                    <a:pt x="1710" y="5203"/>
                  </a:lnTo>
                  <a:lnTo>
                    <a:pt x="2003" y="5594"/>
                  </a:lnTo>
                  <a:lnTo>
                    <a:pt x="2296" y="5960"/>
                  </a:lnTo>
                  <a:lnTo>
                    <a:pt x="2590" y="6302"/>
                  </a:lnTo>
                  <a:lnTo>
                    <a:pt x="2858" y="6571"/>
                  </a:lnTo>
                  <a:lnTo>
                    <a:pt x="3078" y="6790"/>
                  </a:lnTo>
                  <a:lnTo>
                    <a:pt x="3322" y="6986"/>
                  </a:lnTo>
                  <a:lnTo>
                    <a:pt x="3566" y="7157"/>
                  </a:lnTo>
                  <a:lnTo>
                    <a:pt x="3811" y="7328"/>
                  </a:lnTo>
                  <a:lnTo>
                    <a:pt x="4324" y="7621"/>
                  </a:lnTo>
                  <a:lnTo>
                    <a:pt x="4836" y="7841"/>
                  </a:lnTo>
                  <a:lnTo>
                    <a:pt x="5325" y="8036"/>
                  </a:lnTo>
                  <a:lnTo>
                    <a:pt x="5740" y="8182"/>
                  </a:lnTo>
                  <a:lnTo>
                    <a:pt x="6351" y="8329"/>
                  </a:lnTo>
                  <a:lnTo>
                    <a:pt x="8158" y="6668"/>
                  </a:lnTo>
                  <a:lnTo>
                    <a:pt x="4446" y="2956"/>
                  </a:lnTo>
                  <a:lnTo>
                    <a:pt x="1735" y="245"/>
                  </a:lnTo>
                  <a:lnTo>
                    <a:pt x="1588" y="123"/>
                  </a:lnTo>
                  <a:lnTo>
                    <a:pt x="1417" y="50"/>
                  </a:lnTo>
                  <a:lnTo>
                    <a:pt x="124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8"/>
            <p:cNvSpPr/>
            <p:nvPr/>
          </p:nvSpPr>
          <p:spPr>
            <a:xfrm>
              <a:off x="2605300" y="5008550"/>
              <a:ext cx="418900" cy="418875"/>
            </a:xfrm>
            <a:custGeom>
              <a:rect b="b" l="l" r="r" t="t"/>
              <a:pathLst>
                <a:path extrusionOk="0" h="16755" w="16756">
                  <a:moveTo>
                    <a:pt x="13922" y="1"/>
                  </a:moveTo>
                  <a:lnTo>
                    <a:pt x="13824" y="49"/>
                  </a:lnTo>
                  <a:lnTo>
                    <a:pt x="13360" y="342"/>
                  </a:lnTo>
                  <a:lnTo>
                    <a:pt x="12261" y="1026"/>
                  </a:lnTo>
                  <a:lnTo>
                    <a:pt x="11602" y="1466"/>
                  </a:lnTo>
                  <a:lnTo>
                    <a:pt x="10942" y="1930"/>
                  </a:lnTo>
                  <a:lnTo>
                    <a:pt x="10381" y="2370"/>
                  </a:lnTo>
                  <a:lnTo>
                    <a:pt x="10112" y="2589"/>
                  </a:lnTo>
                  <a:lnTo>
                    <a:pt x="9917" y="2785"/>
                  </a:lnTo>
                  <a:lnTo>
                    <a:pt x="9795" y="2907"/>
                  </a:lnTo>
                  <a:lnTo>
                    <a:pt x="9697" y="3053"/>
                  </a:lnTo>
                  <a:lnTo>
                    <a:pt x="9599" y="3224"/>
                  </a:lnTo>
                  <a:lnTo>
                    <a:pt x="9526" y="3420"/>
                  </a:lnTo>
                  <a:lnTo>
                    <a:pt x="9404" y="3835"/>
                  </a:lnTo>
                  <a:lnTo>
                    <a:pt x="9330" y="4275"/>
                  </a:lnTo>
                  <a:lnTo>
                    <a:pt x="9282" y="4714"/>
                  </a:lnTo>
                  <a:lnTo>
                    <a:pt x="9306" y="5178"/>
                  </a:lnTo>
                  <a:lnTo>
                    <a:pt x="9355" y="5593"/>
                  </a:lnTo>
                  <a:lnTo>
                    <a:pt x="9379" y="5789"/>
                  </a:lnTo>
                  <a:lnTo>
                    <a:pt x="9453" y="5960"/>
                  </a:lnTo>
                  <a:lnTo>
                    <a:pt x="270" y="14459"/>
                  </a:lnTo>
                  <a:lnTo>
                    <a:pt x="147" y="14606"/>
                  </a:lnTo>
                  <a:lnTo>
                    <a:pt x="74" y="14776"/>
                  </a:lnTo>
                  <a:lnTo>
                    <a:pt x="1" y="14947"/>
                  </a:lnTo>
                  <a:lnTo>
                    <a:pt x="1" y="15118"/>
                  </a:lnTo>
                  <a:lnTo>
                    <a:pt x="1" y="15314"/>
                  </a:lnTo>
                  <a:lnTo>
                    <a:pt x="74" y="15485"/>
                  </a:lnTo>
                  <a:lnTo>
                    <a:pt x="147" y="15656"/>
                  </a:lnTo>
                  <a:lnTo>
                    <a:pt x="270" y="15802"/>
                  </a:lnTo>
                  <a:lnTo>
                    <a:pt x="953" y="16486"/>
                  </a:lnTo>
                  <a:lnTo>
                    <a:pt x="1100" y="16608"/>
                  </a:lnTo>
                  <a:lnTo>
                    <a:pt x="1271" y="16681"/>
                  </a:lnTo>
                  <a:lnTo>
                    <a:pt x="1442" y="16755"/>
                  </a:lnTo>
                  <a:lnTo>
                    <a:pt x="1808" y="16755"/>
                  </a:lnTo>
                  <a:lnTo>
                    <a:pt x="1979" y="16681"/>
                  </a:lnTo>
                  <a:lnTo>
                    <a:pt x="2150" y="16608"/>
                  </a:lnTo>
                  <a:lnTo>
                    <a:pt x="2297" y="16486"/>
                  </a:lnTo>
                  <a:lnTo>
                    <a:pt x="10796" y="7303"/>
                  </a:lnTo>
                  <a:lnTo>
                    <a:pt x="11162" y="7401"/>
                  </a:lnTo>
                  <a:lnTo>
                    <a:pt x="11577" y="7450"/>
                  </a:lnTo>
                  <a:lnTo>
                    <a:pt x="12041" y="7474"/>
                  </a:lnTo>
                  <a:lnTo>
                    <a:pt x="12481" y="7425"/>
                  </a:lnTo>
                  <a:lnTo>
                    <a:pt x="12921" y="7352"/>
                  </a:lnTo>
                  <a:lnTo>
                    <a:pt x="13336" y="7230"/>
                  </a:lnTo>
                  <a:lnTo>
                    <a:pt x="13531" y="7156"/>
                  </a:lnTo>
                  <a:lnTo>
                    <a:pt x="13702" y="7059"/>
                  </a:lnTo>
                  <a:lnTo>
                    <a:pt x="13849" y="6961"/>
                  </a:lnTo>
                  <a:lnTo>
                    <a:pt x="13971" y="6839"/>
                  </a:lnTo>
                  <a:lnTo>
                    <a:pt x="14166" y="6644"/>
                  </a:lnTo>
                  <a:lnTo>
                    <a:pt x="14386" y="6375"/>
                  </a:lnTo>
                  <a:lnTo>
                    <a:pt x="14826" y="5813"/>
                  </a:lnTo>
                  <a:lnTo>
                    <a:pt x="15290" y="5154"/>
                  </a:lnTo>
                  <a:lnTo>
                    <a:pt x="15729" y="4494"/>
                  </a:lnTo>
                  <a:lnTo>
                    <a:pt x="16413" y="3395"/>
                  </a:lnTo>
                  <a:lnTo>
                    <a:pt x="16706" y="2931"/>
                  </a:lnTo>
                  <a:lnTo>
                    <a:pt x="16755" y="2834"/>
                  </a:lnTo>
                  <a:lnTo>
                    <a:pt x="16755" y="2736"/>
                  </a:lnTo>
                  <a:lnTo>
                    <a:pt x="16755" y="2663"/>
                  </a:lnTo>
                  <a:lnTo>
                    <a:pt x="16706" y="2589"/>
                  </a:lnTo>
                  <a:lnTo>
                    <a:pt x="16633" y="2541"/>
                  </a:lnTo>
                  <a:lnTo>
                    <a:pt x="16462" y="2541"/>
                  </a:lnTo>
                  <a:lnTo>
                    <a:pt x="16364" y="2589"/>
                  </a:lnTo>
                  <a:lnTo>
                    <a:pt x="13653" y="4958"/>
                  </a:lnTo>
                  <a:lnTo>
                    <a:pt x="13580" y="5007"/>
                  </a:lnTo>
                  <a:lnTo>
                    <a:pt x="13458" y="5007"/>
                  </a:lnTo>
                  <a:lnTo>
                    <a:pt x="13360" y="4983"/>
                  </a:lnTo>
                  <a:lnTo>
                    <a:pt x="13238" y="4885"/>
                  </a:lnTo>
                  <a:lnTo>
                    <a:pt x="13140" y="4763"/>
                  </a:lnTo>
                  <a:lnTo>
                    <a:pt x="13092" y="4641"/>
                  </a:lnTo>
                  <a:lnTo>
                    <a:pt x="13092" y="4543"/>
                  </a:lnTo>
                  <a:lnTo>
                    <a:pt x="13140" y="4446"/>
                  </a:lnTo>
                  <a:lnTo>
                    <a:pt x="15607" y="1490"/>
                  </a:lnTo>
                  <a:lnTo>
                    <a:pt x="15656" y="1393"/>
                  </a:lnTo>
                  <a:lnTo>
                    <a:pt x="15656" y="1319"/>
                  </a:lnTo>
                  <a:lnTo>
                    <a:pt x="15656" y="1222"/>
                  </a:lnTo>
                  <a:lnTo>
                    <a:pt x="15607" y="1148"/>
                  </a:lnTo>
                  <a:lnTo>
                    <a:pt x="15534" y="1100"/>
                  </a:lnTo>
                  <a:lnTo>
                    <a:pt x="15363" y="1100"/>
                  </a:lnTo>
                  <a:lnTo>
                    <a:pt x="15265" y="1148"/>
                  </a:lnTo>
                  <a:lnTo>
                    <a:pt x="12310" y="3615"/>
                  </a:lnTo>
                  <a:lnTo>
                    <a:pt x="12212" y="3664"/>
                  </a:lnTo>
                  <a:lnTo>
                    <a:pt x="12115" y="3664"/>
                  </a:lnTo>
                  <a:lnTo>
                    <a:pt x="11993" y="3615"/>
                  </a:lnTo>
                  <a:lnTo>
                    <a:pt x="11895" y="3517"/>
                  </a:lnTo>
                  <a:lnTo>
                    <a:pt x="11797" y="3395"/>
                  </a:lnTo>
                  <a:lnTo>
                    <a:pt x="11748" y="3298"/>
                  </a:lnTo>
                  <a:lnTo>
                    <a:pt x="11748" y="3176"/>
                  </a:lnTo>
                  <a:lnTo>
                    <a:pt x="11797" y="3102"/>
                  </a:lnTo>
                  <a:lnTo>
                    <a:pt x="14166" y="391"/>
                  </a:lnTo>
                  <a:lnTo>
                    <a:pt x="14215" y="294"/>
                  </a:lnTo>
                  <a:lnTo>
                    <a:pt x="14215" y="220"/>
                  </a:lnTo>
                  <a:lnTo>
                    <a:pt x="14215" y="123"/>
                  </a:lnTo>
                  <a:lnTo>
                    <a:pt x="14166" y="49"/>
                  </a:lnTo>
                  <a:lnTo>
                    <a:pt x="1409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4" name="Google Shape;464;p28"/>
          <p:cNvGrpSpPr/>
          <p:nvPr/>
        </p:nvGrpSpPr>
        <p:grpSpPr>
          <a:xfrm>
            <a:off x="2577336" y="4254886"/>
            <a:ext cx="418585" cy="344056"/>
            <a:chOff x="3238475" y="5012225"/>
            <a:chExt cx="500700" cy="411550"/>
          </a:xfrm>
        </p:grpSpPr>
        <p:sp>
          <p:nvSpPr>
            <p:cNvPr id="465" name="Google Shape;465;p28"/>
            <p:cNvSpPr/>
            <p:nvPr/>
          </p:nvSpPr>
          <p:spPr>
            <a:xfrm>
              <a:off x="3238475" y="5315050"/>
              <a:ext cx="500700" cy="108725"/>
            </a:xfrm>
            <a:custGeom>
              <a:rect b="b" l="l" r="r" t="t"/>
              <a:pathLst>
                <a:path extrusionOk="0" h="4349" w="20028">
                  <a:moveTo>
                    <a:pt x="17683" y="856"/>
                  </a:moveTo>
                  <a:lnTo>
                    <a:pt x="17781" y="880"/>
                  </a:lnTo>
                  <a:lnTo>
                    <a:pt x="17854" y="929"/>
                  </a:lnTo>
                  <a:lnTo>
                    <a:pt x="17903" y="1002"/>
                  </a:lnTo>
                  <a:lnTo>
                    <a:pt x="17927" y="1100"/>
                  </a:lnTo>
                  <a:lnTo>
                    <a:pt x="17903" y="1198"/>
                  </a:lnTo>
                  <a:lnTo>
                    <a:pt x="17854" y="1271"/>
                  </a:lnTo>
                  <a:lnTo>
                    <a:pt x="17781" y="1320"/>
                  </a:lnTo>
                  <a:lnTo>
                    <a:pt x="17683" y="1344"/>
                  </a:lnTo>
                  <a:lnTo>
                    <a:pt x="2345" y="1344"/>
                  </a:lnTo>
                  <a:lnTo>
                    <a:pt x="2247" y="1320"/>
                  </a:lnTo>
                  <a:lnTo>
                    <a:pt x="2174" y="1271"/>
                  </a:lnTo>
                  <a:lnTo>
                    <a:pt x="2125" y="1198"/>
                  </a:lnTo>
                  <a:lnTo>
                    <a:pt x="2101" y="1100"/>
                  </a:lnTo>
                  <a:lnTo>
                    <a:pt x="2125" y="1002"/>
                  </a:lnTo>
                  <a:lnTo>
                    <a:pt x="2174" y="929"/>
                  </a:lnTo>
                  <a:lnTo>
                    <a:pt x="2247" y="880"/>
                  </a:lnTo>
                  <a:lnTo>
                    <a:pt x="2345" y="856"/>
                  </a:lnTo>
                  <a:close/>
                  <a:moveTo>
                    <a:pt x="367" y="1"/>
                  </a:moveTo>
                  <a:lnTo>
                    <a:pt x="269" y="25"/>
                  </a:lnTo>
                  <a:lnTo>
                    <a:pt x="196" y="74"/>
                  </a:lnTo>
                  <a:lnTo>
                    <a:pt x="123" y="123"/>
                  </a:lnTo>
                  <a:lnTo>
                    <a:pt x="74" y="196"/>
                  </a:lnTo>
                  <a:lnTo>
                    <a:pt x="49" y="270"/>
                  </a:lnTo>
                  <a:lnTo>
                    <a:pt x="25" y="343"/>
                  </a:lnTo>
                  <a:lnTo>
                    <a:pt x="1" y="441"/>
                  </a:lnTo>
                  <a:lnTo>
                    <a:pt x="25" y="514"/>
                  </a:lnTo>
                  <a:lnTo>
                    <a:pt x="49" y="587"/>
                  </a:lnTo>
                  <a:lnTo>
                    <a:pt x="74" y="660"/>
                  </a:lnTo>
                  <a:lnTo>
                    <a:pt x="123" y="734"/>
                  </a:lnTo>
                  <a:lnTo>
                    <a:pt x="196" y="782"/>
                  </a:lnTo>
                  <a:lnTo>
                    <a:pt x="269" y="831"/>
                  </a:lnTo>
                  <a:lnTo>
                    <a:pt x="367" y="856"/>
                  </a:lnTo>
                  <a:lnTo>
                    <a:pt x="440" y="856"/>
                  </a:lnTo>
                  <a:lnTo>
                    <a:pt x="489" y="880"/>
                  </a:lnTo>
                  <a:lnTo>
                    <a:pt x="562" y="905"/>
                  </a:lnTo>
                  <a:lnTo>
                    <a:pt x="709" y="1051"/>
                  </a:lnTo>
                  <a:lnTo>
                    <a:pt x="855" y="1246"/>
                  </a:lnTo>
                  <a:lnTo>
                    <a:pt x="1026" y="1491"/>
                  </a:lnTo>
                  <a:lnTo>
                    <a:pt x="1344" y="2028"/>
                  </a:lnTo>
                  <a:lnTo>
                    <a:pt x="1637" y="2516"/>
                  </a:lnTo>
                  <a:lnTo>
                    <a:pt x="1906" y="3005"/>
                  </a:lnTo>
                  <a:lnTo>
                    <a:pt x="2174" y="3469"/>
                  </a:lnTo>
                  <a:lnTo>
                    <a:pt x="2467" y="3884"/>
                  </a:lnTo>
                  <a:lnTo>
                    <a:pt x="2589" y="4055"/>
                  </a:lnTo>
                  <a:lnTo>
                    <a:pt x="2736" y="4226"/>
                  </a:lnTo>
                  <a:lnTo>
                    <a:pt x="2809" y="4275"/>
                  </a:lnTo>
                  <a:lnTo>
                    <a:pt x="2882" y="4299"/>
                  </a:lnTo>
                  <a:lnTo>
                    <a:pt x="2980" y="4324"/>
                  </a:lnTo>
                  <a:lnTo>
                    <a:pt x="3053" y="4348"/>
                  </a:lnTo>
                  <a:lnTo>
                    <a:pt x="16975" y="4348"/>
                  </a:lnTo>
                  <a:lnTo>
                    <a:pt x="17048" y="4324"/>
                  </a:lnTo>
                  <a:lnTo>
                    <a:pt x="17146" y="4299"/>
                  </a:lnTo>
                  <a:lnTo>
                    <a:pt x="17219" y="4275"/>
                  </a:lnTo>
                  <a:lnTo>
                    <a:pt x="17292" y="4226"/>
                  </a:lnTo>
                  <a:lnTo>
                    <a:pt x="17439" y="4055"/>
                  </a:lnTo>
                  <a:lnTo>
                    <a:pt x="17561" y="3884"/>
                  </a:lnTo>
                  <a:lnTo>
                    <a:pt x="17854" y="3469"/>
                  </a:lnTo>
                  <a:lnTo>
                    <a:pt x="18122" y="3005"/>
                  </a:lnTo>
                  <a:lnTo>
                    <a:pt x="18391" y="2516"/>
                  </a:lnTo>
                  <a:lnTo>
                    <a:pt x="18684" y="2028"/>
                  </a:lnTo>
                  <a:lnTo>
                    <a:pt x="19002" y="1491"/>
                  </a:lnTo>
                  <a:lnTo>
                    <a:pt x="19173" y="1246"/>
                  </a:lnTo>
                  <a:lnTo>
                    <a:pt x="19319" y="1051"/>
                  </a:lnTo>
                  <a:lnTo>
                    <a:pt x="19466" y="905"/>
                  </a:lnTo>
                  <a:lnTo>
                    <a:pt x="19539" y="880"/>
                  </a:lnTo>
                  <a:lnTo>
                    <a:pt x="19588" y="856"/>
                  </a:lnTo>
                  <a:lnTo>
                    <a:pt x="19661" y="856"/>
                  </a:lnTo>
                  <a:lnTo>
                    <a:pt x="19759" y="831"/>
                  </a:lnTo>
                  <a:lnTo>
                    <a:pt x="19832" y="782"/>
                  </a:lnTo>
                  <a:lnTo>
                    <a:pt x="19905" y="734"/>
                  </a:lnTo>
                  <a:lnTo>
                    <a:pt x="19954" y="660"/>
                  </a:lnTo>
                  <a:lnTo>
                    <a:pt x="19979" y="587"/>
                  </a:lnTo>
                  <a:lnTo>
                    <a:pt x="20003" y="514"/>
                  </a:lnTo>
                  <a:lnTo>
                    <a:pt x="20027" y="441"/>
                  </a:lnTo>
                  <a:lnTo>
                    <a:pt x="20003" y="343"/>
                  </a:lnTo>
                  <a:lnTo>
                    <a:pt x="19979" y="270"/>
                  </a:lnTo>
                  <a:lnTo>
                    <a:pt x="19954" y="196"/>
                  </a:lnTo>
                  <a:lnTo>
                    <a:pt x="19881" y="123"/>
                  </a:lnTo>
                  <a:lnTo>
                    <a:pt x="19832" y="74"/>
                  </a:lnTo>
                  <a:lnTo>
                    <a:pt x="19759" y="25"/>
                  </a:lnTo>
                  <a:lnTo>
                    <a:pt x="1966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8"/>
            <p:cNvSpPr/>
            <p:nvPr/>
          </p:nvSpPr>
          <p:spPr>
            <a:xfrm>
              <a:off x="3282450" y="5160575"/>
              <a:ext cx="412750" cy="140475"/>
            </a:xfrm>
            <a:custGeom>
              <a:rect b="b" l="l" r="r" t="t"/>
              <a:pathLst>
                <a:path extrusionOk="0" h="5619" w="16510">
                  <a:moveTo>
                    <a:pt x="8475" y="1"/>
                  </a:moveTo>
                  <a:lnTo>
                    <a:pt x="8157" y="50"/>
                  </a:lnTo>
                  <a:lnTo>
                    <a:pt x="7840" y="99"/>
                  </a:lnTo>
                  <a:lnTo>
                    <a:pt x="7522" y="172"/>
                  </a:lnTo>
                  <a:lnTo>
                    <a:pt x="7229" y="270"/>
                  </a:lnTo>
                  <a:lnTo>
                    <a:pt x="6936" y="367"/>
                  </a:lnTo>
                  <a:lnTo>
                    <a:pt x="6643" y="514"/>
                  </a:lnTo>
                  <a:lnTo>
                    <a:pt x="6374" y="660"/>
                  </a:lnTo>
                  <a:lnTo>
                    <a:pt x="6106" y="807"/>
                  </a:lnTo>
                  <a:lnTo>
                    <a:pt x="5862" y="1002"/>
                  </a:lnTo>
                  <a:lnTo>
                    <a:pt x="5617" y="1173"/>
                  </a:lnTo>
                  <a:lnTo>
                    <a:pt x="5398" y="1393"/>
                  </a:lnTo>
                  <a:lnTo>
                    <a:pt x="5202" y="1613"/>
                  </a:lnTo>
                  <a:lnTo>
                    <a:pt x="5007" y="1857"/>
                  </a:lnTo>
                  <a:lnTo>
                    <a:pt x="4811" y="2101"/>
                  </a:lnTo>
                  <a:lnTo>
                    <a:pt x="4640" y="2370"/>
                  </a:lnTo>
                  <a:lnTo>
                    <a:pt x="4372" y="2272"/>
                  </a:lnTo>
                  <a:lnTo>
                    <a:pt x="4103" y="2223"/>
                  </a:lnTo>
                  <a:lnTo>
                    <a:pt x="3834" y="2199"/>
                  </a:lnTo>
                  <a:lnTo>
                    <a:pt x="3541" y="2175"/>
                  </a:lnTo>
                  <a:lnTo>
                    <a:pt x="3199" y="2199"/>
                  </a:lnTo>
                  <a:lnTo>
                    <a:pt x="2858" y="2248"/>
                  </a:lnTo>
                  <a:lnTo>
                    <a:pt x="2516" y="2345"/>
                  </a:lnTo>
                  <a:lnTo>
                    <a:pt x="2198" y="2443"/>
                  </a:lnTo>
                  <a:lnTo>
                    <a:pt x="1881" y="2590"/>
                  </a:lnTo>
                  <a:lnTo>
                    <a:pt x="1588" y="2761"/>
                  </a:lnTo>
                  <a:lnTo>
                    <a:pt x="1319" y="2956"/>
                  </a:lnTo>
                  <a:lnTo>
                    <a:pt x="1075" y="3176"/>
                  </a:lnTo>
                  <a:lnTo>
                    <a:pt x="855" y="3420"/>
                  </a:lnTo>
                  <a:lnTo>
                    <a:pt x="635" y="3689"/>
                  </a:lnTo>
                  <a:lnTo>
                    <a:pt x="464" y="3982"/>
                  </a:lnTo>
                  <a:lnTo>
                    <a:pt x="318" y="4275"/>
                  </a:lnTo>
                  <a:lnTo>
                    <a:pt x="195" y="4592"/>
                  </a:lnTo>
                  <a:lnTo>
                    <a:pt x="98" y="4910"/>
                  </a:lnTo>
                  <a:lnTo>
                    <a:pt x="24" y="5252"/>
                  </a:lnTo>
                  <a:lnTo>
                    <a:pt x="0" y="5618"/>
                  </a:lnTo>
                  <a:lnTo>
                    <a:pt x="16510" y="5618"/>
                  </a:lnTo>
                  <a:lnTo>
                    <a:pt x="16437" y="5423"/>
                  </a:lnTo>
                  <a:lnTo>
                    <a:pt x="16339" y="5252"/>
                  </a:lnTo>
                  <a:lnTo>
                    <a:pt x="16119" y="4934"/>
                  </a:lnTo>
                  <a:lnTo>
                    <a:pt x="15851" y="4641"/>
                  </a:lnTo>
                  <a:lnTo>
                    <a:pt x="15533" y="4397"/>
                  </a:lnTo>
                  <a:lnTo>
                    <a:pt x="15362" y="4299"/>
                  </a:lnTo>
                  <a:lnTo>
                    <a:pt x="15191" y="4202"/>
                  </a:lnTo>
                  <a:lnTo>
                    <a:pt x="15020" y="4104"/>
                  </a:lnTo>
                  <a:lnTo>
                    <a:pt x="14825" y="4055"/>
                  </a:lnTo>
                  <a:lnTo>
                    <a:pt x="14629" y="3982"/>
                  </a:lnTo>
                  <a:lnTo>
                    <a:pt x="14434" y="3957"/>
                  </a:lnTo>
                  <a:lnTo>
                    <a:pt x="14214" y="3933"/>
                  </a:lnTo>
                  <a:lnTo>
                    <a:pt x="14019" y="3909"/>
                  </a:lnTo>
                  <a:lnTo>
                    <a:pt x="13775" y="3933"/>
                  </a:lnTo>
                  <a:lnTo>
                    <a:pt x="13555" y="3957"/>
                  </a:lnTo>
                  <a:lnTo>
                    <a:pt x="13457" y="3542"/>
                  </a:lnTo>
                  <a:lnTo>
                    <a:pt x="13335" y="3151"/>
                  </a:lnTo>
                  <a:lnTo>
                    <a:pt x="13164" y="2761"/>
                  </a:lnTo>
                  <a:lnTo>
                    <a:pt x="12969" y="2394"/>
                  </a:lnTo>
                  <a:lnTo>
                    <a:pt x="12749" y="2052"/>
                  </a:lnTo>
                  <a:lnTo>
                    <a:pt x="12505" y="1710"/>
                  </a:lnTo>
                  <a:lnTo>
                    <a:pt x="12212" y="1417"/>
                  </a:lnTo>
                  <a:lnTo>
                    <a:pt x="11918" y="1124"/>
                  </a:lnTo>
                  <a:lnTo>
                    <a:pt x="11577" y="880"/>
                  </a:lnTo>
                  <a:lnTo>
                    <a:pt x="11235" y="660"/>
                  </a:lnTo>
                  <a:lnTo>
                    <a:pt x="10868" y="465"/>
                  </a:lnTo>
                  <a:lnTo>
                    <a:pt x="10477" y="294"/>
                  </a:lnTo>
                  <a:lnTo>
                    <a:pt x="10087" y="172"/>
                  </a:lnTo>
                  <a:lnTo>
                    <a:pt x="9672" y="74"/>
                  </a:lnTo>
                  <a:lnTo>
                    <a:pt x="9232" y="25"/>
                  </a:lnTo>
                  <a:lnTo>
                    <a:pt x="87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8"/>
            <p:cNvSpPr/>
            <p:nvPr/>
          </p:nvSpPr>
          <p:spPr>
            <a:xfrm>
              <a:off x="3473550" y="5012225"/>
              <a:ext cx="30550" cy="129450"/>
            </a:xfrm>
            <a:custGeom>
              <a:rect b="b" l="l" r="r" t="t"/>
              <a:pathLst>
                <a:path extrusionOk="0" h="5178" w="1222">
                  <a:moveTo>
                    <a:pt x="953" y="0"/>
                  </a:moveTo>
                  <a:lnTo>
                    <a:pt x="831" y="24"/>
                  </a:lnTo>
                  <a:lnTo>
                    <a:pt x="758" y="98"/>
                  </a:lnTo>
                  <a:lnTo>
                    <a:pt x="684" y="171"/>
                  </a:lnTo>
                  <a:lnTo>
                    <a:pt x="660" y="293"/>
                  </a:lnTo>
                  <a:lnTo>
                    <a:pt x="635" y="464"/>
                  </a:lnTo>
                  <a:lnTo>
                    <a:pt x="587" y="611"/>
                  </a:lnTo>
                  <a:lnTo>
                    <a:pt x="513" y="733"/>
                  </a:lnTo>
                  <a:lnTo>
                    <a:pt x="391" y="879"/>
                  </a:lnTo>
                  <a:lnTo>
                    <a:pt x="269" y="1026"/>
                  </a:lnTo>
                  <a:lnTo>
                    <a:pt x="123" y="1246"/>
                  </a:lnTo>
                  <a:lnTo>
                    <a:pt x="74" y="1368"/>
                  </a:lnTo>
                  <a:lnTo>
                    <a:pt x="25" y="1490"/>
                  </a:lnTo>
                  <a:lnTo>
                    <a:pt x="0" y="1636"/>
                  </a:lnTo>
                  <a:lnTo>
                    <a:pt x="0" y="1832"/>
                  </a:lnTo>
                  <a:lnTo>
                    <a:pt x="0" y="2003"/>
                  </a:lnTo>
                  <a:lnTo>
                    <a:pt x="25" y="2149"/>
                  </a:lnTo>
                  <a:lnTo>
                    <a:pt x="74" y="2271"/>
                  </a:lnTo>
                  <a:lnTo>
                    <a:pt x="123" y="2394"/>
                  </a:lnTo>
                  <a:lnTo>
                    <a:pt x="269" y="2613"/>
                  </a:lnTo>
                  <a:lnTo>
                    <a:pt x="391" y="2784"/>
                  </a:lnTo>
                  <a:lnTo>
                    <a:pt x="513" y="2906"/>
                  </a:lnTo>
                  <a:lnTo>
                    <a:pt x="587" y="3029"/>
                  </a:lnTo>
                  <a:lnTo>
                    <a:pt x="635" y="3175"/>
                  </a:lnTo>
                  <a:lnTo>
                    <a:pt x="660" y="3346"/>
                  </a:lnTo>
                  <a:lnTo>
                    <a:pt x="635" y="3541"/>
                  </a:lnTo>
                  <a:lnTo>
                    <a:pt x="587" y="3688"/>
                  </a:lnTo>
                  <a:lnTo>
                    <a:pt x="513" y="3810"/>
                  </a:lnTo>
                  <a:lnTo>
                    <a:pt x="391" y="3932"/>
                  </a:lnTo>
                  <a:lnTo>
                    <a:pt x="269" y="4103"/>
                  </a:lnTo>
                  <a:lnTo>
                    <a:pt x="123" y="4299"/>
                  </a:lnTo>
                  <a:lnTo>
                    <a:pt x="74" y="4421"/>
                  </a:lnTo>
                  <a:lnTo>
                    <a:pt x="25" y="4567"/>
                  </a:lnTo>
                  <a:lnTo>
                    <a:pt x="0" y="4714"/>
                  </a:lnTo>
                  <a:lnTo>
                    <a:pt x="0" y="4885"/>
                  </a:lnTo>
                  <a:lnTo>
                    <a:pt x="0" y="5007"/>
                  </a:lnTo>
                  <a:lnTo>
                    <a:pt x="74" y="5080"/>
                  </a:lnTo>
                  <a:lnTo>
                    <a:pt x="171" y="5153"/>
                  </a:lnTo>
                  <a:lnTo>
                    <a:pt x="269" y="5178"/>
                  </a:lnTo>
                  <a:lnTo>
                    <a:pt x="391" y="5153"/>
                  </a:lnTo>
                  <a:lnTo>
                    <a:pt x="464" y="5080"/>
                  </a:lnTo>
                  <a:lnTo>
                    <a:pt x="538" y="5007"/>
                  </a:lnTo>
                  <a:lnTo>
                    <a:pt x="562" y="4885"/>
                  </a:lnTo>
                  <a:lnTo>
                    <a:pt x="587" y="4714"/>
                  </a:lnTo>
                  <a:lnTo>
                    <a:pt x="635" y="4567"/>
                  </a:lnTo>
                  <a:lnTo>
                    <a:pt x="709" y="4445"/>
                  </a:lnTo>
                  <a:lnTo>
                    <a:pt x="831" y="4299"/>
                  </a:lnTo>
                  <a:lnTo>
                    <a:pt x="953" y="4152"/>
                  </a:lnTo>
                  <a:lnTo>
                    <a:pt x="1099" y="3932"/>
                  </a:lnTo>
                  <a:lnTo>
                    <a:pt x="1148" y="3810"/>
                  </a:lnTo>
                  <a:lnTo>
                    <a:pt x="1197" y="3688"/>
                  </a:lnTo>
                  <a:lnTo>
                    <a:pt x="1222" y="3517"/>
                  </a:lnTo>
                  <a:lnTo>
                    <a:pt x="1222" y="3346"/>
                  </a:lnTo>
                  <a:lnTo>
                    <a:pt x="1222" y="3175"/>
                  </a:lnTo>
                  <a:lnTo>
                    <a:pt x="1197" y="3029"/>
                  </a:lnTo>
                  <a:lnTo>
                    <a:pt x="1148" y="2882"/>
                  </a:lnTo>
                  <a:lnTo>
                    <a:pt x="1099" y="2760"/>
                  </a:lnTo>
                  <a:lnTo>
                    <a:pt x="953" y="2564"/>
                  </a:lnTo>
                  <a:lnTo>
                    <a:pt x="831" y="2394"/>
                  </a:lnTo>
                  <a:lnTo>
                    <a:pt x="709" y="2271"/>
                  </a:lnTo>
                  <a:lnTo>
                    <a:pt x="635" y="2149"/>
                  </a:lnTo>
                  <a:lnTo>
                    <a:pt x="587" y="2003"/>
                  </a:lnTo>
                  <a:lnTo>
                    <a:pt x="562" y="1832"/>
                  </a:lnTo>
                  <a:lnTo>
                    <a:pt x="587" y="1636"/>
                  </a:lnTo>
                  <a:lnTo>
                    <a:pt x="635" y="1490"/>
                  </a:lnTo>
                  <a:lnTo>
                    <a:pt x="709" y="1368"/>
                  </a:lnTo>
                  <a:lnTo>
                    <a:pt x="831" y="1246"/>
                  </a:lnTo>
                  <a:lnTo>
                    <a:pt x="953" y="1075"/>
                  </a:lnTo>
                  <a:lnTo>
                    <a:pt x="1099" y="879"/>
                  </a:lnTo>
                  <a:lnTo>
                    <a:pt x="1148" y="757"/>
                  </a:lnTo>
                  <a:lnTo>
                    <a:pt x="1197" y="611"/>
                  </a:lnTo>
                  <a:lnTo>
                    <a:pt x="1222" y="464"/>
                  </a:lnTo>
                  <a:lnTo>
                    <a:pt x="1222" y="293"/>
                  </a:lnTo>
                  <a:lnTo>
                    <a:pt x="1222" y="171"/>
                  </a:lnTo>
                  <a:lnTo>
                    <a:pt x="1148" y="98"/>
                  </a:lnTo>
                  <a:lnTo>
                    <a:pt x="1051" y="24"/>
                  </a:lnTo>
                  <a:lnTo>
                    <a:pt x="95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8"/>
            <p:cNvSpPr/>
            <p:nvPr/>
          </p:nvSpPr>
          <p:spPr>
            <a:xfrm>
              <a:off x="3429575" y="5012225"/>
              <a:ext cx="31175" cy="129450"/>
            </a:xfrm>
            <a:custGeom>
              <a:rect b="b" l="l" r="r" t="t"/>
              <a:pathLst>
                <a:path extrusionOk="0" h="5178" w="1247">
                  <a:moveTo>
                    <a:pt x="953" y="0"/>
                  </a:moveTo>
                  <a:lnTo>
                    <a:pt x="856" y="24"/>
                  </a:lnTo>
                  <a:lnTo>
                    <a:pt x="758" y="98"/>
                  </a:lnTo>
                  <a:lnTo>
                    <a:pt x="709" y="171"/>
                  </a:lnTo>
                  <a:lnTo>
                    <a:pt x="685" y="293"/>
                  </a:lnTo>
                  <a:lnTo>
                    <a:pt x="660" y="464"/>
                  </a:lnTo>
                  <a:lnTo>
                    <a:pt x="612" y="611"/>
                  </a:lnTo>
                  <a:lnTo>
                    <a:pt x="514" y="733"/>
                  </a:lnTo>
                  <a:lnTo>
                    <a:pt x="416" y="879"/>
                  </a:lnTo>
                  <a:lnTo>
                    <a:pt x="270" y="1026"/>
                  </a:lnTo>
                  <a:lnTo>
                    <a:pt x="148" y="1246"/>
                  </a:lnTo>
                  <a:lnTo>
                    <a:pt x="74" y="1368"/>
                  </a:lnTo>
                  <a:lnTo>
                    <a:pt x="50" y="1490"/>
                  </a:lnTo>
                  <a:lnTo>
                    <a:pt x="1" y="1636"/>
                  </a:lnTo>
                  <a:lnTo>
                    <a:pt x="1" y="1832"/>
                  </a:lnTo>
                  <a:lnTo>
                    <a:pt x="1" y="2003"/>
                  </a:lnTo>
                  <a:lnTo>
                    <a:pt x="50" y="2149"/>
                  </a:lnTo>
                  <a:lnTo>
                    <a:pt x="74" y="2271"/>
                  </a:lnTo>
                  <a:lnTo>
                    <a:pt x="148" y="2394"/>
                  </a:lnTo>
                  <a:lnTo>
                    <a:pt x="270" y="2613"/>
                  </a:lnTo>
                  <a:lnTo>
                    <a:pt x="416" y="2784"/>
                  </a:lnTo>
                  <a:lnTo>
                    <a:pt x="514" y="2906"/>
                  </a:lnTo>
                  <a:lnTo>
                    <a:pt x="612" y="3029"/>
                  </a:lnTo>
                  <a:lnTo>
                    <a:pt x="660" y="3175"/>
                  </a:lnTo>
                  <a:lnTo>
                    <a:pt x="685" y="3346"/>
                  </a:lnTo>
                  <a:lnTo>
                    <a:pt x="660" y="3541"/>
                  </a:lnTo>
                  <a:lnTo>
                    <a:pt x="612" y="3688"/>
                  </a:lnTo>
                  <a:lnTo>
                    <a:pt x="514" y="3810"/>
                  </a:lnTo>
                  <a:lnTo>
                    <a:pt x="416" y="3932"/>
                  </a:lnTo>
                  <a:lnTo>
                    <a:pt x="270" y="4103"/>
                  </a:lnTo>
                  <a:lnTo>
                    <a:pt x="148" y="4299"/>
                  </a:lnTo>
                  <a:lnTo>
                    <a:pt x="74" y="4421"/>
                  </a:lnTo>
                  <a:lnTo>
                    <a:pt x="50" y="4567"/>
                  </a:lnTo>
                  <a:lnTo>
                    <a:pt x="1" y="4714"/>
                  </a:lnTo>
                  <a:lnTo>
                    <a:pt x="1" y="4885"/>
                  </a:lnTo>
                  <a:lnTo>
                    <a:pt x="25" y="5007"/>
                  </a:lnTo>
                  <a:lnTo>
                    <a:pt x="74" y="5080"/>
                  </a:lnTo>
                  <a:lnTo>
                    <a:pt x="172" y="5153"/>
                  </a:lnTo>
                  <a:lnTo>
                    <a:pt x="294" y="5178"/>
                  </a:lnTo>
                  <a:lnTo>
                    <a:pt x="392" y="5153"/>
                  </a:lnTo>
                  <a:lnTo>
                    <a:pt x="489" y="5080"/>
                  </a:lnTo>
                  <a:lnTo>
                    <a:pt x="538" y="5007"/>
                  </a:lnTo>
                  <a:lnTo>
                    <a:pt x="563" y="4885"/>
                  </a:lnTo>
                  <a:lnTo>
                    <a:pt x="587" y="4714"/>
                  </a:lnTo>
                  <a:lnTo>
                    <a:pt x="636" y="4567"/>
                  </a:lnTo>
                  <a:lnTo>
                    <a:pt x="734" y="4445"/>
                  </a:lnTo>
                  <a:lnTo>
                    <a:pt x="831" y="4299"/>
                  </a:lnTo>
                  <a:lnTo>
                    <a:pt x="978" y="4152"/>
                  </a:lnTo>
                  <a:lnTo>
                    <a:pt x="1100" y="3932"/>
                  </a:lnTo>
                  <a:lnTo>
                    <a:pt x="1149" y="3810"/>
                  </a:lnTo>
                  <a:lnTo>
                    <a:pt x="1198" y="3688"/>
                  </a:lnTo>
                  <a:lnTo>
                    <a:pt x="1222" y="3517"/>
                  </a:lnTo>
                  <a:lnTo>
                    <a:pt x="1247" y="3346"/>
                  </a:lnTo>
                  <a:lnTo>
                    <a:pt x="1222" y="3175"/>
                  </a:lnTo>
                  <a:lnTo>
                    <a:pt x="1198" y="3029"/>
                  </a:lnTo>
                  <a:lnTo>
                    <a:pt x="1149" y="2882"/>
                  </a:lnTo>
                  <a:lnTo>
                    <a:pt x="1100" y="2760"/>
                  </a:lnTo>
                  <a:lnTo>
                    <a:pt x="978" y="2564"/>
                  </a:lnTo>
                  <a:lnTo>
                    <a:pt x="831" y="2394"/>
                  </a:lnTo>
                  <a:lnTo>
                    <a:pt x="734" y="2271"/>
                  </a:lnTo>
                  <a:lnTo>
                    <a:pt x="636" y="2149"/>
                  </a:lnTo>
                  <a:lnTo>
                    <a:pt x="587" y="2003"/>
                  </a:lnTo>
                  <a:lnTo>
                    <a:pt x="563" y="1832"/>
                  </a:lnTo>
                  <a:lnTo>
                    <a:pt x="587" y="1636"/>
                  </a:lnTo>
                  <a:lnTo>
                    <a:pt x="636" y="1490"/>
                  </a:lnTo>
                  <a:lnTo>
                    <a:pt x="734" y="1368"/>
                  </a:lnTo>
                  <a:lnTo>
                    <a:pt x="831" y="1246"/>
                  </a:lnTo>
                  <a:lnTo>
                    <a:pt x="978" y="1075"/>
                  </a:lnTo>
                  <a:lnTo>
                    <a:pt x="1100" y="879"/>
                  </a:lnTo>
                  <a:lnTo>
                    <a:pt x="1149" y="757"/>
                  </a:lnTo>
                  <a:lnTo>
                    <a:pt x="1198" y="611"/>
                  </a:lnTo>
                  <a:lnTo>
                    <a:pt x="1222" y="464"/>
                  </a:lnTo>
                  <a:lnTo>
                    <a:pt x="1247" y="293"/>
                  </a:lnTo>
                  <a:lnTo>
                    <a:pt x="1222" y="171"/>
                  </a:lnTo>
                  <a:lnTo>
                    <a:pt x="1149" y="98"/>
                  </a:lnTo>
                  <a:lnTo>
                    <a:pt x="1076" y="24"/>
                  </a:lnTo>
                  <a:lnTo>
                    <a:pt x="95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8"/>
            <p:cNvSpPr/>
            <p:nvPr/>
          </p:nvSpPr>
          <p:spPr>
            <a:xfrm>
              <a:off x="3516900" y="5012225"/>
              <a:ext cx="31175" cy="129450"/>
            </a:xfrm>
            <a:custGeom>
              <a:rect b="b" l="l" r="r" t="t"/>
              <a:pathLst>
                <a:path extrusionOk="0" h="5178" w="1247">
                  <a:moveTo>
                    <a:pt x="953" y="0"/>
                  </a:moveTo>
                  <a:lnTo>
                    <a:pt x="855" y="24"/>
                  </a:lnTo>
                  <a:lnTo>
                    <a:pt x="758" y="98"/>
                  </a:lnTo>
                  <a:lnTo>
                    <a:pt x="709" y="171"/>
                  </a:lnTo>
                  <a:lnTo>
                    <a:pt x="684" y="293"/>
                  </a:lnTo>
                  <a:lnTo>
                    <a:pt x="660" y="464"/>
                  </a:lnTo>
                  <a:lnTo>
                    <a:pt x="611" y="611"/>
                  </a:lnTo>
                  <a:lnTo>
                    <a:pt x="513" y="733"/>
                  </a:lnTo>
                  <a:lnTo>
                    <a:pt x="416" y="879"/>
                  </a:lnTo>
                  <a:lnTo>
                    <a:pt x="269" y="1026"/>
                  </a:lnTo>
                  <a:lnTo>
                    <a:pt x="147" y="1246"/>
                  </a:lnTo>
                  <a:lnTo>
                    <a:pt x="98" y="1368"/>
                  </a:lnTo>
                  <a:lnTo>
                    <a:pt x="49" y="1490"/>
                  </a:lnTo>
                  <a:lnTo>
                    <a:pt x="25" y="1636"/>
                  </a:lnTo>
                  <a:lnTo>
                    <a:pt x="0" y="1832"/>
                  </a:lnTo>
                  <a:lnTo>
                    <a:pt x="25" y="2003"/>
                  </a:lnTo>
                  <a:lnTo>
                    <a:pt x="49" y="2149"/>
                  </a:lnTo>
                  <a:lnTo>
                    <a:pt x="98" y="2271"/>
                  </a:lnTo>
                  <a:lnTo>
                    <a:pt x="147" y="2394"/>
                  </a:lnTo>
                  <a:lnTo>
                    <a:pt x="269" y="2613"/>
                  </a:lnTo>
                  <a:lnTo>
                    <a:pt x="416" y="2784"/>
                  </a:lnTo>
                  <a:lnTo>
                    <a:pt x="513" y="2906"/>
                  </a:lnTo>
                  <a:lnTo>
                    <a:pt x="611" y="3029"/>
                  </a:lnTo>
                  <a:lnTo>
                    <a:pt x="660" y="3175"/>
                  </a:lnTo>
                  <a:lnTo>
                    <a:pt x="684" y="3346"/>
                  </a:lnTo>
                  <a:lnTo>
                    <a:pt x="660" y="3541"/>
                  </a:lnTo>
                  <a:lnTo>
                    <a:pt x="611" y="3688"/>
                  </a:lnTo>
                  <a:lnTo>
                    <a:pt x="513" y="3810"/>
                  </a:lnTo>
                  <a:lnTo>
                    <a:pt x="416" y="3932"/>
                  </a:lnTo>
                  <a:lnTo>
                    <a:pt x="269" y="4103"/>
                  </a:lnTo>
                  <a:lnTo>
                    <a:pt x="147" y="4299"/>
                  </a:lnTo>
                  <a:lnTo>
                    <a:pt x="98" y="4421"/>
                  </a:lnTo>
                  <a:lnTo>
                    <a:pt x="49" y="4567"/>
                  </a:lnTo>
                  <a:lnTo>
                    <a:pt x="25" y="4714"/>
                  </a:lnTo>
                  <a:lnTo>
                    <a:pt x="0" y="4885"/>
                  </a:lnTo>
                  <a:lnTo>
                    <a:pt x="25" y="5007"/>
                  </a:lnTo>
                  <a:lnTo>
                    <a:pt x="98" y="5080"/>
                  </a:lnTo>
                  <a:lnTo>
                    <a:pt x="171" y="5153"/>
                  </a:lnTo>
                  <a:lnTo>
                    <a:pt x="294" y="5178"/>
                  </a:lnTo>
                  <a:lnTo>
                    <a:pt x="391" y="5153"/>
                  </a:lnTo>
                  <a:lnTo>
                    <a:pt x="489" y="5080"/>
                  </a:lnTo>
                  <a:lnTo>
                    <a:pt x="538" y="5007"/>
                  </a:lnTo>
                  <a:lnTo>
                    <a:pt x="562" y="4885"/>
                  </a:lnTo>
                  <a:lnTo>
                    <a:pt x="587" y="4714"/>
                  </a:lnTo>
                  <a:lnTo>
                    <a:pt x="635" y="4567"/>
                  </a:lnTo>
                  <a:lnTo>
                    <a:pt x="733" y="4445"/>
                  </a:lnTo>
                  <a:lnTo>
                    <a:pt x="831" y="4299"/>
                  </a:lnTo>
                  <a:lnTo>
                    <a:pt x="977" y="4152"/>
                  </a:lnTo>
                  <a:lnTo>
                    <a:pt x="1099" y="3932"/>
                  </a:lnTo>
                  <a:lnTo>
                    <a:pt x="1173" y="3810"/>
                  </a:lnTo>
                  <a:lnTo>
                    <a:pt x="1197" y="3688"/>
                  </a:lnTo>
                  <a:lnTo>
                    <a:pt x="1246" y="3517"/>
                  </a:lnTo>
                  <a:lnTo>
                    <a:pt x="1246" y="3346"/>
                  </a:lnTo>
                  <a:lnTo>
                    <a:pt x="1246" y="3175"/>
                  </a:lnTo>
                  <a:lnTo>
                    <a:pt x="1197" y="3029"/>
                  </a:lnTo>
                  <a:lnTo>
                    <a:pt x="1173" y="2882"/>
                  </a:lnTo>
                  <a:lnTo>
                    <a:pt x="1099" y="2760"/>
                  </a:lnTo>
                  <a:lnTo>
                    <a:pt x="977" y="2564"/>
                  </a:lnTo>
                  <a:lnTo>
                    <a:pt x="831" y="2394"/>
                  </a:lnTo>
                  <a:lnTo>
                    <a:pt x="733" y="2271"/>
                  </a:lnTo>
                  <a:lnTo>
                    <a:pt x="635" y="2149"/>
                  </a:lnTo>
                  <a:lnTo>
                    <a:pt x="587" y="2003"/>
                  </a:lnTo>
                  <a:lnTo>
                    <a:pt x="562" y="1832"/>
                  </a:lnTo>
                  <a:lnTo>
                    <a:pt x="587" y="1636"/>
                  </a:lnTo>
                  <a:lnTo>
                    <a:pt x="635" y="1490"/>
                  </a:lnTo>
                  <a:lnTo>
                    <a:pt x="733" y="1368"/>
                  </a:lnTo>
                  <a:lnTo>
                    <a:pt x="831" y="1246"/>
                  </a:lnTo>
                  <a:lnTo>
                    <a:pt x="977" y="1075"/>
                  </a:lnTo>
                  <a:lnTo>
                    <a:pt x="1099" y="879"/>
                  </a:lnTo>
                  <a:lnTo>
                    <a:pt x="1173" y="757"/>
                  </a:lnTo>
                  <a:lnTo>
                    <a:pt x="1197" y="611"/>
                  </a:lnTo>
                  <a:lnTo>
                    <a:pt x="1246" y="464"/>
                  </a:lnTo>
                  <a:lnTo>
                    <a:pt x="1246" y="293"/>
                  </a:lnTo>
                  <a:lnTo>
                    <a:pt x="1222" y="171"/>
                  </a:lnTo>
                  <a:lnTo>
                    <a:pt x="1173" y="98"/>
                  </a:lnTo>
                  <a:lnTo>
                    <a:pt x="1075" y="24"/>
                  </a:lnTo>
                  <a:lnTo>
                    <a:pt x="95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0" name="Google Shape;470;p28"/>
          <p:cNvGrpSpPr/>
          <p:nvPr/>
        </p:nvGrpSpPr>
        <p:grpSpPr>
          <a:xfrm>
            <a:off x="3683970" y="4218122"/>
            <a:ext cx="459424" cy="417561"/>
            <a:chOff x="4562200" y="4968250"/>
            <a:chExt cx="549550" cy="499475"/>
          </a:xfrm>
        </p:grpSpPr>
        <p:sp>
          <p:nvSpPr>
            <p:cNvPr id="471" name="Google Shape;471;p28"/>
            <p:cNvSpPr/>
            <p:nvPr/>
          </p:nvSpPr>
          <p:spPr>
            <a:xfrm>
              <a:off x="4842450" y="5242400"/>
              <a:ext cx="213125" cy="225325"/>
            </a:xfrm>
            <a:custGeom>
              <a:rect b="b" l="l" r="r" t="t"/>
              <a:pathLst>
                <a:path extrusionOk="0" h="9013" w="8525">
                  <a:moveTo>
                    <a:pt x="8524" y="1"/>
                  </a:moveTo>
                  <a:lnTo>
                    <a:pt x="2272" y="3542"/>
                  </a:lnTo>
                  <a:lnTo>
                    <a:pt x="2150" y="3591"/>
                  </a:lnTo>
                  <a:lnTo>
                    <a:pt x="2028" y="3615"/>
                  </a:lnTo>
                  <a:lnTo>
                    <a:pt x="1906" y="3591"/>
                  </a:lnTo>
                  <a:lnTo>
                    <a:pt x="1808" y="3566"/>
                  </a:lnTo>
                  <a:lnTo>
                    <a:pt x="1735" y="3517"/>
                  </a:lnTo>
                  <a:lnTo>
                    <a:pt x="1662" y="3444"/>
                  </a:lnTo>
                  <a:lnTo>
                    <a:pt x="1588" y="3371"/>
                  </a:lnTo>
                  <a:lnTo>
                    <a:pt x="1" y="440"/>
                  </a:lnTo>
                  <a:lnTo>
                    <a:pt x="1" y="9013"/>
                  </a:lnTo>
                  <a:lnTo>
                    <a:pt x="8524" y="4104"/>
                  </a:lnTo>
                  <a:lnTo>
                    <a:pt x="852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8"/>
            <p:cNvSpPr/>
            <p:nvPr/>
          </p:nvSpPr>
          <p:spPr>
            <a:xfrm>
              <a:off x="4617775" y="5241800"/>
              <a:ext cx="212500" cy="225925"/>
            </a:xfrm>
            <a:custGeom>
              <a:rect b="b" l="l" r="r" t="t"/>
              <a:pathLst>
                <a:path extrusionOk="0" h="9037" w="8500">
                  <a:moveTo>
                    <a:pt x="0" y="0"/>
                  </a:moveTo>
                  <a:lnTo>
                    <a:pt x="0" y="4128"/>
                  </a:lnTo>
                  <a:lnTo>
                    <a:pt x="8499" y="9037"/>
                  </a:lnTo>
                  <a:lnTo>
                    <a:pt x="8499" y="586"/>
                  </a:lnTo>
                  <a:lnTo>
                    <a:pt x="6961" y="3395"/>
                  </a:lnTo>
                  <a:lnTo>
                    <a:pt x="6887" y="3468"/>
                  </a:lnTo>
                  <a:lnTo>
                    <a:pt x="6814" y="3541"/>
                  </a:lnTo>
                  <a:lnTo>
                    <a:pt x="6741" y="3590"/>
                  </a:lnTo>
                  <a:lnTo>
                    <a:pt x="6643" y="3615"/>
                  </a:lnTo>
                  <a:lnTo>
                    <a:pt x="6521" y="3639"/>
                  </a:lnTo>
                  <a:lnTo>
                    <a:pt x="6399" y="3615"/>
                  </a:lnTo>
                  <a:lnTo>
                    <a:pt x="6277" y="3566"/>
                  </a:lnTo>
                  <a:lnTo>
                    <a:pt x="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8"/>
            <p:cNvSpPr/>
            <p:nvPr/>
          </p:nvSpPr>
          <p:spPr>
            <a:xfrm>
              <a:off x="4631200" y="4968250"/>
              <a:ext cx="411550" cy="236325"/>
            </a:xfrm>
            <a:custGeom>
              <a:rect b="b" l="l" r="r" t="t"/>
              <a:pathLst>
                <a:path extrusionOk="0" h="9453" w="16462">
                  <a:moveTo>
                    <a:pt x="8182" y="1"/>
                  </a:moveTo>
                  <a:lnTo>
                    <a:pt x="0" y="4763"/>
                  </a:lnTo>
                  <a:lnTo>
                    <a:pt x="8231" y="9452"/>
                  </a:lnTo>
                  <a:lnTo>
                    <a:pt x="16462" y="4763"/>
                  </a:lnTo>
                  <a:lnTo>
                    <a:pt x="818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8"/>
            <p:cNvSpPr/>
            <p:nvPr/>
          </p:nvSpPr>
          <p:spPr>
            <a:xfrm>
              <a:off x="4562200" y="5094025"/>
              <a:ext cx="274800" cy="226550"/>
            </a:xfrm>
            <a:custGeom>
              <a:rect b="b" l="l" r="r" t="t"/>
              <a:pathLst>
                <a:path extrusionOk="0" h="9062" w="10992">
                  <a:moveTo>
                    <a:pt x="2248" y="1"/>
                  </a:moveTo>
                  <a:lnTo>
                    <a:pt x="1" y="4079"/>
                  </a:lnTo>
                  <a:lnTo>
                    <a:pt x="8744" y="9062"/>
                  </a:lnTo>
                  <a:lnTo>
                    <a:pt x="10991" y="4983"/>
                  </a:lnTo>
                  <a:lnTo>
                    <a:pt x="224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8"/>
            <p:cNvSpPr/>
            <p:nvPr/>
          </p:nvSpPr>
          <p:spPr>
            <a:xfrm>
              <a:off x="4836975" y="5094025"/>
              <a:ext cx="274775" cy="226550"/>
            </a:xfrm>
            <a:custGeom>
              <a:rect b="b" l="l" r="r" t="t"/>
              <a:pathLst>
                <a:path extrusionOk="0" h="9062" w="10991">
                  <a:moveTo>
                    <a:pt x="8743" y="1"/>
                  </a:moveTo>
                  <a:lnTo>
                    <a:pt x="0" y="4983"/>
                  </a:lnTo>
                  <a:lnTo>
                    <a:pt x="2247" y="9062"/>
                  </a:lnTo>
                  <a:lnTo>
                    <a:pt x="10990" y="4079"/>
                  </a:lnTo>
                  <a:lnTo>
                    <a:pt x="874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6" name="Google Shape;476;p28"/>
          <p:cNvGrpSpPr/>
          <p:nvPr/>
        </p:nvGrpSpPr>
        <p:grpSpPr>
          <a:xfrm>
            <a:off x="3190898" y="4241614"/>
            <a:ext cx="318516" cy="370076"/>
            <a:chOff x="3972400" y="4996350"/>
            <a:chExt cx="381000" cy="442675"/>
          </a:xfrm>
        </p:grpSpPr>
        <p:sp>
          <p:nvSpPr>
            <p:cNvPr id="477" name="Google Shape;477;p28"/>
            <p:cNvSpPr/>
            <p:nvPr/>
          </p:nvSpPr>
          <p:spPr>
            <a:xfrm>
              <a:off x="4157400" y="4996350"/>
              <a:ext cx="86725" cy="103200"/>
            </a:xfrm>
            <a:custGeom>
              <a:rect b="b" l="l" r="r" t="t"/>
              <a:pathLst>
                <a:path extrusionOk="0" h="4128" w="3469">
                  <a:moveTo>
                    <a:pt x="3395" y="0"/>
                  </a:moveTo>
                  <a:lnTo>
                    <a:pt x="3029" y="98"/>
                  </a:lnTo>
                  <a:lnTo>
                    <a:pt x="2638" y="195"/>
                  </a:lnTo>
                  <a:lnTo>
                    <a:pt x="2149" y="342"/>
                  </a:lnTo>
                  <a:lnTo>
                    <a:pt x="1661" y="537"/>
                  </a:lnTo>
                  <a:lnTo>
                    <a:pt x="1392" y="659"/>
                  </a:lnTo>
                  <a:lnTo>
                    <a:pt x="1148" y="806"/>
                  </a:lnTo>
                  <a:lnTo>
                    <a:pt x="904" y="953"/>
                  </a:lnTo>
                  <a:lnTo>
                    <a:pt x="684" y="1124"/>
                  </a:lnTo>
                  <a:lnTo>
                    <a:pt x="489" y="1319"/>
                  </a:lnTo>
                  <a:lnTo>
                    <a:pt x="318" y="1514"/>
                  </a:lnTo>
                  <a:lnTo>
                    <a:pt x="196" y="1710"/>
                  </a:lnTo>
                  <a:lnTo>
                    <a:pt x="98" y="1929"/>
                  </a:lnTo>
                  <a:lnTo>
                    <a:pt x="49" y="2149"/>
                  </a:lnTo>
                  <a:lnTo>
                    <a:pt x="0" y="2369"/>
                  </a:lnTo>
                  <a:lnTo>
                    <a:pt x="0" y="2589"/>
                  </a:lnTo>
                  <a:lnTo>
                    <a:pt x="25" y="2784"/>
                  </a:lnTo>
                  <a:lnTo>
                    <a:pt x="49" y="2980"/>
                  </a:lnTo>
                  <a:lnTo>
                    <a:pt x="98" y="3175"/>
                  </a:lnTo>
                  <a:lnTo>
                    <a:pt x="220" y="3517"/>
                  </a:lnTo>
                  <a:lnTo>
                    <a:pt x="342" y="3786"/>
                  </a:lnTo>
                  <a:lnTo>
                    <a:pt x="489" y="4030"/>
                  </a:lnTo>
                  <a:lnTo>
                    <a:pt x="757" y="4079"/>
                  </a:lnTo>
                  <a:lnTo>
                    <a:pt x="1050" y="4103"/>
                  </a:lnTo>
                  <a:lnTo>
                    <a:pt x="1392" y="4128"/>
                  </a:lnTo>
                  <a:lnTo>
                    <a:pt x="1588" y="4103"/>
                  </a:lnTo>
                  <a:lnTo>
                    <a:pt x="1808" y="4079"/>
                  </a:lnTo>
                  <a:lnTo>
                    <a:pt x="2003" y="4030"/>
                  </a:lnTo>
                  <a:lnTo>
                    <a:pt x="2198" y="3957"/>
                  </a:lnTo>
                  <a:lnTo>
                    <a:pt x="2394" y="3859"/>
                  </a:lnTo>
                  <a:lnTo>
                    <a:pt x="2589" y="3737"/>
                  </a:lnTo>
                  <a:lnTo>
                    <a:pt x="2760" y="3590"/>
                  </a:lnTo>
                  <a:lnTo>
                    <a:pt x="2931" y="3395"/>
                  </a:lnTo>
                  <a:lnTo>
                    <a:pt x="3053" y="3175"/>
                  </a:lnTo>
                  <a:lnTo>
                    <a:pt x="3175" y="2931"/>
                  </a:lnTo>
                  <a:lnTo>
                    <a:pt x="3273" y="2662"/>
                  </a:lnTo>
                  <a:lnTo>
                    <a:pt x="3346" y="2394"/>
                  </a:lnTo>
                  <a:lnTo>
                    <a:pt x="3395" y="2125"/>
                  </a:lnTo>
                  <a:lnTo>
                    <a:pt x="3419" y="1832"/>
                  </a:lnTo>
                  <a:lnTo>
                    <a:pt x="3468" y="1294"/>
                  </a:lnTo>
                  <a:lnTo>
                    <a:pt x="3468" y="782"/>
                  </a:lnTo>
                  <a:lnTo>
                    <a:pt x="3444" y="391"/>
                  </a:lnTo>
                  <a:lnTo>
                    <a:pt x="339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8"/>
            <p:cNvSpPr/>
            <p:nvPr/>
          </p:nvSpPr>
          <p:spPr>
            <a:xfrm>
              <a:off x="3972400" y="5048250"/>
              <a:ext cx="381000" cy="390775"/>
            </a:xfrm>
            <a:custGeom>
              <a:rect b="b" l="l" r="r" t="t"/>
              <a:pathLst>
                <a:path extrusionOk="0" h="15631" w="15240">
                  <a:moveTo>
                    <a:pt x="4689" y="3810"/>
                  </a:moveTo>
                  <a:lnTo>
                    <a:pt x="4787" y="3834"/>
                  </a:lnTo>
                  <a:lnTo>
                    <a:pt x="4860" y="3908"/>
                  </a:lnTo>
                  <a:lnTo>
                    <a:pt x="4885" y="4005"/>
                  </a:lnTo>
                  <a:lnTo>
                    <a:pt x="4885" y="4103"/>
                  </a:lnTo>
                  <a:lnTo>
                    <a:pt x="4836" y="4176"/>
                  </a:lnTo>
                  <a:lnTo>
                    <a:pt x="4787" y="4250"/>
                  </a:lnTo>
                  <a:lnTo>
                    <a:pt x="4689" y="4298"/>
                  </a:lnTo>
                  <a:lnTo>
                    <a:pt x="4421" y="4347"/>
                  </a:lnTo>
                  <a:lnTo>
                    <a:pt x="4176" y="4421"/>
                  </a:lnTo>
                  <a:lnTo>
                    <a:pt x="3957" y="4518"/>
                  </a:lnTo>
                  <a:lnTo>
                    <a:pt x="3737" y="4640"/>
                  </a:lnTo>
                  <a:lnTo>
                    <a:pt x="3566" y="4787"/>
                  </a:lnTo>
                  <a:lnTo>
                    <a:pt x="3395" y="4933"/>
                  </a:lnTo>
                  <a:lnTo>
                    <a:pt x="3248" y="5080"/>
                  </a:lnTo>
                  <a:lnTo>
                    <a:pt x="3102" y="5251"/>
                  </a:lnTo>
                  <a:lnTo>
                    <a:pt x="3004" y="5422"/>
                  </a:lnTo>
                  <a:lnTo>
                    <a:pt x="2882" y="5617"/>
                  </a:lnTo>
                  <a:lnTo>
                    <a:pt x="2735" y="5984"/>
                  </a:lnTo>
                  <a:lnTo>
                    <a:pt x="2613" y="6374"/>
                  </a:lnTo>
                  <a:lnTo>
                    <a:pt x="2516" y="6765"/>
                  </a:lnTo>
                  <a:lnTo>
                    <a:pt x="2491" y="6838"/>
                  </a:lnTo>
                  <a:lnTo>
                    <a:pt x="2442" y="6912"/>
                  </a:lnTo>
                  <a:lnTo>
                    <a:pt x="2369" y="6936"/>
                  </a:lnTo>
                  <a:lnTo>
                    <a:pt x="2296" y="6961"/>
                  </a:lnTo>
                  <a:lnTo>
                    <a:pt x="2247" y="6961"/>
                  </a:lnTo>
                  <a:lnTo>
                    <a:pt x="2149" y="6912"/>
                  </a:lnTo>
                  <a:lnTo>
                    <a:pt x="2076" y="6863"/>
                  </a:lnTo>
                  <a:lnTo>
                    <a:pt x="2052" y="6765"/>
                  </a:lnTo>
                  <a:lnTo>
                    <a:pt x="2052" y="6668"/>
                  </a:lnTo>
                  <a:lnTo>
                    <a:pt x="2100" y="6374"/>
                  </a:lnTo>
                  <a:lnTo>
                    <a:pt x="2174" y="6106"/>
                  </a:lnTo>
                  <a:lnTo>
                    <a:pt x="2271" y="5837"/>
                  </a:lnTo>
                  <a:lnTo>
                    <a:pt x="2369" y="5593"/>
                  </a:lnTo>
                  <a:lnTo>
                    <a:pt x="2491" y="5349"/>
                  </a:lnTo>
                  <a:lnTo>
                    <a:pt x="2613" y="5129"/>
                  </a:lnTo>
                  <a:lnTo>
                    <a:pt x="2760" y="4933"/>
                  </a:lnTo>
                  <a:lnTo>
                    <a:pt x="2906" y="4738"/>
                  </a:lnTo>
                  <a:lnTo>
                    <a:pt x="3077" y="4567"/>
                  </a:lnTo>
                  <a:lnTo>
                    <a:pt x="3248" y="4396"/>
                  </a:lnTo>
                  <a:lnTo>
                    <a:pt x="3444" y="4250"/>
                  </a:lnTo>
                  <a:lnTo>
                    <a:pt x="3663" y="4128"/>
                  </a:lnTo>
                  <a:lnTo>
                    <a:pt x="3883" y="4030"/>
                  </a:lnTo>
                  <a:lnTo>
                    <a:pt x="4103" y="3932"/>
                  </a:lnTo>
                  <a:lnTo>
                    <a:pt x="4347" y="3859"/>
                  </a:lnTo>
                  <a:lnTo>
                    <a:pt x="4616" y="3810"/>
                  </a:lnTo>
                  <a:close/>
                  <a:moveTo>
                    <a:pt x="6374" y="0"/>
                  </a:moveTo>
                  <a:lnTo>
                    <a:pt x="6008" y="293"/>
                  </a:lnTo>
                  <a:lnTo>
                    <a:pt x="6301" y="953"/>
                  </a:lnTo>
                  <a:lnTo>
                    <a:pt x="7083" y="2687"/>
                  </a:lnTo>
                  <a:lnTo>
                    <a:pt x="6619" y="2662"/>
                  </a:lnTo>
                  <a:lnTo>
                    <a:pt x="6179" y="2638"/>
                  </a:lnTo>
                  <a:lnTo>
                    <a:pt x="5373" y="2516"/>
                  </a:lnTo>
                  <a:lnTo>
                    <a:pt x="4592" y="2516"/>
                  </a:lnTo>
                  <a:lnTo>
                    <a:pt x="4421" y="2540"/>
                  </a:lnTo>
                  <a:lnTo>
                    <a:pt x="4225" y="2589"/>
                  </a:lnTo>
                  <a:lnTo>
                    <a:pt x="4030" y="2662"/>
                  </a:lnTo>
                  <a:lnTo>
                    <a:pt x="3834" y="2735"/>
                  </a:lnTo>
                  <a:lnTo>
                    <a:pt x="3419" y="2955"/>
                  </a:lnTo>
                  <a:lnTo>
                    <a:pt x="3004" y="3175"/>
                  </a:lnTo>
                  <a:lnTo>
                    <a:pt x="2638" y="3444"/>
                  </a:lnTo>
                  <a:lnTo>
                    <a:pt x="2271" y="3712"/>
                  </a:lnTo>
                  <a:lnTo>
                    <a:pt x="1929" y="4030"/>
                  </a:lnTo>
                  <a:lnTo>
                    <a:pt x="1612" y="4347"/>
                  </a:lnTo>
                  <a:lnTo>
                    <a:pt x="1319" y="4689"/>
                  </a:lnTo>
                  <a:lnTo>
                    <a:pt x="1075" y="5056"/>
                  </a:lnTo>
                  <a:lnTo>
                    <a:pt x="830" y="5446"/>
                  </a:lnTo>
                  <a:lnTo>
                    <a:pt x="611" y="5862"/>
                  </a:lnTo>
                  <a:lnTo>
                    <a:pt x="440" y="6301"/>
                  </a:lnTo>
                  <a:lnTo>
                    <a:pt x="293" y="6741"/>
                  </a:lnTo>
                  <a:lnTo>
                    <a:pt x="171" y="7205"/>
                  </a:lnTo>
                  <a:lnTo>
                    <a:pt x="73" y="7693"/>
                  </a:lnTo>
                  <a:lnTo>
                    <a:pt x="24" y="8206"/>
                  </a:lnTo>
                  <a:lnTo>
                    <a:pt x="0" y="8719"/>
                  </a:lnTo>
                  <a:lnTo>
                    <a:pt x="24" y="9256"/>
                  </a:lnTo>
                  <a:lnTo>
                    <a:pt x="73" y="9794"/>
                  </a:lnTo>
                  <a:lnTo>
                    <a:pt x="171" y="10307"/>
                  </a:lnTo>
                  <a:lnTo>
                    <a:pt x="293" y="10795"/>
                  </a:lnTo>
                  <a:lnTo>
                    <a:pt x="464" y="11308"/>
                  </a:lnTo>
                  <a:lnTo>
                    <a:pt x="659" y="11772"/>
                  </a:lnTo>
                  <a:lnTo>
                    <a:pt x="879" y="12236"/>
                  </a:lnTo>
                  <a:lnTo>
                    <a:pt x="1123" y="12676"/>
                  </a:lnTo>
                  <a:lnTo>
                    <a:pt x="1392" y="13091"/>
                  </a:lnTo>
                  <a:lnTo>
                    <a:pt x="1710" y="13506"/>
                  </a:lnTo>
                  <a:lnTo>
                    <a:pt x="2027" y="13872"/>
                  </a:lnTo>
                  <a:lnTo>
                    <a:pt x="2393" y="14239"/>
                  </a:lnTo>
                  <a:lnTo>
                    <a:pt x="2760" y="14581"/>
                  </a:lnTo>
                  <a:lnTo>
                    <a:pt x="3151" y="14874"/>
                  </a:lnTo>
                  <a:lnTo>
                    <a:pt x="3590" y="15167"/>
                  </a:lnTo>
                  <a:lnTo>
                    <a:pt x="4030" y="15411"/>
                  </a:lnTo>
                  <a:lnTo>
                    <a:pt x="4225" y="15509"/>
                  </a:lnTo>
                  <a:lnTo>
                    <a:pt x="4421" y="15582"/>
                  </a:lnTo>
                  <a:lnTo>
                    <a:pt x="4640" y="15631"/>
                  </a:lnTo>
                  <a:lnTo>
                    <a:pt x="5275" y="15631"/>
                  </a:lnTo>
                  <a:lnTo>
                    <a:pt x="5739" y="15558"/>
                  </a:lnTo>
                  <a:lnTo>
                    <a:pt x="6668" y="15362"/>
                  </a:lnTo>
                  <a:lnTo>
                    <a:pt x="7132" y="15289"/>
                  </a:lnTo>
                  <a:lnTo>
                    <a:pt x="7376" y="15264"/>
                  </a:lnTo>
                  <a:lnTo>
                    <a:pt x="7864" y="15264"/>
                  </a:lnTo>
                  <a:lnTo>
                    <a:pt x="8108" y="15289"/>
                  </a:lnTo>
                  <a:lnTo>
                    <a:pt x="8597" y="15362"/>
                  </a:lnTo>
                  <a:lnTo>
                    <a:pt x="9549" y="15558"/>
                  </a:lnTo>
                  <a:lnTo>
                    <a:pt x="9989" y="15606"/>
                  </a:lnTo>
                  <a:lnTo>
                    <a:pt x="10209" y="15631"/>
                  </a:lnTo>
                  <a:lnTo>
                    <a:pt x="10429" y="15631"/>
                  </a:lnTo>
                  <a:lnTo>
                    <a:pt x="10648" y="15606"/>
                  </a:lnTo>
                  <a:lnTo>
                    <a:pt x="10868" y="15558"/>
                  </a:lnTo>
                  <a:lnTo>
                    <a:pt x="11064" y="15484"/>
                  </a:lnTo>
                  <a:lnTo>
                    <a:pt x="11283" y="15387"/>
                  </a:lnTo>
                  <a:lnTo>
                    <a:pt x="11723" y="15142"/>
                  </a:lnTo>
                  <a:lnTo>
                    <a:pt x="12114" y="14849"/>
                  </a:lnTo>
                  <a:lnTo>
                    <a:pt x="12529" y="14532"/>
                  </a:lnTo>
                  <a:lnTo>
                    <a:pt x="12895" y="14214"/>
                  </a:lnTo>
                  <a:lnTo>
                    <a:pt x="13237" y="13848"/>
                  </a:lnTo>
                  <a:lnTo>
                    <a:pt x="13555" y="13457"/>
                  </a:lnTo>
                  <a:lnTo>
                    <a:pt x="13872" y="13066"/>
                  </a:lnTo>
                  <a:lnTo>
                    <a:pt x="14141" y="12651"/>
                  </a:lnTo>
                  <a:lnTo>
                    <a:pt x="14385" y="12212"/>
                  </a:lnTo>
                  <a:lnTo>
                    <a:pt x="14605" y="11748"/>
                  </a:lnTo>
                  <a:lnTo>
                    <a:pt x="14800" y="11283"/>
                  </a:lnTo>
                  <a:lnTo>
                    <a:pt x="14947" y="10795"/>
                  </a:lnTo>
                  <a:lnTo>
                    <a:pt x="15069" y="10282"/>
                  </a:lnTo>
                  <a:lnTo>
                    <a:pt x="15167" y="9769"/>
                  </a:lnTo>
                  <a:lnTo>
                    <a:pt x="15216" y="9256"/>
                  </a:lnTo>
                  <a:lnTo>
                    <a:pt x="15240" y="8719"/>
                  </a:lnTo>
                  <a:lnTo>
                    <a:pt x="15216" y="8182"/>
                  </a:lnTo>
                  <a:lnTo>
                    <a:pt x="15167" y="7669"/>
                  </a:lnTo>
                  <a:lnTo>
                    <a:pt x="15069" y="7180"/>
                  </a:lnTo>
                  <a:lnTo>
                    <a:pt x="14947" y="6692"/>
                  </a:lnTo>
                  <a:lnTo>
                    <a:pt x="14776" y="6252"/>
                  </a:lnTo>
                  <a:lnTo>
                    <a:pt x="14605" y="5813"/>
                  </a:lnTo>
                  <a:lnTo>
                    <a:pt x="14385" y="5398"/>
                  </a:lnTo>
                  <a:lnTo>
                    <a:pt x="14141" y="5007"/>
                  </a:lnTo>
                  <a:lnTo>
                    <a:pt x="13848" y="4616"/>
                  </a:lnTo>
                  <a:lnTo>
                    <a:pt x="13555" y="4274"/>
                  </a:lnTo>
                  <a:lnTo>
                    <a:pt x="13213" y="3957"/>
                  </a:lnTo>
                  <a:lnTo>
                    <a:pt x="12871" y="3639"/>
                  </a:lnTo>
                  <a:lnTo>
                    <a:pt x="12505" y="3370"/>
                  </a:lnTo>
                  <a:lnTo>
                    <a:pt x="12089" y="3102"/>
                  </a:lnTo>
                  <a:lnTo>
                    <a:pt x="11674" y="2858"/>
                  </a:lnTo>
                  <a:lnTo>
                    <a:pt x="11259" y="2662"/>
                  </a:lnTo>
                  <a:lnTo>
                    <a:pt x="11064" y="2589"/>
                  </a:lnTo>
                  <a:lnTo>
                    <a:pt x="10893" y="2540"/>
                  </a:lnTo>
                  <a:lnTo>
                    <a:pt x="10697" y="2516"/>
                  </a:lnTo>
                  <a:lnTo>
                    <a:pt x="10526" y="2491"/>
                  </a:lnTo>
                  <a:lnTo>
                    <a:pt x="10111" y="2491"/>
                  </a:lnTo>
                  <a:lnTo>
                    <a:pt x="9696" y="2516"/>
                  </a:lnTo>
                  <a:lnTo>
                    <a:pt x="8841" y="2613"/>
                  </a:lnTo>
                  <a:lnTo>
                    <a:pt x="8426" y="2662"/>
                  </a:lnTo>
                  <a:lnTo>
                    <a:pt x="7986" y="2687"/>
                  </a:lnTo>
                  <a:lnTo>
                    <a:pt x="637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9" name="Google Shape;479;p28"/>
          <p:cNvGrpSpPr/>
          <p:nvPr/>
        </p:nvGrpSpPr>
        <p:grpSpPr>
          <a:xfrm>
            <a:off x="4251593" y="4210473"/>
            <a:ext cx="451252" cy="432860"/>
            <a:chOff x="5241175" y="4959100"/>
            <a:chExt cx="539775" cy="517775"/>
          </a:xfrm>
        </p:grpSpPr>
        <p:sp>
          <p:nvSpPr>
            <p:cNvPr id="480" name="Google Shape;480;p28"/>
            <p:cNvSpPr/>
            <p:nvPr/>
          </p:nvSpPr>
          <p:spPr>
            <a:xfrm>
              <a:off x="5575150" y="4959100"/>
              <a:ext cx="161225" cy="178300"/>
            </a:xfrm>
            <a:custGeom>
              <a:rect b="b" l="l" r="r" t="t"/>
              <a:pathLst>
                <a:path extrusionOk="0" h="7132" w="6449">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8"/>
            <p:cNvSpPr/>
            <p:nvPr/>
          </p:nvSpPr>
          <p:spPr>
            <a:xfrm>
              <a:off x="5330925" y="4985350"/>
              <a:ext cx="128250" cy="148400"/>
            </a:xfrm>
            <a:custGeom>
              <a:rect b="b" l="l" r="r" t="t"/>
              <a:pathLst>
                <a:path extrusionOk="0" h="5936" w="513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8"/>
            <p:cNvSpPr/>
            <p:nvPr/>
          </p:nvSpPr>
          <p:spPr>
            <a:xfrm>
              <a:off x="5241175" y="5241175"/>
              <a:ext cx="180125" cy="109325"/>
            </a:xfrm>
            <a:custGeom>
              <a:rect b="b" l="l" r="r" t="t"/>
              <a:pathLst>
                <a:path extrusionOk="0" h="4373" w="7205">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8"/>
            <p:cNvSpPr/>
            <p:nvPr/>
          </p:nvSpPr>
          <p:spPr>
            <a:xfrm>
              <a:off x="5461575" y="5316900"/>
              <a:ext cx="89175" cy="159975"/>
            </a:xfrm>
            <a:custGeom>
              <a:rect b="b" l="l" r="r" t="t"/>
              <a:pathLst>
                <a:path extrusionOk="0" h="6399" w="3567">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8"/>
            <p:cNvSpPr/>
            <p:nvPr/>
          </p:nvSpPr>
          <p:spPr>
            <a:xfrm>
              <a:off x="5619100" y="5194175"/>
              <a:ext cx="161850" cy="89775"/>
            </a:xfrm>
            <a:custGeom>
              <a:rect b="b" l="l" r="r" t="t"/>
              <a:pathLst>
                <a:path extrusionOk="0" h="3591" w="6474">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8"/>
            <p:cNvSpPr/>
            <p:nvPr/>
          </p:nvSpPr>
          <p:spPr>
            <a:xfrm>
              <a:off x="5420075" y="5116000"/>
              <a:ext cx="189300" cy="189925"/>
            </a:xfrm>
            <a:custGeom>
              <a:rect b="b" l="l" r="r" t="t"/>
              <a:pathLst>
                <a:path extrusionOk="0" h="7597" w="7572">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6" name="Google Shape;486;p28"/>
          <p:cNvSpPr/>
          <p:nvPr/>
        </p:nvSpPr>
        <p:spPr>
          <a:xfrm>
            <a:off x="4842355" y="4317312"/>
            <a:ext cx="397142" cy="219513"/>
          </a:xfrm>
          <a:custGeom>
            <a:rect b="b" l="l" r="r" t="t"/>
            <a:pathLst>
              <a:path extrusionOk="0" h="10503" w="19002">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7" name="Google Shape;487;p28"/>
          <p:cNvGrpSpPr/>
          <p:nvPr/>
        </p:nvGrpSpPr>
        <p:grpSpPr>
          <a:xfrm>
            <a:off x="5458777" y="4274782"/>
            <a:ext cx="289444" cy="332832"/>
            <a:chOff x="6685175" y="5036025"/>
            <a:chExt cx="346225" cy="398125"/>
          </a:xfrm>
        </p:grpSpPr>
        <p:sp>
          <p:nvSpPr>
            <p:cNvPr id="488" name="Google Shape;488;p28"/>
            <p:cNvSpPr/>
            <p:nvPr/>
          </p:nvSpPr>
          <p:spPr>
            <a:xfrm>
              <a:off x="6743800" y="5036025"/>
              <a:ext cx="105650" cy="147775"/>
            </a:xfrm>
            <a:custGeom>
              <a:rect b="b" l="l" r="r" t="t"/>
              <a:pathLst>
                <a:path extrusionOk="0" h="5911" w="4226">
                  <a:moveTo>
                    <a:pt x="2931" y="1"/>
                  </a:moveTo>
                  <a:lnTo>
                    <a:pt x="2736" y="25"/>
                  </a:lnTo>
                  <a:lnTo>
                    <a:pt x="2516" y="74"/>
                  </a:lnTo>
                  <a:lnTo>
                    <a:pt x="2272" y="147"/>
                  </a:lnTo>
                  <a:lnTo>
                    <a:pt x="2027" y="269"/>
                  </a:lnTo>
                  <a:lnTo>
                    <a:pt x="1783" y="416"/>
                  </a:lnTo>
                  <a:lnTo>
                    <a:pt x="1539" y="611"/>
                  </a:lnTo>
                  <a:lnTo>
                    <a:pt x="1319" y="807"/>
                  </a:lnTo>
                  <a:lnTo>
                    <a:pt x="1075" y="1026"/>
                  </a:lnTo>
                  <a:lnTo>
                    <a:pt x="855" y="1271"/>
                  </a:lnTo>
                  <a:lnTo>
                    <a:pt x="660" y="1539"/>
                  </a:lnTo>
                  <a:lnTo>
                    <a:pt x="489" y="1808"/>
                  </a:lnTo>
                  <a:lnTo>
                    <a:pt x="318" y="2101"/>
                  </a:lnTo>
                  <a:lnTo>
                    <a:pt x="196" y="2370"/>
                  </a:lnTo>
                  <a:lnTo>
                    <a:pt x="98" y="2663"/>
                  </a:lnTo>
                  <a:lnTo>
                    <a:pt x="25" y="2956"/>
                  </a:lnTo>
                  <a:lnTo>
                    <a:pt x="0" y="3249"/>
                  </a:lnTo>
                  <a:lnTo>
                    <a:pt x="0" y="3517"/>
                  </a:lnTo>
                  <a:lnTo>
                    <a:pt x="49" y="3786"/>
                  </a:lnTo>
                  <a:lnTo>
                    <a:pt x="122" y="4055"/>
                  </a:lnTo>
                  <a:lnTo>
                    <a:pt x="196" y="4299"/>
                  </a:lnTo>
                  <a:lnTo>
                    <a:pt x="293" y="4543"/>
                  </a:lnTo>
                  <a:lnTo>
                    <a:pt x="415" y="4763"/>
                  </a:lnTo>
                  <a:lnTo>
                    <a:pt x="562" y="4958"/>
                  </a:lnTo>
                  <a:lnTo>
                    <a:pt x="708" y="5154"/>
                  </a:lnTo>
                  <a:lnTo>
                    <a:pt x="855" y="5325"/>
                  </a:lnTo>
                  <a:lnTo>
                    <a:pt x="1026" y="5471"/>
                  </a:lnTo>
                  <a:lnTo>
                    <a:pt x="1221" y="5618"/>
                  </a:lnTo>
                  <a:lnTo>
                    <a:pt x="1392" y="5716"/>
                  </a:lnTo>
                  <a:lnTo>
                    <a:pt x="1588" y="5813"/>
                  </a:lnTo>
                  <a:lnTo>
                    <a:pt x="1807" y="5862"/>
                  </a:lnTo>
                  <a:lnTo>
                    <a:pt x="2003" y="5911"/>
                  </a:lnTo>
                  <a:lnTo>
                    <a:pt x="2442" y="5911"/>
                  </a:lnTo>
                  <a:lnTo>
                    <a:pt x="2662" y="5862"/>
                  </a:lnTo>
                  <a:lnTo>
                    <a:pt x="2858" y="5789"/>
                  </a:lnTo>
                  <a:lnTo>
                    <a:pt x="3053" y="5716"/>
                  </a:lnTo>
                  <a:lnTo>
                    <a:pt x="3224" y="5593"/>
                  </a:lnTo>
                  <a:lnTo>
                    <a:pt x="3395" y="5471"/>
                  </a:lnTo>
                  <a:lnTo>
                    <a:pt x="3541" y="5300"/>
                  </a:lnTo>
                  <a:lnTo>
                    <a:pt x="3688" y="5129"/>
                  </a:lnTo>
                  <a:lnTo>
                    <a:pt x="3810" y="4934"/>
                  </a:lnTo>
                  <a:lnTo>
                    <a:pt x="3932" y="4739"/>
                  </a:lnTo>
                  <a:lnTo>
                    <a:pt x="4030" y="4519"/>
                  </a:lnTo>
                  <a:lnTo>
                    <a:pt x="4103" y="4275"/>
                  </a:lnTo>
                  <a:lnTo>
                    <a:pt x="4152" y="4030"/>
                  </a:lnTo>
                  <a:lnTo>
                    <a:pt x="4201" y="3786"/>
                  </a:lnTo>
                  <a:lnTo>
                    <a:pt x="4225" y="3517"/>
                  </a:lnTo>
                  <a:lnTo>
                    <a:pt x="4201" y="3249"/>
                  </a:lnTo>
                  <a:lnTo>
                    <a:pt x="4176" y="2980"/>
                  </a:lnTo>
                  <a:lnTo>
                    <a:pt x="4054" y="1881"/>
                  </a:lnTo>
                  <a:lnTo>
                    <a:pt x="3957" y="1368"/>
                  </a:lnTo>
                  <a:lnTo>
                    <a:pt x="3835" y="904"/>
                  </a:lnTo>
                  <a:lnTo>
                    <a:pt x="3737" y="684"/>
                  </a:lnTo>
                  <a:lnTo>
                    <a:pt x="3664" y="513"/>
                  </a:lnTo>
                  <a:lnTo>
                    <a:pt x="3541" y="342"/>
                  </a:lnTo>
                  <a:lnTo>
                    <a:pt x="3419" y="220"/>
                  </a:lnTo>
                  <a:lnTo>
                    <a:pt x="3273" y="123"/>
                  </a:lnTo>
                  <a:lnTo>
                    <a:pt x="3126" y="49"/>
                  </a:lnTo>
                  <a:lnTo>
                    <a:pt x="293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8"/>
            <p:cNvSpPr/>
            <p:nvPr/>
          </p:nvSpPr>
          <p:spPr>
            <a:xfrm>
              <a:off x="6685175" y="5152025"/>
              <a:ext cx="84275" cy="117275"/>
            </a:xfrm>
            <a:custGeom>
              <a:rect b="b" l="l" r="r" t="t"/>
              <a:pathLst>
                <a:path extrusionOk="0" h="4691" w="3371">
                  <a:moveTo>
                    <a:pt x="1368" y="1"/>
                  </a:moveTo>
                  <a:lnTo>
                    <a:pt x="1197" y="25"/>
                  </a:lnTo>
                  <a:lnTo>
                    <a:pt x="1026" y="99"/>
                  </a:lnTo>
                  <a:lnTo>
                    <a:pt x="855" y="172"/>
                  </a:lnTo>
                  <a:lnTo>
                    <a:pt x="709" y="270"/>
                  </a:lnTo>
                  <a:lnTo>
                    <a:pt x="562" y="392"/>
                  </a:lnTo>
                  <a:lnTo>
                    <a:pt x="440" y="538"/>
                  </a:lnTo>
                  <a:lnTo>
                    <a:pt x="318" y="685"/>
                  </a:lnTo>
                  <a:lnTo>
                    <a:pt x="220" y="856"/>
                  </a:lnTo>
                  <a:lnTo>
                    <a:pt x="147" y="1051"/>
                  </a:lnTo>
                  <a:lnTo>
                    <a:pt x="74" y="1247"/>
                  </a:lnTo>
                  <a:lnTo>
                    <a:pt x="49" y="1442"/>
                  </a:lnTo>
                  <a:lnTo>
                    <a:pt x="1" y="1662"/>
                  </a:lnTo>
                  <a:lnTo>
                    <a:pt x="1" y="1882"/>
                  </a:lnTo>
                  <a:lnTo>
                    <a:pt x="1" y="2101"/>
                  </a:lnTo>
                  <a:lnTo>
                    <a:pt x="25" y="2346"/>
                  </a:lnTo>
                  <a:lnTo>
                    <a:pt x="74" y="2565"/>
                  </a:lnTo>
                  <a:lnTo>
                    <a:pt x="147" y="2810"/>
                  </a:lnTo>
                  <a:lnTo>
                    <a:pt x="220" y="3054"/>
                  </a:lnTo>
                  <a:lnTo>
                    <a:pt x="342" y="3274"/>
                  </a:lnTo>
                  <a:lnTo>
                    <a:pt x="440" y="3493"/>
                  </a:lnTo>
                  <a:lnTo>
                    <a:pt x="587" y="3689"/>
                  </a:lnTo>
                  <a:lnTo>
                    <a:pt x="733" y="3860"/>
                  </a:lnTo>
                  <a:lnTo>
                    <a:pt x="880" y="4031"/>
                  </a:lnTo>
                  <a:lnTo>
                    <a:pt x="1051" y="4177"/>
                  </a:lnTo>
                  <a:lnTo>
                    <a:pt x="1222" y="4324"/>
                  </a:lnTo>
                  <a:lnTo>
                    <a:pt x="1393" y="4422"/>
                  </a:lnTo>
                  <a:lnTo>
                    <a:pt x="1564" y="4519"/>
                  </a:lnTo>
                  <a:lnTo>
                    <a:pt x="1759" y="4592"/>
                  </a:lnTo>
                  <a:lnTo>
                    <a:pt x="1954" y="4641"/>
                  </a:lnTo>
                  <a:lnTo>
                    <a:pt x="2125" y="4690"/>
                  </a:lnTo>
                  <a:lnTo>
                    <a:pt x="2516" y="4690"/>
                  </a:lnTo>
                  <a:lnTo>
                    <a:pt x="2687" y="4641"/>
                  </a:lnTo>
                  <a:lnTo>
                    <a:pt x="2882" y="4592"/>
                  </a:lnTo>
                  <a:lnTo>
                    <a:pt x="3029" y="4495"/>
                  </a:lnTo>
                  <a:lnTo>
                    <a:pt x="3151" y="4397"/>
                  </a:lnTo>
                  <a:lnTo>
                    <a:pt x="3249" y="4299"/>
                  </a:lnTo>
                  <a:lnTo>
                    <a:pt x="3322" y="4153"/>
                  </a:lnTo>
                  <a:lnTo>
                    <a:pt x="3371" y="4006"/>
                  </a:lnTo>
                  <a:lnTo>
                    <a:pt x="3371" y="3860"/>
                  </a:lnTo>
                  <a:lnTo>
                    <a:pt x="3371" y="3689"/>
                  </a:lnTo>
                  <a:lnTo>
                    <a:pt x="3347" y="3518"/>
                  </a:lnTo>
                  <a:lnTo>
                    <a:pt x="3249" y="3127"/>
                  </a:lnTo>
                  <a:lnTo>
                    <a:pt x="3078" y="2712"/>
                  </a:lnTo>
                  <a:lnTo>
                    <a:pt x="2712" y="1808"/>
                  </a:lnTo>
                  <a:lnTo>
                    <a:pt x="2370" y="953"/>
                  </a:lnTo>
                  <a:lnTo>
                    <a:pt x="2199" y="612"/>
                  </a:lnTo>
                  <a:lnTo>
                    <a:pt x="2028" y="343"/>
                  </a:lnTo>
                  <a:lnTo>
                    <a:pt x="1954" y="221"/>
                  </a:lnTo>
                  <a:lnTo>
                    <a:pt x="1857" y="123"/>
                  </a:lnTo>
                  <a:lnTo>
                    <a:pt x="1735" y="74"/>
                  </a:lnTo>
                  <a:lnTo>
                    <a:pt x="1637" y="25"/>
                  </a:lnTo>
                  <a:lnTo>
                    <a:pt x="149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8"/>
            <p:cNvSpPr/>
            <p:nvPr/>
          </p:nvSpPr>
          <p:spPr>
            <a:xfrm>
              <a:off x="6871400" y="5038475"/>
              <a:ext cx="105650" cy="145325"/>
            </a:xfrm>
            <a:custGeom>
              <a:rect b="b" l="l" r="r" t="t"/>
              <a:pathLst>
                <a:path extrusionOk="0" h="5813" w="4226">
                  <a:moveTo>
                    <a:pt x="1295" y="0"/>
                  </a:moveTo>
                  <a:lnTo>
                    <a:pt x="1100" y="49"/>
                  </a:lnTo>
                  <a:lnTo>
                    <a:pt x="953" y="98"/>
                  </a:lnTo>
                  <a:lnTo>
                    <a:pt x="807" y="196"/>
                  </a:lnTo>
                  <a:lnTo>
                    <a:pt x="684" y="318"/>
                  </a:lnTo>
                  <a:lnTo>
                    <a:pt x="587" y="464"/>
                  </a:lnTo>
                  <a:lnTo>
                    <a:pt x="489" y="660"/>
                  </a:lnTo>
                  <a:lnTo>
                    <a:pt x="391" y="855"/>
                  </a:lnTo>
                  <a:lnTo>
                    <a:pt x="269" y="1295"/>
                  </a:lnTo>
                  <a:lnTo>
                    <a:pt x="172" y="1808"/>
                  </a:lnTo>
                  <a:lnTo>
                    <a:pt x="49" y="2882"/>
                  </a:lnTo>
                  <a:lnTo>
                    <a:pt x="1" y="3151"/>
                  </a:lnTo>
                  <a:lnTo>
                    <a:pt x="1" y="3419"/>
                  </a:lnTo>
                  <a:lnTo>
                    <a:pt x="25" y="3688"/>
                  </a:lnTo>
                  <a:lnTo>
                    <a:pt x="74" y="3932"/>
                  </a:lnTo>
                  <a:lnTo>
                    <a:pt x="123" y="4177"/>
                  </a:lnTo>
                  <a:lnTo>
                    <a:pt x="196" y="4421"/>
                  </a:lnTo>
                  <a:lnTo>
                    <a:pt x="294" y="4641"/>
                  </a:lnTo>
                  <a:lnTo>
                    <a:pt x="416" y="4836"/>
                  </a:lnTo>
                  <a:lnTo>
                    <a:pt x="538" y="5031"/>
                  </a:lnTo>
                  <a:lnTo>
                    <a:pt x="684" y="5202"/>
                  </a:lnTo>
                  <a:lnTo>
                    <a:pt x="831" y="5373"/>
                  </a:lnTo>
                  <a:lnTo>
                    <a:pt x="1002" y="5495"/>
                  </a:lnTo>
                  <a:lnTo>
                    <a:pt x="1173" y="5618"/>
                  </a:lnTo>
                  <a:lnTo>
                    <a:pt x="1368" y="5691"/>
                  </a:lnTo>
                  <a:lnTo>
                    <a:pt x="1588" y="5764"/>
                  </a:lnTo>
                  <a:lnTo>
                    <a:pt x="1783" y="5813"/>
                  </a:lnTo>
                  <a:lnTo>
                    <a:pt x="2223" y="5813"/>
                  </a:lnTo>
                  <a:lnTo>
                    <a:pt x="2418" y="5764"/>
                  </a:lnTo>
                  <a:lnTo>
                    <a:pt x="2638" y="5715"/>
                  </a:lnTo>
                  <a:lnTo>
                    <a:pt x="2834" y="5618"/>
                  </a:lnTo>
                  <a:lnTo>
                    <a:pt x="3005" y="5520"/>
                  </a:lnTo>
                  <a:lnTo>
                    <a:pt x="3200" y="5373"/>
                  </a:lnTo>
                  <a:lnTo>
                    <a:pt x="3371" y="5227"/>
                  </a:lnTo>
                  <a:lnTo>
                    <a:pt x="3517" y="5056"/>
                  </a:lnTo>
                  <a:lnTo>
                    <a:pt x="3664" y="4860"/>
                  </a:lnTo>
                  <a:lnTo>
                    <a:pt x="3811" y="4665"/>
                  </a:lnTo>
                  <a:lnTo>
                    <a:pt x="3933" y="4445"/>
                  </a:lnTo>
                  <a:lnTo>
                    <a:pt x="4030" y="4201"/>
                  </a:lnTo>
                  <a:lnTo>
                    <a:pt x="4104" y="3957"/>
                  </a:lnTo>
                  <a:lnTo>
                    <a:pt x="4177" y="3688"/>
                  </a:lnTo>
                  <a:lnTo>
                    <a:pt x="4226" y="3419"/>
                  </a:lnTo>
                  <a:lnTo>
                    <a:pt x="4226" y="3151"/>
                  </a:lnTo>
                  <a:lnTo>
                    <a:pt x="4201" y="2858"/>
                  </a:lnTo>
                  <a:lnTo>
                    <a:pt x="4128" y="2589"/>
                  </a:lnTo>
                  <a:lnTo>
                    <a:pt x="4030" y="2296"/>
                  </a:lnTo>
                  <a:lnTo>
                    <a:pt x="3908" y="2027"/>
                  </a:lnTo>
                  <a:lnTo>
                    <a:pt x="3737" y="1734"/>
                  </a:lnTo>
                  <a:lnTo>
                    <a:pt x="3566" y="1490"/>
                  </a:lnTo>
                  <a:lnTo>
                    <a:pt x="3371" y="1221"/>
                  </a:lnTo>
                  <a:lnTo>
                    <a:pt x="3151" y="1002"/>
                  </a:lnTo>
                  <a:lnTo>
                    <a:pt x="2907" y="782"/>
                  </a:lnTo>
                  <a:lnTo>
                    <a:pt x="2687" y="586"/>
                  </a:lnTo>
                  <a:lnTo>
                    <a:pt x="2443" y="415"/>
                  </a:lnTo>
                  <a:lnTo>
                    <a:pt x="2199" y="269"/>
                  </a:lnTo>
                  <a:lnTo>
                    <a:pt x="1954" y="147"/>
                  </a:lnTo>
                  <a:lnTo>
                    <a:pt x="1710" y="74"/>
                  </a:lnTo>
                  <a:lnTo>
                    <a:pt x="1490" y="25"/>
                  </a:lnTo>
                  <a:lnTo>
                    <a:pt x="129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8"/>
            <p:cNvSpPr/>
            <p:nvPr/>
          </p:nvSpPr>
          <p:spPr>
            <a:xfrm>
              <a:off x="6944050" y="5155700"/>
              <a:ext cx="87350" cy="116025"/>
            </a:xfrm>
            <a:custGeom>
              <a:rect b="b" l="l" r="r" t="t"/>
              <a:pathLst>
                <a:path extrusionOk="0" h="4641" w="3494">
                  <a:moveTo>
                    <a:pt x="1979" y="0"/>
                  </a:moveTo>
                  <a:lnTo>
                    <a:pt x="1857" y="49"/>
                  </a:lnTo>
                  <a:lnTo>
                    <a:pt x="1735" y="98"/>
                  </a:lnTo>
                  <a:lnTo>
                    <a:pt x="1637" y="196"/>
                  </a:lnTo>
                  <a:lnTo>
                    <a:pt x="1540" y="294"/>
                  </a:lnTo>
                  <a:lnTo>
                    <a:pt x="1369" y="562"/>
                  </a:lnTo>
                  <a:lnTo>
                    <a:pt x="1173" y="904"/>
                  </a:lnTo>
                  <a:lnTo>
                    <a:pt x="782" y="1735"/>
                  </a:lnTo>
                  <a:lnTo>
                    <a:pt x="367" y="2614"/>
                  </a:lnTo>
                  <a:lnTo>
                    <a:pt x="196" y="3005"/>
                  </a:lnTo>
                  <a:lnTo>
                    <a:pt x="74" y="3395"/>
                  </a:lnTo>
                  <a:lnTo>
                    <a:pt x="25" y="3566"/>
                  </a:lnTo>
                  <a:lnTo>
                    <a:pt x="1" y="3737"/>
                  </a:lnTo>
                  <a:lnTo>
                    <a:pt x="25" y="3908"/>
                  </a:lnTo>
                  <a:lnTo>
                    <a:pt x="50" y="4055"/>
                  </a:lnTo>
                  <a:lnTo>
                    <a:pt x="99" y="4177"/>
                  </a:lnTo>
                  <a:lnTo>
                    <a:pt x="196" y="4299"/>
                  </a:lnTo>
                  <a:lnTo>
                    <a:pt x="318" y="4397"/>
                  </a:lnTo>
                  <a:lnTo>
                    <a:pt x="465" y="4494"/>
                  </a:lnTo>
                  <a:lnTo>
                    <a:pt x="636" y="4568"/>
                  </a:lnTo>
                  <a:lnTo>
                    <a:pt x="831" y="4616"/>
                  </a:lnTo>
                  <a:lnTo>
                    <a:pt x="1027" y="4641"/>
                  </a:lnTo>
                  <a:lnTo>
                    <a:pt x="1198" y="4641"/>
                  </a:lnTo>
                  <a:lnTo>
                    <a:pt x="1393" y="4616"/>
                  </a:lnTo>
                  <a:lnTo>
                    <a:pt x="1588" y="4568"/>
                  </a:lnTo>
                  <a:lnTo>
                    <a:pt x="1784" y="4494"/>
                  </a:lnTo>
                  <a:lnTo>
                    <a:pt x="1955" y="4421"/>
                  </a:lnTo>
                  <a:lnTo>
                    <a:pt x="2150" y="4323"/>
                  </a:lnTo>
                  <a:lnTo>
                    <a:pt x="2321" y="4201"/>
                  </a:lnTo>
                  <a:lnTo>
                    <a:pt x="2492" y="4055"/>
                  </a:lnTo>
                  <a:lnTo>
                    <a:pt x="2663" y="3884"/>
                  </a:lnTo>
                  <a:lnTo>
                    <a:pt x="2810" y="3713"/>
                  </a:lnTo>
                  <a:lnTo>
                    <a:pt x="2956" y="3517"/>
                  </a:lnTo>
                  <a:lnTo>
                    <a:pt x="3078" y="3322"/>
                  </a:lnTo>
                  <a:lnTo>
                    <a:pt x="3200" y="3102"/>
                  </a:lnTo>
                  <a:lnTo>
                    <a:pt x="3298" y="2882"/>
                  </a:lnTo>
                  <a:lnTo>
                    <a:pt x="3371" y="2638"/>
                  </a:lnTo>
                  <a:lnTo>
                    <a:pt x="3420" y="2418"/>
                  </a:lnTo>
                  <a:lnTo>
                    <a:pt x="3469" y="2174"/>
                  </a:lnTo>
                  <a:lnTo>
                    <a:pt x="3493" y="1954"/>
                  </a:lnTo>
                  <a:lnTo>
                    <a:pt x="3493" y="1735"/>
                  </a:lnTo>
                  <a:lnTo>
                    <a:pt x="3469" y="1515"/>
                  </a:lnTo>
                  <a:lnTo>
                    <a:pt x="3445" y="1319"/>
                  </a:lnTo>
                  <a:lnTo>
                    <a:pt x="3396" y="1124"/>
                  </a:lnTo>
                  <a:lnTo>
                    <a:pt x="3322" y="929"/>
                  </a:lnTo>
                  <a:lnTo>
                    <a:pt x="3249" y="758"/>
                  </a:lnTo>
                  <a:lnTo>
                    <a:pt x="3127" y="587"/>
                  </a:lnTo>
                  <a:lnTo>
                    <a:pt x="3005" y="440"/>
                  </a:lnTo>
                  <a:lnTo>
                    <a:pt x="2883" y="318"/>
                  </a:lnTo>
                  <a:lnTo>
                    <a:pt x="2736" y="196"/>
                  </a:lnTo>
                  <a:lnTo>
                    <a:pt x="2565" y="98"/>
                  </a:lnTo>
                  <a:lnTo>
                    <a:pt x="2394" y="49"/>
                  </a:lnTo>
                  <a:lnTo>
                    <a:pt x="224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8"/>
            <p:cNvSpPr/>
            <p:nvPr/>
          </p:nvSpPr>
          <p:spPr>
            <a:xfrm>
              <a:off x="6727300" y="5185625"/>
              <a:ext cx="263800" cy="248525"/>
            </a:xfrm>
            <a:custGeom>
              <a:rect b="b" l="l" r="r" t="t"/>
              <a:pathLst>
                <a:path extrusionOk="0" h="9941" w="10552">
                  <a:moveTo>
                    <a:pt x="5252" y="0"/>
                  </a:moveTo>
                  <a:lnTo>
                    <a:pt x="4959" y="25"/>
                  </a:lnTo>
                  <a:lnTo>
                    <a:pt x="4666" y="73"/>
                  </a:lnTo>
                  <a:lnTo>
                    <a:pt x="4372" y="171"/>
                  </a:lnTo>
                  <a:lnTo>
                    <a:pt x="4104" y="293"/>
                  </a:lnTo>
                  <a:lnTo>
                    <a:pt x="3835" y="464"/>
                  </a:lnTo>
                  <a:lnTo>
                    <a:pt x="3591" y="635"/>
                  </a:lnTo>
                  <a:lnTo>
                    <a:pt x="3371" y="855"/>
                  </a:lnTo>
                  <a:lnTo>
                    <a:pt x="3176" y="1124"/>
                  </a:lnTo>
                  <a:lnTo>
                    <a:pt x="3029" y="1343"/>
                  </a:lnTo>
                  <a:lnTo>
                    <a:pt x="2907" y="1612"/>
                  </a:lnTo>
                  <a:lnTo>
                    <a:pt x="2809" y="1856"/>
                  </a:lnTo>
                  <a:lnTo>
                    <a:pt x="2736" y="2125"/>
                  </a:lnTo>
                  <a:lnTo>
                    <a:pt x="2565" y="2662"/>
                  </a:lnTo>
                  <a:lnTo>
                    <a:pt x="2492" y="2931"/>
                  </a:lnTo>
                  <a:lnTo>
                    <a:pt x="2394" y="3200"/>
                  </a:lnTo>
                  <a:lnTo>
                    <a:pt x="2248" y="3444"/>
                  </a:lnTo>
                  <a:lnTo>
                    <a:pt x="2101" y="3688"/>
                  </a:lnTo>
                  <a:lnTo>
                    <a:pt x="1906" y="3908"/>
                  </a:lnTo>
                  <a:lnTo>
                    <a:pt x="1735" y="4103"/>
                  </a:lnTo>
                  <a:lnTo>
                    <a:pt x="1320" y="4470"/>
                  </a:lnTo>
                  <a:lnTo>
                    <a:pt x="904" y="4860"/>
                  </a:lnTo>
                  <a:lnTo>
                    <a:pt x="709" y="5080"/>
                  </a:lnTo>
                  <a:lnTo>
                    <a:pt x="514" y="5324"/>
                  </a:lnTo>
                  <a:lnTo>
                    <a:pt x="367" y="5569"/>
                  </a:lnTo>
                  <a:lnTo>
                    <a:pt x="245" y="5837"/>
                  </a:lnTo>
                  <a:lnTo>
                    <a:pt x="147" y="6130"/>
                  </a:lnTo>
                  <a:lnTo>
                    <a:pt x="74" y="6423"/>
                  </a:lnTo>
                  <a:lnTo>
                    <a:pt x="25" y="6741"/>
                  </a:lnTo>
                  <a:lnTo>
                    <a:pt x="1" y="7034"/>
                  </a:lnTo>
                  <a:lnTo>
                    <a:pt x="25" y="7327"/>
                  </a:lnTo>
                  <a:lnTo>
                    <a:pt x="50" y="7620"/>
                  </a:lnTo>
                  <a:lnTo>
                    <a:pt x="123" y="7889"/>
                  </a:lnTo>
                  <a:lnTo>
                    <a:pt x="221" y="8158"/>
                  </a:lnTo>
                  <a:lnTo>
                    <a:pt x="318" y="8426"/>
                  </a:lnTo>
                  <a:lnTo>
                    <a:pt x="440" y="8646"/>
                  </a:lnTo>
                  <a:lnTo>
                    <a:pt x="611" y="8890"/>
                  </a:lnTo>
                  <a:lnTo>
                    <a:pt x="782" y="9086"/>
                  </a:lnTo>
                  <a:lnTo>
                    <a:pt x="953" y="9281"/>
                  </a:lnTo>
                  <a:lnTo>
                    <a:pt x="1149" y="9428"/>
                  </a:lnTo>
                  <a:lnTo>
                    <a:pt x="1368" y="9574"/>
                  </a:lnTo>
                  <a:lnTo>
                    <a:pt x="1613" y="9696"/>
                  </a:lnTo>
                  <a:lnTo>
                    <a:pt x="1857" y="9794"/>
                  </a:lnTo>
                  <a:lnTo>
                    <a:pt x="2101" y="9867"/>
                  </a:lnTo>
                  <a:lnTo>
                    <a:pt x="2370" y="9916"/>
                  </a:lnTo>
                  <a:lnTo>
                    <a:pt x="2614" y="9940"/>
                  </a:lnTo>
                  <a:lnTo>
                    <a:pt x="2980" y="9916"/>
                  </a:lnTo>
                  <a:lnTo>
                    <a:pt x="3347" y="9818"/>
                  </a:lnTo>
                  <a:lnTo>
                    <a:pt x="3689" y="9696"/>
                  </a:lnTo>
                  <a:lnTo>
                    <a:pt x="4006" y="9501"/>
                  </a:lnTo>
                  <a:lnTo>
                    <a:pt x="4153" y="9403"/>
                  </a:lnTo>
                  <a:lnTo>
                    <a:pt x="4299" y="9330"/>
                  </a:lnTo>
                  <a:lnTo>
                    <a:pt x="4446" y="9305"/>
                  </a:lnTo>
                  <a:lnTo>
                    <a:pt x="4592" y="9257"/>
                  </a:lnTo>
                  <a:lnTo>
                    <a:pt x="4910" y="9232"/>
                  </a:lnTo>
                  <a:lnTo>
                    <a:pt x="5642" y="9232"/>
                  </a:lnTo>
                  <a:lnTo>
                    <a:pt x="5960" y="9257"/>
                  </a:lnTo>
                  <a:lnTo>
                    <a:pt x="6106" y="9305"/>
                  </a:lnTo>
                  <a:lnTo>
                    <a:pt x="6253" y="9330"/>
                  </a:lnTo>
                  <a:lnTo>
                    <a:pt x="6400" y="9403"/>
                  </a:lnTo>
                  <a:lnTo>
                    <a:pt x="6546" y="9501"/>
                  </a:lnTo>
                  <a:lnTo>
                    <a:pt x="6864" y="9696"/>
                  </a:lnTo>
                  <a:lnTo>
                    <a:pt x="7206" y="9818"/>
                  </a:lnTo>
                  <a:lnTo>
                    <a:pt x="7572" y="9916"/>
                  </a:lnTo>
                  <a:lnTo>
                    <a:pt x="7938" y="9940"/>
                  </a:lnTo>
                  <a:lnTo>
                    <a:pt x="8207" y="9916"/>
                  </a:lnTo>
                  <a:lnTo>
                    <a:pt x="8451" y="9867"/>
                  </a:lnTo>
                  <a:lnTo>
                    <a:pt x="8695" y="9794"/>
                  </a:lnTo>
                  <a:lnTo>
                    <a:pt x="8940" y="9696"/>
                  </a:lnTo>
                  <a:lnTo>
                    <a:pt x="9184" y="9574"/>
                  </a:lnTo>
                  <a:lnTo>
                    <a:pt x="9404" y="9428"/>
                  </a:lnTo>
                  <a:lnTo>
                    <a:pt x="9599" y="9281"/>
                  </a:lnTo>
                  <a:lnTo>
                    <a:pt x="9770" y="9086"/>
                  </a:lnTo>
                  <a:lnTo>
                    <a:pt x="9941" y="8890"/>
                  </a:lnTo>
                  <a:lnTo>
                    <a:pt x="10112" y="8646"/>
                  </a:lnTo>
                  <a:lnTo>
                    <a:pt x="10234" y="8426"/>
                  </a:lnTo>
                  <a:lnTo>
                    <a:pt x="10332" y="8158"/>
                  </a:lnTo>
                  <a:lnTo>
                    <a:pt x="10429" y="7889"/>
                  </a:lnTo>
                  <a:lnTo>
                    <a:pt x="10503" y="7620"/>
                  </a:lnTo>
                  <a:lnTo>
                    <a:pt x="10527" y="7327"/>
                  </a:lnTo>
                  <a:lnTo>
                    <a:pt x="10551" y="7034"/>
                  </a:lnTo>
                  <a:lnTo>
                    <a:pt x="10527" y="6741"/>
                  </a:lnTo>
                  <a:lnTo>
                    <a:pt x="10478" y="6423"/>
                  </a:lnTo>
                  <a:lnTo>
                    <a:pt x="10405" y="6130"/>
                  </a:lnTo>
                  <a:lnTo>
                    <a:pt x="10307" y="5837"/>
                  </a:lnTo>
                  <a:lnTo>
                    <a:pt x="10185" y="5569"/>
                  </a:lnTo>
                  <a:lnTo>
                    <a:pt x="10039" y="5324"/>
                  </a:lnTo>
                  <a:lnTo>
                    <a:pt x="9843" y="5080"/>
                  </a:lnTo>
                  <a:lnTo>
                    <a:pt x="9648" y="4860"/>
                  </a:lnTo>
                  <a:lnTo>
                    <a:pt x="9233" y="4470"/>
                  </a:lnTo>
                  <a:lnTo>
                    <a:pt x="8817" y="4103"/>
                  </a:lnTo>
                  <a:lnTo>
                    <a:pt x="8646" y="3908"/>
                  </a:lnTo>
                  <a:lnTo>
                    <a:pt x="8451" y="3688"/>
                  </a:lnTo>
                  <a:lnTo>
                    <a:pt x="8305" y="3444"/>
                  </a:lnTo>
                  <a:lnTo>
                    <a:pt x="8158" y="3200"/>
                  </a:lnTo>
                  <a:lnTo>
                    <a:pt x="8060" y="2931"/>
                  </a:lnTo>
                  <a:lnTo>
                    <a:pt x="7963" y="2662"/>
                  </a:lnTo>
                  <a:lnTo>
                    <a:pt x="7816" y="2125"/>
                  </a:lnTo>
                  <a:lnTo>
                    <a:pt x="7743" y="1856"/>
                  </a:lnTo>
                  <a:lnTo>
                    <a:pt x="7645" y="1612"/>
                  </a:lnTo>
                  <a:lnTo>
                    <a:pt x="7523" y="1343"/>
                  </a:lnTo>
                  <a:lnTo>
                    <a:pt x="7376" y="1124"/>
                  </a:lnTo>
                  <a:lnTo>
                    <a:pt x="7181" y="855"/>
                  </a:lnTo>
                  <a:lnTo>
                    <a:pt x="6961" y="635"/>
                  </a:lnTo>
                  <a:lnTo>
                    <a:pt x="6717" y="464"/>
                  </a:lnTo>
                  <a:lnTo>
                    <a:pt x="6448" y="293"/>
                  </a:lnTo>
                  <a:lnTo>
                    <a:pt x="6180" y="171"/>
                  </a:lnTo>
                  <a:lnTo>
                    <a:pt x="5887" y="73"/>
                  </a:lnTo>
                  <a:lnTo>
                    <a:pt x="5594" y="25"/>
                  </a:lnTo>
                  <a:lnTo>
                    <a:pt x="530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2"/>
          <p:cNvSpPr/>
          <p:nvPr/>
        </p:nvSpPr>
        <p:spPr>
          <a:xfrm>
            <a:off x="0" y="0"/>
            <a:ext cx="9144000" cy="1965000"/>
          </a:xfrm>
          <a:prstGeom prst="rect">
            <a:avLst/>
          </a:prstGeom>
          <a:solidFill>
            <a:srgbClr val="C7F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2"/>
          <p:cNvSpPr txBox="1"/>
          <p:nvPr>
            <p:ph idx="4294967295" type="ctrTitle"/>
          </p:nvPr>
        </p:nvSpPr>
        <p:spPr>
          <a:xfrm>
            <a:off x="582500" y="1390256"/>
            <a:ext cx="50253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2000">
                <a:solidFill>
                  <a:srgbClr val="4ECDC4"/>
                </a:solidFill>
              </a:rPr>
              <a:t>Hello!</a:t>
            </a:r>
            <a:endParaRPr sz="12000">
              <a:solidFill>
                <a:srgbClr val="4ECDC4"/>
              </a:solidFill>
            </a:endParaRPr>
          </a:p>
        </p:txBody>
      </p:sp>
      <p:sp>
        <p:nvSpPr>
          <p:cNvPr id="69" name="Google Shape;69;p12"/>
          <p:cNvSpPr txBox="1"/>
          <p:nvPr>
            <p:ph idx="4294967295" type="subTitle"/>
          </p:nvPr>
        </p:nvSpPr>
        <p:spPr>
          <a:xfrm>
            <a:off x="701975" y="2188403"/>
            <a:ext cx="5391000" cy="2154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4000"/>
              <a:t>We are Kevin, Chester, Sabrina, and Hannah</a:t>
            </a:r>
            <a:endParaRPr b="1" sz="4000"/>
          </a:p>
        </p:txBody>
      </p:sp>
      <p:sp>
        <p:nvSpPr>
          <p:cNvPr id="70" name="Google Shape;70;p12"/>
          <p:cNvSpPr txBox="1"/>
          <p:nvPr>
            <p:ph idx="12" type="sldNum"/>
          </p:nvPr>
        </p:nvSpPr>
        <p:spPr>
          <a:xfrm>
            <a:off x="4297650" y="4777483"/>
            <a:ext cx="548700" cy="30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sp>
        <p:nvSpPr>
          <p:cNvPr id="75" name="Google Shape;75;p13"/>
          <p:cNvSpPr txBox="1"/>
          <p:nvPr>
            <p:ph idx="4294967295" type="ctrTitle"/>
          </p:nvPr>
        </p:nvSpPr>
        <p:spPr>
          <a:xfrm>
            <a:off x="972900" y="2629953"/>
            <a:ext cx="7198200" cy="1658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O</a:t>
            </a:r>
            <a:r>
              <a:rPr lang="en" sz="4800">
                <a:solidFill>
                  <a:srgbClr val="FFFFFF"/>
                </a:solidFill>
              </a:rPr>
              <a:t>ur Problem:</a:t>
            </a:r>
            <a:endParaRPr sz="4800">
              <a:solidFill>
                <a:srgbClr val="FFFFFF"/>
              </a:solidFill>
            </a:endParaRPr>
          </a:p>
          <a:p>
            <a:pPr indent="0" lvl="0" marL="0" rtl="0" algn="ctr">
              <a:spcBef>
                <a:spcPts val="0"/>
              </a:spcBef>
              <a:spcAft>
                <a:spcPts val="0"/>
              </a:spcAft>
              <a:buNone/>
            </a:pPr>
            <a:r>
              <a:rPr lang="en" sz="4800">
                <a:solidFill>
                  <a:srgbClr val="FFFFFF"/>
                </a:solidFill>
              </a:rPr>
              <a:t>Accessible Housing</a:t>
            </a:r>
            <a:endParaRPr sz="4800">
              <a:solidFill>
                <a:srgbClr val="FFFFFF"/>
              </a:solidFill>
            </a:endParaRPr>
          </a:p>
        </p:txBody>
      </p:sp>
      <p:grpSp>
        <p:nvGrpSpPr>
          <p:cNvPr id="76" name="Google Shape;76;p13"/>
          <p:cNvGrpSpPr/>
          <p:nvPr/>
        </p:nvGrpSpPr>
        <p:grpSpPr>
          <a:xfrm>
            <a:off x="3817597" y="676397"/>
            <a:ext cx="1508826" cy="1504564"/>
            <a:chOff x="3782700" y="1538287"/>
            <a:chExt cx="1578600" cy="1578600"/>
          </a:xfrm>
        </p:grpSpPr>
        <p:sp>
          <p:nvSpPr>
            <p:cNvPr id="77" name="Google Shape;77;p13"/>
            <p:cNvSpPr/>
            <p:nvPr/>
          </p:nvSpPr>
          <p:spPr>
            <a:xfrm>
              <a:off x="3782700" y="2757488"/>
              <a:ext cx="359400" cy="359400"/>
            </a:xfrm>
            <a:prstGeom prst="corner">
              <a:avLst>
                <a:gd fmla="val 50000" name="adj1"/>
                <a:gd fmla="val 50000" name="adj2"/>
              </a:avLst>
            </a:prstGeom>
            <a:solidFill>
              <a:srgbClr val="C7F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3"/>
            <p:cNvSpPr/>
            <p:nvPr/>
          </p:nvSpPr>
          <p:spPr>
            <a:xfrm rot="-5400000">
              <a:off x="5001900" y="2757487"/>
              <a:ext cx="359400" cy="359400"/>
            </a:xfrm>
            <a:prstGeom prst="corner">
              <a:avLst>
                <a:gd fmla="val 50000" name="adj1"/>
                <a:gd fmla="val 50000" name="adj2"/>
              </a:avLst>
            </a:prstGeom>
            <a:solidFill>
              <a:srgbClr val="C7F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3"/>
            <p:cNvSpPr/>
            <p:nvPr/>
          </p:nvSpPr>
          <p:spPr>
            <a:xfrm rot="5400000">
              <a:off x="3782700" y="1538288"/>
              <a:ext cx="359400" cy="359400"/>
            </a:xfrm>
            <a:prstGeom prst="corner">
              <a:avLst>
                <a:gd fmla="val 50000" name="adj1"/>
                <a:gd fmla="val 50000" name="adj2"/>
              </a:avLst>
            </a:prstGeom>
            <a:solidFill>
              <a:srgbClr val="C7F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p:nvPr/>
          </p:nvSpPr>
          <p:spPr>
            <a:xfrm rot="10800000">
              <a:off x="5001900" y="1538287"/>
              <a:ext cx="359400" cy="359400"/>
            </a:xfrm>
            <a:prstGeom prst="corner">
              <a:avLst>
                <a:gd fmla="val 50000" name="adj1"/>
                <a:gd fmla="val 50000" name="adj2"/>
              </a:avLst>
            </a:prstGeom>
            <a:solidFill>
              <a:srgbClr val="C7F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3"/>
          <p:cNvSpPr txBox="1"/>
          <p:nvPr>
            <p:ph idx="12" type="sldNum"/>
          </p:nvPr>
        </p:nvSpPr>
        <p:spPr>
          <a:xfrm>
            <a:off x="4297650" y="4777483"/>
            <a:ext cx="548700" cy="30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82" name="Google Shape;82;p13"/>
          <p:cNvSpPr/>
          <p:nvPr/>
        </p:nvSpPr>
        <p:spPr>
          <a:xfrm>
            <a:off x="4171220" y="1081375"/>
            <a:ext cx="801602" cy="694592"/>
          </a:xfrm>
          <a:custGeom>
            <a:rect b="b" l="l" r="r" t="t"/>
            <a:pathLst>
              <a:path extrusionOk="0" h="16072" w="18416">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Google Shape;87;p14"/>
          <p:cNvSpPr txBox="1"/>
          <p:nvPr>
            <p:ph type="title"/>
          </p:nvPr>
        </p:nvSpPr>
        <p:spPr>
          <a:xfrm>
            <a:off x="691200" y="152400"/>
            <a:ext cx="7761600" cy="969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Initial Point of View</a:t>
            </a:r>
            <a:endParaRPr/>
          </a:p>
        </p:txBody>
      </p:sp>
      <p:sp>
        <p:nvSpPr>
          <p:cNvPr id="88" name="Google Shape;88;p14"/>
          <p:cNvSpPr txBox="1"/>
          <p:nvPr>
            <p:ph idx="1" type="body"/>
          </p:nvPr>
        </p:nvSpPr>
        <p:spPr>
          <a:xfrm>
            <a:off x="691200" y="1511100"/>
            <a:ext cx="7761600" cy="28689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b="1" lang="en"/>
              <a:t>We met </a:t>
            </a:r>
            <a:r>
              <a:rPr lang="en"/>
              <a:t>students and recent graduates who had to find housing on their own in a new city for the first time.</a:t>
            </a:r>
            <a:endParaRPr/>
          </a:p>
          <a:p>
            <a:pPr indent="-381000" lvl="0" marL="457200" rtl="0" algn="l">
              <a:spcBef>
                <a:spcPts val="0"/>
              </a:spcBef>
              <a:spcAft>
                <a:spcPts val="0"/>
              </a:spcAft>
              <a:buSzPts val="2400"/>
              <a:buChar char="▣"/>
            </a:pPr>
            <a:r>
              <a:rPr b="1" lang="en"/>
              <a:t>We were surprised to find</a:t>
            </a:r>
            <a:r>
              <a:rPr lang="en"/>
              <a:t> that they were unsupported by institutions, and left to advocate and fend for themselves. </a:t>
            </a:r>
            <a:endParaRPr/>
          </a:p>
          <a:p>
            <a:pPr indent="-381000" lvl="0" marL="457200" rtl="0" algn="l">
              <a:spcBef>
                <a:spcPts val="0"/>
              </a:spcBef>
              <a:spcAft>
                <a:spcPts val="0"/>
              </a:spcAft>
              <a:buSzPts val="2400"/>
              <a:buChar char="▣"/>
            </a:pPr>
            <a:r>
              <a:rPr b="1" lang="en"/>
              <a:t>It would be game changing if</a:t>
            </a:r>
            <a:r>
              <a:rPr lang="en"/>
              <a:t> accessibility was made a priority in housing networks</a:t>
            </a:r>
            <a:endParaRPr/>
          </a:p>
        </p:txBody>
      </p:sp>
      <p:sp>
        <p:nvSpPr>
          <p:cNvPr id="89" name="Google Shape;89;p14"/>
          <p:cNvSpPr txBox="1"/>
          <p:nvPr>
            <p:ph idx="12" type="sldNum"/>
          </p:nvPr>
        </p:nvSpPr>
        <p:spPr>
          <a:xfrm>
            <a:off x="8556775" y="4758433"/>
            <a:ext cx="548700" cy="309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15"/>
          <p:cNvSpPr txBox="1"/>
          <p:nvPr>
            <p:ph type="title"/>
          </p:nvPr>
        </p:nvSpPr>
        <p:spPr>
          <a:xfrm>
            <a:off x="691200" y="628125"/>
            <a:ext cx="7761600" cy="49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Needfinding Results</a:t>
            </a:r>
            <a:endParaRPr/>
          </a:p>
        </p:txBody>
      </p:sp>
      <p:sp>
        <p:nvSpPr>
          <p:cNvPr id="95" name="Google Shape;95;p15"/>
          <p:cNvSpPr txBox="1"/>
          <p:nvPr>
            <p:ph idx="1" type="body"/>
          </p:nvPr>
        </p:nvSpPr>
        <p:spPr>
          <a:xfrm>
            <a:off x="527275" y="2557725"/>
            <a:ext cx="3767400" cy="835800"/>
          </a:xfrm>
          <a:prstGeom prst="rect">
            <a:avLst/>
          </a:prstGeom>
        </p:spPr>
        <p:txBody>
          <a:bodyPr anchorCtr="0" anchor="t" bIns="91425" lIns="91425" spcFirstLastPara="1" rIns="91425" wrap="square" tIns="91425">
            <a:noAutofit/>
          </a:bodyPr>
          <a:lstStyle/>
          <a:p>
            <a:pPr indent="0" lvl="0" marL="0" rtl="0" algn="r">
              <a:spcBef>
                <a:spcPts val="600"/>
              </a:spcBef>
              <a:spcAft>
                <a:spcPts val="0"/>
              </a:spcAft>
              <a:buNone/>
            </a:pPr>
            <a:r>
              <a:rPr b="1" lang="en" sz="3000"/>
              <a:t>Betty Nguyen</a:t>
            </a:r>
            <a:endParaRPr sz="3000"/>
          </a:p>
        </p:txBody>
      </p:sp>
      <p:sp>
        <p:nvSpPr>
          <p:cNvPr id="96" name="Google Shape;96;p15"/>
          <p:cNvSpPr txBox="1"/>
          <p:nvPr>
            <p:ph idx="12" type="sldNum"/>
          </p:nvPr>
        </p:nvSpPr>
        <p:spPr>
          <a:xfrm>
            <a:off x="8556775" y="4758433"/>
            <a:ext cx="548700" cy="309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97" name="Google Shape;97;p15"/>
          <p:cNvPicPr preferRelativeResize="0"/>
          <p:nvPr/>
        </p:nvPicPr>
        <p:blipFill rotWithShape="1">
          <a:blip r:embed="rId3">
            <a:alphaModFix/>
          </a:blip>
          <a:srcRect b="26601" l="14564" r="14564" t="21075"/>
          <a:stretch/>
        </p:blipFill>
        <p:spPr>
          <a:xfrm>
            <a:off x="4472025" y="1121625"/>
            <a:ext cx="3767400" cy="37080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16"/>
          <p:cNvSpPr txBox="1"/>
          <p:nvPr>
            <p:ph type="title"/>
          </p:nvPr>
        </p:nvSpPr>
        <p:spPr>
          <a:xfrm>
            <a:off x="691200" y="628125"/>
            <a:ext cx="7761600" cy="49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Needfinding Results</a:t>
            </a:r>
            <a:endParaRPr/>
          </a:p>
        </p:txBody>
      </p:sp>
      <p:sp>
        <p:nvSpPr>
          <p:cNvPr id="103" name="Google Shape;103;p16"/>
          <p:cNvSpPr txBox="1"/>
          <p:nvPr>
            <p:ph idx="12" type="sldNum"/>
          </p:nvPr>
        </p:nvSpPr>
        <p:spPr>
          <a:xfrm>
            <a:off x="8556775" y="4758433"/>
            <a:ext cx="548700" cy="309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04" name="Google Shape;104;p16"/>
          <p:cNvPicPr preferRelativeResize="0"/>
          <p:nvPr/>
        </p:nvPicPr>
        <p:blipFill>
          <a:blip r:embed="rId3">
            <a:alphaModFix/>
          </a:blip>
          <a:stretch>
            <a:fillRect/>
          </a:stretch>
        </p:blipFill>
        <p:spPr>
          <a:xfrm>
            <a:off x="319199" y="284025"/>
            <a:ext cx="6237972" cy="4575452"/>
          </a:xfrm>
          <a:prstGeom prst="rect">
            <a:avLst/>
          </a:prstGeom>
          <a:noFill/>
          <a:ln>
            <a:noFill/>
          </a:ln>
        </p:spPr>
      </p:pic>
      <p:sp>
        <p:nvSpPr>
          <p:cNvPr id="105" name="Google Shape;105;p16"/>
          <p:cNvSpPr/>
          <p:nvPr/>
        </p:nvSpPr>
        <p:spPr>
          <a:xfrm>
            <a:off x="3784850" y="992100"/>
            <a:ext cx="1892400" cy="309000"/>
          </a:xfrm>
          <a:prstGeom prst="rect">
            <a:avLst/>
          </a:prstGeom>
          <a:noFill/>
          <a:ln cap="flat" cmpd="sng" w="38100">
            <a:solidFill>
              <a:srgbClr val="C7F4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6"/>
          <p:cNvSpPr/>
          <p:nvPr/>
        </p:nvSpPr>
        <p:spPr>
          <a:xfrm>
            <a:off x="3694625" y="3408925"/>
            <a:ext cx="1892400" cy="309000"/>
          </a:xfrm>
          <a:prstGeom prst="rect">
            <a:avLst/>
          </a:prstGeom>
          <a:noFill/>
          <a:ln cap="flat" cmpd="sng" w="38100">
            <a:solidFill>
              <a:srgbClr val="C7F4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6"/>
          <p:cNvSpPr txBox="1"/>
          <p:nvPr/>
        </p:nvSpPr>
        <p:spPr>
          <a:xfrm>
            <a:off x="6501825" y="880475"/>
            <a:ext cx="73368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Montserrat"/>
                <a:ea typeface="Montserrat"/>
                <a:cs typeface="Montserrat"/>
                <a:sym typeface="Montserrat"/>
              </a:rPr>
              <a:t>Comfort</a:t>
            </a:r>
            <a:endParaRPr b="1" sz="3000">
              <a:latin typeface="Montserrat"/>
              <a:ea typeface="Montserrat"/>
              <a:cs typeface="Montserrat"/>
              <a:sym typeface="Montserrat"/>
            </a:endParaRPr>
          </a:p>
          <a:p>
            <a:pPr indent="0" lvl="0" marL="0" rtl="0" algn="l">
              <a:spcBef>
                <a:spcPts val="0"/>
              </a:spcBef>
              <a:spcAft>
                <a:spcPts val="0"/>
              </a:spcAft>
              <a:buNone/>
            </a:pPr>
            <a:r>
              <a:t/>
            </a:r>
            <a:endParaRPr b="1" sz="3000">
              <a:latin typeface="Montserrat"/>
              <a:ea typeface="Montserrat"/>
              <a:cs typeface="Montserrat"/>
              <a:sym typeface="Montserrat"/>
            </a:endParaRPr>
          </a:p>
          <a:p>
            <a:pPr indent="0" lvl="0" marL="0" rtl="0" algn="l">
              <a:spcBef>
                <a:spcPts val="0"/>
              </a:spcBef>
              <a:spcAft>
                <a:spcPts val="0"/>
              </a:spcAft>
              <a:buNone/>
            </a:pPr>
            <a:r>
              <a:t/>
            </a:r>
            <a:endParaRPr b="1" sz="3000">
              <a:latin typeface="Montserrat"/>
              <a:ea typeface="Montserrat"/>
              <a:cs typeface="Montserrat"/>
              <a:sym typeface="Montserrat"/>
            </a:endParaRPr>
          </a:p>
          <a:p>
            <a:pPr indent="0" lvl="0" marL="0" rtl="0" algn="l">
              <a:spcBef>
                <a:spcPts val="0"/>
              </a:spcBef>
              <a:spcAft>
                <a:spcPts val="0"/>
              </a:spcAft>
              <a:buNone/>
            </a:pPr>
            <a:r>
              <a:t/>
            </a:r>
            <a:endParaRPr b="1" sz="3000">
              <a:latin typeface="Montserrat"/>
              <a:ea typeface="Montserrat"/>
              <a:cs typeface="Montserrat"/>
              <a:sym typeface="Montserrat"/>
            </a:endParaRPr>
          </a:p>
          <a:p>
            <a:pPr indent="0" lvl="0" marL="0" rtl="0" algn="l">
              <a:spcBef>
                <a:spcPts val="0"/>
              </a:spcBef>
              <a:spcAft>
                <a:spcPts val="0"/>
              </a:spcAft>
              <a:buNone/>
            </a:pPr>
            <a:r>
              <a:t/>
            </a:r>
            <a:endParaRPr b="1" sz="3000">
              <a:latin typeface="Montserrat"/>
              <a:ea typeface="Montserrat"/>
              <a:cs typeface="Montserrat"/>
              <a:sym typeface="Montserrat"/>
            </a:endParaRPr>
          </a:p>
          <a:p>
            <a:pPr indent="0" lvl="0" marL="0" rtl="0" algn="l">
              <a:spcBef>
                <a:spcPts val="0"/>
              </a:spcBef>
              <a:spcAft>
                <a:spcPts val="0"/>
              </a:spcAft>
              <a:buNone/>
            </a:pPr>
            <a:r>
              <a:rPr b="1" lang="en" sz="3000">
                <a:latin typeface="Montserrat"/>
                <a:ea typeface="Montserrat"/>
                <a:cs typeface="Montserrat"/>
                <a:sym typeface="Montserrat"/>
              </a:rPr>
              <a:t>Community</a:t>
            </a:r>
            <a:endParaRPr b="1" sz="3000">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17"/>
          <p:cNvSpPr txBox="1"/>
          <p:nvPr>
            <p:ph type="title"/>
          </p:nvPr>
        </p:nvSpPr>
        <p:spPr>
          <a:xfrm>
            <a:off x="691200" y="628125"/>
            <a:ext cx="7761600" cy="49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Needfinding Results</a:t>
            </a:r>
            <a:endParaRPr/>
          </a:p>
        </p:txBody>
      </p:sp>
      <p:sp>
        <p:nvSpPr>
          <p:cNvPr id="113" name="Google Shape;113;p17"/>
          <p:cNvSpPr txBox="1"/>
          <p:nvPr>
            <p:ph idx="1" type="body"/>
          </p:nvPr>
        </p:nvSpPr>
        <p:spPr>
          <a:xfrm>
            <a:off x="527275" y="2557725"/>
            <a:ext cx="3767400" cy="835800"/>
          </a:xfrm>
          <a:prstGeom prst="rect">
            <a:avLst/>
          </a:prstGeom>
        </p:spPr>
        <p:txBody>
          <a:bodyPr anchorCtr="0" anchor="t" bIns="91425" lIns="91425" spcFirstLastPara="1" rIns="91425" wrap="square" tIns="91425">
            <a:noAutofit/>
          </a:bodyPr>
          <a:lstStyle/>
          <a:p>
            <a:pPr indent="0" lvl="0" marL="0" rtl="0" algn="r">
              <a:spcBef>
                <a:spcPts val="600"/>
              </a:spcBef>
              <a:spcAft>
                <a:spcPts val="0"/>
              </a:spcAft>
              <a:buNone/>
            </a:pPr>
            <a:r>
              <a:rPr b="1" lang="en" sz="3000"/>
              <a:t>Teri Adams</a:t>
            </a:r>
            <a:endParaRPr sz="3000"/>
          </a:p>
        </p:txBody>
      </p:sp>
      <p:sp>
        <p:nvSpPr>
          <p:cNvPr id="114" name="Google Shape;114;p17"/>
          <p:cNvSpPr txBox="1"/>
          <p:nvPr>
            <p:ph idx="12" type="sldNum"/>
          </p:nvPr>
        </p:nvSpPr>
        <p:spPr>
          <a:xfrm>
            <a:off x="8556775" y="4758433"/>
            <a:ext cx="548700" cy="309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15" name="Google Shape;115;p17"/>
          <p:cNvPicPr preferRelativeResize="0"/>
          <p:nvPr/>
        </p:nvPicPr>
        <p:blipFill>
          <a:blip r:embed="rId3">
            <a:alphaModFix/>
          </a:blip>
          <a:stretch>
            <a:fillRect/>
          </a:stretch>
        </p:blipFill>
        <p:spPr>
          <a:xfrm>
            <a:off x="4472025" y="1168225"/>
            <a:ext cx="3708000" cy="3708000"/>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18"/>
          <p:cNvSpPr txBox="1"/>
          <p:nvPr>
            <p:ph type="title"/>
          </p:nvPr>
        </p:nvSpPr>
        <p:spPr>
          <a:xfrm>
            <a:off x="691200" y="628125"/>
            <a:ext cx="7761600" cy="49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Needfinding Results</a:t>
            </a:r>
            <a:endParaRPr/>
          </a:p>
        </p:txBody>
      </p:sp>
      <p:sp>
        <p:nvSpPr>
          <p:cNvPr id="121" name="Google Shape;121;p18"/>
          <p:cNvSpPr txBox="1"/>
          <p:nvPr>
            <p:ph idx="12" type="sldNum"/>
          </p:nvPr>
        </p:nvSpPr>
        <p:spPr>
          <a:xfrm>
            <a:off x="8556775" y="4758433"/>
            <a:ext cx="548700" cy="309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22" name="Google Shape;122;p18"/>
          <p:cNvPicPr preferRelativeResize="0"/>
          <p:nvPr/>
        </p:nvPicPr>
        <p:blipFill>
          <a:blip r:embed="rId3">
            <a:alphaModFix/>
          </a:blip>
          <a:stretch>
            <a:fillRect/>
          </a:stretch>
        </p:blipFill>
        <p:spPr>
          <a:xfrm>
            <a:off x="691200" y="488750"/>
            <a:ext cx="5551923" cy="4163950"/>
          </a:xfrm>
          <a:prstGeom prst="rect">
            <a:avLst/>
          </a:prstGeom>
          <a:noFill/>
          <a:ln>
            <a:noFill/>
          </a:ln>
        </p:spPr>
      </p:pic>
      <p:sp>
        <p:nvSpPr>
          <p:cNvPr id="123" name="Google Shape;123;p18"/>
          <p:cNvSpPr/>
          <p:nvPr/>
        </p:nvSpPr>
        <p:spPr>
          <a:xfrm>
            <a:off x="3710400" y="2979725"/>
            <a:ext cx="1933800" cy="333900"/>
          </a:xfrm>
          <a:prstGeom prst="rect">
            <a:avLst/>
          </a:prstGeom>
          <a:noFill/>
          <a:ln cap="flat" cmpd="sng" w="28575">
            <a:solidFill>
              <a:srgbClr val="C7F4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8"/>
          <p:cNvSpPr/>
          <p:nvPr/>
        </p:nvSpPr>
        <p:spPr>
          <a:xfrm>
            <a:off x="1026025" y="1121625"/>
            <a:ext cx="2154300" cy="493500"/>
          </a:xfrm>
          <a:prstGeom prst="rect">
            <a:avLst/>
          </a:prstGeom>
          <a:noFill/>
          <a:ln cap="flat" cmpd="sng" w="28575">
            <a:solidFill>
              <a:srgbClr val="C7F4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8"/>
          <p:cNvSpPr txBox="1"/>
          <p:nvPr/>
        </p:nvSpPr>
        <p:spPr>
          <a:xfrm>
            <a:off x="6243125" y="831375"/>
            <a:ext cx="73368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Montserrat"/>
                <a:ea typeface="Montserrat"/>
                <a:cs typeface="Montserrat"/>
                <a:sym typeface="Montserrat"/>
              </a:rPr>
              <a:t>(In)</a:t>
            </a:r>
            <a:r>
              <a:rPr b="1" lang="en" sz="2400">
                <a:latin typeface="Montserrat"/>
                <a:ea typeface="Montserrat"/>
                <a:cs typeface="Montserrat"/>
                <a:sym typeface="Montserrat"/>
              </a:rPr>
              <a:t>Accessibility</a:t>
            </a:r>
            <a:endParaRPr b="1" sz="2400">
              <a:latin typeface="Montserrat"/>
              <a:ea typeface="Montserrat"/>
              <a:cs typeface="Montserrat"/>
              <a:sym typeface="Montserrat"/>
            </a:endParaRPr>
          </a:p>
          <a:p>
            <a:pPr indent="0" lvl="0" marL="0" rtl="0" algn="l">
              <a:spcBef>
                <a:spcPts val="0"/>
              </a:spcBef>
              <a:spcAft>
                <a:spcPts val="0"/>
              </a:spcAft>
              <a:buNone/>
            </a:pPr>
            <a:r>
              <a:t/>
            </a:r>
            <a:endParaRPr b="1" sz="3000">
              <a:latin typeface="Montserrat"/>
              <a:ea typeface="Montserrat"/>
              <a:cs typeface="Montserrat"/>
              <a:sym typeface="Montserrat"/>
            </a:endParaRPr>
          </a:p>
          <a:p>
            <a:pPr indent="0" lvl="0" marL="0" rtl="0" algn="l">
              <a:spcBef>
                <a:spcPts val="0"/>
              </a:spcBef>
              <a:spcAft>
                <a:spcPts val="0"/>
              </a:spcAft>
              <a:buNone/>
            </a:pPr>
            <a:r>
              <a:t/>
            </a:r>
            <a:endParaRPr b="1" sz="3000">
              <a:latin typeface="Montserrat"/>
              <a:ea typeface="Montserrat"/>
              <a:cs typeface="Montserrat"/>
              <a:sym typeface="Montserrat"/>
            </a:endParaRPr>
          </a:p>
          <a:p>
            <a:pPr indent="0" lvl="0" marL="0" rtl="0" algn="l">
              <a:spcBef>
                <a:spcPts val="0"/>
              </a:spcBef>
              <a:spcAft>
                <a:spcPts val="0"/>
              </a:spcAft>
              <a:buNone/>
            </a:pPr>
            <a:r>
              <a:t/>
            </a:r>
            <a:endParaRPr b="1" sz="3000">
              <a:latin typeface="Montserrat"/>
              <a:ea typeface="Montserrat"/>
              <a:cs typeface="Montserrat"/>
              <a:sym typeface="Montserrat"/>
            </a:endParaRPr>
          </a:p>
          <a:p>
            <a:pPr indent="0" lvl="0" marL="0" rtl="0" algn="l">
              <a:spcBef>
                <a:spcPts val="0"/>
              </a:spcBef>
              <a:spcAft>
                <a:spcPts val="0"/>
              </a:spcAft>
              <a:buNone/>
            </a:pPr>
            <a:r>
              <a:t/>
            </a:r>
            <a:endParaRPr b="1" sz="3000">
              <a:latin typeface="Montserrat"/>
              <a:ea typeface="Montserrat"/>
              <a:cs typeface="Montserrat"/>
              <a:sym typeface="Montserrat"/>
            </a:endParaRPr>
          </a:p>
          <a:p>
            <a:pPr indent="0" lvl="0" marL="0" rtl="0" algn="l">
              <a:spcBef>
                <a:spcPts val="0"/>
              </a:spcBef>
              <a:spcAft>
                <a:spcPts val="0"/>
              </a:spcAft>
              <a:buNone/>
            </a:pPr>
            <a:r>
              <a:rPr b="1" lang="en" sz="3000">
                <a:latin typeface="Montserrat"/>
                <a:ea typeface="Montserrat"/>
                <a:cs typeface="Montserrat"/>
                <a:sym typeface="Montserrat"/>
              </a:rPr>
              <a:t>Affordability</a:t>
            </a:r>
            <a:endParaRPr b="1" sz="3000">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19"/>
          <p:cNvSpPr txBox="1"/>
          <p:nvPr>
            <p:ph type="title"/>
          </p:nvPr>
        </p:nvSpPr>
        <p:spPr>
          <a:xfrm>
            <a:off x="691200" y="628125"/>
            <a:ext cx="7761600" cy="49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Needfinding Results</a:t>
            </a:r>
            <a:endParaRPr/>
          </a:p>
        </p:txBody>
      </p:sp>
      <p:sp>
        <p:nvSpPr>
          <p:cNvPr id="131" name="Google Shape;131;p19"/>
          <p:cNvSpPr txBox="1"/>
          <p:nvPr>
            <p:ph idx="1" type="body"/>
          </p:nvPr>
        </p:nvSpPr>
        <p:spPr>
          <a:xfrm>
            <a:off x="527275" y="2557725"/>
            <a:ext cx="3767400" cy="835800"/>
          </a:xfrm>
          <a:prstGeom prst="rect">
            <a:avLst/>
          </a:prstGeom>
        </p:spPr>
        <p:txBody>
          <a:bodyPr anchorCtr="0" anchor="t" bIns="91425" lIns="91425" spcFirstLastPara="1" rIns="91425" wrap="square" tIns="91425">
            <a:noAutofit/>
          </a:bodyPr>
          <a:lstStyle/>
          <a:p>
            <a:pPr indent="0" lvl="0" marL="0" rtl="0" algn="r">
              <a:spcBef>
                <a:spcPts val="600"/>
              </a:spcBef>
              <a:spcAft>
                <a:spcPts val="0"/>
              </a:spcAft>
              <a:buNone/>
            </a:pPr>
            <a:r>
              <a:rPr b="1" lang="en" sz="3000"/>
              <a:t>Lisa Ng</a:t>
            </a:r>
            <a:endParaRPr sz="3000"/>
          </a:p>
        </p:txBody>
      </p:sp>
      <p:sp>
        <p:nvSpPr>
          <p:cNvPr id="132" name="Google Shape;132;p19"/>
          <p:cNvSpPr txBox="1"/>
          <p:nvPr>
            <p:ph idx="12" type="sldNum"/>
          </p:nvPr>
        </p:nvSpPr>
        <p:spPr>
          <a:xfrm>
            <a:off x="8556775" y="4758433"/>
            <a:ext cx="548700" cy="309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33" name="Google Shape;133;p19"/>
          <p:cNvPicPr preferRelativeResize="0"/>
          <p:nvPr/>
        </p:nvPicPr>
        <p:blipFill rotWithShape="1">
          <a:blip r:embed="rId3">
            <a:alphaModFix/>
          </a:blip>
          <a:srcRect b="0" l="7308" r="15351" t="0"/>
          <a:stretch/>
        </p:blipFill>
        <p:spPr>
          <a:xfrm>
            <a:off x="4804425" y="1309575"/>
            <a:ext cx="3435900" cy="3332100"/>
          </a:xfrm>
          <a:prstGeom prst="ellipse">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Desdemona template">
  <a:themeElements>
    <a:clrScheme name="Custom 347">
      <a:dk1>
        <a:srgbClr val="454F5B"/>
      </a:dk1>
      <a:lt1>
        <a:srgbClr val="FFFFFF"/>
      </a:lt1>
      <a:dk2>
        <a:srgbClr val="666666"/>
      </a:dk2>
      <a:lt2>
        <a:srgbClr val="F3F3F3"/>
      </a:lt2>
      <a:accent1>
        <a:srgbClr val="4ECDC4"/>
      </a:accent1>
      <a:accent2>
        <a:srgbClr val="C7F464"/>
      </a:accent2>
      <a:accent3>
        <a:srgbClr val="454F5B"/>
      </a:accent3>
      <a:accent4>
        <a:srgbClr val="738498"/>
      </a:accent4>
      <a:accent5>
        <a:srgbClr val="A6B5C7"/>
      </a:accent5>
      <a:accent6>
        <a:srgbClr val="D4DAE0"/>
      </a:accent6>
      <a:hlink>
        <a:srgbClr val="454F5B"/>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