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g73e392d588_1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73e392d588_1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g73e392d588_1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73e392d588_1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73e392d588_1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73e392d588_1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g73e392d588_2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73e392d588_2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g73e392d588_1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73e392d588_1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73e392d588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73e392d588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g658d5f07b8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658d5f07b8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 name="Shape 59"/>
        <p:cNvGrpSpPr/>
        <p:nvPr/>
      </p:nvGrpSpPr>
      <p:grpSpPr>
        <a:xfrm>
          <a:off x="0" y="0"/>
          <a:ext cx="0" cy="0"/>
          <a:chOff x="0" y="0"/>
          <a:chExt cx="0" cy="0"/>
        </a:xfrm>
      </p:grpSpPr>
      <p:sp>
        <p:nvSpPr>
          <p:cNvPr id="60" name="Google Shape;60;g73e392d588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73e392d588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Google Shape;66;g73e392d58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73e392d58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 name="Shape 74"/>
        <p:cNvGrpSpPr/>
        <p:nvPr/>
      </p:nvGrpSpPr>
      <p:grpSpPr>
        <a:xfrm>
          <a:off x="0" y="0"/>
          <a:ext cx="0" cy="0"/>
          <a:chOff x="0" y="0"/>
          <a:chExt cx="0" cy="0"/>
        </a:xfrm>
      </p:grpSpPr>
      <p:sp>
        <p:nvSpPr>
          <p:cNvPr id="75" name="Google Shape;75;g73e392d588_1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73e392d588_1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Google Shape;84;g73e392d588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73e392d588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 name="Shape 89"/>
        <p:cNvGrpSpPr/>
        <p:nvPr/>
      </p:nvGrpSpPr>
      <p:grpSpPr>
        <a:xfrm>
          <a:off x="0" y="0"/>
          <a:ext cx="0" cy="0"/>
          <a:chOff x="0" y="0"/>
          <a:chExt cx="0" cy="0"/>
        </a:xfrm>
      </p:grpSpPr>
      <p:sp>
        <p:nvSpPr>
          <p:cNvPr id="90" name="Google Shape;90;g73e392d588_1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73e392d588_1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g73e392d588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73e392d58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73e392d588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73e392d588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73e392d588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73e392d588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www.figma.com/proto/kw33NNEzy1cjLQvlB1MvMJ/neighbouraid?node-id=1%3A2&amp;scaling=scale-down" TargetMode="External"/><Relationship Id="rId4" Type="http://schemas.openxmlformats.org/officeDocument/2006/relationships/hyperlink" Target="https://www.figma.com/file/kw33NNEzy1cjLQvlB1MvMJ/neighbouraid?node-id=0%3A1"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74EA7"/>
        </a:solid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278503" y="234150"/>
            <a:ext cx="56127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Trebuchet MS"/>
                <a:ea typeface="Trebuchet MS"/>
                <a:cs typeface="Trebuchet MS"/>
                <a:sym typeface="Trebuchet MS"/>
              </a:rPr>
              <a:t>NeighborAid:</a:t>
            </a:r>
            <a:endParaRPr>
              <a:solidFill>
                <a:schemeClr val="lt1"/>
              </a:solidFill>
              <a:latin typeface="Trebuchet MS"/>
              <a:ea typeface="Trebuchet MS"/>
              <a:cs typeface="Trebuchet MS"/>
              <a:sym typeface="Trebuchet MS"/>
            </a:endParaRPr>
          </a:p>
          <a:p>
            <a:pPr indent="0" lvl="0" marL="0" rtl="0" algn="ctr">
              <a:spcBef>
                <a:spcPts val="0"/>
              </a:spcBef>
              <a:spcAft>
                <a:spcPts val="0"/>
              </a:spcAft>
              <a:buNone/>
            </a:pPr>
            <a:r>
              <a:rPr lang="en">
                <a:solidFill>
                  <a:schemeClr val="lt1"/>
                </a:solidFill>
                <a:latin typeface="Trebuchet MS"/>
                <a:ea typeface="Trebuchet MS"/>
                <a:cs typeface="Trebuchet MS"/>
                <a:sym typeface="Trebuchet MS"/>
              </a:rPr>
              <a:t>Med-Fi Prototype</a:t>
            </a:r>
            <a:endParaRPr>
              <a:solidFill>
                <a:schemeClr val="lt1"/>
              </a:solidFill>
              <a:latin typeface="Trebuchet MS"/>
              <a:ea typeface="Trebuchet MS"/>
              <a:cs typeface="Trebuchet MS"/>
              <a:sym typeface="Trebuchet MS"/>
            </a:endParaRPr>
          </a:p>
        </p:txBody>
      </p:sp>
      <p:sp>
        <p:nvSpPr>
          <p:cNvPr id="55" name="Google Shape;55;p13"/>
          <p:cNvSpPr txBox="1"/>
          <p:nvPr>
            <p:ph idx="1" type="subTitle"/>
          </p:nvPr>
        </p:nvSpPr>
        <p:spPr>
          <a:xfrm>
            <a:off x="3219600" y="2834125"/>
            <a:ext cx="56127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2"/>
                </a:solidFill>
              </a:rPr>
              <a:t>Team 2: Chester, Seb, Hannah, Kevin</a:t>
            </a:r>
            <a:endParaRPr>
              <a:solidFill>
                <a:schemeClr val="lt2"/>
              </a:solidFill>
            </a:endParaRPr>
          </a:p>
        </p:txBody>
      </p:sp>
      <p:sp>
        <p:nvSpPr>
          <p:cNvPr id="56" name="Google Shape;56;p13"/>
          <p:cNvSpPr/>
          <p:nvPr/>
        </p:nvSpPr>
        <p:spPr>
          <a:xfrm>
            <a:off x="0" y="0"/>
            <a:ext cx="1501800" cy="5143500"/>
          </a:xfrm>
          <a:prstGeom prst="rect">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3"/>
          <p:cNvSpPr/>
          <p:nvPr/>
        </p:nvSpPr>
        <p:spPr>
          <a:xfrm>
            <a:off x="763200" y="0"/>
            <a:ext cx="1501800" cy="5143500"/>
          </a:xfrm>
          <a:prstGeom prst="rect">
            <a:avLst/>
          </a:pr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3"/>
          <p:cNvSpPr/>
          <p:nvPr/>
        </p:nvSpPr>
        <p:spPr>
          <a:xfrm>
            <a:off x="1573300" y="0"/>
            <a:ext cx="1086900" cy="5143500"/>
          </a:xfrm>
          <a:prstGeom prst="rect">
            <a:avLst/>
          </a:prstGeom>
          <a:solidFill>
            <a:srgbClr val="8E7C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74EA7"/>
        </a:solidFill>
      </p:bgPr>
    </p:bg>
    <p:spTree>
      <p:nvGrpSpPr>
        <p:cNvPr id="135" name="Shape 135"/>
        <p:cNvGrpSpPr/>
        <p:nvPr/>
      </p:nvGrpSpPr>
      <p:grpSpPr>
        <a:xfrm>
          <a:off x="0" y="0"/>
          <a:ext cx="0" cy="0"/>
          <a:chOff x="0" y="0"/>
          <a:chExt cx="0" cy="0"/>
        </a:xfrm>
      </p:grpSpPr>
      <p:sp>
        <p:nvSpPr>
          <p:cNvPr id="136" name="Google Shape;136;p22"/>
          <p:cNvSpPr txBox="1"/>
          <p:nvPr/>
        </p:nvSpPr>
        <p:spPr>
          <a:xfrm>
            <a:off x="185025" y="178725"/>
            <a:ext cx="9003600" cy="7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lt1"/>
                </a:solidFill>
                <a:latin typeface="Trebuchet MS"/>
                <a:ea typeface="Trebuchet MS"/>
                <a:cs typeface="Trebuchet MS"/>
                <a:sym typeface="Trebuchet MS"/>
              </a:rPr>
              <a:t>Taskflow #3 (Figma) - Create new event</a:t>
            </a:r>
            <a:endParaRPr sz="3000">
              <a:solidFill>
                <a:schemeClr val="lt1"/>
              </a:solidFill>
              <a:latin typeface="Trebuchet MS"/>
              <a:ea typeface="Trebuchet MS"/>
              <a:cs typeface="Trebuchet MS"/>
              <a:sym typeface="Trebuchet MS"/>
            </a:endParaRPr>
          </a:p>
          <a:p>
            <a:pPr indent="0" lvl="0" marL="0" rtl="0" algn="l">
              <a:spcBef>
                <a:spcPts val="0"/>
              </a:spcBef>
              <a:spcAft>
                <a:spcPts val="0"/>
              </a:spcAft>
              <a:buNone/>
            </a:pPr>
            <a:r>
              <a:rPr lang="en">
                <a:solidFill>
                  <a:schemeClr val="lt1"/>
                </a:solidFill>
                <a:latin typeface="Trebuchet MS"/>
                <a:ea typeface="Trebuchet MS"/>
                <a:cs typeface="Trebuchet MS"/>
                <a:sym typeface="Trebuchet MS"/>
              </a:rPr>
              <a:t> </a:t>
            </a:r>
            <a:endParaRPr>
              <a:solidFill>
                <a:schemeClr val="lt1"/>
              </a:solidFill>
              <a:latin typeface="Trebuchet MS"/>
              <a:ea typeface="Trebuchet MS"/>
              <a:cs typeface="Trebuchet MS"/>
              <a:sym typeface="Trebuchet MS"/>
            </a:endParaRPr>
          </a:p>
          <a:p>
            <a:pPr indent="0" lvl="0" marL="0" rtl="0" algn="l">
              <a:spcBef>
                <a:spcPts val="0"/>
              </a:spcBef>
              <a:spcAft>
                <a:spcPts val="0"/>
              </a:spcAft>
              <a:buNone/>
            </a:pPr>
            <a:r>
              <a:t/>
            </a:r>
            <a:endParaRPr>
              <a:solidFill>
                <a:schemeClr val="lt1"/>
              </a:solidFill>
              <a:latin typeface="Trebuchet MS"/>
              <a:ea typeface="Trebuchet MS"/>
              <a:cs typeface="Trebuchet MS"/>
              <a:sym typeface="Trebuchet MS"/>
            </a:endParaRPr>
          </a:p>
        </p:txBody>
      </p:sp>
      <p:pic>
        <p:nvPicPr>
          <p:cNvPr id="137" name="Google Shape;137;p22"/>
          <p:cNvPicPr preferRelativeResize="0"/>
          <p:nvPr/>
        </p:nvPicPr>
        <p:blipFill>
          <a:blip r:embed="rId3">
            <a:alphaModFix/>
          </a:blip>
          <a:stretch>
            <a:fillRect/>
          </a:stretch>
        </p:blipFill>
        <p:spPr>
          <a:xfrm>
            <a:off x="1013104" y="1204700"/>
            <a:ext cx="3308776" cy="3213325"/>
          </a:xfrm>
          <a:prstGeom prst="rect">
            <a:avLst/>
          </a:prstGeom>
          <a:noFill/>
          <a:ln>
            <a:noFill/>
          </a:ln>
        </p:spPr>
      </p:pic>
      <p:pic>
        <p:nvPicPr>
          <p:cNvPr id="138" name="Google Shape;138;p22"/>
          <p:cNvPicPr preferRelativeResize="0"/>
          <p:nvPr/>
        </p:nvPicPr>
        <p:blipFill rotWithShape="1">
          <a:blip r:embed="rId4">
            <a:alphaModFix/>
          </a:blip>
          <a:srcRect b="0" l="0" r="66499" t="1912"/>
          <a:stretch/>
        </p:blipFill>
        <p:spPr>
          <a:xfrm>
            <a:off x="4245750" y="1212975"/>
            <a:ext cx="3605402" cy="3213325"/>
          </a:xfrm>
          <a:prstGeom prst="rect">
            <a:avLst/>
          </a:prstGeom>
          <a:noFill/>
          <a:ln>
            <a:noFill/>
          </a:ln>
        </p:spPr>
      </p:pic>
      <p:sp>
        <p:nvSpPr>
          <p:cNvPr id="139" name="Google Shape;139;p22"/>
          <p:cNvSpPr txBox="1"/>
          <p:nvPr/>
        </p:nvSpPr>
        <p:spPr>
          <a:xfrm>
            <a:off x="6190375" y="4426300"/>
            <a:ext cx="2075400" cy="7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Trebuchet MS"/>
                <a:ea typeface="Trebuchet MS"/>
                <a:cs typeface="Trebuchet MS"/>
                <a:sym typeface="Trebuchet MS"/>
              </a:rPr>
              <a:t>Event Details</a:t>
            </a:r>
            <a:endParaRPr>
              <a:solidFill>
                <a:srgbClr val="FFFFFF"/>
              </a:solidFill>
              <a:latin typeface="Trebuchet MS"/>
              <a:ea typeface="Trebuchet MS"/>
              <a:cs typeface="Trebuchet MS"/>
              <a:sym typeface="Trebuchet MS"/>
            </a:endParaRPr>
          </a:p>
        </p:txBody>
      </p:sp>
      <p:sp>
        <p:nvSpPr>
          <p:cNvPr id="140" name="Google Shape;140;p22"/>
          <p:cNvSpPr txBox="1"/>
          <p:nvPr/>
        </p:nvSpPr>
        <p:spPr>
          <a:xfrm>
            <a:off x="4321875" y="4426300"/>
            <a:ext cx="2075400" cy="7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Trebuchet MS"/>
                <a:ea typeface="Trebuchet MS"/>
                <a:cs typeface="Trebuchet MS"/>
                <a:sym typeface="Trebuchet MS"/>
              </a:rPr>
              <a:t>Event Type</a:t>
            </a:r>
            <a:endParaRPr>
              <a:solidFill>
                <a:srgbClr val="FFFFFF"/>
              </a:solidFill>
              <a:latin typeface="Trebuchet MS"/>
              <a:ea typeface="Trebuchet MS"/>
              <a:cs typeface="Trebuchet MS"/>
              <a:sym typeface="Trebuchet MS"/>
            </a:endParaRPr>
          </a:p>
        </p:txBody>
      </p:sp>
      <p:sp>
        <p:nvSpPr>
          <p:cNvPr id="141" name="Google Shape;141;p22"/>
          <p:cNvSpPr txBox="1"/>
          <p:nvPr/>
        </p:nvSpPr>
        <p:spPr>
          <a:xfrm>
            <a:off x="2683050" y="4442650"/>
            <a:ext cx="1562700" cy="68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Trebuchet MS"/>
                <a:ea typeface="Trebuchet MS"/>
                <a:cs typeface="Trebuchet MS"/>
                <a:sym typeface="Trebuchet MS"/>
              </a:rPr>
              <a:t>Action Selection</a:t>
            </a:r>
            <a:endParaRPr>
              <a:solidFill>
                <a:srgbClr val="FFFFFF"/>
              </a:solidFill>
              <a:latin typeface="Trebuchet MS"/>
              <a:ea typeface="Trebuchet MS"/>
              <a:cs typeface="Trebuchet MS"/>
              <a:sym typeface="Trebuchet MS"/>
            </a:endParaRPr>
          </a:p>
        </p:txBody>
      </p:sp>
      <p:sp>
        <p:nvSpPr>
          <p:cNvPr id="142" name="Google Shape;142;p22"/>
          <p:cNvSpPr txBox="1"/>
          <p:nvPr/>
        </p:nvSpPr>
        <p:spPr>
          <a:xfrm>
            <a:off x="1013100" y="4442650"/>
            <a:ext cx="1969500" cy="44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Trebuchet MS"/>
                <a:ea typeface="Trebuchet MS"/>
                <a:cs typeface="Trebuchet MS"/>
                <a:sym typeface="Trebuchet MS"/>
              </a:rPr>
              <a:t>Case History Page</a:t>
            </a:r>
            <a:endParaRPr>
              <a:solidFill>
                <a:srgbClr val="FFFFFF"/>
              </a:solidFill>
              <a:latin typeface="Trebuchet MS"/>
              <a:ea typeface="Trebuchet MS"/>
              <a:cs typeface="Trebuchet MS"/>
              <a:sym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74EA7"/>
        </a:solidFill>
      </p:bgPr>
    </p:bg>
    <p:spTree>
      <p:nvGrpSpPr>
        <p:cNvPr id="146" name="Shape 146"/>
        <p:cNvGrpSpPr/>
        <p:nvPr/>
      </p:nvGrpSpPr>
      <p:grpSpPr>
        <a:xfrm>
          <a:off x="0" y="0"/>
          <a:ext cx="0" cy="0"/>
          <a:chOff x="0" y="0"/>
          <a:chExt cx="0" cy="0"/>
        </a:xfrm>
      </p:grpSpPr>
      <p:sp>
        <p:nvSpPr>
          <p:cNvPr id="147" name="Google Shape;147;p23"/>
          <p:cNvSpPr txBox="1"/>
          <p:nvPr/>
        </p:nvSpPr>
        <p:spPr>
          <a:xfrm>
            <a:off x="185025" y="178725"/>
            <a:ext cx="9003600" cy="7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lt1"/>
                </a:solidFill>
                <a:latin typeface="Trebuchet MS"/>
                <a:ea typeface="Trebuchet MS"/>
                <a:cs typeface="Trebuchet MS"/>
                <a:sym typeface="Trebuchet MS"/>
              </a:rPr>
              <a:t>Taskflow #3 (Figma) - Create new event</a:t>
            </a:r>
            <a:endParaRPr sz="3000">
              <a:solidFill>
                <a:schemeClr val="lt1"/>
              </a:solidFill>
              <a:latin typeface="Trebuchet MS"/>
              <a:ea typeface="Trebuchet MS"/>
              <a:cs typeface="Trebuchet MS"/>
              <a:sym typeface="Trebuchet MS"/>
            </a:endParaRPr>
          </a:p>
          <a:p>
            <a:pPr indent="0" lvl="0" marL="0" rtl="0" algn="l">
              <a:spcBef>
                <a:spcPts val="0"/>
              </a:spcBef>
              <a:spcAft>
                <a:spcPts val="0"/>
              </a:spcAft>
              <a:buNone/>
            </a:pPr>
            <a:r>
              <a:rPr lang="en">
                <a:solidFill>
                  <a:schemeClr val="lt1"/>
                </a:solidFill>
                <a:latin typeface="Trebuchet MS"/>
                <a:ea typeface="Trebuchet MS"/>
                <a:cs typeface="Trebuchet MS"/>
                <a:sym typeface="Trebuchet MS"/>
              </a:rPr>
              <a:t> </a:t>
            </a:r>
            <a:endParaRPr>
              <a:solidFill>
                <a:schemeClr val="lt1"/>
              </a:solidFill>
              <a:latin typeface="Trebuchet MS"/>
              <a:ea typeface="Trebuchet MS"/>
              <a:cs typeface="Trebuchet MS"/>
              <a:sym typeface="Trebuchet MS"/>
            </a:endParaRPr>
          </a:p>
          <a:p>
            <a:pPr indent="0" lvl="0" marL="0" rtl="0" algn="l">
              <a:spcBef>
                <a:spcPts val="0"/>
              </a:spcBef>
              <a:spcAft>
                <a:spcPts val="0"/>
              </a:spcAft>
              <a:buNone/>
            </a:pPr>
            <a:r>
              <a:t/>
            </a:r>
            <a:endParaRPr>
              <a:solidFill>
                <a:schemeClr val="lt1"/>
              </a:solidFill>
              <a:latin typeface="Trebuchet MS"/>
              <a:ea typeface="Trebuchet MS"/>
              <a:cs typeface="Trebuchet MS"/>
              <a:sym typeface="Trebuchet MS"/>
            </a:endParaRPr>
          </a:p>
        </p:txBody>
      </p:sp>
      <p:pic>
        <p:nvPicPr>
          <p:cNvPr id="148" name="Google Shape;148;p23"/>
          <p:cNvPicPr preferRelativeResize="0"/>
          <p:nvPr/>
        </p:nvPicPr>
        <p:blipFill rotWithShape="1">
          <a:blip r:embed="rId3">
            <a:alphaModFix/>
          </a:blip>
          <a:srcRect b="0" l="32723" r="0" t="0"/>
          <a:stretch/>
        </p:blipFill>
        <p:spPr>
          <a:xfrm>
            <a:off x="1033775" y="1037925"/>
            <a:ext cx="7306099" cy="3305625"/>
          </a:xfrm>
          <a:prstGeom prst="rect">
            <a:avLst/>
          </a:prstGeom>
          <a:noFill/>
          <a:ln>
            <a:noFill/>
          </a:ln>
        </p:spPr>
      </p:pic>
      <p:sp>
        <p:nvSpPr>
          <p:cNvPr id="149" name="Google Shape;149;p23"/>
          <p:cNvSpPr txBox="1"/>
          <p:nvPr/>
        </p:nvSpPr>
        <p:spPr>
          <a:xfrm>
            <a:off x="6744500" y="4343550"/>
            <a:ext cx="2075400" cy="7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Trebuchet MS"/>
                <a:ea typeface="Trebuchet MS"/>
                <a:cs typeface="Trebuchet MS"/>
                <a:sym typeface="Trebuchet MS"/>
              </a:rPr>
              <a:t>Going to Event</a:t>
            </a:r>
            <a:endParaRPr>
              <a:solidFill>
                <a:srgbClr val="FFFFFF"/>
              </a:solidFill>
              <a:latin typeface="Trebuchet MS"/>
              <a:ea typeface="Trebuchet MS"/>
              <a:cs typeface="Trebuchet MS"/>
              <a:sym typeface="Trebuchet MS"/>
            </a:endParaRPr>
          </a:p>
        </p:txBody>
      </p:sp>
      <p:sp>
        <p:nvSpPr>
          <p:cNvPr id="150" name="Google Shape;150;p23"/>
          <p:cNvSpPr txBox="1"/>
          <p:nvPr/>
        </p:nvSpPr>
        <p:spPr>
          <a:xfrm>
            <a:off x="4841650" y="4343550"/>
            <a:ext cx="2075400" cy="7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Trebuchet MS"/>
                <a:ea typeface="Trebuchet MS"/>
                <a:cs typeface="Trebuchet MS"/>
                <a:sym typeface="Trebuchet MS"/>
              </a:rPr>
              <a:t>Event Details Page</a:t>
            </a:r>
            <a:endParaRPr>
              <a:solidFill>
                <a:srgbClr val="FFFFFF"/>
              </a:solidFill>
              <a:latin typeface="Trebuchet MS"/>
              <a:ea typeface="Trebuchet MS"/>
              <a:cs typeface="Trebuchet MS"/>
              <a:sym typeface="Trebuchet MS"/>
            </a:endParaRPr>
          </a:p>
        </p:txBody>
      </p:sp>
      <p:sp>
        <p:nvSpPr>
          <p:cNvPr id="151" name="Google Shape;151;p23"/>
          <p:cNvSpPr txBox="1"/>
          <p:nvPr/>
        </p:nvSpPr>
        <p:spPr>
          <a:xfrm>
            <a:off x="3036700" y="4343550"/>
            <a:ext cx="2075400" cy="7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Trebuchet MS"/>
                <a:ea typeface="Trebuchet MS"/>
                <a:cs typeface="Trebuchet MS"/>
                <a:sym typeface="Trebuchet MS"/>
              </a:rPr>
              <a:t>Post Event</a:t>
            </a:r>
            <a:endParaRPr>
              <a:solidFill>
                <a:srgbClr val="FFFFFF"/>
              </a:solidFill>
              <a:latin typeface="Trebuchet MS"/>
              <a:ea typeface="Trebuchet MS"/>
              <a:cs typeface="Trebuchet MS"/>
              <a:sym typeface="Trebuchet MS"/>
            </a:endParaRPr>
          </a:p>
        </p:txBody>
      </p:sp>
      <p:sp>
        <p:nvSpPr>
          <p:cNvPr id="152" name="Google Shape;152;p23"/>
          <p:cNvSpPr txBox="1"/>
          <p:nvPr/>
        </p:nvSpPr>
        <p:spPr>
          <a:xfrm>
            <a:off x="1210000" y="4343550"/>
            <a:ext cx="2075400" cy="7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Trebuchet MS"/>
                <a:ea typeface="Trebuchet MS"/>
                <a:cs typeface="Trebuchet MS"/>
                <a:sym typeface="Trebuchet MS"/>
              </a:rPr>
              <a:t>Event Details</a:t>
            </a:r>
            <a:endParaRPr>
              <a:solidFill>
                <a:srgbClr val="FFFFFF"/>
              </a:solidFill>
              <a:latin typeface="Trebuchet MS"/>
              <a:ea typeface="Trebuchet MS"/>
              <a:cs typeface="Trebuchet MS"/>
              <a:sym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74EA7"/>
        </a:solidFill>
      </p:bgPr>
    </p:bg>
    <p:spTree>
      <p:nvGrpSpPr>
        <p:cNvPr id="156" name="Shape 156"/>
        <p:cNvGrpSpPr/>
        <p:nvPr/>
      </p:nvGrpSpPr>
      <p:grpSpPr>
        <a:xfrm>
          <a:off x="0" y="0"/>
          <a:ext cx="0" cy="0"/>
          <a:chOff x="0" y="0"/>
          <a:chExt cx="0" cy="0"/>
        </a:xfrm>
      </p:grpSpPr>
      <p:sp>
        <p:nvSpPr>
          <p:cNvPr id="157" name="Google Shape;157;p24"/>
          <p:cNvSpPr txBox="1"/>
          <p:nvPr/>
        </p:nvSpPr>
        <p:spPr>
          <a:xfrm>
            <a:off x="185025" y="178725"/>
            <a:ext cx="9003600" cy="7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lt1"/>
                </a:solidFill>
                <a:latin typeface="Trebuchet MS"/>
                <a:ea typeface="Trebuchet MS"/>
                <a:cs typeface="Trebuchet MS"/>
                <a:sym typeface="Trebuchet MS"/>
              </a:rPr>
              <a:t>Prototyping Tools</a:t>
            </a:r>
            <a:endParaRPr sz="3000">
              <a:solidFill>
                <a:schemeClr val="lt1"/>
              </a:solidFill>
              <a:latin typeface="Trebuchet MS"/>
              <a:ea typeface="Trebuchet MS"/>
              <a:cs typeface="Trebuchet MS"/>
              <a:sym typeface="Trebuchet MS"/>
            </a:endParaRPr>
          </a:p>
          <a:p>
            <a:pPr indent="0" lvl="0" marL="0" rtl="0" algn="l">
              <a:spcBef>
                <a:spcPts val="0"/>
              </a:spcBef>
              <a:spcAft>
                <a:spcPts val="0"/>
              </a:spcAft>
              <a:buNone/>
            </a:pPr>
            <a:r>
              <a:rPr lang="en">
                <a:solidFill>
                  <a:schemeClr val="lt1"/>
                </a:solidFill>
                <a:latin typeface="Trebuchet MS"/>
                <a:ea typeface="Trebuchet MS"/>
                <a:cs typeface="Trebuchet MS"/>
                <a:sym typeface="Trebuchet MS"/>
              </a:rPr>
              <a:t> </a:t>
            </a:r>
            <a:endParaRPr>
              <a:solidFill>
                <a:schemeClr val="lt1"/>
              </a:solidFill>
              <a:latin typeface="Trebuchet MS"/>
              <a:ea typeface="Trebuchet MS"/>
              <a:cs typeface="Trebuchet MS"/>
              <a:sym typeface="Trebuchet MS"/>
            </a:endParaRPr>
          </a:p>
          <a:p>
            <a:pPr indent="0" lvl="0" marL="0" rtl="0" algn="l">
              <a:spcBef>
                <a:spcPts val="0"/>
              </a:spcBef>
              <a:spcAft>
                <a:spcPts val="0"/>
              </a:spcAft>
              <a:buNone/>
            </a:pPr>
            <a:r>
              <a:t/>
            </a:r>
            <a:endParaRPr>
              <a:solidFill>
                <a:schemeClr val="lt1"/>
              </a:solidFill>
              <a:latin typeface="Trebuchet MS"/>
              <a:ea typeface="Trebuchet MS"/>
              <a:cs typeface="Trebuchet MS"/>
              <a:sym typeface="Trebuchet MS"/>
            </a:endParaRPr>
          </a:p>
        </p:txBody>
      </p:sp>
      <p:pic>
        <p:nvPicPr>
          <p:cNvPr id="158" name="Google Shape;158;p24"/>
          <p:cNvPicPr preferRelativeResize="0"/>
          <p:nvPr/>
        </p:nvPicPr>
        <p:blipFill>
          <a:blip r:embed="rId3">
            <a:alphaModFix/>
          </a:blip>
          <a:stretch>
            <a:fillRect/>
          </a:stretch>
        </p:blipFill>
        <p:spPr>
          <a:xfrm>
            <a:off x="2325050" y="1233675"/>
            <a:ext cx="1714500" cy="1714500"/>
          </a:xfrm>
          <a:prstGeom prst="rect">
            <a:avLst/>
          </a:prstGeom>
          <a:noFill/>
          <a:ln>
            <a:noFill/>
          </a:ln>
        </p:spPr>
      </p:pic>
      <p:sp>
        <p:nvSpPr>
          <p:cNvPr id="159" name="Google Shape;159;p24"/>
          <p:cNvSpPr txBox="1"/>
          <p:nvPr/>
        </p:nvSpPr>
        <p:spPr>
          <a:xfrm>
            <a:off x="1955750" y="3169125"/>
            <a:ext cx="2453100" cy="105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Trebuchet MS"/>
                <a:ea typeface="Trebuchet MS"/>
                <a:cs typeface="Trebuchet MS"/>
                <a:sym typeface="Trebuchet MS"/>
              </a:rPr>
              <a:t>Notability </a:t>
            </a:r>
            <a:endParaRPr b="1" sz="2400">
              <a:solidFill>
                <a:srgbClr val="FFFFFF"/>
              </a:solidFill>
              <a:latin typeface="Trebuchet MS"/>
              <a:ea typeface="Trebuchet MS"/>
              <a:cs typeface="Trebuchet MS"/>
              <a:sym typeface="Trebuchet MS"/>
            </a:endParaRPr>
          </a:p>
          <a:p>
            <a:pPr indent="0" lvl="0" marL="0" rtl="0" algn="ctr">
              <a:spcBef>
                <a:spcPts val="0"/>
              </a:spcBef>
              <a:spcAft>
                <a:spcPts val="0"/>
              </a:spcAft>
              <a:buNone/>
            </a:pPr>
            <a:r>
              <a:rPr b="1" lang="en">
                <a:solidFill>
                  <a:srgbClr val="FFFFFF"/>
                </a:solidFill>
                <a:latin typeface="Trebuchet MS"/>
                <a:ea typeface="Trebuchet MS"/>
                <a:cs typeface="Trebuchet MS"/>
                <a:sym typeface="Trebuchet MS"/>
              </a:rPr>
              <a:t>(for drawing out flows on iPad)</a:t>
            </a:r>
            <a:endParaRPr b="1">
              <a:solidFill>
                <a:srgbClr val="FFFFFF"/>
              </a:solidFill>
              <a:latin typeface="Trebuchet MS"/>
              <a:ea typeface="Trebuchet MS"/>
              <a:cs typeface="Trebuchet MS"/>
              <a:sym typeface="Trebuchet MS"/>
            </a:endParaRPr>
          </a:p>
        </p:txBody>
      </p:sp>
      <p:pic>
        <p:nvPicPr>
          <p:cNvPr id="160" name="Google Shape;160;p24"/>
          <p:cNvPicPr preferRelativeResize="0"/>
          <p:nvPr/>
        </p:nvPicPr>
        <p:blipFill>
          <a:blip r:embed="rId4">
            <a:alphaModFix/>
          </a:blip>
          <a:stretch>
            <a:fillRect/>
          </a:stretch>
        </p:blipFill>
        <p:spPr>
          <a:xfrm>
            <a:off x="5012013" y="1141238"/>
            <a:ext cx="1899376" cy="1899376"/>
          </a:xfrm>
          <a:prstGeom prst="rect">
            <a:avLst/>
          </a:prstGeom>
          <a:noFill/>
          <a:ln>
            <a:noFill/>
          </a:ln>
        </p:spPr>
      </p:pic>
      <p:sp>
        <p:nvSpPr>
          <p:cNvPr id="161" name="Google Shape;161;p24"/>
          <p:cNvSpPr txBox="1"/>
          <p:nvPr/>
        </p:nvSpPr>
        <p:spPr>
          <a:xfrm>
            <a:off x="4735138" y="3169125"/>
            <a:ext cx="2453100" cy="105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Trebuchet MS"/>
                <a:ea typeface="Trebuchet MS"/>
                <a:cs typeface="Trebuchet MS"/>
                <a:sym typeface="Trebuchet MS"/>
              </a:rPr>
              <a:t>Figma</a:t>
            </a:r>
            <a:r>
              <a:rPr b="1" lang="en" sz="2400">
                <a:solidFill>
                  <a:srgbClr val="FFFFFF"/>
                </a:solidFill>
                <a:latin typeface="Trebuchet MS"/>
                <a:ea typeface="Trebuchet MS"/>
                <a:cs typeface="Trebuchet MS"/>
                <a:sym typeface="Trebuchet MS"/>
              </a:rPr>
              <a:t> </a:t>
            </a:r>
            <a:endParaRPr b="1" sz="2400">
              <a:solidFill>
                <a:srgbClr val="FFFFFF"/>
              </a:solidFill>
              <a:latin typeface="Trebuchet MS"/>
              <a:ea typeface="Trebuchet MS"/>
              <a:cs typeface="Trebuchet MS"/>
              <a:sym typeface="Trebuchet MS"/>
            </a:endParaRPr>
          </a:p>
          <a:p>
            <a:pPr indent="0" lvl="0" marL="0" rtl="0" algn="ctr">
              <a:spcBef>
                <a:spcPts val="0"/>
              </a:spcBef>
              <a:spcAft>
                <a:spcPts val="0"/>
              </a:spcAft>
              <a:buNone/>
            </a:pPr>
            <a:r>
              <a:rPr b="1" lang="en">
                <a:solidFill>
                  <a:srgbClr val="FFFFFF"/>
                </a:solidFill>
                <a:latin typeface="Trebuchet MS"/>
                <a:ea typeface="Trebuchet MS"/>
                <a:cs typeface="Trebuchet MS"/>
                <a:sym typeface="Trebuchet MS"/>
              </a:rPr>
              <a:t>(for med-fi prototyping)</a:t>
            </a:r>
            <a:endParaRPr b="1">
              <a:solidFill>
                <a:srgbClr val="FFFFFF"/>
              </a:solidFill>
              <a:latin typeface="Trebuchet MS"/>
              <a:ea typeface="Trebuchet MS"/>
              <a:cs typeface="Trebuchet MS"/>
              <a:sym typeface="Trebuchet M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74EA7"/>
        </a:solidFill>
      </p:bgPr>
    </p:bg>
    <p:spTree>
      <p:nvGrpSpPr>
        <p:cNvPr id="165" name="Shape 165"/>
        <p:cNvGrpSpPr/>
        <p:nvPr/>
      </p:nvGrpSpPr>
      <p:grpSpPr>
        <a:xfrm>
          <a:off x="0" y="0"/>
          <a:ext cx="0" cy="0"/>
          <a:chOff x="0" y="0"/>
          <a:chExt cx="0" cy="0"/>
        </a:xfrm>
      </p:grpSpPr>
      <p:sp>
        <p:nvSpPr>
          <p:cNvPr id="166" name="Google Shape;166;p25"/>
          <p:cNvSpPr txBox="1"/>
          <p:nvPr/>
        </p:nvSpPr>
        <p:spPr>
          <a:xfrm>
            <a:off x="185025" y="178725"/>
            <a:ext cx="9003600" cy="7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lt1"/>
                </a:solidFill>
                <a:latin typeface="Trebuchet MS"/>
                <a:ea typeface="Trebuchet MS"/>
                <a:cs typeface="Trebuchet MS"/>
                <a:sym typeface="Trebuchet MS"/>
              </a:rPr>
              <a:t>Figma: Pros &amp; Cons</a:t>
            </a:r>
            <a:endParaRPr sz="3000">
              <a:solidFill>
                <a:schemeClr val="lt1"/>
              </a:solidFill>
              <a:latin typeface="Trebuchet MS"/>
              <a:ea typeface="Trebuchet MS"/>
              <a:cs typeface="Trebuchet MS"/>
              <a:sym typeface="Trebuchet MS"/>
            </a:endParaRPr>
          </a:p>
          <a:p>
            <a:pPr indent="0" lvl="0" marL="0" rtl="0" algn="l">
              <a:spcBef>
                <a:spcPts val="0"/>
              </a:spcBef>
              <a:spcAft>
                <a:spcPts val="0"/>
              </a:spcAft>
              <a:buNone/>
            </a:pPr>
            <a:r>
              <a:rPr lang="en">
                <a:solidFill>
                  <a:schemeClr val="lt1"/>
                </a:solidFill>
                <a:latin typeface="Trebuchet MS"/>
                <a:ea typeface="Trebuchet MS"/>
                <a:cs typeface="Trebuchet MS"/>
                <a:sym typeface="Trebuchet MS"/>
              </a:rPr>
              <a:t> </a:t>
            </a:r>
            <a:endParaRPr>
              <a:solidFill>
                <a:schemeClr val="lt1"/>
              </a:solidFill>
              <a:latin typeface="Trebuchet MS"/>
              <a:ea typeface="Trebuchet MS"/>
              <a:cs typeface="Trebuchet MS"/>
              <a:sym typeface="Trebuchet MS"/>
            </a:endParaRPr>
          </a:p>
          <a:p>
            <a:pPr indent="0" lvl="0" marL="0" rtl="0" algn="l">
              <a:spcBef>
                <a:spcPts val="0"/>
              </a:spcBef>
              <a:spcAft>
                <a:spcPts val="0"/>
              </a:spcAft>
              <a:buNone/>
            </a:pPr>
            <a:r>
              <a:t/>
            </a:r>
            <a:endParaRPr>
              <a:solidFill>
                <a:schemeClr val="lt1"/>
              </a:solidFill>
              <a:latin typeface="Trebuchet MS"/>
              <a:ea typeface="Trebuchet MS"/>
              <a:cs typeface="Trebuchet MS"/>
              <a:sym typeface="Trebuchet MS"/>
            </a:endParaRPr>
          </a:p>
        </p:txBody>
      </p:sp>
      <p:pic>
        <p:nvPicPr>
          <p:cNvPr id="167" name="Google Shape;167;p25"/>
          <p:cNvPicPr preferRelativeResize="0"/>
          <p:nvPr/>
        </p:nvPicPr>
        <p:blipFill>
          <a:blip r:embed="rId3">
            <a:alphaModFix/>
          </a:blip>
          <a:stretch>
            <a:fillRect/>
          </a:stretch>
        </p:blipFill>
        <p:spPr>
          <a:xfrm>
            <a:off x="3622313" y="1119488"/>
            <a:ext cx="1899376" cy="1899376"/>
          </a:xfrm>
          <a:prstGeom prst="rect">
            <a:avLst/>
          </a:prstGeom>
          <a:noFill/>
          <a:ln>
            <a:noFill/>
          </a:ln>
        </p:spPr>
      </p:pic>
      <p:sp>
        <p:nvSpPr>
          <p:cNvPr id="168" name="Google Shape;168;p25"/>
          <p:cNvSpPr txBox="1"/>
          <p:nvPr/>
        </p:nvSpPr>
        <p:spPr>
          <a:xfrm>
            <a:off x="3345438" y="3147375"/>
            <a:ext cx="2453100" cy="105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Trebuchet MS"/>
                <a:ea typeface="Trebuchet MS"/>
                <a:cs typeface="Trebuchet MS"/>
                <a:sym typeface="Trebuchet MS"/>
              </a:rPr>
              <a:t>Figma </a:t>
            </a:r>
            <a:endParaRPr b="1" sz="2400">
              <a:solidFill>
                <a:srgbClr val="FFFFFF"/>
              </a:solidFill>
              <a:latin typeface="Trebuchet MS"/>
              <a:ea typeface="Trebuchet MS"/>
              <a:cs typeface="Trebuchet MS"/>
              <a:sym typeface="Trebuchet MS"/>
            </a:endParaRPr>
          </a:p>
          <a:p>
            <a:pPr indent="0" lvl="0" marL="0" rtl="0" algn="ctr">
              <a:spcBef>
                <a:spcPts val="0"/>
              </a:spcBef>
              <a:spcAft>
                <a:spcPts val="0"/>
              </a:spcAft>
              <a:buNone/>
            </a:pPr>
            <a:r>
              <a:rPr b="1" lang="en">
                <a:solidFill>
                  <a:srgbClr val="FFFFFF"/>
                </a:solidFill>
                <a:latin typeface="Trebuchet MS"/>
                <a:ea typeface="Trebuchet MS"/>
                <a:cs typeface="Trebuchet MS"/>
                <a:sym typeface="Trebuchet MS"/>
              </a:rPr>
              <a:t>(for med-fi prototyping)</a:t>
            </a:r>
            <a:endParaRPr b="1">
              <a:solidFill>
                <a:srgbClr val="FFFFFF"/>
              </a:solidFill>
              <a:latin typeface="Trebuchet MS"/>
              <a:ea typeface="Trebuchet MS"/>
              <a:cs typeface="Trebuchet MS"/>
              <a:sym typeface="Trebuchet MS"/>
            </a:endParaRPr>
          </a:p>
        </p:txBody>
      </p:sp>
      <p:sp>
        <p:nvSpPr>
          <p:cNvPr id="169" name="Google Shape;169;p25"/>
          <p:cNvSpPr txBox="1"/>
          <p:nvPr/>
        </p:nvSpPr>
        <p:spPr>
          <a:xfrm>
            <a:off x="6129400" y="1233675"/>
            <a:ext cx="2453100" cy="359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674EA7"/>
                </a:solidFill>
                <a:highlight>
                  <a:srgbClr val="FFFFFF"/>
                </a:highlight>
                <a:latin typeface="Trebuchet MS"/>
                <a:ea typeface="Trebuchet MS"/>
                <a:cs typeface="Trebuchet MS"/>
                <a:sym typeface="Trebuchet MS"/>
              </a:rPr>
              <a:t>CONS</a:t>
            </a:r>
            <a:r>
              <a:rPr b="1" lang="en" sz="3000">
                <a:solidFill>
                  <a:srgbClr val="FFFFFF"/>
                </a:solidFill>
                <a:latin typeface="Trebuchet MS"/>
                <a:ea typeface="Trebuchet MS"/>
                <a:cs typeface="Trebuchet MS"/>
                <a:sym typeface="Trebuchet MS"/>
              </a:rPr>
              <a:t> </a:t>
            </a:r>
            <a:endParaRPr b="1" sz="3000">
              <a:solidFill>
                <a:srgbClr val="FFFFFF"/>
              </a:solidFill>
              <a:latin typeface="Trebuchet MS"/>
              <a:ea typeface="Trebuchet MS"/>
              <a:cs typeface="Trebuchet MS"/>
              <a:sym typeface="Trebuchet MS"/>
            </a:endParaRPr>
          </a:p>
          <a:p>
            <a:pPr indent="0" lvl="0" marL="0" rtl="0" algn="ctr">
              <a:spcBef>
                <a:spcPts val="0"/>
              </a:spcBef>
              <a:spcAft>
                <a:spcPts val="0"/>
              </a:spcAft>
              <a:buNone/>
            </a:pPr>
            <a:r>
              <a:t/>
            </a:r>
            <a:endParaRPr b="1">
              <a:solidFill>
                <a:srgbClr val="FFFFFF"/>
              </a:solidFill>
              <a:latin typeface="Trebuchet MS"/>
              <a:ea typeface="Trebuchet MS"/>
              <a:cs typeface="Trebuchet MS"/>
              <a:sym typeface="Trebuchet MS"/>
            </a:endParaRPr>
          </a:p>
          <a:p>
            <a:pPr indent="-317500" lvl="0" marL="457200" rtl="0" algn="l">
              <a:spcBef>
                <a:spcPts val="0"/>
              </a:spcBef>
              <a:spcAft>
                <a:spcPts val="0"/>
              </a:spcAft>
              <a:buClr>
                <a:srgbClr val="FFFFFF"/>
              </a:buClr>
              <a:buSzPts val="1400"/>
              <a:buFont typeface="Trebuchet MS"/>
              <a:buChar char="❖"/>
            </a:pPr>
            <a:r>
              <a:rPr b="1" lang="en">
                <a:solidFill>
                  <a:srgbClr val="FFFFFF"/>
                </a:solidFill>
                <a:latin typeface="Trebuchet MS"/>
                <a:ea typeface="Trebuchet MS"/>
                <a:cs typeface="Trebuchet MS"/>
                <a:sym typeface="Trebuchet MS"/>
              </a:rPr>
              <a:t>Can become very convoluted as you increase number of tasks in the prototype</a:t>
            </a:r>
            <a:endParaRPr b="1">
              <a:solidFill>
                <a:srgbClr val="FFFFFF"/>
              </a:solidFill>
              <a:latin typeface="Trebuchet MS"/>
              <a:ea typeface="Trebuchet MS"/>
              <a:cs typeface="Trebuchet MS"/>
              <a:sym typeface="Trebuchet MS"/>
            </a:endParaRPr>
          </a:p>
          <a:p>
            <a:pPr indent="-317500" lvl="0" marL="457200" rtl="0" algn="l">
              <a:spcBef>
                <a:spcPts val="0"/>
              </a:spcBef>
              <a:spcAft>
                <a:spcPts val="0"/>
              </a:spcAft>
              <a:buClr>
                <a:srgbClr val="FFFFFF"/>
              </a:buClr>
              <a:buSzPts val="1400"/>
              <a:buFont typeface="Trebuchet MS"/>
              <a:buChar char="❖"/>
            </a:pPr>
            <a:r>
              <a:rPr b="1" lang="en">
                <a:solidFill>
                  <a:srgbClr val="FFFFFF"/>
                </a:solidFill>
                <a:latin typeface="Trebuchet MS"/>
                <a:ea typeface="Trebuchet MS"/>
                <a:cs typeface="Trebuchet MS"/>
                <a:sym typeface="Trebuchet MS"/>
              </a:rPr>
              <a:t>Doesn’t have direct plug-in for integration into a website</a:t>
            </a:r>
            <a:endParaRPr b="1">
              <a:solidFill>
                <a:srgbClr val="FFFFFF"/>
              </a:solidFill>
              <a:latin typeface="Trebuchet MS"/>
              <a:ea typeface="Trebuchet MS"/>
              <a:cs typeface="Trebuchet MS"/>
              <a:sym typeface="Trebuchet MS"/>
            </a:endParaRPr>
          </a:p>
        </p:txBody>
      </p:sp>
      <p:sp>
        <p:nvSpPr>
          <p:cNvPr id="170" name="Google Shape;170;p25"/>
          <p:cNvSpPr txBox="1"/>
          <p:nvPr/>
        </p:nvSpPr>
        <p:spPr>
          <a:xfrm>
            <a:off x="561500" y="1233675"/>
            <a:ext cx="2453100" cy="359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674EA7"/>
                </a:solidFill>
                <a:highlight>
                  <a:srgbClr val="FFFFFF"/>
                </a:highlight>
                <a:latin typeface="Trebuchet MS"/>
                <a:ea typeface="Trebuchet MS"/>
                <a:cs typeface="Trebuchet MS"/>
                <a:sym typeface="Trebuchet MS"/>
              </a:rPr>
              <a:t>PROS</a:t>
            </a:r>
            <a:endParaRPr b="1" sz="3000">
              <a:solidFill>
                <a:srgbClr val="FFFFFF"/>
              </a:solidFill>
              <a:latin typeface="Trebuchet MS"/>
              <a:ea typeface="Trebuchet MS"/>
              <a:cs typeface="Trebuchet MS"/>
              <a:sym typeface="Trebuchet MS"/>
            </a:endParaRPr>
          </a:p>
          <a:p>
            <a:pPr indent="0" lvl="0" marL="0" rtl="0" algn="l">
              <a:spcBef>
                <a:spcPts val="0"/>
              </a:spcBef>
              <a:spcAft>
                <a:spcPts val="0"/>
              </a:spcAft>
              <a:buNone/>
            </a:pPr>
            <a:r>
              <a:t/>
            </a:r>
            <a:endParaRPr b="1">
              <a:solidFill>
                <a:srgbClr val="FFFFFF"/>
              </a:solidFill>
              <a:latin typeface="Trebuchet MS"/>
              <a:ea typeface="Trebuchet MS"/>
              <a:cs typeface="Trebuchet MS"/>
              <a:sym typeface="Trebuchet MS"/>
            </a:endParaRPr>
          </a:p>
          <a:p>
            <a:pPr indent="-317500" lvl="0" marL="457200" rtl="0" algn="l">
              <a:spcBef>
                <a:spcPts val="0"/>
              </a:spcBef>
              <a:spcAft>
                <a:spcPts val="0"/>
              </a:spcAft>
              <a:buClr>
                <a:srgbClr val="FFFFFF"/>
              </a:buClr>
              <a:buSzPts val="1400"/>
              <a:buFont typeface="Trebuchet MS"/>
              <a:buChar char="❖"/>
            </a:pPr>
            <a:r>
              <a:rPr b="1" lang="en">
                <a:solidFill>
                  <a:srgbClr val="FFFFFF"/>
                </a:solidFill>
                <a:latin typeface="Trebuchet MS"/>
                <a:ea typeface="Trebuchet MS"/>
                <a:cs typeface="Trebuchet MS"/>
                <a:sym typeface="Trebuchet MS"/>
              </a:rPr>
              <a:t>Beginner friendly</a:t>
            </a:r>
            <a:endParaRPr b="1">
              <a:solidFill>
                <a:srgbClr val="FFFFFF"/>
              </a:solidFill>
              <a:latin typeface="Trebuchet MS"/>
              <a:ea typeface="Trebuchet MS"/>
              <a:cs typeface="Trebuchet MS"/>
              <a:sym typeface="Trebuchet MS"/>
            </a:endParaRPr>
          </a:p>
          <a:p>
            <a:pPr indent="-317500" lvl="0" marL="457200" rtl="0" algn="l">
              <a:spcBef>
                <a:spcPts val="0"/>
              </a:spcBef>
              <a:spcAft>
                <a:spcPts val="0"/>
              </a:spcAft>
              <a:buClr>
                <a:srgbClr val="FFFFFF"/>
              </a:buClr>
              <a:buSzPts val="1400"/>
              <a:buFont typeface="Trebuchet MS"/>
              <a:buChar char="❖"/>
            </a:pPr>
            <a:r>
              <a:rPr b="1" lang="en">
                <a:solidFill>
                  <a:srgbClr val="FFFFFF"/>
                </a:solidFill>
                <a:latin typeface="Trebuchet MS"/>
                <a:ea typeface="Trebuchet MS"/>
                <a:cs typeface="Trebuchet MS"/>
                <a:sym typeface="Trebuchet MS"/>
              </a:rPr>
              <a:t>Easy to add user interactions (clicking buttons, switching between screens)</a:t>
            </a:r>
            <a:endParaRPr b="1">
              <a:solidFill>
                <a:srgbClr val="FFFFFF"/>
              </a:solidFill>
              <a:latin typeface="Trebuchet MS"/>
              <a:ea typeface="Trebuchet MS"/>
              <a:cs typeface="Trebuchet MS"/>
              <a:sym typeface="Trebuchet MS"/>
            </a:endParaRPr>
          </a:p>
          <a:p>
            <a:pPr indent="-317500" lvl="0" marL="457200" rtl="0" algn="l">
              <a:spcBef>
                <a:spcPts val="0"/>
              </a:spcBef>
              <a:spcAft>
                <a:spcPts val="0"/>
              </a:spcAft>
              <a:buClr>
                <a:srgbClr val="FFFFFF"/>
              </a:buClr>
              <a:buSzPts val="1400"/>
              <a:buFont typeface="Trebuchet MS"/>
              <a:buChar char="❖"/>
            </a:pPr>
            <a:r>
              <a:rPr b="1" lang="en">
                <a:solidFill>
                  <a:srgbClr val="FFFFFF"/>
                </a:solidFill>
                <a:latin typeface="Trebuchet MS"/>
                <a:ea typeface="Trebuchet MS"/>
                <a:cs typeface="Trebuchet MS"/>
                <a:sym typeface="Trebuchet MS"/>
              </a:rPr>
              <a:t>Easy to add templates and icons</a:t>
            </a:r>
            <a:endParaRPr b="1">
              <a:solidFill>
                <a:srgbClr val="FFFFFF"/>
              </a:solidFill>
              <a:latin typeface="Trebuchet MS"/>
              <a:ea typeface="Trebuchet MS"/>
              <a:cs typeface="Trebuchet MS"/>
              <a:sym typeface="Trebuchet MS"/>
            </a:endParaRPr>
          </a:p>
          <a:p>
            <a:pPr indent="0" lvl="0" marL="457200" rtl="0" algn="l">
              <a:spcBef>
                <a:spcPts val="0"/>
              </a:spcBef>
              <a:spcAft>
                <a:spcPts val="0"/>
              </a:spcAft>
              <a:buNone/>
            </a:pPr>
            <a:r>
              <a:t/>
            </a:r>
            <a:endParaRPr b="1">
              <a:solidFill>
                <a:srgbClr val="FFFFFF"/>
              </a:solidFill>
              <a:latin typeface="Trebuchet MS"/>
              <a:ea typeface="Trebuchet MS"/>
              <a:cs typeface="Trebuchet MS"/>
              <a:sym typeface="Trebuchet M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74EA7"/>
        </a:solidFill>
      </p:bgPr>
    </p:bg>
    <p:spTree>
      <p:nvGrpSpPr>
        <p:cNvPr id="174" name="Shape 174"/>
        <p:cNvGrpSpPr/>
        <p:nvPr/>
      </p:nvGrpSpPr>
      <p:grpSpPr>
        <a:xfrm>
          <a:off x="0" y="0"/>
          <a:ext cx="0" cy="0"/>
          <a:chOff x="0" y="0"/>
          <a:chExt cx="0" cy="0"/>
        </a:xfrm>
      </p:grpSpPr>
      <p:sp>
        <p:nvSpPr>
          <p:cNvPr id="175" name="Google Shape;175;p26"/>
          <p:cNvSpPr txBox="1"/>
          <p:nvPr/>
        </p:nvSpPr>
        <p:spPr>
          <a:xfrm>
            <a:off x="185025" y="178725"/>
            <a:ext cx="9003600" cy="7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lt1"/>
                </a:solidFill>
                <a:latin typeface="Trebuchet MS"/>
                <a:ea typeface="Trebuchet MS"/>
                <a:cs typeface="Trebuchet MS"/>
                <a:sym typeface="Trebuchet MS"/>
              </a:rPr>
              <a:t>Limitations/tradeoffs of the current prototype</a:t>
            </a:r>
            <a:endParaRPr sz="3000">
              <a:solidFill>
                <a:schemeClr val="lt1"/>
              </a:solidFill>
              <a:latin typeface="Trebuchet MS"/>
              <a:ea typeface="Trebuchet MS"/>
              <a:cs typeface="Trebuchet MS"/>
              <a:sym typeface="Trebuchet MS"/>
            </a:endParaRPr>
          </a:p>
          <a:p>
            <a:pPr indent="0" lvl="0" marL="0" rtl="0" algn="l">
              <a:spcBef>
                <a:spcPts val="0"/>
              </a:spcBef>
              <a:spcAft>
                <a:spcPts val="0"/>
              </a:spcAft>
              <a:buNone/>
            </a:pPr>
            <a:r>
              <a:rPr lang="en">
                <a:solidFill>
                  <a:schemeClr val="lt1"/>
                </a:solidFill>
                <a:latin typeface="Trebuchet MS"/>
                <a:ea typeface="Trebuchet MS"/>
                <a:cs typeface="Trebuchet MS"/>
                <a:sym typeface="Trebuchet MS"/>
              </a:rPr>
              <a:t> </a:t>
            </a:r>
            <a:endParaRPr>
              <a:solidFill>
                <a:schemeClr val="lt1"/>
              </a:solidFill>
              <a:latin typeface="Trebuchet MS"/>
              <a:ea typeface="Trebuchet MS"/>
              <a:cs typeface="Trebuchet MS"/>
              <a:sym typeface="Trebuchet MS"/>
            </a:endParaRPr>
          </a:p>
          <a:p>
            <a:pPr indent="0" lvl="0" marL="0" rtl="0" algn="l">
              <a:spcBef>
                <a:spcPts val="0"/>
              </a:spcBef>
              <a:spcAft>
                <a:spcPts val="0"/>
              </a:spcAft>
              <a:buNone/>
            </a:pPr>
            <a:r>
              <a:t/>
            </a:r>
            <a:endParaRPr>
              <a:solidFill>
                <a:schemeClr val="lt1"/>
              </a:solidFill>
              <a:latin typeface="Trebuchet MS"/>
              <a:ea typeface="Trebuchet MS"/>
              <a:cs typeface="Trebuchet MS"/>
              <a:sym typeface="Trebuchet MS"/>
            </a:endParaRPr>
          </a:p>
        </p:txBody>
      </p:sp>
      <p:sp>
        <p:nvSpPr>
          <p:cNvPr id="176" name="Google Shape;176;p26"/>
          <p:cNvSpPr txBox="1"/>
          <p:nvPr/>
        </p:nvSpPr>
        <p:spPr>
          <a:xfrm>
            <a:off x="323925" y="1030675"/>
            <a:ext cx="8598600" cy="370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Trebuchet MS"/>
                <a:ea typeface="Trebuchet MS"/>
                <a:cs typeface="Trebuchet MS"/>
                <a:sym typeface="Trebuchet MS"/>
              </a:rPr>
              <a:t>Since we were restricted to the animations on Figma, some user gestures and animations were left out or simplified. For example, in our final version, users will be able to scroll down the screen to view more updates on the home page, to read more about events, to view more of the users’ profiles, etc. Our final implementation will also include a filter on the homepage that allows users to view posts by post date, by location, etc. Other animations, like the transitions between the Going to Event/Not Going/Maybe Going button and Commenting button, will eventually be more seamless and easier to navigate. Since we focused on our three main tasks for this prototype, we left out certain features such as the onboarding page. We also only allow the user to experience the prototype through one user and one case, and only allow the user to view one of their groups. Other features, such as creating a new event, case, or update, are visually represented but are not actually available for the user to act upon.</a:t>
            </a:r>
            <a:endParaRPr sz="1800">
              <a:solidFill>
                <a:schemeClr val="lt1"/>
              </a:solidFill>
              <a:latin typeface="Trebuchet MS"/>
              <a:ea typeface="Trebuchet MS"/>
              <a:cs typeface="Trebuchet MS"/>
              <a:sym typeface="Trebuchet MS"/>
            </a:endParaRPr>
          </a:p>
          <a:p>
            <a:pPr indent="-342900" lvl="0" marL="457200" rtl="0" algn="l">
              <a:spcBef>
                <a:spcPts val="0"/>
              </a:spcBef>
              <a:spcAft>
                <a:spcPts val="0"/>
              </a:spcAft>
              <a:buClr>
                <a:schemeClr val="lt1"/>
              </a:buClr>
              <a:buSzPts val="1800"/>
              <a:buFont typeface="Trebuchet MS"/>
              <a:buChar char="-"/>
            </a:pPr>
            <a:r>
              <a:t/>
            </a:r>
            <a:endParaRPr sz="1800">
              <a:solidFill>
                <a:schemeClr val="lt1"/>
              </a:solidFill>
              <a:latin typeface="Trebuchet MS"/>
              <a:ea typeface="Trebuchet MS"/>
              <a:cs typeface="Trebuchet MS"/>
              <a:sym typeface="Trebuchet MS"/>
            </a:endParaRPr>
          </a:p>
          <a:p>
            <a:pPr indent="-342900" lvl="0" marL="457200" rtl="0" algn="l">
              <a:spcBef>
                <a:spcPts val="0"/>
              </a:spcBef>
              <a:spcAft>
                <a:spcPts val="0"/>
              </a:spcAft>
              <a:buClr>
                <a:schemeClr val="lt1"/>
              </a:buClr>
              <a:buSzPts val="1800"/>
              <a:buFont typeface="Trebuchet MS"/>
              <a:buChar char="-"/>
            </a:pPr>
            <a:r>
              <a:t/>
            </a:r>
            <a:endParaRPr sz="1800">
              <a:solidFill>
                <a:schemeClr val="lt1"/>
              </a:solidFill>
              <a:latin typeface="Trebuchet MS"/>
              <a:ea typeface="Trebuchet MS"/>
              <a:cs typeface="Trebuchet MS"/>
              <a:sym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74EA7"/>
        </a:solidFill>
      </p:bgPr>
    </p:bg>
    <p:spTree>
      <p:nvGrpSpPr>
        <p:cNvPr id="180" name="Shape 180"/>
        <p:cNvGrpSpPr/>
        <p:nvPr/>
      </p:nvGrpSpPr>
      <p:grpSpPr>
        <a:xfrm>
          <a:off x="0" y="0"/>
          <a:ext cx="0" cy="0"/>
          <a:chOff x="0" y="0"/>
          <a:chExt cx="0" cy="0"/>
        </a:xfrm>
      </p:grpSpPr>
      <p:sp>
        <p:nvSpPr>
          <p:cNvPr id="181" name="Google Shape;181;p27"/>
          <p:cNvSpPr txBox="1"/>
          <p:nvPr/>
        </p:nvSpPr>
        <p:spPr>
          <a:xfrm>
            <a:off x="185025" y="178725"/>
            <a:ext cx="9003600" cy="7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lt1"/>
                </a:solidFill>
                <a:latin typeface="Trebuchet MS"/>
                <a:ea typeface="Trebuchet MS"/>
                <a:cs typeface="Trebuchet MS"/>
                <a:sym typeface="Trebuchet MS"/>
              </a:rPr>
              <a:t>Hardcoded features</a:t>
            </a:r>
            <a:endParaRPr sz="3000">
              <a:solidFill>
                <a:schemeClr val="lt1"/>
              </a:solidFill>
              <a:latin typeface="Trebuchet MS"/>
              <a:ea typeface="Trebuchet MS"/>
              <a:cs typeface="Trebuchet MS"/>
              <a:sym typeface="Trebuchet MS"/>
            </a:endParaRPr>
          </a:p>
          <a:p>
            <a:pPr indent="0" lvl="0" marL="0" rtl="0" algn="l">
              <a:spcBef>
                <a:spcPts val="0"/>
              </a:spcBef>
              <a:spcAft>
                <a:spcPts val="0"/>
              </a:spcAft>
              <a:buNone/>
            </a:pPr>
            <a:r>
              <a:rPr lang="en">
                <a:solidFill>
                  <a:schemeClr val="lt1"/>
                </a:solidFill>
                <a:latin typeface="Trebuchet MS"/>
                <a:ea typeface="Trebuchet MS"/>
                <a:cs typeface="Trebuchet MS"/>
                <a:sym typeface="Trebuchet MS"/>
              </a:rPr>
              <a:t> </a:t>
            </a:r>
            <a:endParaRPr>
              <a:solidFill>
                <a:schemeClr val="lt1"/>
              </a:solidFill>
              <a:latin typeface="Trebuchet MS"/>
              <a:ea typeface="Trebuchet MS"/>
              <a:cs typeface="Trebuchet MS"/>
              <a:sym typeface="Trebuchet MS"/>
            </a:endParaRPr>
          </a:p>
          <a:p>
            <a:pPr indent="0" lvl="0" marL="0" rtl="0" algn="l">
              <a:spcBef>
                <a:spcPts val="0"/>
              </a:spcBef>
              <a:spcAft>
                <a:spcPts val="0"/>
              </a:spcAft>
              <a:buNone/>
            </a:pPr>
            <a:r>
              <a:t/>
            </a:r>
            <a:endParaRPr>
              <a:solidFill>
                <a:schemeClr val="lt1"/>
              </a:solidFill>
              <a:latin typeface="Trebuchet MS"/>
              <a:ea typeface="Trebuchet MS"/>
              <a:cs typeface="Trebuchet MS"/>
              <a:sym typeface="Trebuchet MS"/>
            </a:endParaRPr>
          </a:p>
        </p:txBody>
      </p:sp>
      <p:sp>
        <p:nvSpPr>
          <p:cNvPr id="182" name="Google Shape;182;p27"/>
          <p:cNvSpPr txBox="1"/>
          <p:nvPr/>
        </p:nvSpPr>
        <p:spPr>
          <a:xfrm>
            <a:off x="294475" y="922700"/>
            <a:ext cx="8225700" cy="359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Trebuchet MS"/>
                <a:ea typeface="Trebuchet MS"/>
                <a:cs typeface="Trebuchet MS"/>
                <a:sym typeface="Trebuchet MS"/>
              </a:rPr>
              <a:t>Some of the hardcoded features include:</a:t>
            </a:r>
            <a:endParaRPr sz="2400">
              <a:solidFill>
                <a:schemeClr val="lt1"/>
              </a:solidFill>
              <a:latin typeface="Trebuchet MS"/>
              <a:ea typeface="Trebuchet MS"/>
              <a:cs typeface="Trebuchet MS"/>
              <a:sym typeface="Trebuchet MS"/>
            </a:endParaRPr>
          </a:p>
          <a:p>
            <a:pPr indent="-381000" lvl="0" marL="457200" rtl="0" algn="l">
              <a:spcBef>
                <a:spcPts val="0"/>
              </a:spcBef>
              <a:spcAft>
                <a:spcPts val="0"/>
              </a:spcAft>
              <a:buClr>
                <a:schemeClr val="lt1"/>
              </a:buClr>
              <a:buSzPts val="2400"/>
              <a:buFont typeface="Trebuchet MS"/>
              <a:buChar char="-"/>
            </a:pPr>
            <a:r>
              <a:rPr lang="en" sz="2400">
                <a:solidFill>
                  <a:schemeClr val="lt1"/>
                </a:solidFill>
                <a:latin typeface="Trebuchet MS"/>
                <a:ea typeface="Trebuchet MS"/>
                <a:cs typeface="Trebuchet MS"/>
                <a:sym typeface="Trebuchet MS"/>
              </a:rPr>
              <a:t>Any of the other features (excluding the ones featured in this presentation)</a:t>
            </a:r>
            <a:endParaRPr sz="2400">
              <a:solidFill>
                <a:schemeClr val="lt1"/>
              </a:solidFill>
              <a:latin typeface="Trebuchet MS"/>
              <a:ea typeface="Trebuchet MS"/>
              <a:cs typeface="Trebuchet MS"/>
              <a:sym typeface="Trebuchet MS"/>
            </a:endParaRPr>
          </a:p>
          <a:p>
            <a:pPr indent="-381000" lvl="0" marL="457200" rtl="0" algn="l">
              <a:spcBef>
                <a:spcPts val="0"/>
              </a:spcBef>
              <a:spcAft>
                <a:spcPts val="0"/>
              </a:spcAft>
              <a:buClr>
                <a:schemeClr val="lt1"/>
              </a:buClr>
              <a:buSzPts val="2400"/>
              <a:buFont typeface="Trebuchet MS"/>
              <a:buChar char="-"/>
            </a:pPr>
            <a:r>
              <a:rPr lang="en" sz="2400">
                <a:solidFill>
                  <a:schemeClr val="lt1"/>
                </a:solidFill>
                <a:latin typeface="Trebuchet MS"/>
                <a:ea typeface="Trebuchet MS"/>
                <a:cs typeface="Trebuchet MS"/>
                <a:sym typeface="Trebuchet MS"/>
              </a:rPr>
              <a:t>Some of the choices a user could make on the app</a:t>
            </a:r>
            <a:endParaRPr sz="2400">
              <a:solidFill>
                <a:schemeClr val="lt1"/>
              </a:solidFill>
              <a:latin typeface="Trebuchet MS"/>
              <a:ea typeface="Trebuchet MS"/>
              <a:cs typeface="Trebuchet MS"/>
              <a:sym typeface="Trebuchet M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74EA7"/>
        </a:solidFill>
      </p:bgPr>
    </p:bg>
    <p:spTree>
      <p:nvGrpSpPr>
        <p:cNvPr id="186" name="Shape 186"/>
        <p:cNvGrpSpPr/>
        <p:nvPr/>
      </p:nvGrpSpPr>
      <p:grpSpPr>
        <a:xfrm>
          <a:off x="0" y="0"/>
          <a:ext cx="0" cy="0"/>
          <a:chOff x="0" y="0"/>
          <a:chExt cx="0" cy="0"/>
        </a:xfrm>
      </p:grpSpPr>
      <p:sp>
        <p:nvSpPr>
          <p:cNvPr id="187" name="Google Shape;187;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Trebuchet MS"/>
                <a:ea typeface="Trebuchet MS"/>
                <a:cs typeface="Trebuchet MS"/>
                <a:sym typeface="Trebuchet MS"/>
              </a:rPr>
              <a:t>Figma Prototype</a:t>
            </a:r>
            <a:endParaRPr>
              <a:solidFill>
                <a:schemeClr val="lt1"/>
              </a:solidFill>
              <a:latin typeface="Trebuchet MS"/>
              <a:ea typeface="Trebuchet MS"/>
              <a:cs typeface="Trebuchet MS"/>
              <a:sym typeface="Trebuchet MS"/>
            </a:endParaRPr>
          </a:p>
        </p:txBody>
      </p:sp>
      <p:sp>
        <p:nvSpPr>
          <p:cNvPr id="188" name="Google Shape;188;p2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Trebuchet MS"/>
                <a:ea typeface="Trebuchet MS"/>
                <a:cs typeface="Trebuchet MS"/>
                <a:sym typeface="Trebuchet MS"/>
              </a:rPr>
              <a:t>Prototype Link: </a:t>
            </a:r>
            <a:r>
              <a:rPr lang="en" u="sng">
                <a:solidFill>
                  <a:schemeClr val="hlink"/>
                </a:solidFill>
                <a:latin typeface="Trebuchet MS"/>
                <a:ea typeface="Trebuchet MS"/>
                <a:cs typeface="Trebuchet MS"/>
                <a:sym typeface="Trebuchet MS"/>
                <a:hlinkClick r:id="rId3"/>
              </a:rPr>
              <a:t>https://www.figma.com/proto/kw33NNEzy1cjLQvlB1MvMJ/neighbouraid?node-id=1%3A2&amp;scaling=scale-down</a:t>
            </a:r>
            <a:endParaRPr>
              <a:latin typeface="Trebuchet MS"/>
              <a:ea typeface="Trebuchet MS"/>
              <a:cs typeface="Trebuchet MS"/>
              <a:sym typeface="Trebuchet MS"/>
            </a:endParaRPr>
          </a:p>
          <a:p>
            <a:pPr indent="0" lvl="0" marL="0" rtl="0" algn="l">
              <a:spcBef>
                <a:spcPts val="1600"/>
              </a:spcBef>
              <a:spcAft>
                <a:spcPts val="0"/>
              </a:spcAft>
              <a:buNone/>
            </a:pPr>
            <a:r>
              <a:t/>
            </a:r>
            <a:endParaRPr>
              <a:solidFill>
                <a:schemeClr val="lt1"/>
              </a:solidFill>
              <a:latin typeface="Trebuchet MS"/>
              <a:ea typeface="Trebuchet MS"/>
              <a:cs typeface="Trebuchet MS"/>
              <a:sym typeface="Trebuchet MS"/>
            </a:endParaRPr>
          </a:p>
          <a:p>
            <a:pPr indent="0" lvl="0" marL="0" rtl="0" algn="l">
              <a:spcBef>
                <a:spcPts val="1600"/>
              </a:spcBef>
              <a:spcAft>
                <a:spcPts val="0"/>
              </a:spcAft>
              <a:buNone/>
            </a:pPr>
            <a:r>
              <a:rPr lang="en">
                <a:solidFill>
                  <a:schemeClr val="lt1"/>
                </a:solidFill>
                <a:latin typeface="Trebuchet MS"/>
                <a:ea typeface="Trebuchet MS"/>
                <a:cs typeface="Trebuchet MS"/>
                <a:sym typeface="Trebuchet MS"/>
              </a:rPr>
              <a:t>Figma File Link:</a:t>
            </a:r>
            <a:endParaRPr>
              <a:solidFill>
                <a:schemeClr val="lt1"/>
              </a:solidFill>
              <a:latin typeface="Trebuchet MS"/>
              <a:ea typeface="Trebuchet MS"/>
              <a:cs typeface="Trebuchet MS"/>
              <a:sym typeface="Trebuchet MS"/>
            </a:endParaRPr>
          </a:p>
          <a:p>
            <a:pPr indent="0" lvl="0" marL="0" rtl="0" algn="l">
              <a:spcBef>
                <a:spcPts val="1600"/>
              </a:spcBef>
              <a:spcAft>
                <a:spcPts val="0"/>
              </a:spcAft>
              <a:buNone/>
            </a:pPr>
            <a:r>
              <a:rPr lang="en" u="sng">
                <a:solidFill>
                  <a:schemeClr val="hlink"/>
                </a:solidFill>
                <a:latin typeface="Trebuchet MS"/>
                <a:ea typeface="Trebuchet MS"/>
                <a:cs typeface="Trebuchet MS"/>
                <a:sym typeface="Trebuchet MS"/>
                <a:hlinkClick r:id="rId4"/>
              </a:rPr>
              <a:t>https://www.figma.com/file/kw33NNEzy1cjLQvlB1MvMJ/neighbouraid?node-id=0%3A1</a:t>
            </a:r>
            <a:endParaRPr>
              <a:latin typeface="Trebuchet MS"/>
              <a:ea typeface="Trebuchet MS"/>
              <a:cs typeface="Trebuchet MS"/>
              <a:sym typeface="Trebuchet MS"/>
            </a:endParaRPr>
          </a:p>
          <a:p>
            <a:pPr indent="0" lvl="0" marL="0" rtl="0" algn="l">
              <a:spcBef>
                <a:spcPts val="1600"/>
              </a:spcBef>
              <a:spcAft>
                <a:spcPts val="0"/>
              </a:spcAft>
              <a:buNone/>
            </a:pPr>
            <a:r>
              <a:t/>
            </a:r>
            <a:endParaRPr>
              <a:latin typeface="Trebuchet MS"/>
              <a:ea typeface="Trebuchet MS"/>
              <a:cs typeface="Trebuchet MS"/>
              <a:sym typeface="Trebuchet MS"/>
            </a:endParaRPr>
          </a:p>
          <a:p>
            <a:pPr indent="0" lvl="0" marL="0" rtl="0" algn="l">
              <a:spcBef>
                <a:spcPts val="1600"/>
              </a:spcBef>
              <a:spcAft>
                <a:spcPts val="0"/>
              </a:spcAft>
              <a:buNone/>
            </a:pPr>
            <a:r>
              <a:t/>
            </a:r>
            <a:endParaRPr>
              <a:latin typeface="Trebuchet MS"/>
              <a:ea typeface="Trebuchet MS"/>
              <a:cs typeface="Trebuchet MS"/>
              <a:sym typeface="Trebuchet MS"/>
            </a:endParaRPr>
          </a:p>
          <a:p>
            <a:pPr indent="0" lvl="0" marL="0" rtl="0" algn="l">
              <a:spcBef>
                <a:spcPts val="1600"/>
              </a:spcBef>
              <a:spcAft>
                <a:spcPts val="1600"/>
              </a:spcAft>
              <a:buNone/>
            </a:pPr>
            <a:r>
              <a:t/>
            </a:r>
            <a:endParaRPr>
              <a:latin typeface="Trebuchet MS"/>
              <a:ea typeface="Trebuchet MS"/>
              <a:cs typeface="Trebuchet MS"/>
              <a:sym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74EA7"/>
        </a:solidFill>
      </p:bgPr>
    </p:bg>
    <p:spTree>
      <p:nvGrpSpPr>
        <p:cNvPr id="62" name="Shape 62"/>
        <p:cNvGrpSpPr/>
        <p:nvPr/>
      </p:nvGrpSpPr>
      <p:grpSpPr>
        <a:xfrm>
          <a:off x="0" y="0"/>
          <a:ext cx="0" cy="0"/>
          <a:chOff x="0" y="0"/>
          <a:chExt cx="0" cy="0"/>
        </a:xfrm>
      </p:grpSpPr>
      <p:sp>
        <p:nvSpPr>
          <p:cNvPr id="63" name="Google Shape;63;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Trebuchet MS"/>
                <a:ea typeface="Trebuchet MS"/>
                <a:cs typeface="Trebuchet MS"/>
                <a:sym typeface="Trebuchet MS"/>
              </a:rPr>
              <a:t>PROBLEM #1 : Adding a Comment</a:t>
            </a:r>
            <a:endParaRPr>
              <a:solidFill>
                <a:srgbClr val="FFFFFF"/>
              </a:solidFill>
              <a:latin typeface="Trebuchet MS"/>
              <a:ea typeface="Trebuchet MS"/>
              <a:cs typeface="Trebuchet MS"/>
              <a:sym typeface="Trebuchet MS"/>
            </a:endParaRPr>
          </a:p>
        </p:txBody>
      </p:sp>
      <p:sp>
        <p:nvSpPr>
          <p:cNvPr id="64" name="Google Shape;64;p14"/>
          <p:cNvSpPr txBox="1"/>
          <p:nvPr/>
        </p:nvSpPr>
        <p:spPr>
          <a:xfrm>
            <a:off x="431900" y="1128825"/>
            <a:ext cx="8265000" cy="376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Trebuchet MS"/>
                <a:ea typeface="Trebuchet MS"/>
                <a:cs typeface="Trebuchet MS"/>
                <a:sym typeface="Trebuchet MS"/>
              </a:rPr>
              <a:t>One Problem that we saw with our low-fi prototype was that people who tested the design were oftentimes confused with the way commenting worked, unsure as to what certain icons did, and how to add a comment in the first place. We fixed this by using more direct iconography and methods for indicating how to comment on something. </a:t>
            </a:r>
            <a:endParaRPr sz="2400">
              <a:solidFill>
                <a:srgbClr val="FFFFFF"/>
              </a:solidFill>
              <a:latin typeface="Trebuchet MS"/>
              <a:ea typeface="Trebuchet MS"/>
              <a:cs typeface="Trebuchet MS"/>
              <a:sym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74EA7"/>
        </a:solidFill>
      </p:bgPr>
    </p:bg>
    <p:spTree>
      <p:nvGrpSpPr>
        <p:cNvPr id="68" name="Shape 68"/>
        <p:cNvGrpSpPr/>
        <p:nvPr/>
      </p:nvGrpSpPr>
      <p:grpSpPr>
        <a:xfrm>
          <a:off x="0" y="0"/>
          <a:ext cx="0" cy="0"/>
          <a:chOff x="0" y="0"/>
          <a:chExt cx="0" cy="0"/>
        </a:xfrm>
      </p:grpSpPr>
      <p:sp>
        <p:nvSpPr>
          <p:cNvPr id="69" name="Google Shape;69;p15"/>
          <p:cNvSpPr/>
          <p:nvPr/>
        </p:nvSpPr>
        <p:spPr>
          <a:xfrm>
            <a:off x="-75" y="951150"/>
            <a:ext cx="9144000" cy="34260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0" name="Google Shape;70;p15"/>
          <p:cNvPicPr preferRelativeResize="0"/>
          <p:nvPr/>
        </p:nvPicPr>
        <p:blipFill rotWithShape="1">
          <a:blip r:embed="rId3">
            <a:alphaModFix/>
          </a:blip>
          <a:srcRect b="4649" l="0" r="0" t="5591"/>
          <a:stretch/>
        </p:blipFill>
        <p:spPr>
          <a:xfrm>
            <a:off x="2062125" y="1043975"/>
            <a:ext cx="4573800" cy="3182102"/>
          </a:xfrm>
          <a:prstGeom prst="rect">
            <a:avLst/>
          </a:prstGeom>
          <a:noFill/>
          <a:ln>
            <a:noFill/>
          </a:ln>
        </p:spPr>
      </p:pic>
      <p:sp>
        <p:nvSpPr>
          <p:cNvPr id="71" name="Google Shape;71;p15"/>
          <p:cNvSpPr txBox="1"/>
          <p:nvPr/>
        </p:nvSpPr>
        <p:spPr>
          <a:xfrm>
            <a:off x="2125500" y="4426650"/>
            <a:ext cx="2010300" cy="61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Trebuchet MS"/>
                <a:ea typeface="Trebuchet MS"/>
                <a:cs typeface="Trebuchet MS"/>
                <a:sym typeface="Trebuchet MS"/>
              </a:rPr>
              <a:t>Locked Phone Screen</a:t>
            </a:r>
            <a:endParaRPr>
              <a:solidFill>
                <a:schemeClr val="lt1"/>
              </a:solidFill>
              <a:latin typeface="Trebuchet MS"/>
              <a:ea typeface="Trebuchet MS"/>
              <a:cs typeface="Trebuchet MS"/>
              <a:sym typeface="Trebuchet MS"/>
            </a:endParaRPr>
          </a:p>
        </p:txBody>
      </p:sp>
      <p:sp>
        <p:nvSpPr>
          <p:cNvPr id="72" name="Google Shape;72;p15"/>
          <p:cNvSpPr txBox="1"/>
          <p:nvPr/>
        </p:nvSpPr>
        <p:spPr>
          <a:xfrm>
            <a:off x="4656550" y="4459200"/>
            <a:ext cx="2132400" cy="54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Trebuchet MS"/>
                <a:ea typeface="Trebuchet MS"/>
                <a:cs typeface="Trebuchet MS"/>
                <a:sym typeface="Trebuchet MS"/>
              </a:rPr>
              <a:t>Update Details Page</a:t>
            </a:r>
            <a:endParaRPr>
              <a:solidFill>
                <a:schemeClr val="lt1"/>
              </a:solidFill>
              <a:latin typeface="Trebuchet MS"/>
              <a:ea typeface="Trebuchet MS"/>
              <a:cs typeface="Trebuchet MS"/>
              <a:sym typeface="Trebuchet MS"/>
            </a:endParaRPr>
          </a:p>
        </p:txBody>
      </p:sp>
      <p:sp>
        <p:nvSpPr>
          <p:cNvPr id="73" name="Google Shape;73;p15"/>
          <p:cNvSpPr txBox="1"/>
          <p:nvPr/>
        </p:nvSpPr>
        <p:spPr>
          <a:xfrm>
            <a:off x="185025" y="247425"/>
            <a:ext cx="6737700" cy="7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Trebuchet MS"/>
                <a:ea typeface="Trebuchet MS"/>
                <a:cs typeface="Trebuchet MS"/>
                <a:sym typeface="Trebuchet MS"/>
              </a:rPr>
              <a:t>Taskflow #1 - Adding a comment</a:t>
            </a:r>
            <a:endParaRPr sz="3000">
              <a:solidFill>
                <a:srgbClr val="FFFFFF"/>
              </a:solidFill>
              <a:latin typeface="Trebuchet MS"/>
              <a:ea typeface="Trebuchet MS"/>
              <a:cs typeface="Trebuchet MS"/>
              <a:sym typeface="Trebuchet MS"/>
            </a:endParaRPr>
          </a:p>
          <a:p>
            <a:pPr indent="0" lvl="0" marL="0" rtl="0" algn="l">
              <a:spcBef>
                <a:spcPts val="0"/>
              </a:spcBef>
              <a:spcAft>
                <a:spcPts val="0"/>
              </a:spcAft>
              <a:buNone/>
            </a:pPr>
            <a:r>
              <a:rPr lang="en">
                <a:solidFill>
                  <a:srgbClr val="FFFFFF"/>
                </a:solidFill>
                <a:highlight>
                  <a:srgbClr val="FFF2CC"/>
                </a:highlight>
                <a:latin typeface="Trebuchet MS"/>
                <a:ea typeface="Trebuchet MS"/>
                <a:cs typeface="Trebuchet MS"/>
                <a:sym typeface="Trebuchet MS"/>
              </a:rPr>
              <a:t> </a:t>
            </a:r>
            <a:endParaRPr>
              <a:solidFill>
                <a:srgbClr val="FFFFFF"/>
              </a:solidFill>
              <a:highlight>
                <a:srgbClr val="FFF2CC"/>
              </a:highlight>
              <a:latin typeface="Trebuchet MS"/>
              <a:ea typeface="Trebuchet MS"/>
              <a:cs typeface="Trebuchet MS"/>
              <a:sym typeface="Trebuchet MS"/>
            </a:endParaRPr>
          </a:p>
          <a:p>
            <a:pPr indent="0" lvl="0" marL="0" rtl="0" algn="l">
              <a:spcBef>
                <a:spcPts val="0"/>
              </a:spcBef>
              <a:spcAft>
                <a:spcPts val="0"/>
              </a:spcAft>
              <a:buNone/>
            </a:pPr>
            <a:r>
              <a:t/>
            </a:r>
            <a:endParaRPr>
              <a:solidFill>
                <a:srgbClr val="FFFFFF"/>
              </a:solidFill>
              <a:highlight>
                <a:srgbClr val="FFF2CC"/>
              </a:highlight>
              <a:latin typeface="Trebuchet MS"/>
              <a:ea typeface="Trebuchet MS"/>
              <a:cs typeface="Trebuchet MS"/>
              <a:sym typeface="Trebuchet M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74EA7"/>
        </a:solidFill>
      </p:bgPr>
    </p:bg>
    <p:spTree>
      <p:nvGrpSpPr>
        <p:cNvPr id="77" name="Shape 77"/>
        <p:cNvGrpSpPr/>
        <p:nvPr/>
      </p:nvGrpSpPr>
      <p:grpSpPr>
        <a:xfrm>
          <a:off x="0" y="0"/>
          <a:ext cx="0" cy="0"/>
          <a:chOff x="0" y="0"/>
          <a:chExt cx="0" cy="0"/>
        </a:xfrm>
      </p:grpSpPr>
      <p:sp>
        <p:nvSpPr>
          <p:cNvPr id="78" name="Google Shape;78;p16"/>
          <p:cNvSpPr txBox="1"/>
          <p:nvPr/>
        </p:nvSpPr>
        <p:spPr>
          <a:xfrm>
            <a:off x="185100" y="89700"/>
            <a:ext cx="8958900" cy="7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Trebuchet MS"/>
                <a:ea typeface="Trebuchet MS"/>
                <a:cs typeface="Trebuchet MS"/>
                <a:sym typeface="Trebuchet MS"/>
              </a:rPr>
              <a:t>Taskflow #1 (Figma) - Adding a comment</a:t>
            </a:r>
            <a:endParaRPr sz="3000">
              <a:solidFill>
                <a:srgbClr val="FFFFFF"/>
              </a:solidFill>
              <a:latin typeface="Trebuchet MS"/>
              <a:ea typeface="Trebuchet MS"/>
              <a:cs typeface="Trebuchet MS"/>
              <a:sym typeface="Trebuchet MS"/>
            </a:endParaRPr>
          </a:p>
          <a:p>
            <a:pPr indent="0" lvl="0" marL="0" rtl="0" algn="l">
              <a:spcBef>
                <a:spcPts val="0"/>
              </a:spcBef>
              <a:spcAft>
                <a:spcPts val="0"/>
              </a:spcAft>
              <a:buNone/>
            </a:pPr>
            <a:r>
              <a:rPr lang="en">
                <a:solidFill>
                  <a:srgbClr val="FFFFFF"/>
                </a:solidFill>
                <a:latin typeface="Trebuchet MS"/>
                <a:ea typeface="Trebuchet MS"/>
                <a:cs typeface="Trebuchet MS"/>
                <a:sym typeface="Trebuchet MS"/>
              </a:rPr>
              <a:t> </a:t>
            </a:r>
            <a:endParaRPr>
              <a:solidFill>
                <a:srgbClr val="FFFFFF"/>
              </a:solidFill>
              <a:latin typeface="Trebuchet MS"/>
              <a:ea typeface="Trebuchet MS"/>
              <a:cs typeface="Trebuchet MS"/>
              <a:sym typeface="Trebuchet MS"/>
            </a:endParaRPr>
          </a:p>
          <a:p>
            <a:pPr indent="0" lvl="0" marL="0" rtl="0" algn="l">
              <a:spcBef>
                <a:spcPts val="0"/>
              </a:spcBef>
              <a:spcAft>
                <a:spcPts val="0"/>
              </a:spcAft>
              <a:buNone/>
            </a:pPr>
            <a:r>
              <a:t/>
            </a:r>
            <a:endParaRPr>
              <a:solidFill>
                <a:srgbClr val="FFFFFF"/>
              </a:solidFill>
              <a:latin typeface="Trebuchet MS"/>
              <a:ea typeface="Trebuchet MS"/>
              <a:cs typeface="Trebuchet MS"/>
              <a:sym typeface="Trebuchet MS"/>
            </a:endParaRPr>
          </a:p>
        </p:txBody>
      </p:sp>
      <p:pic>
        <p:nvPicPr>
          <p:cNvPr id="79" name="Google Shape;79;p16"/>
          <p:cNvPicPr preferRelativeResize="0"/>
          <p:nvPr/>
        </p:nvPicPr>
        <p:blipFill>
          <a:blip r:embed="rId3">
            <a:alphaModFix/>
          </a:blip>
          <a:stretch>
            <a:fillRect/>
          </a:stretch>
        </p:blipFill>
        <p:spPr>
          <a:xfrm>
            <a:off x="1411213" y="698687"/>
            <a:ext cx="6321574" cy="3746124"/>
          </a:xfrm>
          <a:prstGeom prst="rect">
            <a:avLst/>
          </a:prstGeom>
          <a:noFill/>
          <a:ln>
            <a:noFill/>
          </a:ln>
        </p:spPr>
      </p:pic>
      <p:sp>
        <p:nvSpPr>
          <p:cNvPr id="80" name="Google Shape;80;p16"/>
          <p:cNvSpPr txBox="1"/>
          <p:nvPr/>
        </p:nvSpPr>
        <p:spPr>
          <a:xfrm>
            <a:off x="1411225" y="4444800"/>
            <a:ext cx="1872900" cy="6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lt1"/>
                </a:solidFill>
                <a:latin typeface="Trebuchet MS"/>
                <a:ea typeface="Trebuchet MS"/>
                <a:cs typeface="Trebuchet MS"/>
                <a:sym typeface="Trebuchet MS"/>
              </a:rPr>
              <a:t>Update Details Page</a:t>
            </a:r>
            <a:endParaRPr>
              <a:solidFill>
                <a:schemeClr val="lt1"/>
              </a:solidFill>
              <a:latin typeface="Trebuchet MS"/>
              <a:ea typeface="Trebuchet MS"/>
              <a:cs typeface="Trebuchet MS"/>
              <a:sym typeface="Trebuchet MS"/>
            </a:endParaRPr>
          </a:p>
          <a:p>
            <a:pPr indent="0" lvl="0" marL="0" rtl="0" algn="l">
              <a:spcBef>
                <a:spcPts val="0"/>
              </a:spcBef>
              <a:spcAft>
                <a:spcPts val="0"/>
              </a:spcAft>
              <a:buNone/>
            </a:pPr>
            <a:r>
              <a:t/>
            </a:r>
            <a:endParaRPr>
              <a:solidFill>
                <a:srgbClr val="FFFFFF"/>
              </a:solidFill>
              <a:latin typeface="Trebuchet MS"/>
              <a:ea typeface="Trebuchet MS"/>
              <a:cs typeface="Trebuchet MS"/>
              <a:sym typeface="Trebuchet MS"/>
            </a:endParaRPr>
          </a:p>
        </p:txBody>
      </p:sp>
      <p:sp>
        <p:nvSpPr>
          <p:cNvPr id="81" name="Google Shape;81;p16"/>
          <p:cNvSpPr txBox="1"/>
          <p:nvPr/>
        </p:nvSpPr>
        <p:spPr>
          <a:xfrm>
            <a:off x="3727600" y="4444800"/>
            <a:ext cx="1747800" cy="6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Trebuchet MS"/>
                <a:ea typeface="Trebuchet MS"/>
                <a:cs typeface="Trebuchet MS"/>
                <a:sym typeface="Trebuchet MS"/>
              </a:rPr>
              <a:t>Keyboard Pop-up</a:t>
            </a:r>
            <a:endParaRPr>
              <a:solidFill>
                <a:srgbClr val="FFFFFF"/>
              </a:solidFill>
              <a:latin typeface="Trebuchet MS"/>
              <a:ea typeface="Trebuchet MS"/>
              <a:cs typeface="Trebuchet MS"/>
              <a:sym typeface="Trebuchet MS"/>
            </a:endParaRPr>
          </a:p>
        </p:txBody>
      </p:sp>
      <p:sp>
        <p:nvSpPr>
          <p:cNvPr id="82" name="Google Shape;82;p16"/>
          <p:cNvSpPr txBox="1"/>
          <p:nvPr/>
        </p:nvSpPr>
        <p:spPr>
          <a:xfrm>
            <a:off x="5913450" y="4444800"/>
            <a:ext cx="1872900" cy="6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Trebuchet MS"/>
                <a:ea typeface="Trebuchet MS"/>
                <a:cs typeface="Trebuchet MS"/>
                <a:sym typeface="Trebuchet MS"/>
              </a:rPr>
              <a:t>Comment Added</a:t>
            </a:r>
            <a:endParaRPr>
              <a:solidFill>
                <a:srgbClr val="FFFFFF"/>
              </a:solidFill>
              <a:latin typeface="Trebuchet MS"/>
              <a:ea typeface="Trebuchet MS"/>
              <a:cs typeface="Trebuchet MS"/>
              <a:sym typeface="Trebuchet M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74EA7"/>
        </a:solidFill>
      </p:bgPr>
    </p:bg>
    <p:spTree>
      <p:nvGrpSpPr>
        <p:cNvPr id="86" name="Shape 86"/>
        <p:cNvGrpSpPr/>
        <p:nvPr/>
      </p:nvGrpSpPr>
      <p:grpSpPr>
        <a:xfrm>
          <a:off x="0" y="0"/>
          <a:ext cx="0" cy="0"/>
          <a:chOff x="0" y="0"/>
          <a:chExt cx="0" cy="0"/>
        </a:xfrm>
      </p:grpSpPr>
      <p:sp>
        <p:nvSpPr>
          <p:cNvPr id="87" name="Google Shape;87;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Trebuchet MS"/>
                <a:ea typeface="Trebuchet MS"/>
                <a:cs typeface="Trebuchet MS"/>
                <a:sym typeface="Trebuchet MS"/>
              </a:rPr>
              <a:t>Problem #2: Creating an Update </a:t>
            </a:r>
            <a:endParaRPr>
              <a:solidFill>
                <a:schemeClr val="lt1"/>
              </a:solidFill>
              <a:latin typeface="Trebuchet MS"/>
              <a:ea typeface="Trebuchet MS"/>
              <a:cs typeface="Trebuchet MS"/>
              <a:sym typeface="Trebuchet MS"/>
            </a:endParaRPr>
          </a:p>
        </p:txBody>
      </p:sp>
      <p:sp>
        <p:nvSpPr>
          <p:cNvPr id="88" name="Google Shape;88;p1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400">
                <a:solidFill>
                  <a:schemeClr val="lt1"/>
                </a:solidFill>
                <a:latin typeface="Trebuchet MS"/>
                <a:ea typeface="Trebuchet MS"/>
                <a:cs typeface="Trebuchet MS"/>
                <a:sym typeface="Trebuchet MS"/>
              </a:rPr>
              <a:t>There was a lot of confusion regarding some of the icons that we used for adding an update, so we went with something more conventional; we used the words themselves and put them inside the buttons to make it more convenient and easier to understand. </a:t>
            </a:r>
            <a:endParaRPr sz="2400">
              <a:solidFill>
                <a:schemeClr val="lt1"/>
              </a:solidFill>
              <a:latin typeface="Trebuchet MS"/>
              <a:ea typeface="Trebuchet MS"/>
              <a:cs typeface="Trebuchet MS"/>
              <a:sym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74EA7"/>
        </a:solidFill>
      </p:bgPr>
    </p:bg>
    <p:spTree>
      <p:nvGrpSpPr>
        <p:cNvPr id="92" name="Shape 92"/>
        <p:cNvGrpSpPr/>
        <p:nvPr/>
      </p:nvGrpSpPr>
      <p:grpSpPr>
        <a:xfrm>
          <a:off x="0" y="0"/>
          <a:ext cx="0" cy="0"/>
          <a:chOff x="0" y="0"/>
          <a:chExt cx="0" cy="0"/>
        </a:xfrm>
      </p:grpSpPr>
      <p:sp>
        <p:nvSpPr>
          <p:cNvPr id="93" name="Google Shape;93;p18"/>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94" name="Google Shape;94;p18"/>
          <p:cNvSpPr/>
          <p:nvPr/>
        </p:nvSpPr>
        <p:spPr>
          <a:xfrm>
            <a:off x="-75" y="951150"/>
            <a:ext cx="9144000" cy="31890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5" name="Google Shape;95;p18"/>
          <p:cNvPicPr preferRelativeResize="0"/>
          <p:nvPr/>
        </p:nvPicPr>
        <p:blipFill rotWithShape="1">
          <a:blip r:embed="rId3">
            <a:alphaModFix/>
          </a:blip>
          <a:srcRect b="17322" l="0" r="0" t="14099"/>
          <a:stretch/>
        </p:blipFill>
        <p:spPr>
          <a:xfrm>
            <a:off x="176725" y="1052951"/>
            <a:ext cx="4892903" cy="2901074"/>
          </a:xfrm>
          <a:prstGeom prst="rect">
            <a:avLst/>
          </a:prstGeom>
          <a:noFill/>
          <a:ln>
            <a:noFill/>
          </a:ln>
        </p:spPr>
      </p:pic>
      <p:pic>
        <p:nvPicPr>
          <p:cNvPr id="96" name="Google Shape;96;p18"/>
          <p:cNvPicPr preferRelativeResize="0"/>
          <p:nvPr/>
        </p:nvPicPr>
        <p:blipFill rotWithShape="1">
          <a:blip r:embed="rId4">
            <a:alphaModFix/>
          </a:blip>
          <a:srcRect b="11420" l="53418" r="8704" t="11412"/>
          <a:stretch/>
        </p:blipFill>
        <p:spPr>
          <a:xfrm>
            <a:off x="7195725" y="1052950"/>
            <a:ext cx="1698924" cy="2901074"/>
          </a:xfrm>
          <a:prstGeom prst="rect">
            <a:avLst/>
          </a:prstGeom>
          <a:noFill/>
          <a:ln>
            <a:noFill/>
          </a:ln>
        </p:spPr>
      </p:pic>
      <p:sp>
        <p:nvSpPr>
          <p:cNvPr id="97" name="Google Shape;97;p18"/>
          <p:cNvSpPr txBox="1"/>
          <p:nvPr/>
        </p:nvSpPr>
        <p:spPr>
          <a:xfrm>
            <a:off x="139700" y="4148425"/>
            <a:ext cx="1335600" cy="6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Trebuchet MS"/>
                <a:ea typeface="Trebuchet MS"/>
                <a:cs typeface="Trebuchet MS"/>
                <a:sym typeface="Trebuchet MS"/>
              </a:rPr>
              <a:t>Case History Page</a:t>
            </a:r>
            <a:endParaRPr>
              <a:solidFill>
                <a:srgbClr val="FFFFFF"/>
              </a:solidFill>
              <a:latin typeface="Trebuchet MS"/>
              <a:ea typeface="Trebuchet MS"/>
              <a:cs typeface="Trebuchet MS"/>
              <a:sym typeface="Trebuchet MS"/>
            </a:endParaRPr>
          </a:p>
        </p:txBody>
      </p:sp>
      <p:sp>
        <p:nvSpPr>
          <p:cNvPr id="98" name="Google Shape;98;p18"/>
          <p:cNvSpPr txBox="1"/>
          <p:nvPr/>
        </p:nvSpPr>
        <p:spPr>
          <a:xfrm>
            <a:off x="1710425" y="4140275"/>
            <a:ext cx="1562700" cy="68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Trebuchet MS"/>
                <a:ea typeface="Trebuchet MS"/>
                <a:cs typeface="Trebuchet MS"/>
                <a:sym typeface="Trebuchet MS"/>
              </a:rPr>
              <a:t>Action Selection</a:t>
            </a:r>
            <a:endParaRPr>
              <a:solidFill>
                <a:srgbClr val="FFFFFF"/>
              </a:solidFill>
              <a:latin typeface="Trebuchet MS"/>
              <a:ea typeface="Trebuchet MS"/>
              <a:cs typeface="Trebuchet MS"/>
              <a:sym typeface="Trebuchet MS"/>
            </a:endParaRPr>
          </a:p>
        </p:txBody>
      </p:sp>
      <p:sp>
        <p:nvSpPr>
          <p:cNvPr id="99" name="Google Shape;99;p18"/>
          <p:cNvSpPr txBox="1"/>
          <p:nvPr/>
        </p:nvSpPr>
        <p:spPr>
          <a:xfrm>
            <a:off x="3468325" y="4148425"/>
            <a:ext cx="1562700" cy="68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Trebuchet MS"/>
                <a:ea typeface="Trebuchet MS"/>
                <a:cs typeface="Trebuchet MS"/>
                <a:sym typeface="Trebuchet MS"/>
              </a:rPr>
              <a:t>New Update Creation page</a:t>
            </a:r>
            <a:endParaRPr>
              <a:solidFill>
                <a:srgbClr val="FFFFFF"/>
              </a:solidFill>
              <a:latin typeface="Trebuchet MS"/>
              <a:ea typeface="Trebuchet MS"/>
              <a:cs typeface="Trebuchet MS"/>
              <a:sym typeface="Trebuchet MS"/>
            </a:endParaRPr>
          </a:p>
        </p:txBody>
      </p:sp>
      <p:sp>
        <p:nvSpPr>
          <p:cNvPr id="100" name="Google Shape;100;p18"/>
          <p:cNvSpPr txBox="1"/>
          <p:nvPr/>
        </p:nvSpPr>
        <p:spPr>
          <a:xfrm>
            <a:off x="5136725" y="4205400"/>
            <a:ext cx="1831200" cy="83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Trebuchet MS"/>
                <a:ea typeface="Trebuchet MS"/>
                <a:cs typeface="Trebuchet MS"/>
                <a:sym typeface="Trebuchet MS"/>
              </a:rPr>
              <a:t>Update Details Page</a:t>
            </a:r>
            <a:endParaRPr>
              <a:solidFill>
                <a:srgbClr val="FFFFFF"/>
              </a:solidFill>
              <a:latin typeface="Trebuchet MS"/>
              <a:ea typeface="Trebuchet MS"/>
              <a:cs typeface="Trebuchet MS"/>
              <a:sym typeface="Trebuchet MS"/>
            </a:endParaRPr>
          </a:p>
        </p:txBody>
      </p:sp>
      <p:pic>
        <p:nvPicPr>
          <p:cNvPr id="101" name="Google Shape;101;p18"/>
          <p:cNvPicPr preferRelativeResize="0"/>
          <p:nvPr/>
        </p:nvPicPr>
        <p:blipFill rotWithShape="1">
          <a:blip r:embed="rId4">
            <a:alphaModFix/>
          </a:blip>
          <a:srcRect b="11420" l="2026" r="58012" t="11412"/>
          <a:stretch/>
        </p:blipFill>
        <p:spPr>
          <a:xfrm>
            <a:off x="5175475" y="1052950"/>
            <a:ext cx="1792446" cy="2901074"/>
          </a:xfrm>
          <a:prstGeom prst="rect">
            <a:avLst/>
          </a:prstGeom>
          <a:noFill/>
          <a:ln>
            <a:noFill/>
          </a:ln>
        </p:spPr>
      </p:pic>
      <p:sp>
        <p:nvSpPr>
          <p:cNvPr id="102" name="Google Shape;102;p18"/>
          <p:cNvSpPr txBox="1"/>
          <p:nvPr/>
        </p:nvSpPr>
        <p:spPr>
          <a:xfrm>
            <a:off x="7228300" y="4189125"/>
            <a:ext cx="1698900" cy="6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Trebuchet MS"/>
                <a:ea typeface="Trebuchet MS"/>
                <a:cs typeface="Trebuchet MS"/>
                <a:sym typeface="Trebuchet MS"/>
              </a:rPr>
              <a:t>Case History Page</a:t>
            </a:r>
            <a:endParaRPr>
              <a:solidFill>
                <a:srgbClr val="FFFFFF"/>
              </a:solidFill>
              <a:latin typeface="Trebuchet MS"/>
              <a:ea typeface="Trebuchet MS"/>
              <a:cs typeface="Trebuchet MS"/>
              <a:sym typeface="Trebuchet MS"/>
            </a:endParaRPr>
          </a:p>
        </p:txBody>
      </p:sp>
      <p:sp>
        <p:nvSpPr>
          <p:cNvPr id="103" name="Google Shape;103;p18"/>
          <p:cNvSpPr txBox="1"/>
          <p:nvPr/>
        </p:nvSpPr>
        <p:spPr>
          <a:xfrm>
            <a:off x="185025" y="247425"/>
            <a:ext cx="6737700" cy="7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lt1"/>
                </a:solidFill>
                <a:latin typeface="Trebuchet MS"/>
                <a:ea typeface="Trebuchet MS"/>
                <a:cs typeface="Trebuchet MS"/>
                <a:sym typeface="Trebuchet MS"/>
              </a:rPr>
              <a:t>Taskflow #2 - Create an update</a:t>
            </a:r>
            <a:endParaRPr sz="3000">
              <a:solidFill>
                <a:schemeClr val="lt1"/>
              </a:solidFill>
              <a:latin typeface="Trebuchet MS"/>
              <a:ea typeface="Trebuchet MS"/>
              <a:cs typeface="Trebuchet MS"/>
              <a:sym typeface="Trebuchet MS"/>
            </a:endParaRPr>
          </a:p>
          <a:p>
            <a:pPr indent="0" lvl="0" marL="0" rtl="0" algn="l">
              <a:spcBef>
                <a:spcPts val="0"/>
              </a:spcBef>
              <a:spcAft>
                <a:spcPts val="0"/>
              </a:spcAft>
              <a:buNone/>
            </a:pPr>
            <a:r>
              <a:t/>
            </a:r>
            <a:endParaRPr>
              <a:solidFill>
                <a:schemeClr val="lt1"/>
              </a:solidFill>
              <a:latin typeface="Trebuchet MS"/>
              <a:ea typeface="Trebuchet MS"/>
              <a:cs typeface="Trebuchet MS"/>
              <a:sym typeface="Trebuchet MS"/>
            </a:endParaRPr>
          </a:p>
          <a:p>
            <a:pPr indent="0" lvl="0" marL="0" rtl="0" algn="l">
              <a:spcBef>
                <a:spcPts val="0"/>
              </a:spcBef>
              <a:spcAft>
                <a:spcPts val="0"/>
              </a:spcAft>
              <a:buNone/>
            </a:pPr>
            <a:r>
              <a:t/>
            </a:r>
            <a:endParaRPr>
              <a:solidFill>
                <a:schemeClr val="lt1"/>
              </a:solidFill>
              <a:latin typeface="Trebuchet MS"/>
              <a:ea typeface="Trebuchet MS"/>
              <a:cs typeface="Trebuchet MS"/>
              <a:sym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74EA7"/>
        </a:solidFill>
      </p:bgPr>
    </p:bg>
    <p:spTree>
      <p:nvGrpSpPr>
        <p:cNvPr id="107" name="Shape 107"/>
        <p:cNvGrpSpPr/>
        <p:nvPr/>
      </p:nvGrpSpPr>
      <p:grpSpPr>
        <a:xfrm>
          <a:off x="0" y="0"/>
          <a:ext cx="0" cy="0"/>
          <a:chOff x="0" y="0"/>
          <a:chExt cx="0" cy="0"/>
        </a:xfrm>
      </p:grpSpPr>
      <p:sp>
        <p:nvSpPr>
          <p:cNvPr id="108" name="Google Shape;108;p19"/>
          <p:cNvSpPr txBox="1"/>
          <p:nvPr/>
        </p:nvSpPr>
        <p:spPr>
          <a:xfrm>
            <a:off x="139700" y="4148425"/>
            <a:ext cx="1335600" cy="6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Trebuchet MS"/>
                <a:ea typeface="Trebuchet MS"/>
                <a:cs typeface="Trebuchet MS"/>
                <a:sym typeface="Trebuchet MS"/>
              </a:rPr>
              <a:t>Case History Page</a:t>
            </a:r>
            <a:endParaRPr>
              <a:solidFill>
                <a:srgbClr val="FFFFFF"/>
              </a:solidFill>
              <a:latin typeface="Trebuchet MS"/>
              <a:ea typeface="Trebuchet MS"/>
              <a:cs typeface="Trebuchet MS"/>
              <a:sym typeface="Trebuchet MS"/>
            </a:endParaRPr>
          </a:p>
        </p:txBody>
      </p:sp>
      <p:sp>
        <p:nvSpPr>
          <p:cNvPr id="109" name="Google Shape;109;p19"/>
          <p:cNvSpPr txBox="1"/>
          <p:nvPr/>
        </p:nvSpPr>
        <p:spPr>
          <a:xfrm>
            <a:off x="1710425" y="4140275"/>
            <a:ext cx="1562700" cy="68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Trebuchet MS"/>
                <a:ea typeface="Trebuchet MS"/>
                <a:cs typeface="Trebuchet MS"/>
                <a:sym typeface="Trebuchet MS"/>
              </a:rPr>
              <a:t>Action Selection</a:t>
            </a:r>
            <a:endParaRPr>
              <a:solidFill>
                <a:srgbClr val="FFFFFF"/>
              </a:solidFill>
              <a:latin typeface="Trebuchet MS"/>
              <a:ea typeface="Trebuchet MS"/>
              <a:cs typeface="Trebuchet MS"/>
              <a:sym typeface="Trebuchet MS"/>
            </a:endParaRPr>
          </a:p>
        </p:txBody>
      </p:sp>
      <p:sp>
        <p:nvSpPr>
          <p:cNvPr id="110" name="Google Shape;110;p19"/>
          <p:cNvSpPr txBox="1"/>
          <p:nvPr/>
        </p:nvSpPr>
        <p:spPr>
          <a:xfrm>
            <a:off x="3468325" y="4148425"/>
            <a:ext cx="1562700" cy="68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Trebuchet MS"/>
                <a:ea typeface="Trebuchet MS"/>
                <a:cs typeface="Trebuchet MS"/>
                <a:sym typeface="Trebuchet MS"/>
              </a:rPr>
              <a:t>New Update Creation page</a:t>
            </a:r>
            <a:endParaRPr>
              <a:solidFill>
                <a:srgbClr val="FFFFFF"/>
              </a:solidFill>
              <a:latin typeface="Trebuchet MS"/>
              <a:ea typeface="Trebuchet MS"/>
              <a:cs typeface="Trebuchet MS"/>
              <a:sym typeface="Trebuchet MS"/>
            </a:endParaRPr>
          </a:p>
        </p:txBody>
      </p:sp>
      <p:sp>
        <p:nvSpPr>
          <p:cNvPr id="111" name="Google Shape;111;p19"/>
          <p:cNvSpPr txBox="1"/>
          <p:nvPr/>
        </p:nvSpPr>
        <p:spPr>
          <a:xfrm>
            <a:off x="5136725" y="4205400"/>
            <a:ext cx="1831200" cy="83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Trebuchet MS"/>
                <a:ea typeface="Trebuchet MS"/>
                <a:cs typeface="Trebuchet MS"/>
                <a:sym typeface="Trebuchet MS"/>
              </a:rPr>
              <a:t>Update Details Page</a:t>
            </a:r>
            <a:endParaRPr>
              <a:solidFill>
                <a:srgbClr val="FFFFFF"/>
              </a:solidFill>
              <a:latin typeface="Trebuchet MS"/>
              <a:ea typeface="Trebuchet MS"/>
              <a:cs typeface="Trebuchet MS"/>
              <a:sym typeface="Trebuchet MS"/>
            </a:endParaRPr>
          </a:p>
        </p:txBody>
      </p:sp>
      <p:pic>
        <p:nvPicPr>
          <p:cNvPr id="112" name="Google Shape;112;p19"/>
          <p:cNvPicPr preferRelativeResize="0"/>
          <p:nvPr/>
        </p:nvPicPr>
        <p:blipFill rotWithShape="1">
          <a:blip r:embed="rId3">
            <a:alphaModFix/>
          </a:blip>
          <a:srcRect b="11420" l="2026" r="58012" t="11412"/>
          <a:stretch/>
        </p:blipFill>
        <p:spPr>
          <a:xfrm>
            <a:off x="5175475" y="1052950"/>
            <a:ext cx="1792446" cy="2901074"/>
          </a:xfrm>
          <a:prstGeom prst="rect">
            <a:avLst/>
          </a:prstGeom>
          <a:noFill/>
          <a:ln>
            <a:noFill/>
          </a:ln>
        </p:spPr>
      </p:pic>
      <p:sp>
        <p:nvSpPr>
          <p:cNvPr id="113" name="Google Shape;113;p19"/>
          <p:cNvSpPr txBox="1"/>
          <p:nvPr/>
        </p:nvSpPr>
        <p:spPr>
          <a:xfrm>
            <a:off x="7228300" y="4189125"/>
            <a:ext cx="1698900" cy="6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Trebuchet MS"/>
                <a:ea typeface="Trebuchet MS"/>
                <a:cs typeface="Trebuchet MS"/>
                <a:sym typeface="Trebuchet MS"/>
              </a:rPr>
              <a:t>Case History Page</a:t>
            </a:r>
            <a:endParaRPr>
              <a:solidFill>
                <a:srgbClr val="FFFFFF"/>
              </a:solidFill>
              <a:latin typeface="Trebuchet MS"/>
              <a:ea typeface="Trebuchet MS"/>
              <a:cs typeface="Trebuchet MS"/>
              <a:sym typeface="Trebuchet MS"/>
            </a:endParaRPr>
          </a:p>
        </p:txBody>
      </p:sp>
      <p:sp>
        <p:nvSpPr>
          <p:cNvPr id="114" name="Google Shape;114;p19"/>
          <p:cNvSpPr txBox="1"/>
          <p:nvPr/>
        </p:nvSpPr>
        <p:spPr>
          <a:xfrm>
            <a:off x="92550" y="119825"/>
            <a:ext cx="8958900" cy="7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Trebuchet MS"/>
                <a:ea typeface="Trebuchet MS"/>
                <a:cs typeface="Trebuchet MS"/>
                <a:sym typeface="Trebuchet MS"/>
              </a:rPr>
              <a:t>Taskflow #2 (Figma) - Create an update</a:t>
            </a:r>
            <a:endParaRPr sz="3000">
              <a:solidFill>
                <a:srgbClr val="FFFFFF"/>
              </a:solidFill>
              <a:latin typeface="Trebuchet MS"/>
              <a:ea typeface="Trebuchet MS"/>
              <a:cs typeface="Trebuchet MS"/>
              <a:sym typeface="Trebuchet MS"/>
            </a:endParaRPr>
          </a:p>
          <a:p>
            <a:pPr indent="0" lvl="0" marL="0" rtl="0" algn="l">
              <a:spcBef>
                <a:spcPts val="0"/>
              </a:spcBef>
              <a:spcAft>
                <a:spcPts val="0"/>
              </a:spcAft>
              <a:buNone/>
            </a:pPr>
            <a:r>
              <a:rPr lang="en">
                <a:solidFill>
                  <a:srgbClr val="FFFFFF"/>
                </a:solidFill>
                <a:latin typeface="Trebuchet MS"/>
                <a:ea typeface="Trebuchet MS"/>
                <a:cs typeface="Trebuchet MS"/>
                <a:sym typeface="Trebuchet MS"/>
              </a:rPr>
              <a:t> </a:t>
            </a:r>
            <a:endParaRPr>
              <a:solidFill>
                <a:srgbClr val="FFFFFF"/>
              </a:solidFill>
              <a:latin typeface="Trebuchet MS"/>
              <a:ea typeface="Trebuchet MS"/>
              <a:cs typeface="Trebuchet MS"/>
              <a:sym typeface="Trebuchet MS"/>
            </a:endParaRPr>
          </a:p>
          <a:p>
            <a:pPr indent="0" lvl="0" marL="0" rtl="0" algn="l">
              <a:spcBef>
                <a:spcPts val="0"/>
              </a:spcBef>
              <a:spcAft>
                <a:spcPts val="0"/>
              </a:spcAft>
              <a:buNone/>
            </a:pPr>
            <a:r>
              <a:t/>
            </a:r>
            <a:endParaRPr>
              <a:solidFill>
                <a:srgbClr val="FFFFFF"/>
              </a:solidFill>
              <a:latin typeface="Trebuchet MS"/>
              <a:ea typeface="Trebuchet MS"/>
              <a:cs typeface="Trebuchet MS"/>
              <a:sym typeface="Trebuchet MS"/>
            </a:endParaRPr>
          </a:p>
        </p:txBody>
      </p:sp>
      <p:pic>
        <p:nvPicPr>
          <p:cNvPr id="115" name="Google Shape;115;p19"/>
          <p:cNvPicPr preferRelativeResize="0"/>
          <p:nvPr/>
        </p:nvPicPr>
        <p:blipFill>
          <a:blip r:embed="rId4">
            <a:alphaModFix/>
          </a:blip>
          <a:stretch>
            <a:fillRect/>
          </a:stretch>
        </p:blipFill>
        <p:spPr>
          <a:xfrm>
            <a:off x="1710419" y="963700"/>
            <a:ext cx="7102155" cy="3216101"/>
          </a:xfrm>
          <a:prstGeom prst="rect">
            <a:avLst/>
          </a:prstGeom>
          <a:noFill/>
          <a:ln>
            <a:noFill/>
          </a:ln>
        </p:spPr>
      </p:pic>
      <p:pic>
        <p:nvPicPr>
          <p:cNvPr id="116" name="Google Shape;116;p19"/>
          <p:cNvPicPr preferRelativeResize="0"/>
          <p:nvPr/>
        </p:nvPicPr>
        <p:blipFill>
          <a:blip r:embed="rId5">
            <a:alphaModFix/>
          </a:blip>
          <a:stretch>
            <a:fillRect/>
          </a:stretch>
        </p:blipFill>
        <p:spPr>
          <a:xfrm>
            <a:off x="56668" y="963700"/>
            <a:ext cx="1653758" cy="3216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74EA7"/>
        </a:solidFill>
      </p:bgPr>
    </p:bg>
    <p:spTree>
      <p:nvGrpSpPr>
        <p:cNvPr id="120" name="Shape 120"/>
        <p:cNvGrpSpPr/>
        <p:nvPr/>
      </p:nvGrpSpPr>
      <p:grpSpPr>
        <a:xfrm>
          <a:off x="0" y="0"/>
          <a:ext cx="0" cy="0"/>
          <a:chOff x="0" y="0"/>
          <a:chExt cx="0" cy="0"/>
        </a:xfrm>
      </p:grpSpPr>
      <p:sp>
        <p:nvSpPr>
          <p:cNvPr id="121" name="Google Shape;121;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Trebuchet MS"/>
                <a:ea typeface="Trebuchet MS"/>
                <a:cs typeface="Trebuchet MS"/>
                <a:sym typeface="Trebuchet MS"/>
              </a:rPr>
              <a:t>Problem #3: Creating an Event</a:t>
            </a:r>
            <a:endParaRPr>
              <a:solidFill>
                <a:schemeClr val="lt1"/>
              </a:solidFill>
              <a:latin typeface="Trebuchet MS"/>
              <a:ea typeface="Trebuchet MS"/>
              <a:cs typeface="Trebuchet MS"/>
              <a:sym typeface="Trebuchet MS"/>
            </a:endParaRPr>
          </a:p>
        </p:txBody>
      </p:sp>
      <p:sp>
        <p:nvSpPr>
          <p:cNvPr id="122" name="Google Shape;122;p2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400">
                <a:solidFill>
                  <a:schemeClr val="lt1"/>
                </a:solidFill>
              </a:rPr>
              <a:t>The last problem we </a:t>
            </a:r>
            <a:r>
              <a:rPr lang="en" sz="2400">
                <a:solidFill>
                  <a:schemeClr val="lt1"/>
                </a:solidFill>
              </a:rPr>
              <a:t>came</a:t>
            </a:r>
            <a:r>
              <a:rPr lang="en" sz="2400">
                <a:solidFill>
                  <a:schemeClr val="lt1"/>
                </a:solidFill>
              </a:rPr>
              <a:t> across was that those testing our original prototype felt that a lot of it was crammed onto one screen/window, and in order to fix this feeling of being </a:t>
            </a:r>
            <a:r>
              <a:rPr lang="en" sz="2400">
                <a:solidFill>
                  <a:schemeClr val="lt1"/>
                </a:solidFill>
              </a:rPr>
              <a:t>overwhelmed</a:t>
            </a:r>
            <a:r>
              <a:rPr lang="en" sz="2400">
                <a:solidFill>
                  <a:schemeClr val="lt1"/>
                </a:solidFill>
              </a:rPr>
              <a:t> with prompts and information, we streamlined the process to multiple screens. </a:t>
            </a:r>
            <a:endParaRPr sz="2400">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74EA7"/>
        </a:solidFill>
      </p:bgPr>
    </p:bg>
    <p:spTree>
      <p:nvGrpSpPr>
        <p:cNvPr id="126" name="Shape 126"/>
        <p:cNvGrpSpPr/>
        <p:nvPr/>
      </p:nvGrpSpPr>
      <p:grpSpPr>
        <a:xfrm>
          <a:off x="0" y="0"/>
          <a:ext cx="0" cy="0"/>
          <a:chOff x="0" y="0"/>
          <a:chExt cx="0" cy="0"/>
        </a:xfrm>
      </p:grpSpPr>
      <p:sp>
        <p:nvSpPr>
          <p:cNvPr id="127" name="Google Shape;127;p21"/>
          <p:cNvSpPr/>
          <p:nvPr/>
        </p:nvSpPr>
        <p:spPr>
          <a:xfrm>
            <a:off x="-75" y="951150"/>
            <a:ext cx="9144000" cy="34260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8" name="Google Shape;128;p21"/>
          <p:cNvPicPr preferRelativeResize="0"/>
          <p:nvPr/>
        </p:nvPicPr>
        <p:blipFill rotWithShape="1">
          <a:blip r:embed="rId3">
            <a:alphaModFix/>
          </a:blip>
          <a:srcRect b="5005" l="5795" r="3509" t="8241"/>
          <a:stretch/>
        </p:blipFill>
        <p:spPr>
          <a:xfrm>
            <a:off x="2221350" y="1043100"/>
            <a:ext cx="4427297" cy="3231325"/>
          </a:xfrm>
          <a:prstGeom prst="rect">
            <a:avLst/>
          </a:prstGeom>
          <a:noFill/>
          <a:ln>
            <a:noFill/>
          </a:ln>
        </p:spPr>
      </p:pic>
      <p:sp>
        <p:nvSpPr>
          <p:cNvPr id="129" name="Google Shape;129;p21"/>
          <p:cNvSpPr txBox="1"/>
          <p:nvPr/>
        </p:nvSpPr>
        <p:spPr>
          <a:xfrm>
            <a:off x="2242575" y="4454725"/>
            <a:ext cx="2075400" cy="7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Trebuchet MS"/>
                <a:ea typeface="Trebuchet MS"/>
                <a:cs typeface="Trebuchet MS"/>
                <a:sym typeface="Trebuchet MS"/>
              </a:rPr>
              <a:t>Event Details Page</a:t>
            </a:r>
            <a:endParaRPr>
              <a:solidFill>
                <a:srgbClr val="FFFFFF"/>
              </a:solidFill>
              <a:latin typeface="Trebuchet MS"/>
              <a:ea typeface="Trebuchet MS"/>
              <a:cs typeface="Trebuchet MS"/>
              <a:sym typeface="Trebuchet MS"/>
            </a:endParaRPr>
          </a:p>
        </p:txBody>
      </p:sp>
      <p:sp>
        <p:nvSpPr>
          <p:cNvPr id="130" name="Google Shape;130;p21"/>
          <p:cNvSpPr txBox="1"/>
          <p:nvPr/>
        </p:nvSpPr>
        <p:spPr>
          <a:xfrm>
            <a:off x="4586450" y="4454725"/>
            <a:ext cx="1969500" cy="44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Trebuchet MS"/>
                <a:ea typeface="Trebuchet MS"/>
                <a:cs typeface="Trebuchet MS"/>
                <a:sym typeface="Trebuchet MS"/>
              </a:rPr>
              <a:t>Case History Page</a:t>
            </a:r>
            <a:endParaRPr>
              <a:solidFill>
                <a:srgbClr val="FFFFFF"/>
              </a:solidFill>
              <a:latin typeface="Trebuchet MS"/>
              <a:ea typeface="Trebuchet MS"/>
              <a:cs typeface="Trebuchet MS"/>
              <a:sym typeface="Trebuchet MS"/>
            </a:endParaRPr>
          </a:p>
        </p:txBody>
      </p:sp>
      <p:sp>
        <p:nvSpPr>
          <p:cNvPr id="131" name="Google Shape;131;p21"/>
          <p:cNvSpPr txBox="1"/>
          <p:nvPr/>
        </p:nvSpPr>
        <p:spPr>
          <a:xfrm>
            <a:off x="329950" y="123275"/>
            <a:ext cx="6737700" cy="7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lt1"/>
                </a:solidFill>
                <a:latin typeface="Trebuchet MS"/>
                <a:ea typeface="Trebuchet MS"/>
                <a:cs typeface="Trebuchet MS"/>
                <a:sym typeface="Trebuchet MS"/>
              </a:rPr>
              <a:t>Taskflow #3 - Create new event</a:t>
            </a:r>
            <a:endParaRPr sz="3000">
              <a:solidFill>
                <a:schemeClr val="lt1"/>
              </a:solidFill>
              <a:latin typeface="Trebuchet MS"/>
              <a:ea typeface="Trebuchet MS"/>
              <a:cs typeface="Trebuchet MS"/>
              <a:sym typeface="Trebuchet MS"/>
            </a:endParaRPr>
          </a:p>
          <a:p>
            <a:pPr indent="0" lvl="0" marL="0" rtl="0" algn="l">
              <a:spcBef>
                <a:spcPts val="0"/>
              </a:spcBef>
              <a:spcAft>
                <a:spcPts val="0"/>
              </a:spcAft>
              <a:buNone/>
            </a:pPr>
            <a:r>
              <a:rPr lang="en">
                <a:solidFill>
                  <a:schemeClr val="lt1"/>
                </a:solidFill>
                <a:latin typeface="Trebuchet MS"/>
                <a:ea typeface="Trebuchet MS"/>
                <a:cs typeface="Trebuchet MS"/>
                <a:sym typeface="Trebuchet MS"/>
              </a:rPr>
              <a:t> </a:t>
            </a:r>
            <a:endParaRPr>
              <a:solidFill>
                <a:schemeClr val="lt1"/>
              </a:solidFill>
              <a:latin typeface="Trebuchet MS"/>
              <a:ea typeface="Trebuchet MS"/>
              <a:cs typeface="Trebuchet MS"/>
              <a:sym typeface="Trebuchet MS"/>
            </a:endParaRPr>
          </a:p>
          <a:p>
            <a:pPr indent="0" lvl="0" marL="0" rtl="0" algn="l">
              <a:spcBef>
                <a:spcPts val="0"/>
              </a:spcBef>
              <a:spcAft>
                <a:spcPts val="0"/>
              </a:spcAft>
              <a:buNone/>
            </a:pPr>
            <a:r>
              <a:t/>
            </a:r>
            <a:endParaRPr>
              <a:solidFill>
                <a:schemeClr val="lt1"/>
              </a:solidFill>
              <a:latin typeface="Trebuchet MS"/>
              <a:ea typeface="Trebuchet MS"/>
              <a:cs typeface="Trebuchet MS"/>
              <a:sym typeface="Trebuchet M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