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Ultra"/>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ltr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4ef753f6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4ef753f6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4ef753f6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4ef753f6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4ef753f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4ef753f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4ef753f6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4ef753f6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530dcdb1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530dcdb1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530dcdb1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530dcdb1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4ef753f6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4ef753f6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530dcdb1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530dcdb1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3f59e06b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3f59e06b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CC0000"/>
              </a:buClr>
              <a:buSzPts val="2800"/>
              <a:buFont typeface="Ultra"/>
              <a:buNone/>
              <a:defRPr sz="2800">
                <a:solidFill>
                  <a:srgbClr val="CC0000"/>
                </a:solidFill>
                <a:latin typeface="Ultra"/>
                <a:ea typeface="Ultra"/>
                <a:cs typeface="Ultra"/>
                <a:sym typeface="Ultr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youtu.be/2IrPVdnhOd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6.jpg"/><Relationship Id="rId6"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419"/>
              <a:t>Assignment 3</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a:t>Chester, Kevin, Sabrina, Hannah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a:t>VIDEO</a:t>
            </a:r>
            <a:endParaRPr/>
          </a:p>
        </p:txBody>
      </p:sp>
      <p:sp>
        <p:nvSpPr>
          <p:cNvPr id="122" name="Google Shape;12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sz="4800" u="sng">
                <a:solidFill>
                  <a:srgbClr val="167AC6"/>
                </a:solidFill>
                <a:highlight>
                  <a:srgbClr val="FFFFFF"/>
                </a:highlight>
                <a:latin typeface="Roboto"/>
                <a:ea typeface="Roboto"/>
                <a:cs typeface="Roboto"/>
                <a:sym typeface="Roboto"/>
                <a:hlinkClick r:id="rId3"/>
              </a:rPr>
              <a:t>https://youtu.be/2IrPVdnhOdA</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419"/>
              <a:t>Friend</a:t>
            </a:r>
            <a:endParaRPr/>
          </a:p>
        </p:txBody>
      </p:sp>
      <p:sp>
        <p:nvSpPr>
          <p:cNvPr id="61" name="Google Shape;61;p14"/>
          <p:cNvSpPr txBox="1"/>
          <p:nvPr/>
        </p:nvSpPr>
        <p:spPr>
          <a:xfrm>
            <a:off x="3624750" y="4397500"/>
            <a:ext cx="1894500" cy="3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419"/>
              <a:t>working title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600"/>
              <a:t>Overview:</a:t>
            </a:r>
            <a:endParaRPr sz="3600"/>
          </a:p>
        </p:txBody>
      </p:sp>
      <p:sp>
        <p:nvSpPr>
          <p:cNvPr id="67" name="Google Shape;67;p15"/>
          <p:cNvSpPr txBox="1"/>
          <p:nvPr>
            <p:ph idx="1" type="body"/>
          </p:nvPr>
        </p:nvSpPr>
        <p:spPr>
          <a:xfrm>
            <a:off x="311700" y="12945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419" sz="2400">
                <a:solidFill>
                  <a:schemeClr val="dk1"/>
                </a:solidFill>
              </a:rPr>
              <a:t>The problem: </a:t>
            </a:r>
            <a:endParaRPr b="1" sz="2400">
              <a:solidFill>
                <a:schemeClr val="dk1"/>
              </a:solidFill>
            </a:endParaRPr>
          </a:p>
          <a:p>
            <a:pPr indent="-381000" lvl="0" marL="457200" rtl="0" algn="l">
              <a:spcBef>
                <a:spcPts val="0"/>
              </a:spcBef>
              <a:spcAft>
                <a:spcPts val="0"/>
              </a:spcAft>
              <a:buClr>
                <a:schemeClr val="dk1"/>
              </a:buClr>
              <a:buSzPts val="2400"/>
              <a:buChar char="-"/>
            </a:pPr>
            <a:r>
              <a:rPr lang="es-419" sz="2400">
                <a:solidFill>
                  <a:schemeClr val="dk1"/>
                </a:solidFill>
              </a:rPr>
              <a:t>cost is the biggest barrier to finding housing</a:t>
            </a:r>
            <a:endParaRPr sz="2400">
              <a:solidFill>
                <a:schemeClr val="dk1"/>
              </a:solidFill>
            </a:endParaRPr>
          </a:p>
          <a:p>
            <a:pPr indent="-381000" lvl="0" marL="457200" rtl="0" algn="l">
              <a:spcBef>
                <a:spcPts val="0"/>
              </a:spcBef>
              <a:spcAft>
                <a:spcPts val="0"/>
              </a:spcAft>
              <a:buClr>
                <a:schemeClr val="dk1"/>
              </a:buClr>
              <a:buSzPts val="2400"/>
              <a:buChar char="-"/>
            </a:pPr>
            <a:r>
              <a:rPr lang="es-419" sz="2400">
                <a:solidFill>
                  <a:schemeClr val="dk1"/>
                </a:solidFill>
              </a:rPr>
              <a:t>Lack of mutual aid and community building</a:t>
            </a:r>
            <a:endParaRPr sz="2400">
              <a:solidFill>
                <a:schemeClr val="dk1"/>
              </a:solidFill>
            </a:endParaRPr>
          </a:p>
          <a:p>
            <a:pPr indent="0" lvl="0" marL="0" rtl="0" algn="l">
              <a:spcBef>
                <a:spcPts val="0"/>
              </a:spcBef>
              <a:spcAft>
                <a:spcPts val="0"/>
              </a:spcAft>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b="1" lang="es-419" sz="2400">
                <a:solidFill>
                  <a:schemeClr val="dk1"/>
                </a:solidFill>
              </a:rPr>
              <a:t>The solution: </a:t>
            </a:r>
            <a:endParaRPr b="1" sz="2400">
              <a:solidFill>
                <a:schemeClr val="dk1"/>
              </a:solidFill>
            </a:endParaRPr>
          </a:p>
          <a:p>
            <a:pPr indent="0" lvl="0" marL="0" rtl="0" algn="l">
              <a:spcBef>
                <a:spcPts val="0"/>
              </a:spcBef>
              <a:spcAft>
                <a:spcPts val="0"/>
              </a:spcAft>
              <a:buClr>
                <a:schemeClr val="dk1"/>
              </a:buClr>
              <a:buSzPts val="1100"/>
              <a:buFont typeface="Arial"/>
              <a:buNone/>
            </a:pPr>
            <a:r>
              <a:rPr lang="es-419" sz="2400">
                <a:solidFill>
                  <a:schemeClr val="dk1"/>
                </a:solidFill>
              </a:rPr>
              <a:t>The two are intertwined - we can’t target cost without the support of many people</a:t>
            </a:r>
            <a:endParaRPr sz="2400">
              <a:solidFill>
                <a:schemeClr val="dk1"/>
              </a:solidFill>
            </a:endParaRPr>
          </a:p>
          <a:p>
            <a:pPr indent="0" lvl="0" marL="0" rtl="0" algn="l">
              <a:spcBef>
                <a:spcPts val="0"/>
              </a:spcBef>
              <a:spcAft>
                <a:spcPts val="160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Three Tasks: </a:t>
            </a:r>
            <a:endParaRPr/>
          </a:p>
        </p:txBody>
      </p:sp>
      <p:sp>
        <p:nvSpPr>
          <p:cNvPr id="73" name="Google Shape;73;p16"/>
          <p:cNvSpPr txBox="1"/>
          <p:nvPr>
            <p:ph idx="1" type="body"/>
          </p:nvPr>
        </p:nvSpPr>
        <p:spPr>
          <a:xfrm>
            <a:off x="311700" y="1493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419" sz="2400">
                <a:solidFill>
                  <a:schemeClr val="dk1"/>
                </a:solidFill>
              </a:rPr>
              <a:t>Complex: </a:t>
            </a:r>
            <a:r>
              <a:rPr lang="es-419" sz="2400">
                <a:solidFill>
                  <a:schemeClr val="dk1"/>
                </a:solidFill>
              </a:rPr>
              <a:t>Person X uses a wheelchair, and has recently found a place to potentially live. However, their landlord expects them to pay for the necessary renovations to make the living space accessible. Person X cannot afford this, and wants to get their landlord to cover the cost of the building works.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1600"/>
              </a:spcAft>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Three Tasks: </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419" sz="2400">
                <a:solidFill>
                  <a:schemeClr val="dk1"/>
                </a:solidFill>
              </a:rPr>
              <a:t>Moderate: </a:t>
            </a:r>
            <a:r>
              <a:rPr lang="es-419" sz="2400">
                <a:solidFill>
                  <a:schemeClr val="dk1"/>
                </a:solidFill>
              </a:rPr>
              <a:t>Meghan is a recent grad working two jobs to make rent. She plans to apply to grad school, but doesn’t have enough time since she is already working many hours. Her landlord is planning on increasing her rent in the new year - she would like to talk with her landlord about not increasing the rent since she is already working so hard, but feels intimidated. She would like some support in knowing what to say to her landlord when they meet.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1600"/>
              </a:spcAft>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Three Tasks: </a:t>
            </a:r>
            <a:endParaRPr/>
          </a:p>
        </p:txBody>
      </p:sp>
      <p:sp>
        <p:nvSpPr>
          <p:cNvPr id="85" name="Google Shape;85;p18"/>
          <p:cNvSpPr txBox="1"/>
          <p:nvPr>
            <p:ph idx="1" type="body"/>
          </p:nvPr>
        </p:nvSpPr>
        <p:spPr>
          <a:xfrm>
            <a:off x="311700" y="13126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419" sz="2400">
                <a:solidFill>
                  <a:schemeClr val="dk1"/>
                </a:solidFill>
              </a:rPr>
              <a:t>Complex</a:t>
            </a:r>
            <a:r>
              <a:rPr b="1" lang="es-419" sz="2400">
                <a:solidFill>
                  <a:schemeClr val="dk1"/>
                </a:solidFill>
              </a:rPr>
              <a:t>: </a:t>
            </a:r>
            <a:r>
              <a:rPr lang="es-419" sz="2400">
                <a:solidFill>
                  <a:schemeClr val="dk1"/>
                </a:solidFill>
              </a:rPr>
              <a:t>Person Y is living in an apartment, and has been there for a few years. The boiler is currently broken, but Person Y’s landlord has not fixed it despite many messages. Person Y would like some feedback on how to convince their landlord to fix the boiler, and support from others in the neighbourhood to confront the landlord. </a:t>
            </a:r>
            <a:endParaRPr sz="2400">
              <a:solidFill>
                <a:schemeClr val="dk1"/>
              </a:solidFill>
            </a:endParaRPr>
          </a:p>
          <a:p>
            <a:pPr indent="0" lvl="0" marL="0" rtl="0" algn="l">
              <a:spcBef>
                <a:spcPts val="0"/>
              </a:spcBef>
              <a:spcAft>
                <a:spcPts val="1600"/>
              </a:spcAft>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a:t>Video Storyboards:</a:t>
            </a:r>
            <a:endParaRPr/>
          </a:p>
          <a:p>
            <a:pPr indent="0" lvl="0" marL="0" rtl="0" algn="l">
              <a:spcBef>
                <a:spcPts val="0"/>
              </a:spcBef>
              <a:spcAft>
                <a:spcPts val="0"/>
              </a:spcAft>
              <a:buClr>
                <a:schemeClr val="dk1"/>
              </a:buClr>
              <a:buSzPts val="1100"/>
              <a:buFont typeface="Arial"/>
              <a:buNone/>
            </a:pPr>
            <a:r>
              <a:rPr lang="es-419" sz="1550">
                <a:latin typeface="Courier New"/>
                <a:ea typeface="Courier New"/>
                <a:cs typeface="Courier New"/>
                <a:sym typeface="Courier New"/>
              </a:rPr>
              <a:t>​</a:t>
            </a:r>
            <a:endParaRPr sz="1550">
              <a:latin typeface="Courier New"/>
              <a:ea typeface="Courier New"/>
              <a:cs typeface="Courier New"/>
              <a:sym typeface="Courier New"/>
            </a:endParaRPr>
          </a:p>
          <a:p>
            <a:pPr indent="0" lvl="0" marL="0" rtl="0" algn="l">
              <a:spcBef>
                <a:spcPts val="0"/>
              </a:spcBef>
              <a:spcAft>
                <a:spcPts val="0"/>
              </a:spcAft>
              <a:buNone/>
            </a:pPr>
            <a:r>
              <a:t/>
            </a:r>
            <a:endParaRPr/>
          </a:p>
        </p:txBody>
      </p:sp>
      <p:pic>
        <p:nvPicPr>
          <p:cNvPr id="91" name="Google Shape;91;p19"/>
          <p:cNvPicPr preferRelativeResize="0"/>
          <p:nvPr/>
        </p:nvPicPr>
        <p:blipFill>
          <a:blip r:embed="rId3">
            <a:alphaModFix/>
          </a:blip>
          <a:stretch>
            <a:fillRect/>
          </a:stretch>
        </p:blipFill>
        <p:spPr>
          <a:xfrm rot="5400000">
            <a:off x="672132" y="1003250"/>
            <a:ext cx="2865732" cy="3820977"/>
          </a:xfrm>
          <a:prstGeom prst="rect">
            <a:avLst/>
          </a:prstGeom>
          <a:noFill/>
          <a:ln>
            <a:noFill/>
          </a:ln>
        </p:spPr>
      </p:pic>
      <p:pic>
        <p:nvPicPr>
          <p:cNvPr id="92" name="Google Shape;92;p19"/>
          <p:cNvPicPr preferRelativeResize="0"/>
          <p:nvPr/>
        </p:nvPicPr>
        <p:blipFill rotWithShape="1">
          <a:blip r:embed="rId4">
            <a:alphaModFix/>
          </a:blip>
          <a:srcRect b="0" l="0" r="50980" t="0"/>
          <a:stretch/>
        </p:blipFill>
        <p:spPr>
          <a:xfrm rot="5400000">
            <a:off x="5882973" y="245779"/>
            <a:ext cx="1419101" cy="3860002"/>
          </a:xfrm>
          <a:prstGeom prst="rect">
            <a:avLst/>
          </a:prstGeom>
          <a:noFill/>
          <a:ln>
            <a:noFill/>
          </a:ln>
        </p:spPr>
      </p:pic>
      <p:pic>
        <p:nvPicPr>
          <p:cNvPr id="93" name="Google Shape;93;p19"/>
          <p:cNvPicPr preferRelativeResize="0"/>
          <p:nvPr/>
        </p:nvPicPr>
        <p:blipFill rotWithShape="1">
          <a:blip r:embed="rId5">
            <a:alphaModFix/>
          </a:blip>
          <a:srcRect b="0" l="47715" r="0" t="0"/>
          <a:stretch/>
        </p:blipFill>
        <p:spPr>
          <a:xfrm rot="5400000">
            <a:off x="5733311" y="1724021"/>
            <a:ext cx="1498377" cy="38209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a:t>Video Storyboards:</a:t>
            </a:r>
            <a:endParaRPr/>
          </a:p>
          <a:p>
            <a:pPr indent="0" lvl="0" marL="0" rtl="0" algn="l">
              <a:spcBef>
                <a:spcPts val="0"/>
              </a:spcBef>
              <a:spcAft>
                <a:spcPts val="0"/>
              </a:spcAft>
              <a:buClr>
                <a:schemeClr val="dk1"/>
              </a:buClr>
              <a:buSzPts val="1100"/>
              <a:buFont typeface="Arial"/>
              <a:buNone/>
            </a:pPr>
            <a:r>
              <a:rPr lang="es-419" sz="1550">
                <a:latin typeface="Courier New"/>
                <a:ea typeface="Courier New"/>
                <a:cs typeface="Courier New"/>
                <a:sym typeface="Courier New"/>
              </a:rPr>
              <a:t>​</a:t>
            </a:r>
            <a:endParaRPr sz="1550">
              <a:latin typeface="Courier New"/>
              <a:ea typeface="Courier New"/>
              <a:cs typeface="Courier New"/>
              <a:sym typeface="Courier New"/>
            </a:endParaRPr>
          </a:p>
          <a:p>
            <a:pPr indent="0" lvl="0" marL="0" rtl="0" algn="l">
              <a:spcBef>
                <a:spcPts val="0"/>
              </a:spcBef>
              <a:spcAft>
                <a:spcPts val="0"/>
              </a:spcAft>
              <a:buNone/>
            </a:pPr>
            <a:r>
              <a:t/>
            </a:r>
            <a:endParaRPr/>
          </a:p>
        </p:txBody>
      </p:sp>
      <p:pic>
        <p:nvPicPr>
          <p:cNvPr id="99" name="Google Shape;99;p20"/>
          <p:cNvPicPr preferRelativeResize="0"/>
          <p:nvPr/>
        </p:nvPicPr>
        <p:blipFill rotWithShape="1">
          <a:blip r:embed="rId3">
            <a:alphaModFix/>
          </a:blip>
          <a:srcRect b="47415" l="0" r="52419" t="0"/>
          <a:stretch/>
        </p:blipFill>
        <p:spPr>
          <a:xfrm rot="5400000">
            <a:off x="634567" y="985868"/>
            <a:ext cx="1363498" cy="2009223"/>
          </a:xfrm>
          <a:prstGeom prst="rect">
            <a:avLst/>
          </a:prstGeom>
          <a:noFill/>
          <a:ln>
            <a:noFill/>
          </a:ln>
        </p:spPr>
      </p:pic>
      <p:pic>
        <p:nvPicPr>
          <p:cNvPr id="100" name="Google Shape;100;p20"/>
          <p:cNvPicPr preferRelativeResize="0"/>
          <p:nvPr/>
        </p:nvPicPr>
        <p:blipFill rotWithShape="1">
          <a:blip r:embed="rId4">
            <a:alphaModFix/>
          </a:blip>
          <a:srcRect b="0" l="48138" r="0" t="51508"/>
          <a:stretch/>
        </p:blipFill>
        <p:spPr>
          <a:xfrm rot="5400000">
            <a:off x="2303039" y="1084313"/>
            <a:ext cx="1453675" cy="1812299"/>
          </a:xfrm>
          <a:prstGeom prst="rect">
            <a:avLst/>
          </a:prstGeom>
          <a:noFill/>
          <a:ln>
            <a:noFill/>
          </a:ln>
        </p:spPr>
      </p:pic>
      <p:pic>
        <p:nvPicPr>
          <p:cNvPr id="101" name="Google Shape;101;p20"/>
          <p:cNvPicPr preferRelativeResize="0"/>
          <p:nvPr/>
        </p:nvPicPr>
        <p:blipFill rotWithShape="1">
          <a:blip r:embed="rId4">
            <a:alphaModFix/>
          </a:blip>
          <a:srcRect b="48883" l="48138" r="0" t="0"/>
          <a:stretch/>
        </p:blipFill>
        <p:spPr>
          <a:xfrm rot="5400000">
            <a:off x="441724" y="2443899"/>
            <a:ext cx="1453675" cy="1910327"/>
          </a:xfrm>
          <a:prstGeom prst="rect">
            <a:avLst/>
          </a:prstGeom>
          <a:noFill/>
          <a:ln>
            <a:noFill/>
          </a:ln>
        </p:spPr>
      </p:pic>
      <p:pic>
        <p:nvPicPr>
          <p:cNvPr id="102" name="Google Shape;102;p20"/>
          <p:cNvPicPr preferRelativeResize="0"/>
          <p:nvPr/>
        </p:nvPicPr>
        <p:blipFill rotWithShape="1">
          <a:blip r:embed="rId5">
            <a:alphaModFix/>
          </a:blip>
          <a:srcRect b="0" l="48528" r="-61" t="47409"/>
          <a:stretch/>
        </p:blipFill>
        <p:spPr>
          <a:xfrm rot="5400000">
            <a:off x="2283925" y="2384074"/>
            <a:ext cx="1491901" cy="2029973"/>
          </a:xfrm>
          <a:prstGeom prst="rect">
            <a:avLst/>
          </a:prstGeom>
          <a:noFill/>
          <a:ln>
            <a:noFill/>
          </a:ln>
        </p:spPr>
      </p:pic>
      <p:pic>
        <p:nvPicPr>
          <p:cNvPr id="103" name="Google Shape;103;p20"/>
          <p:cNvPicPr preferRelativeResize="0"/>
          <p:nvPr/>
        </p:nvPicPr>
        <p:blipFill rotWithShape="1">
          <a:blip r:embed="rId5">
            <a:alphaModFix/>
          </a:blip>
          <a:srcRect b="52374" l="48466" r="0" t="0"/>
          <a:stretch/>
        </p:blipFill>
        <p:spPr>
          <a:xfrm rot="5400000">
            <a:off x="4990202" y="1071289"/>
            <a:ext cx="1491901" cy="1838347"/>
          </a:xfrm>
          <a:prstGeom prst="rect">
            <a:avLst/>
          </a:prstGeom>
          <a:noFill/>
          <a:ln>
            <a:noFill/>
          </a:ln>
        </p:spPr>
      </p:pic>
      <p:pic>
        <p:nvPicPr>
          <p:cNvPr id="104" name="Google Shape;104;p20"/>
          <p:cNvPicPr preferRelativeResize="0"/>
          <p:nvPr/>
        </p:nvPicPr>
        <p:blipFill rotWithShape="1">
          <a:blip r:embed="rId6">
            <a:alphaModFix/>
          </a:blip>
          <a:srcRect b="0" l="0" r="51980" t="47117"/>
          <a:stretch/>
        </p:blipFill>
        <p:spPr>
          <a:xfrm rot="5400000">
            <a:off x="6878739" y="901024"/>
            <a:ext cx="1483899" cy="2178875"/>
          </a:xfrm>
          <a:prstGeom prst="rect">
            <a:avLst/>
          </a:prstGeom>
          <a:noFill/>
          <a:ln>
            <a:noFill/>
          </a:ln>
        </p:spPr>
      </p:pic>
      <p:pic>
        <p:nvPicPr>
          <p:cNvPr id="105" name="Google Shape;105;p20"/>
          <p:cNvPicPr preferRelativeResize="0"/>
          <p:nvPr/>
        </p:nvPicPr>
        <p:blipFill rotWithShape="1">
          <a:blip r:embed="rId6">
            <a:alphaModFix/>
          </a:blip>
          <a:srcRect b="52029" l="0" r="51980" t="0"/>
          <a:stretch/>
        </p:blipFill>
        <p:spPr>
          <a:xfrm rot="5400000">
            <a:off x="5020676" y="2490100"/>
            <a:ext cx="1483874" cy="1976524"/>
          </a:xfrm>
          <a:prstGeom prst="rect">
            <a:avLst/>
          </a:prstGeom>
          <a:noFill/>
          <a:ln>
            <a:noFill/>
          </a:ln>
        </p:spPr>
      </p:pic>
      <p:pic>
        <p:nvPicPr>
          <p:cNvPr id="106" name="Google Shape;106;p20"/>
          <p:cNvPicPr preferRelativeResize="0"/>
          <p:nvPr/>
        </p:nvPicPr>
        <p:blipFill rotWithShape="1">
          <a:blip r:embed="rId6">
            <a:alphaModFix/>
          </a:blip>
          <a:srcRect b="0" l="48641" r="2769" t="47059"/>
          <a:stretch/>
        </p:blipFill>
        <p:spPr>
          <a:xfrm rot="5400000">
            <a:off x="6869899" y="2387749"/>
            <a:ext cx="1501575" cy="21812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a:t>Video Storyboards:</a:t>
            </a:r>
            <a:endParaRPr/>
          </a:p>
          <a:p>
            <a:pPr indent="0" lvl="0" marL="0" rtl="0" algn="l">
              <a:spcBef>
                <a:spcPts val="0"/>
              </a:spcBef>
              <a:spcAft>
                <a:spcPts val="0"/>
              </a:spcAft>
              <a:buClr>
                <a:schemeClr val="dk1"/>
              </a:buClr>
              <a:buSzPts val="1100"/>
              <a:buFont typeface="Arial"/>
              <a:buNone/>
            </a:pPr>
            <a:r>
              <a:rPr lang="es-419" sz="1550">
                <a:latin typeface="Courier New"/>
                <a:ea typeface="Courier New"/>
                <a:cs typeface="Courier New"/>
                <a:sym typeface="Courier New"/>
              </a:rPr>
              <a:t>​</a:t>
            </a:r>
            <a:endParaRPr sz="1550">
              <a:latin typeface="Courier New"/>
              <a:ea typeface="Courier New"/>
              <a:cs typeface="Courier New"/>
              <a:sym typeface="Courier New"/>
            </a:endParaRPr>
          </a:p>
          <a:p>
            <a:pPr indent="0" lvl="0" marL="0" rtl="0" algn="l">
              <a:spcBef>
                <a:spcPts val="0"/>
              </a:spcBef>
              <a:spcAft>
                <a:spcPts val="0"/>
              </a:spcAft>
              <a:buNone/>
            </a:pPr>
            <a:r>
              <a:t/>
            </a:r>
            <a:endParaRPr/>
          </a:p>
        </p:txBody>
      </p:sp>
      <p:pic>
        <p:nvPicPr>
          <p:cNvPr id="112" name="Google Shape;112;p21"/>
          <p:cNvPicPr preferRelativeResize="0"/>
          <p:nvPr/>
        </p:nvPicPr>
        <p:blipFill rotWithShape="1">
          <a:blip r:embed="rId3">
            <a:alphaModFix/>
          </a:blip>
          <a:srcRect b="1064" l="0" r="51788" t="48734"/>
          <a:stretch/>
        </p:blipFill>
        <p:spPr>
          <a:xfrm rot="5400000">
            <a:off x="756312" y="2535513"/>
            <a:ext cx="1381575" cy="1918150"/>
          </a:xfrm>
          <a:prstGeom prst="rect">
            <a:avLst/>
          </a:prstGeom>
          <a:noFill/>
          <a:ln>
            <a:noFill/>
          </a:ln>
        </p:spPr>
      </p:pic>
      <p:pic>
        <p:nvPicPr>
          <p:cNvPr id="113" name="Google Shape;113;p21"/>
          <p:cNvPicPr preferRelativeResize="0"/>
          <p:nvPr/>
        </p:nvPicPr>
        <p:blipFill rotWithShape="1">
          <a:blip r:embed="rId4">
            <a:alphaModFix/>
          </a:blip>
          <a:srcRect b="53414" l="48699" r="0" t="0"/>
          <a:stretch/>
        </p:blipFill>
        <p:spPr>
          <a:xfrm rot="5400000">
            <a:off x="2573162" y="1155387"/>
            <a:ext cx="1585376" cy="1919351"/>
          </a:xfrm>
          <a:prstGeom prst="rect">
            <a:avLst/>
          </a:prstGeom>
          <a:noFill/>
          <a:ln>
            <a:noFill/>
          </a:ln>
        </p:spPr>
      </p:pic>
      <p:pic>
        <p:nvPicPr>
          <p:cNvPr id="114" name="Google Shape;114;p21"/>
          <p:cNvPicPr preferRelativeResize="0"/>
          <p:nvPr/>
        </p:nvPicPr>
        <p:blipFill rotWithShape="1">
          <a:blip r:embed="rId5">
            <a:alphaModFix/>
          </a:blip>
          <a:srcRect b="0" l="0" r="57472" t="49346"/>
          <a:stretch/>
        </p:blipFill>
        <p:spPr>
          <a:xfrm rot="5400000">
            <a:off x="699512" y="934563"/>
            <a:ext cx="1318850" cy="2094474"/>
          </a:xfrm>
          <a:prstGeom prst="rect">
            <a:avLst/>
          </a:prstGeom>
          <a:noFill/>
          <a:ln>
            <a:noFill/>
          </a:ln>
        </p:spPr>
      </p:pic>
      <p:pic>
        <p:nvPicPr>
          <p:cNvPr id="115" name="Google Shape;115;p21"/>
          <p:cNvPicPr preferRelativeResize="0"/>
          <p:nvPr/>
        </p:nvPicPr>
        <p:blipFill rotWithShape="1">
          <a:blip r:embed="rId6">
            <a:alphaModFix/>
          </a:blip>
          <a:srcRect b="0" l="0" r="51354" t="50575"/>
          <a:stretch/>
        </p:blipFill>
        <p:spPr>
          <a:xfrm rot="5400000">
            <a:off x="2534313" y="2561986"/>
            <a:ext cx="1363498" cy="1847127"/>
          </a:xfrm>
          <a:prstGeom prst="rect">
            <a:avLst/>
          </a:prstGeom>
          <a:noFill/>
          <a:ln>
            <a:noFill/>
          </a:ln>
        </p:spPr>
      </p:pic>
      <p:pic>
        <p:nvPicPr>
          <p:cNvPr id="116" name="Google Shape;116;p21"/>
          <p:cNvPicPr preferRelativeResize="0"/>
          <p:nvPr/>
        </p:nvPicPr>
        <p:blipFill rotWithShape="1">
          <a:blip r:embed="rId6">
            <a:alphaModFix/>
          </a:blip>
          <a:srcRect b="48767" l="0" r="51354" t="0"/>
          <a:stretch/>
        </p:blipFill>
        <p:spPr>
          <a:xfrm rot="5400000">
            <a:off x="5490375" y="1046785"/>
            <a:ext cx="1363498" cy="19146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