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Proxima Nova"/>
      <p:regular r:id="rId39"/>
      <p:bold r:id="rId40"/>
      <p:italic r:id="rId41"/>
      <p:boldItalic r:id="rId42"/>
    </p:embeddedFont>
    <p:embeddedFont>
      <p:font typeface="Kaushan Script"/>
      <p:regular r:id="rId43"/>
    </p:embeddedFont>
    <p:embeddedFont>
      <p:font typeface="Helvetica Neue"/>
      <p:regular r:id="rId44"/>
      <p:bold r:id="rId45"/>
      <p:italic r:id="rId46"/>
      <p:boldItalic r:id="rId47"/>
    </p:embeddedFont>
    <p:embeddedFont>
      <p:font typeface="Kalam"/>
      <p:regular r:id="rId48"/>
      <p:bold r:id="rId49"/>
    </p:embeddedFont>
    <p:embeddedFont>
      <p:font typeface="Kalam Light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2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bold.fntdata"/><Relationship Id="rId42" Type="http://schemas.openxmlformats.org/officeDocument/2006/relationships/font" Target="fonts/ProximaNova-boldItalic.fntdata"/><Relationship Id="rId41" Type="http://schemas.openxmlformats.org/officeDocument/2006/relationships/font" Target="fonts/ProximaNova-italic.fntdata"/><Relationship Id="rId44" Type="http://schemas.openxmlformats.org/officeDocument/2006/relationships/font" Target="fonts/HelveticaNeue-regular.fntdata"/><Relationship Id="rId43" Type="http://schemas.openxmlformats.org/officeDocument/2006/relationships/font" Target="fonts/KaushanScript-regular.fntdata"/><Relationship Id="rId46" Type="http://schemas.openxmlformats.org/officeDocument/2006/relationships/font" Target="fonts/HelveticaNeue-italic.fntdata"/><Relationship Id="rId45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Kalam-regular.fntdata"/><Relationship Id="rId47" Type="http://schemas.openxmlformats.org/officeDocument/2006/relationships/font" Target="fonts/HelveticaNeue-boldItalic.fntdata"/><Relationship Id="rId49" Type="http://schemas.openxmlformats.org/officeDocument/2006/relationships/font" Target="fonts/Kala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ProximaNova-regular.fntdata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KalamLight-bold.fntdata"/><Relationship Id="rId50" Type="http://schemas.openxmlformats.org/officeDocument/2006/relationships/font" Target="fonts/KalamLight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83c2bc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83c2bc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59672ef39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59672ef39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59672ef39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59672ef3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57fcc21c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57fcc21c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595b29a1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595b29a1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Note: the screenshots provided here are a simplified version for the entire workflow experienced in the prototype; all the features that could be implemented aren’t shown here.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598682fd1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598682fd1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Note: the screenshots provided here are a simplified version for the entire workflow experienced in the prototype; all the features that could be implemented aren’t shown here.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595b29a1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595b29a1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598682fd1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598682fd1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Note: the screenshots provided here are a simplified version for the entire workflow experienced in the prototype; all the features that could be implemented aren’t shown here.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595b29a1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595b29a1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Note: the screenshots provided here are a simplified version for the entire workflow experienced in the prototype; all the features that could be implemented aren’t shown here.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57fcc21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57fcc21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598682fd1_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598682fd1_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Note: The same actions are used to share with friends and public, so I share it with friends in this prototype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83c2bc3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83c2bc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595b29a1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595b29a1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Note: The same actions are used to share with friends and public, so I share it with friends in this prototype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598682fd1_4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598682fd1_4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Note: The same actions are used to share with friends and public, so I share it with friends in this prototype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598682fd1_4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598682fd1_4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Note: The same actions are used to share with friends and public, so I share it with friends in this prototype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595b29a1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595b29a1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595b29a1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4595b29a1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595b29a1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595b29a1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595b29a1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595b29a1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598682fd1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4598682fd1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459672ef39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459672ef39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59672ef39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59672ef39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683c2bc3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683c2bc3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459672ef39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459672ef39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4598682fd1_4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4598682fd1_4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4598682fd1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4598682fd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683c2bc3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683c2bc3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57fcc21c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57fcc21c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59672ef39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59672ef3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7fcc21c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7fcc21c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59672ef39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59672ef39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57fcc21c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57fcc21c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Kalam Light"/>
              <a:ea typeface="Kalam Light"/>
              <a:cs typeface="Kalam Light"/>
              <a:sym typeface="Kalam Ligh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Kaushan Script"/>
              <a:buNone/>
              <a:defRPr sz="5200"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ushan Script"/>
              <a:buNone/>
              <a:defRPr sz="2800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34.png"/><Relationship Id="rId6" Type="http://schemas.openxmlformats.org/officeDocument/2006/relationships/image" Target="../media/image21.png"/><Relationship Id="rId7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invis.io/GCOWVNHFVK6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invis.io/GCOWVNHFVK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 rot="-5400000">
            <a:off x="1997250" y="-1997250"/>
            <a:ext cx="5143500" cy="91380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"/>
          <p:cNvSpPr txBox="1"/>
          <p:nvPr>
            <p:ph type="ctrTitle"/>
          </p:nvPr>
        </p:nvSpPr>
        <p:spPr>
          <a:xfrm>
            <a:off x="125" y="100"/>
            <a:ext cx="9144000" cy="44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R</a:t>
            </a:r>
            <a:r>
              <a:rPr b="1" lang="en" sz="7200">
                <a:solidFill>
                  <a:srgbClr val="FFFFFF"/>
                </a:solidFill>
              </a:rPr>
              <a:t>ECHORDS</a:t>
            </a:r>
            <a:endParaRPr b="1" sz="7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Assignment #6: Med-Fi Prototype</a:t>
            </a:r>
            <a:endParaRPr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1" name="Google Shape;101;p25"/>
          <p:cNvSpPr txBox="1"/>
          <p:nvPr>
            <p:ph idx="1" type="subTitle"/>
          </p:nvPr>
        </p:nvSpPr>
        <p:spPr>
          <a:xfrm>
            <a:off x="-300" y="4416350"/>
            <a:ext cx="9144000" cy="11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Jourdann Fraser, Vy Mai, and Tiffany Manuel</a:t>
            </a:r>
            <a:endParaRPr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4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/>
        </p:nvSpPr>
        <p:spPr>
          <a:xfrm>
            <a:off x="611875" y="251700"/>
            <a:ext cx="3585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Change #3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94" name="Google Shape;194;p34"/>
          <p:cNvPicPr preferRelativeResize="0"/>
          <p:nvPr/>
        </p:nvPicPr>
        <p:blipFill rotWithShape="1">
          <a:blip r:embed="rId4">
            <a:alphaModFix/>
          </a:blip>
          <a:srcRect b="42395" l="65385" r="3900" t="3536"/>
          <a:stretch/>
        </p:blipFill>
        <p:spPr>
          <a:xfrm>
            <a:off x="848075" y="1783950"/>
            <a:ext cx="2398500" cy="3268350"/>
          </a:xfrm>
          <a:prstGeom prst="rect">
            <a:avLst/>
          </a:prstGeom>
          <a:noFill/>
          <a:ln cap="flat" cmpd="sng" w="25400">
            <a:solidFill>
              <a:srgbClr val="B4A7D6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95" name="Google Shape;195;p34"/>
          <p:cNvPicPr preferRelativeResize="0"/>
          <p:nvPr/>
        </p:nvPicPr>
        <p:blipFill rotWithShape="1">
          <a:blip r:embed="rId5">
            <a:alphaModFix/>
          </a:blip>
          <a:srcRect b="18323" l="0" r="67032" t="61463"/>
          <a:stretch/>
        </p:blipFill>
        <p:spPr>
          <a:xfrm rot="-5400000">
            <a:off x="5306100" y="1926000"/>
            <a:ext cx="3404949" cy="27265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" name="Google Shape;196;p34"/>
          <p:cNvSpPr/>
          <p:nvPr/>
        </p:nvSpPr>
        <p:spPr>
          <a:xfrm>
            <a:off x="1124225" y="1949175"/>
            <a:ext cx="1846200" cy="26802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4"/>
          <p:cNvSpPr/>
          <p:nvPr/>
        </p:nvSpPr>
        <p:spPr>
          <a:xfrm>
            <a:off x="5969450" y="4382025"/>
            <a:ext cx="2331600" cy="3621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5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5"/>
          <p:cNvSpPr txBox="1"/>
          <p:nvPr/>
        </p:nvSpPr>
        <p:spPr>
          <a:xfrm>
            <a:off x="656600" y="52050"/>
            <a:ext cx="36387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Tasks</a:t>
            </a:r>
            <a:endParaRPr b="1" sz="3000"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125" y="1294975"/>
            <a:ext cx="9144000" cy="37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highlight>
                  <a:srgbClr val="4A86E8"/>
                </a:highlight>
                <a:latin typeface="Proxima Nova"/>
                <a:ea typeface="Proxima Nova"/>
                <a:cs typeface="Proxima Nova"/>
                <a:sym typeface="Proxima Nova"/>
              </a:rPr>
              <a:t>[Simple]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Create and save your own rechord (memory and song)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[Simple] View your own rechords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[Medium] View rechords from your friends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[Medium] View a public playlist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[Complex] Share a rechord with your friends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[Complex] Share a rechord with the public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02917" y="405350"/>
            <a:ext cx="3938167" cy="51435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1" name="Google Shape;211;p36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lam"/>
                <a:ea typeface="Kalam"/>
                <a:cs typeface="Kalam"/>
                <a:sym typeface="Kalam"/>
              </a:rPr>
              <a:t>Task #1: Create and save a rechord (song+memory)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2" name="Google Shape;212;p36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275" y="1350875"/>
            <a:ext cx="1651125" cy="353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7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lam"/>
                <a:ea typeface="Kalam"/>
                <a:cs typeface="Kalam"/>
                <a:sym typeface="Kalam"/>
              </a:rPr>
              <a:t>Task #1: Create and save a rechord (song+memory)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475" y="1324500"/>
            <a:ext cx="1651100" cy="35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2662" y="1324504"/>
            <a:ext cx="1651100" cy="358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50" y="1334875"/>
            <a:ext cx="1651100" cy="35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/>
          <p:nvPr/>
        </p:nvSpPr>
        <p:spPr>
          <a:xfrm>
            <a:off x="698200" y="3456350"/>
            <a:ext cx="456000" cy="4560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"/>
          <p:cNvSpPr/>
          <p:nvPr/>
        </p:nvSpPr>
        <p:spPr>
          <a:xfrm>
            <a:off x="1942650" y="2064350"/>
            <a:ext cx="694200" cy="264600"/>
          </a:xfrm>
          <a:prstGeom prst="rect">
            <a:avLst/>
          </a:prstGeom>
          <a:solidFill>
            <a:srgbClr val="4A86E8">
              <a:alpha val="4192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7"/>
          <p:cNvSpPr/>
          <p:nvPr/>
        </p:nvSpPr>
        <p:spPr>
          <a:xfrm>
            <a:off x="3784675" y="1733925"/>
            <a:ext cx="1550700" cy="264600"/>
          </a:xfrm>
          <a:prstGeom prst="rect">
            <a:avLst/>
          </a:prstGeom>
          <a:solidFill>
            <a:srgbClr val="4A86E8">
              <a:alpha val="4192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6" name="Google Shape;226;p37"/>
          <p:cNvCxnSpPr/>
          <p:nvPr/>
        </p:nvCxnSpPr>
        <p:spPr>
          <a:xfrm flipH="1" rot="10800000">
            <a:off x="1090525" y="3222525"/>
            <a:ext cx="1264200" cy="455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37"/>
          <p:cNvCxnSpPr>
            <a:stCxn id="224" idx="3"/>
          </p:cNvCxnSpPr>
          <p:nvPr/>
        </p:nvCxnSpPr>
        <p:spPr>
          <a:xfrm flipH="1" rot="10800000">
            <a:off x="2636850" y="2193650"/>
            <a:ext cx="1317000" cy="3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37"/>
          <p:cNvCxnSpPr/>
          <p:nvPr/>
        </p:nvCxnSpPr>
        <p:spPr>
          <a:xfrm flipH="1" rot="10800000">
            <a:off x="4916425" y="1873425"/>
            <a:ext cx="681300" cy="1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37"/>
          <p:cNvSpPr txBox="1"/>
          <p:nvPr/>
        </p:nvSpPr>
        <p:spPr>
          <a:xfrm>
            <a:off x="40025" y="9462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search music page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1892475" y="946188"/>
            <a:ext cx="1701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find song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3593775" y="778125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edit new rechord page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37"/>
          <p:cNvSpPr txBox="1"/>
          <p:nvPr/>
        </p:nvSpPr>
        <p:spPr>
          <a:xfrm>
            <a:off x="5501188" y="959375"/>
            <a:ext cx="1701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input rechord title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3" name="Google Shape;233;p37"/>
          <p:cNvCxnSpPr/>
          <p:nvPr/>
        </p:nvCxnSpPr>
        <p:spPr>
          <a:xfrm>
            <a:off x="7177400" y="2712400"/>
            <a:ext cx="2678100" cy="12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127" y="1289506"/>
            <a:ext cx="1779849" cy="385394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8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lam"/>
                <a:ea typeface="Kalam"/>
                <a:cs typeface="Kalam"/>
                <a:sym typeface="Kalam"/>
              </a:rPr>
              <a:t>Task #1: Create and save a rechord (song+memory)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0" name="Google Shape;240;p38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6375" y="1245525"/>
            <a:ext cx="1779850" cy="38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/>
          <p:nvPr/>
        </p:nvSpPr>
        <p:spPr>
          <a:xfrm>
            <a:off x="5263250" y="4652525"/>
            <a:ext cx="866100" cy="323100"/>
          </a:xfrm>
          <a:prstGeom prst="rect">
            <a:avLst/>
          </a:prstGeom>
          <a:solidFill>
            <a:srgbClr val="4A86E8">
              <a:alpha val="4192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8"/>
          <p:cNvSpPr txBox="1"/>
          <p:nvPr/>
        </p:nvSpPr>
        <p:spPr>
          <a:xfrm>
            <a:off x="584800" y="868400"/>
            <a:ext cx="2193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dit memory (optional)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4845650" y="828013"/>
            <a:ext cx="1701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Save rechord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675" y="1289500"/>
            <a:ext cx="1779849" cy="38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8675" y="1231063"/>
            <a:ext cx="1767454" cy="3897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38"/>
          <p:cNvCxnSpPr/>
          <p:nvPr/>
        </p:nvCxnSpPr>
        <p:spPr>
          <a:xfrm flipH="1" rot="10800000">
            <a:off x="6129350" y="2404925"/>
            <a:ext cx="1127100" cy="2405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8" name="Google Shape;248;p38"/>
          <p:cNvSpPr/>
          <p:nvPr/>
        </p:nvSpPr>
        <p:spPr>
          <a:xfrm>
            <a:off x="7256450" y="2211875"/>
            <a:ext cx="1635900" cy="323100"/>
          </a:xfrm>
          <a:prstGeom prst="rect">
            <a:avLst/>
          </a:prstGeom>
          <a:solidFill>
            <a:srgbClr val="4A86E8">
              <a:alpha val="4192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8"/>
          <p:cNvSpPr txBox="1"/>
          <p:nvPr/>
        </p:nvSpPr>
        <p:spPr>
          <a:xfrm>
            <a:off x="7060800" y="820800"/>
            <a:ext cx="20832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Add to “My Rechords”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0" name="Google Shape;250;p38"/>
          <p:cNvCxnSpPr/>
          <p:nvPr/>
        </p:nvCxnSpPr>
        <p:spPr>
          <a:xfrm>
            <a:off x="-2093300" y="2565450"/>
            <a:ext cx="2678100" cy="12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38"/>
          <p:cNvSpPr/>
          <p:nvPr/>
        </p:nvSpPr>
        <p:spPr>
          <a:xfrm>
            <a:off x="830950" y="4201550"/>
            <a:ext cx="1701300" cy="3231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2" name="Google Shape;252;p38"/>
          <p:cNvCxnSpPr>
            <a:stCxn id="251" idx="3"/>
          </p:cNvCxnSpPr>
          <p:nvPr/>
        </p:nvCxnSpPr>
        <p:spPr>
          <a:xfrm>
            <a:off x="2532250" y="4363100"/>
            <a:ext cx="702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38"/>
          <p:cNvSpPr/>
          <p:nvPr/>
        </p:nvSpPr>
        <p:spPr>
          <a:xfrm>
            <a:off x="3332100" y="4738175"/>
            <a:ext cx="866100" cy="2376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38"/>
          <p:cNvCxnSpPr>
            <a:stCxn id="253" idx="3"/>
          </p:cNvCxnSpPr>
          <p:nvPr/>
        </p:nvCxnSpPr>
        <p:spPr>
          <a:xfrm flipH="1" rot="10800000">
            <a:off x="4198200" y="4295075"/>
            <a:ext cx="782100" cy="56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5" name="Google Shape;255;p38"/>
          <p:cNvSpPr txBox="1"/>
          <p:nvPr/>
        </p:nvSpPr>
        <p:spPr>
          <a:xfrm>
            <a:off x="2592150" y="792200"/>
            <a:ext cx="2193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ave memory description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9"/>
          <p:cNvPicPr preferRelativeResize="0"/>
          <p:nvPr/>
        </p:nvPicPr>
        <p:blipFill rotWithShape="1">
          <a:blip r:embed="rId3">
            <a:alphaModFix/>
          </a:blip>
          <a:srcRect b="0" l="17680" r="-32" t="0"/>
          <a:stretch/>
        </p:blipFill>
        <p:spPr>
          <a:xfrm rot="-5400000">
            <a:off x="2543551" y="-156489"/>
            <a:ext cx="4056899" cy="62526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1" name="Google Shape;261;p39"/>
          <p:cNvSpPr/>
          <p:nvPr/>
        </p:nvSpPr>
        <p:spPr>
          <a:xfrm>
            <a:off x="3633575" y="2817300"/>
            <a:ext cx="3376200" cy="21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9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Task #2: View your rechord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Task #2: View your rechord (</a:t>
            </a:r>
            <a:r>
              <a:rPr b="1" lang="en" sz="3000">
                <a:latin typeface="Kalam"/>
                <a:ea typeface="Kalam"/>
                <a:cs typeface="Kalam"/>
                <a:sym typeface="Kalam"/>
              </a:rPr>
              <a:t>Option 1)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69" name="Google Shape;269;p40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025" y="1246200"/>
            <a:ext cx="1767454" cy="38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5600" y="1246175"/>
            <a:ext cx="1767450" cy="38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5450" y="1179450"/>
            <a:ext cx="1803700" cy="38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/>
          <p:cNvSpPr/>
          <p:nvPr/>
        </p:nvSpPr>
        <p:spPr>
          <a:xfrm>
            <a:off x="1687525" y="4620750"/>
            <a:ext cx="456000" cy="456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0"/>
          <p:cNvSpPr/>
          <p:nvPr/>
        </p:nvSpPr>
        <p:spPr>
          <a:xfrm>
            <a:off x="3717575" y="2270800"/>
            <a:ext cx="133200" cy="191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5" name="Google Shape;275;p40"/>
          <p:cNvCxnSpPr>
            <a:stCxn id="273" idx="3"/>
          </p:cNvCxnSpPr>
          <p:nvPr/>
        </p:nvCxnSpPr>
        <p:spPr>
          <a:xfrm flipH="1" rot="10800000">
            <a:off x="2143525" y="3439350"/>
            <a:ext cx="1532400" cy="1409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p40"/>
          <p:cNvCxnSpPr/>
          <p:nvPr/>
        </p:nvCxnSpPr>
        <p:spPr>
          <a:xfrm flipH="1" rot="10800000">
            <a:off x="3850775" y="2324150"/>
            <a:ext cx="1948800" cy="13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40"/>
          <p:cNvSpPr txBox="1"/>
          <p:nvPr/>
        </p:nvSpPr>
        <p:spPr>
          <a:xfrm>
            <a:off x="1501225" y="797000"/>
            <a:ext cx="828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nav tab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3722125" y="7305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(personal)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5788175" y="7305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(expanded)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Task #2: View your rechord (Option 2)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85" name="Google Shape;285;p41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475" y="1222400"/>
            <a:ext cx="1767454" cy="38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587" y="1246188"/>
            <a:ext cx="1780170" cy="38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6095" y="1203250"/>
            <a:ext cx="1780170" cy="38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025" y="1179450"/>
            <a:ext cx="1803700" cy="38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1"/>
          <p:cNvSpPr/>
          <p:nvPr/>
        </p:nvSpPr>
        <p:spPr>
          <a:xfrm>
            <a:off x="585100" y="4620750"/>
            <a:ext cx="456000" cy="4560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1"/>
          <p:cNvSpPr/>
          <p:nvPr/>
        </p:nvSpPr>
        <p:spPr>
          <a:xfrm>
            <a:off x="2644950" y="2247000"/>
            <a:ext cx="598500" cy="2280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1"/>
          <p:cNvSpPr/>
          <p:nvPr/>
        </p:nvSpPr>
        <p:spPr>
          <a:xfrm>
            <a:off x="4942613" y="1896300"/>
            <a:ext cx="1598100" cy="15438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3" name="Google Shape;293;p41"/>
          <p:cNvCxnSpPr>
            <a:endCxn id="286" idx="1"/>
          </p:cNvCxnSpPr>
          <p:nvPr/>
        </p:nvCxnSpPr>
        <p:spPr>
          <a:xfrm flipH="1" rot="10800000">
            <a:off x="1012075" y="3171050"/>
            <a:ext cx="1529400" cy="175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41"/>
          <p:cNvCxnSpPr/>
          <p:nvPr/>
        </p:nvCxnSpPr>
        <p:spPr>
          <a:xfrm>
            <a:off x="6540725" y="2034150"/>
            <a:ext cx="532800" cy="7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41"/>
          <p:cNvCxnSpPr>
            <a:stCxn id="291" idx="3"/>
            <a:endCxn id="292" idx="1"/>
          </p:cNvCxnSpPr>
          <p:nvPr/>
        </p:nvCxnSpPr>
        <p:spPr>
          <a:xfrm>
            <a:off x="3243450" y="2361000"/>
            <a:ext cx="1699200" cy="307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6" name="Google Shape;296;p41"/>
          <p:cNvSpPr txBox="1"/>
          <p:nvPr/>
        </p:nvSpPr>
        <p:spPr>
          <a:xfrm>
            <a:off x="782075" y="797000"/>
            <a:ext cx="1185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homepage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497900" y="6829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(personal)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4814363" y="7305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music player (memory)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9" name="Google Shape;299;p41"/>
          <p:cNvSpPr txBox="1"/>
          <p:nvPr/>
        </p:nvSpPr>
        <p:spPr>
          <a:xfrm>
            <a:off x="6816375" y="7067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muisc player (date and time)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lam"/>
                <a:ea typeface="Kalam"/>
                <a:cs typeface="Kalam"/>
                <a:sym typeface="Kalam"/>
              </a:rPr>
              <a:t>Task #3: Share a rechord w/ friends and public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05" name="Google Shape;305;p42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512740" y="363025"/>
            <a:ext cx="4118522" cy="527527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Kalam"/>
                <a:ea typeface="Kalam"/>
                <a:cs typeface="Kalam"/>
                <a:sym typeface="Kalam"/>
              </a:rPr>
              <a:t>Task #3.1: Share a rechord w/ friends (Option 1)</a:t>
            </a:r>
            <a:endParaRPr b="1" sz="25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12" name="Google Shape;312;p43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944" y="1213475"/>
            <a:ext cx="1780170" cy="38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337" y="1246188"/>
            <a:ext cx="1767455" cy="389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3"/>
          <p:cNvSpPr/>
          <p:nvPr/>
        </p:nvSpPr>
        <p:spPr>
          <a:xfrm>
            <a:off x="1376625" y="2274275"/>
            <a:ext cx="352500" cy="1914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3"/>
          <p:cNvSpPr/>
          <p:nvPr/>
        </p:nvSpPr>
        <p:spPr>
          <a:xfrm>
            <a:off x="1811238" y="3689425"/>
            <a:ext cx="1713600" cy="1914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7" name="Google Shape;317;p43"/>
          <p:cNvCxnSpPr>
            <a:stCxn id="315" idx="3"/>
          </p:cNvCxnSpPr>
          <p:nvPr/>
        </p:nvCxnSpPr>
        <p:spPr>
          <a:xfrm>
            <a:off x="1729125" y="2369975"/>
            <a:ext cx="414000" cy="1161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8" name="Google Shape;318;p43"/>
          <p:cNvSpPr txBox="1"/>
          <p:nvPr/>
        </p:nvSpPr>
        <p:spPr>
          <a:xfrm>
            <a:off x="0" y="7305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(personal)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9" name="Google Shape;319;p43"/>
          <p:cNvSpPr txBox="1"/>
          <p:nvPr/>
        </p:nvSpPr>
        <p:spPr>
          <a:xfrm>
            <a:off x="1740750" y="8208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list of options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0" name="Google Shape;32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350" y="1213475"/>
            <a:ext cx="1810936" cy="3897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Google Shape;321;p43"/>
          <p:cNvCxnSpPr/>
          <p:nvPr/>
        </p:nvCxnSpPr>
        <p:spPr>
          <a:xfrm flipH="1" rot="10800000">
            <a:off x="3524850" y="3406300"/>
            <a:ext cx="444600" cy="35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2" name="Google Shape;322;p43"/>
          <p:cNvSpPr txBox="1"/>
          <p:nvPr/>
        </p:nvSpPr>
        <p:spPr>
          <a:xfrm>
            <a:off x="3573500" y="7305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edit share with friend page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3" name="Google Shape;32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6188" y="1194300"/>
            <a:ext cx="1818160" cy="38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3"/>
          <p:cNvSpPr txBox="1"/>
          <p:nvPr/>
        </p:nvSpPr>
        <p:spPr>
          <a:xfrm>
            <a:off x="5417963" y="830388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enter friend’s name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5" name="Google Shape;325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4350" y="1194300"/>
            <a:ext cx="1854600" cy="38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3"/>
          <p:cNvSpPr/>
          <p:nvPr/>
        </p:nvSpPr>
        <p:spPr>
          <a:xfrm>
            <a:off x="3640350" y="1718550"/>
            <a:ext cx="1713600" cy="1914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7" name="Google Shape;327;p43"/>
          <p:cNvCxnSpPr/>
          <p:nvPr/>
        </p:nvCxnSpPr>
        <p:spPr>
          <a:xfrm flipH="1" rot="10800000">
            <a:off x="6813000" y="3360900"/>
            <a:ext cx="794400" cy="1407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p43"/>
          <p:cNvSpPr/>
          <p:nvPr/>
        </p:nvSpPr>
        <p:spPr>
          <a:xfrm>
            <a:off x="5847600" y="4638950"/>
            <a:ext cx="965400" cy="3537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3"/>
          <p:cNvSpPr txBox="1"/>
          <p:nvPr/>
        </p:nvSpPr>
        <p:spPr>
          <a:xfrm>
            <a:off x="7254338" y="830388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share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30" name="Google Shape;330;p43"/>
          <p:cNvCxnSpPr>
            <a:stCxn id="326" idx="3"/>
          </p:cNvCxnSpPr>
          <p:nvPr/>
        </p:nvCxnSpPr>
        <p:spPr>
          <a:xfrm flipH="1" rot="10800000">
            <a:off x="5353950" y="1797150"/>
            <a:ext cx="285300" cy="17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6"/>
          <p:cNvSpPr txBox="1"/>
          <p:nvPr/>
        </p:nvSpPr>
        <p:spPr>
          <a:xfrm>
            <a:off x="782725" y="251700"/>
            <a:ext cx="3414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Problem/Solution Overview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/>
        </p:nvSpPr>
        <p:spPr>
          <a:xfrm>
            <a:off x="125" y="1193100"/>
            <a:ext cx="91440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Journaling is time-consuming, and photos only capture visual details. Instead of simply storing mementos of the past, </a:t>
            </a: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 aim to recreate the environment of the memory itself</a:t>
            </a: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Rechords uses the connection between music and memories to give users </a:t>
            </a: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better way to remember</a:t>
            </a: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Our app records the location and song associated to a memory. Users can then </a:t>
            </a:r>
            <a:r>
              <a:rPr b="1"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relive past experiences and share them with friends, loved ones, and even the public</a:t>
            </a: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613" y="1244550"/>
            <a:ext cx="1818160" cy="38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675" y="1262856"/>
            <a:ext cx="1780176" cy="385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4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Kalam"/>
                <a:ea typeface="Kalam"/>
                <a:cs typeface="Kalam"/>
                <a:sym typeface="Kalam"/>
              </a:rPr>
              <a:t>Task #3.1: Share a rechord w/ friends (Option 2)</a:t>
            </a:r>
            <a:endParaRPr b="1" sz="25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38" name="Google Shape;338;p44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225" y="1220238"/>
            <a:ext cx="1767455" cy="38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0092" y="1194300"/>
            <a:ext cx="1780170" cy="389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4"/>
          <p:cNvSpPr/>
          <p:nvPr/>
        </p:nvSpPr>
        <p:spPr>
          <a:xfrm>
            <a:off x="664075" y="2246325"/>
            <a:ext cx="673200" cy="2562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4"/>
          <p:cNvSpPr/>
          <p:nvPr/>
        </p:nvSpPr>
        <p:spPr>
          <a:xfrm>
            <a:off x="4078325" y="4670175"/>
            <a:ext cx="228600" cy="1914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4"/>
          <p:cNvSpPr/>
          <p:nvPr/>
        </p:nvSpPr>
        <p:spPr>
          <a:xfrm>
            <a:off x="4687400" y="4247500"/>
            <a:ext cx="1610700" cy="2562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4" name="Google Shape;344;p44"/>
          <p:cNvCxnSpPr>
            <a:stCxn id="341" idx="3"/>
          </p:cNvCxnSpPr>
          <p:nvPr/>
        </p:nvCxnSpPr>
        <p:spPr>
          <a:xfrm flipH="1" rot="10800000">
            <a:off x="1337275" y="2373825"/>
            <a:ext cx="1264200" cy="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Google Shape;345;p44"/>
          <p:cNvCxnSpPr>
            <a:stCxn id="342" idx="3"/>
            <a:endCxn id="343" idx="1"/>
          </p:cNvCxnSpPr>
          <p:nvPr/>
        </p:nvCxnSpPr>
        <p:spPr>
          <a:xfrm flipH="1" rot="10800000">
            <a:off x="4306925" y="4375575"/>
            <a:ext cx="380400" cy="390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6" name="Google Shape;346;p44"/>
          <p:cNvSpPr txBox="1"/>
          <p:nvPr/>
        </p:nvSpPr>
        <p:spPr>
          <a:xfrm>
            <a:off x="566650" y="697350"/>
            <a:ext cx="1854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(personal)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7" name="Google Shape;347;p44"/>
          <p:cNvSpPr txBox="1"/>
          <p:nvPr/>
        </p:nvSpPr>
        <p:spPr>
          <a:xfrm>
            <a:off x="4565463" y="697350"/>
            <a:ext cx="1854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(personal)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8" name="Google Shape;348;p44"/>
          <p:cNvSpPr txBox="1"/>
          <p:nvPr/>
        </p:nvSpPr>
        <p:spPr>
          <a:xfrm>
            <a:off x="2425175" y="820800"/>
            <a:ext cx="2130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music player (memory)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9" name="Google Shape;349;p44"/>
          <p:cNvSpPr txBox="1"/>
          <p:nvPr/>
        </p:nvSpPr>
        <p:spPr>
          <a:xfrm>
            <a:off x="6697388" y="8970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hare with friend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50" name="Google Shape;350;p44"/>
          <p:cNvCxnSpPr>
            <a:stCxn id="343" idx="3"/>
          </p:cNvCxnSpPr>
          <p:nvPr/>
        </p:nvCxnSpPr>
        <p:spPr>
          <a:xfrm>
            <a:off x="6298100" y="4375600"/>
            <a:ext cx="520500" cy="1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1" name="Google Shape;351;p44"/>
          <p:cNvSpPr/>
          <p:nvPr/>
        </p:nvSpPr>
        <p:spPr>
          <a:xfrm>
            <a:off x="7137050" y="4765875"/>
            <a:ext cx="975300" cy="2562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650" y="1213475"/>
            <a:ext cx="1803228" cy="38972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5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Kalam"/>
                <a:ea typeface="Kalam"/>
                <a:cs typeface="Kalam"/>
                <a:sym typeface="Kalam"/>
              </a:rPr>
              <a:t>Task #3.2: Share a rechord w/ public (Option 1)</a:t>
            </a:r>
            <a:endParaRPr b="1" sz="25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58" name="Google Shape;358;p45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1169" y="1213475"/>
            <a:ext cx="1780170" cy="38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9087" y="1246188"/>
            <a:ext cx="1767455" cy="389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5"/>
          <p:cNvSpPr/>
          <p:nvPr/>
        </p:nvSpPr>
        <p:spPr>
          <a:xfrm>
            <a:off x="2564050" y="2274275"/>
            <a:ext cx="352500" cy="1914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5"/>
          <p:cNvSpPr/>
          <p:nvPr/>
        </p:nvSpPr>
        <p:spPr>
          <a:xfrm>
            <a:off x="3678650" y="3969150"/>
            <a:ext cx="1713600" cy="1914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3" name="Google Shape;363;p45"/>
          <p:cNvCxnSpPr>
            <a:stCxn id="361" idx="3"/>
          </p:cNvCxnSpPr>
          <p:nvPr/>
        </p:nvCxnSpPr>
        <p:spPr>
          <a:xfrm>
            <a:off x="2916550" y="2369975"/>
            <a:ext cx="943800" cy="1524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4" name="Google Shape;364;p45"/>
          <p:cNvSpPr txBox="1"/>
          <p:nvPr/>
        </p:nvSpPr>
        <p:spPr>
          <a:xfrm>
            <a:off x="1187425" y="7305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(personal)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5" name="Google Shape;365;p45"/>
          <p:cNvSpPr txBox="1"/>
          <p:nvPr/>
        </p:nvSpPr>
        <p:spPr>
          <a:xfrm>
            <a:off x="3613975" y="8208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list of options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66" name="Google Shape;366;p45"/>
          <p:cNvCxnSpPr/>
          <p:nvPr/>
        </p:nvCxnSpPr>
        <p:spPr>
          <a:xfrm flipH="1" rot="10800000">
            <a:off x="5392250" y="3315550"/>
            <a:ext cx="1261500" cy="70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7" name="Google Shape;367;p45"/>
          <p:cNvSpPr txBox="1"/>
          <p:nvPr/>
        </p:nvSpPr>
        <p:spPr>
          <a:xfrm>
            <a:off x="6165963" y="8208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add to local playlist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125" y="1220250"/>
            <a:ext cx="1803228" cy="3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675" y="1262856"/>
            <a:ext cx="1780176" cy="385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6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Kalam"/>
                <a:ea typeface="Kalam"/>
                <a:cs typeface="Kalam"/>
                <a:sym typeface="Kalam"/>
              </a:rPr>
              <a:t>Task #3.2: Share a rechord w/ public (Option 2)</a:t>
            </a:r>
            <a:endParaRPr b="1" sz="25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5" name="Google Shape;375;p46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6" name="Google Shape;37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225" y="1220238"/>
            <a:ext cx="1767455" cy="38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0092" y="1194300"/>
            <a:ext cx="1780170" cy="389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6"/>
          <p:cNvSpPr/>
          <p:nvPr/>
        </p:nvSpPr>
        <p:spPr>
          <a:xfrm>
            <a:off x="664075" y="2246325"/>
            <a:ext cx="673200" cy="2562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6"/>
          <p:cNvSpPr/>
          <p:nvPr/>
        </p:nvSpPr>
        <p:spPr>
          <a:xfrm>
            <a:off x="4078325" y="4670175"/>
            <a:ext cx="228600" cy="1914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6"/>
          <p:cNvSpPr/>
          <p:nvPr/>
        </p:nvSpPr>
        <p:spPr>
          <a:xfrm>
            <a:off x="4705925" y="4509675"/>
            <a:ext cx="1610700" cy="2562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1" name="Google Shape;381;p46"/>
          <p:cNvCxnSpPr>
            <a:stCxn id="378" idx="3"/>
          </p:cNvCxnSpPr>
          <p:nvPr/>
        </p:nvCxnSpPr>
        <p:spPr>
          <a:xfrm flipH="1" rot="10800000">
            <a:off x="1337275" y="2373825"/>
            <a:ext cx="1264200" cy="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2" name="Google Shape;382;p46"/>
          <p:cNvCxnSpPr>
            <a:stCxn id="379" idx="3"/>
            <a:endCxn id="380" idx="1"/>
          </p:cNvCxnSpPr>
          <p:nvPr/>
        </p:nvCxnSpPr>
        <p:spPr>
          <a:xfrm flipH="1" rot="10800000">
            <a:off x="4306925" y="4637775"/>
            <a:ext cx="399000" cy="128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46"/>
          <p:cNvSpPr txBox="1"/>
          <p:nvPr/>
        </p:nvSpPr>
        <p:spPr>
          <a:xfrm>
            <a:off x="566650" y="697350"/>
            <a:ext cx="1854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(personal)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4" name="Google Shape;384;p46"/>
          <p:cNvSpPr txBox="1"/>
          <p:nvPr/>
        </p:nvSpPr>
        <p:spPr>
          <a:xfrm>
            <a:off x="4565463" y="697350"/>
            <a:ext cx="1854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music player options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5" name="Google Shape;385;p46"/>
          <p:cNvSpPr txBox="1"/>
          <p:nvPr/>
        </p:nvSpPr>
        <p:spPr>
          <a:xfrm>
            <a:off x="2425175" y="820800"/>
            <a:ext cx="2130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music player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6" name="Google Shape;386;p46"/>
          <p:cNvSpPr txBox="1"/>
          <p:nvPr/>
        </p:nvSpPr>
        <p:spPr>
          <a:xfrm>
            <a:off x="6697388" y="897000"/>
            <a:ext cx="1854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Add to local playlist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87" name="Google Shape;387;p46"/>
          <p:cNvCxnSpPr>
            <a:stCxn id="380" idx="3"/>
          </p:cNvCxnSpPr>
          <p:nvPr/>
        </p:nvCxnSpPr>
        <p:spPr>
          <a:xfrm flipH="1" rot="10800000">
            <a:off x="6316625" y="3271875"/>
            <a:ext cx="896700" cy="1365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7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Task #4.1: View others’ rechords (friends)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93" name="Google Shape;393;p47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47"/>
          <p:cNvPicPr preferRelativeResize="0"/>
          <p:nvPr/>
        </p:nvPicPr>
        <p:blipFill rotWithShape="1">
          <a:blip r:embed="rId3">
            <a:alphaModFix/>
          </a:blip>
          <a:srcRect b="0" l="0" r="42617" t="29443"/>
          <a:stretch/>
        </p:blipFill>
        <p:spPr>
          <a:xfrm rot="-5400000">
            <a:off x="2548650" y="-192902"/>
            <a:ext cx="4046702" cy="63153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8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Task #4.1: View others’ rechords (friends)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00" name="Google Shape;400;p48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1" name="Google Shape;4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263" y="1376375"/>
            <a:ext cx="1742700" cy="376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8925" y="1376375"/>
            <a:ext cx="1742700" cy="376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6663" y="1376375"/>
            <a:ext cx="1742700" cy="376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4400" y="1376375"/>
            <a:ext cx="1742700" cy="376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25" y="1379650"/>
            <a:ext cx="1742700" cy="37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8"/>
          <p:cNvSpPr/>
          <p:nvPr/>
        </p:nvSpPr>
        <p:spPr>
          <a:xfrm>
            <a:off x="876300" y="1847850"/>
            <a:ext cx="866400" cy="2142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8"/>
          <p:cNvSpPr/>
          <p:nvPr/>
        </p:nvSpPr>
        <p:spPr>
          <a:xfrm>
            <a:off x="1933575" y="2444275"/>
            <a:ext cx="123900" cy="1914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8"/>
          <p:cNvSpPr/>
          <p:nvPr/>
        </p:nvSpPr>
        <p:spPr>
          <a:xfrm>
            <a:off x="3911988" y="2380350"/>
            <a:ext cx="1374900" cy="1914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8"/>
          <p:cNvSpPr/>
          <p:nvPr/>
        </p:nvSpPr>
        <p:spPr>
          <a:xfrm>
            <a:off x="5770563" y="2062050"/>
            <a:ext cx="1374900" cy="13575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0" name="Google Shape;410;p48"/>
          <p:cNvCxnSpPr/>
          <p:nvPr/>
        </p:nvCxnSpPr>
        <p:spPr>
          <a:xfrm>
            <a:off x="1586600" y="1951200"/>
            <a:ext cx="447000" cy="1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1" name="Google Shape;411;p48"/>
          <p:cNvCxnSpPr/>
          <p:nvPr/>
        </p:nvCxnSpPr>
        <p:spPr>
          <a:xfrm>
            <a:off x="1991475" y="2635675"/>
            <a:ext cx="1947000" cy="12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p48"/>
          <p:cNvCxnSpPr/>
          <p:nvPr/>
        </p:nvCxnSpPr>
        <p:spPr>
          <a:xfrm>
            <a:off x="5087100" y="2472300"/>
            <a:ext cx="532800" cy="7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3" name="Google Shape;413;p48"/>
          <p:cNvCxnSpPr/>
          <p:nvPr/>
        </p:nvCxnSpPr>
        <p:spPr>
          <a:xfrm>
            <a:off x="7030200" y="3211925"/>
            <a:ext cx="532800" cy="7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4" name="Google Shape;414;p48"/>
          <p:cNvSpPr txBox="1"/>
          <p:nvPr/>
        </p:nvSpPr>
        <p:spPr>
          <a:xfrm>
            <a:off x="47625" y="820800"/>
            <a:ext cx="18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(personal)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5" name="Google Shape;415;p48"/>
          <p:cNvSpPr txBox="1"/>
          <p:nvPr/>
        </p:nvSpPr>
        <p:spPr>
          <a:xfrm>
            <a:off x="1790325" y="810425"/>
            <a:ext cx="18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(friends)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6" name="Google Shape;416;p48"/>
          <p:cNvSpPr txBox="1"/>
          <p:nvPr/>
        </p:nvSpPr>
        <p:spPr>
          <a:xfrm>
            <a:off x="3726013" y="810425"/>
            <a:ext cx="18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my rechords page (expanded)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7" name="Google Shape;417;p48"/>
          <p:cNvSpPr txBox="1"/>
          <p:nvPr/>
        </p:nvSpPr>
        <p:spPr>
          <a:xfrm>
            <a:off x="5530725" y="810425"/>
            <a:ext cx="18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music player (memory)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8" name="Google Shape;418;p48"/>
          <p:cNvSpPr txBox="1"/>
          <p:nvPr/>
        </p:nvSpPr>
        <p:spPr>
          <a:xfrm>
            <a:off x="7335425" y="820800"/>
            <a:ext cx="18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music player (date and time)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9"/>
          <p:cNvPicPr preferRelativeResize="0"/>
          <p:nvPr/>
        </p:nvPicPr>
        <p:blipFill rotWithShape="1">
          <a:blip r:embed="rId3">
            <a:alphaModFix/>
          </a:blip>
          <a:srcRect b="537" l="9161" r="577" t="0"/>
          <a:stretch/>
        </p:blipFill>
        <p:spPr>
          <a:xfrm rot="-5400000">
            <a:off x="2568626" y="130361"/>
            <a:ext cx="4006750" cy="562882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4" name="Google Shape;424;p49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Task #4.2: View others’ rechords (public)</a:t>
            </a:r>
            <a:endParaRPr b="1" sz="300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25" name="Google Shape;425;p49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9"/>
          <p:cNvSpPr/>
          <p:nvPr/>
        </p:nvSpPr>
        <p:spPr>
          <a:xfrm>
            <a:off x="3760275" y="1140200"/>
            <a:ext cx="1656000" cy="94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0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Task #4.2: View others’ rechords (public)</a:t>
            </a:r>
            <a:endParaRPr b="1" sz="300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32" name="Google Shape;432;p50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550" y="1150950"/>
            <a:ext cx="1776444" cy="38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394" y="1150950"/>
            <a:ext cx="1776444" cy="38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4237" y="1150950"/>
            <a:ext cx="1776444" cy="38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2503" y="1195213"/>
            <a:ext cx="1762600" cy="38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0"/>
          <p:cNvSpPr/>
          <p:nvPr/>
        </p:nvSpPr>
        <p:spPr>
          <a:xfrm>
            <a:off x="2138625" y="4631175"/>
            <a:ext cx="409500" cy="3273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0"/>
          <p:cNvSpPr/>
          <p:nvPr/>
        </p:nvSpPr>
        <p:spPr>
          <a:xfrm>
            <a:off x="3476625" y="2076450"/>
            <a:ext cx="571500" cy="7143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0"/>
          <p:cNvSpPr/>
          <p:nvPr/>
        </p:nvSpPr>
        <p:spPr>
          <a:xfrm>
            <a:off x="4933950" y="1943100"/>
            <a:ext cx="866400" cy="214200"/>
          </a:xfrm>
          <a:prstGeom prst="rect">
            <a:avLst/>
          </a:prstGeom>
          <a:solidFill>
            <a:srgbClr val="4A86E8">
              <a:alpha val="23850"/>
            </a:srgbClr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0" name="Google Shape;440;p50"/>
          <p:cNvCxnSpPr/>
          <p:nvPr/>
        </p:nvCxnSpPr>
        <p:spPr>
          <a:xfrm flipH="1" rot="10800000">
            <a:off x="2548125" y="2895400"/>
            <a:ext cx="892200" cy="1814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Google Shape;441;p50"/>
          <p:cNvCxnSpPr/>
          <p:nvPr/>
        </p:nvCxnSpPr>
        <p:spPr>
          <a:xfrm>
            <a:off x="4006025" y="2645175"/>
            <a:ext cx="794700" cy="17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2" name="Google Shape;442;p50"/>
          <p:cNvCxnSpPr/>
          <p:nvPr/>
        </p:nvCxnSpPr>
        <p:spPr>
          <a:xfrm>
            <a:off x="5653463" y="2046450"/>
            <a:ext cx="1185600" cy="6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3" name="Google Shape;443;p50"/>
          <p:cNvSpPr txBox="1"/>
          <p:nvPr/>
        </p:nvSpPr>
        <p:spPr>
          <a:xfrm>
            <a:off x="2798400" y="820800"/>
            <a:ext cx="18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explore page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4" name="Google Shape;444;p50"/>
          <p:cNvSpPr txBox="1"/>
          <p:nvPr/>
        </p:nvSpPr>
        <p:spPr>
          <a:xfrm>
            <a:off x="1389500" y="877950"/>
            <a:ext cx="8286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nav tab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5" name="Google Shape;445;p50"/>
          <p:cNvSpPr txBox="1"/>
          <p:nvPr/>
        </p:nvSpPr>
        <p:spPr>
          <a:xfrm>
            <a:off x="4766300" y="820800"/>
            <a:ext cx="18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location playlist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6" name="Google Shape;446;p50"/>
          <p:cNvSpPr txBox="1"/>
          <p:nvPr/>
        </p:nvSpPr>
        <p:spPr>
          <a:xfrm>
            <a:off x="6572300" y="820800"/>
            <a:ext cx="21003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music player (memory)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1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51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1"/>
          <p:cNvSpPr txBox="1"/>
          <p:nvPr/>
        </p:nvSpPr>
        <p:spPr>
          <a:xfrm>
            <a:off x="782725" y="251700"/>
            <a:ext cx="3414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Tools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54" name="Google Shape;454;p51"/>
          <p:cNvSpPr txBox="1"/>
          <p:nvPr/>
        </p:nvSpPr>
        <p:spPr>
          <a:xfrm>
            <a:off x="357725" y="1275175"/>
            <a:ext cx="8397300" cy="28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Figma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Pros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■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Able to collaborate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Standardizing screens was easy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Using Components was confusing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Working within groups of elements was a huge adjustment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Copying and pasting was difficult (would not paste to screen)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E06666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0" name="Google Shape;460;p52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2"/>
          <p:cNvSpPr txBox="1"/>
          <p:nvPr/>
        </p:nvSpPr>
        <p:spPr>
          <a:xfrm>
            <a:off x="782725" y="251700"/>
            <a:ext cx="3414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Tools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62" name="Google Shape;462;p52"/>
          <p:cNvSpPr txBox="1"/>
          <p:nvPr/>
        </p:nvSpPr>
        <p:spPr>
          <a:xfrm>
            <a:off x="357725" y="1275175"/>
            <a:ext cx="8397300" cy="3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Invision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Pros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■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Able to collaborate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■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Dragging and uploading screens is easy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Cons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■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Annoying process to add hotspots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■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Difficult to create multiple task flows depending on user input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I.e. we can’t create an alternate task flow for when the user doesn’t include a memory description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3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8" name="Google Shape;468;p53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3"/>
          <p:cNvSpPr txBox="1"/>
          <p:nvPr/>
        </p:nvSpPr>
        <p:spPr>
          <a:xfrm>
            <a:off x="782725" y="251700"/>
            <a:ext cx="3414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Limitations</a:t>
            </a: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and Trade-Offs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70" name="Google Shape;470;p53"/>
          <p:cNvSpPr txBox="1"/>
          <p:nvPr/>
        </p:nvSpPr>
        <p:spPr>
          <a:xfrm>
            <a:off x="373350" y="1193100"/>
            <a:ext cx="83973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Invision limitations</a:t>
            </a:r>
            <a:endParaRPr b="1"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App animations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Speech-to-text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b="1"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Need to simplify task flows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Including dropdown functionality for all 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displayed rechords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No implementation of other functions 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way to add a friend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alert for receiving a song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■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eleting or favoriting rechords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■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Sort dropdowns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Limiting color and style to focus on task flow</a:t>
            </a:r>
            <a:endParaRPr b="1"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7"/>
          <p:cNvSpPr txBox="1"/>
          <p:nvPr/>
        </p:nvSpPr>
        <p:spPr>
          <a:xfrm>
            <a:off x="782725" y="251700"/>
            <a:ext cx="3414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Mission Statement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987000" y="1193100"/>
            <a:ext cx="71700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By </a:t>
            </a: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connecting music to memories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we hope to </a:t>
            </a: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 a new dimension</a:t>
            </a: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memory keeping.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4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6" name="Google Shape;476;p54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4"/>
          <p:cNvSpPr txBox="1"/>
          <p:nvPr/>
        </p:nvSpPr>
        <p:spPr>
          <a:xfrm>
            <a:off x="782725" y="251700"/>
            <a:ext cx="3414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Hard Coded/ Wizard of Oz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78" name="Google Shape;478;p54"/>
          <p:cNvSpPr txBox="1"/>
          <p:nvPr/>
        </p:nvSpPr>
        <p:spPr>
          <a:xfrm>
            <a:off x="357725" y="1275175"/>
            <a:ext cx="83973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Speech to text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Any text input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Shazam recognizing music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Auto-generated location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Songs generated on personal, friends, and location playlists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Automatic database of friends to send rechords to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5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5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lam"/>
                <a:ea typeface="Kalam"/>
                <a:cs typeface="Kalam"/>
                <a:sym typeface="Kalam"/>
              </a:rPr>
              <a:t>Prototype Link - Figma</a:t>
            </a:r>
            <a:endParaRPr b="1" sz="300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85" name="Google Shape;485;p55"/>
          <p:cNvSpPr txBox="1"/>
          <p:nvPr/>
        </p:nvSpPr>
        <p:spPr>
          <a:xfrm>
            <a:off x="146700" y="2505275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https://invis.io/GCOWVNHFVK6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6"/>
          <p:cNvSpPr/>
          <p:nvPr/>
        </p:nvSpPr>
        <p:spPr>
          <a:xfrm>
            <a:off x="146700" y="730500"/>
            <a:ext cx="8850600" cy="903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6"/>
          <p:cNvSpPr txBox="1"/>
          <p:nvPr/>
        </p:nvSpPr>
        <p:spPr>
          <a:xfrm>
            <a:off x="0" y="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lam"/>
                <a:ea typeface="Kalam"/>
                <a:cs typeface="Kalam"/>
                <a:sym typeface="Kalam"/>
              </a:rPr>
              <a:t>Prototype Link - InVision</a:t>
            </a:r>
            <a:endParaRPr b="1" sz="300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92" name="Google Shape;492;p56"/>
          <p:cNvSpPr txBox="1"/>
          <p:nvPr/>
        </p:nvSpPr>
        <p:spPr>
          <a:xfrm>
            <a:off x="0" y="2505275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https://invis.io/GCOWVNHFVK6</a:t>
            </a:r>
            <a:endParaRPr b="1" sz="36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8"/>
          <p:cNvSpPr txBox="1"/>
          <p:nvPr/>
        </p:nvSpPr>
        <p:spPr>
          <a:xfrm>
            <a:off x="782725" y="251700"/>
            <a:ext cx="3414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Value Proposition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987000" y="1193100"/>
            <a:ext cx="71700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Turn Music Into Memories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9"/>
          <p:cNvSpPr txBox="1"/>
          <p:nvPr/>
        </p:nvSpPr>
        <p:spPr>
          <a:xfrm>
            <a:off x="611875" y="251700"/>
            <a:ext cx="3585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Change #1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4246200" y="251550"/>
            <a:ext cx="4897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Inbox -&gt; Friends’ Rechords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357725" y="1275175"/>
            <a:ext cx="83973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Rationale: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Out testers didn’t like the idea of an inbox because it was too formal and hard to find, leading to the following changes: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Got rid of inbox on the homepage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Moved friends’ rechords from inbox to </a:t>
            </a:r>
            <a:r>
              <a:rPr b="1" i="1" lang="en" sz="2400">
                <a:latin typeface="Proxima Nova"/>
                <a:ea typeface="Proxima Nova"/>
                <a:cs typeface="Proxima Nova"/>
                <a:sym typeface="Proxima Nova"/>
              </a:rPr>
              <a:t>My Rechords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Replaced search feature with sort by feature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Uses dropdown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to view descriptions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30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0"/>
          <p:cNvSpPr txBox="1"/>
          <p:nvPr/>
        </p:nvSpPr>
        <p:spPr>
          <a:xfrm>
            <a:off x="901275" y="27450"/>
            <a:ext cx="30000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Change #1</a:t>
            </a:r>
            <a:endParaRPr b="1" sz="3000"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42" name="Google Shape;142;p30"/>
          <p:cNvPicPr preferRelativeResize="0"/>
          <p:nvPr/>
        </p:nvPicPr>
        <p:blipFill rotWithShape="1">
          <a:blip r:embed="rId4">
            <a:alphaModFix/>
          </a:blip>
          <a:srcRect b="45545" l="67466" r="4729" t="5210"/>
          <a:stretch/>
        </p:blipFill>
        <p:spPr>
          <a:xfrm>
            <a:off x="264500" y="2186450"/>
            <a:ext cx="1664699" cy="2282200"/>
          </a:xfrm>
          <a:prstGeom prst="rect">
            <a:avLst/>
          </a:prstGeom>
          <a:noFill/>
          <a:ln cap="flat" cmpd="sng" w="25400">
            <a:solidFill>
              <a:srgbClr val="B4A7D6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43" name="Google Shape;143;p30"/>
          <p:cNvPicPr preferRelativeResize="0"/>
          <p:nvPr/>
        </p:nvPicPr>
        <p:blipFill rotWithShape="1">
          <a:blip r:embed="rId5">
            <a:alphaModFix/>
          </a:blip>
          <a:srcRect b="9730" l="4774" r="51542" t="36480"/>
          <a:stretch/>
        </p:blipFill>
        <p:spPr>
          <a:xfrm rot="-5400000">
            <a:off x="5028539" y="1210511"/>
            <a:ext cx="2888525" cy="4514253"/>
          </a:xfrm>
          <a:prstGeom prst="rect">
            <a:avLst/>
          </a:prstGeom>
          <a:noFill/>
          <a:ln cap="flat" cmpd="sng" w="2857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30"/>
          <p:cNvSpPr/>
          <p:nvPr/>
        </p:nvSpPr>
        <p:spPr>
          <a:xfrm>
            <a:off x="337450" y="2257000"/>
            <a:ext cx="521400" cy="2463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0"/>
          <p:cNvSpPr/>
          <p:nvPr/>
        </p:nvSpPr>
        <p:spPr>
          <a:xfrm>
            <a:off x="5314100" y="2503300"/>
            <a:ext cx="583800" cy="2463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0"/>
          <p:cNvSpPr txBox="1"/>
          <p:nvPr/>
        </p:nvSpPr>
        <p:spPr>
          <a:xfrm>
            <a:off x="264488" y="1359250"/>
            <a:ext cx="27450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lam"/>
                <a:ea typeface="Kalam"/>
                <a:cs typeface="Kalam"/>
                <a:sym typeface="Kalam"/>
              </a:rPr>
              <a:t>BEFORE: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4174200" y="1357438"/>
            <a:ext cx="27450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lam"/>
                <a:ea typeface="Kalam"/>
                <a:cs typeface="Kalam"/>
                <a:sym typeface="Kalam"/>
              </a:rPr>
              <a:t>AFTER</a:t>
            </a:r>
            <a:r>
              <a:rPr b="1" lang="en" sz="3000">
                <a:latin typeface="Kalam"/>
                <a:ea typeface="Kalam"/>
                <a:cs typeface="Kalam"/>
                <a:sym typeface="Kalam"/>
              </a:rPr>
              <a:t>: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8" name="Google Shape;148;p30"/>
          <p:cNvSpPr/>
          <p:nvPr/>
        </p:nvSpPr>
        <p:spPr>
          <a:xfrm>
            <a:off x="4630125" y="4160450"/>
            <a:ext cx="314400" cy="2463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4">
            <a:alphaModFix/>
          </a:blip>
          <a:srcRect b="48413" l="31041" r="42918" t="6888"/>
          <a:stretch/>
        </p:blipFill>
        <p:spPr>
          <a:xfrm>
            <a:off x="2061848" y="2186450"/>
            <a:ext cx="1717665" cy="2282200"/>
          </a:xfrm>
          <a:prstGeom prst="rect">
            <a:avLst/>
          </a:prstGeom>
          <a:noFill/>
          <a:ln cap="flat" cmpd="sng" w="25400">
            <a:solidFill>
              <a:srgbClr val="B4A7D6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50" name="Google Shape;150;p30"/>
          <p:cNvSpPr/>
          <p:nvPr/>
        </p:nvSpPr>
        <p:spPr>
          <a:xfrm>
            <a:off x="2140575" y="2571750"/>
            <a:ext cx="1470900" cy="346500"/>
          </a:xfrm>
          <a:prstGeom prst="rect">
            <a:avLst/>
          </a:prstGeom>
          <a:solidFill>
            <a:srgbClr val="4A86E8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0"/>
          <p:cNvSpPr/>
          <p:nvPr/>
        </p:nvSpPr>
        <p:spPr>
          <a:xfrm>
            <a:off x="6771650" y="2571750"/>
            <a:ext cx="1192200" cy="246300"/>
          </a:xfrm>
          <a:prstGeom prst="rect">
            <a:avLst/>
          </a:prstGeom>
          <a:solidFill>
            <a:srgbClr val="4A86E8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1"/>
          <p:cNvSpPr txBox="1"/>
          <p:nvPr/>
        </p:nvSpPr>
        <p:spPr>
          <a:xfrm>
            <a:off x="611875" y="251700"/>
            <a:ext cx="3585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Change #2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 txBox="1"/>
          <p:nvPr/>
        </p:nvSpPr>
        <p:spPr>
          <a:xfrm>
            <a:off x="4215600" y="251700"/>
            <a:ext cx="49284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Creation of New Rechord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357725" y="1275175"/>
            <a:ext cx="8397300" cy="3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Rationale: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The old process for creating a new rechord was difficult for our testers to navigate. They thought capturing a song first was more intuitive, so we made the following changes based on that feedback:.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Make creating a rechord the default home screen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Capture a song with shazam or search first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Map of location added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Can do speech-to-text via your keyboard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Memory details are now optional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Automatically takes you to the rechord you just created in your personal playlist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 rotWithShape="1">
          <a:blip r:embed="rId3">
            <a:alphaModFix/>
          </a:blip>
          <a:srcRect b="6472" l="0" r="0" t="0"/>
          <a:stretch/>
        </p:blipFill>
        <p:spPr>
          <a:xfrm>
            <a:off x="0" y="0"/>
            <a:ext cx="4437748" cy="3186075"/>
          </a:xfrm>
          <a:prstGeom prst="rect">
            <a:avLst/>
          </a:prstGeom>
          <a:noFill/>
          <a:ln cap="flat" cmpd="sng" w="25400">
            <a:solidFill>
              <a:srgbClr val="B4A7D6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66" name="Google Shape;1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169439" y="1168938"/>
            <a:ext cx="3447048" cy="4502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32"/>
          <p:cNvSpPr txBox="1"/>
          <p:nvPr/>
        </p:nvSpPr>
        <p:spPr>
          <a:xfrm>
            <a:off x="6402025" y="417275"/>
            <a:ext cx="18786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Kalam"/>
                <a:ea typeface="Kalam"/>
                <a:cs typeface="Kalam"/>
                <a:sym typeface="Kalam"/>
              </a:rPr>
              <a:t>BEFORE</a:t>
            </a:r>
            <a:endParaRPr b="1" sz="3600"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168" name="Google Shape;168;p32"/>
          <p:cNvCxnSpPr>
            <a:stCxn id="167" idx="1"/>
          </p:cNvCxnSpPr>
          <p:nvPr/>
        </p:nvCxnSpPr>
        <p:spPr>
          <a:xfrm rot="10800000">
            <a:off x="4751425" y="909725"/>
            <a:ext cx="1650600" cy="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32"/>
          <p:cNvCxnSpPr/>
          <p:nvPr/>
        </p:nvCxnSpPr>
        <p:spPr>
          <a:xfrm>
            <a:off x="2027450" y="4267650"/>
            <a:ext cx="1990800" cy="18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32"/>
          <p:cNvSpPr txBox="1"/>
          <p:nvPr/>
        </p:nvSpPr>
        <p:spPr>
          <a:xfrm>
            <a:off x="435100" y="3715950"/>
            <a:ext cx="18786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Kalam"/>
                <a:ea typeface="Kalam"/>
                <a:cs typeface="Kalam"/>
                <a:sym typeface="Kalam"/>
              </a:rPr>
              <a:t>AFTER</a:t>
            </a:r>
            <a:endParaRPr b="1" sz="36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1" name="Google Shape;171;p32"/>
          <p:cNvSpPr/>
          <p:nvPr/>
        </p:nvSpPr>
        <p:spPr>
          <a:xfrm>
            <a:off x="1869550" y="560750"/>
            <a:ext cx="1030500" cy="2508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2"/>
          <p:cNvSpPr/>
          <p:nvPr/>
        </p:nvSpPr>
        <p:spPr>
          <a:xfrm>
            <a:off x="1638925" y="1919200"/>
            <a:ext cx="1954200" cy="9939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2"/>
          <p:cNvSpPr/>
          <p:nvPr/>
        </p:nvSpPr>
        <p:spPr>
          <a:xfrm>
            <a:off x="1951250" y="788825"/>
            <a:ext cx="921000" cy="250800"/>
          </a:xfrm>
          <a:prstGeom prst="rect">
            <a:avLst/>
          </a:prstGeom>
          <a:solidFill>
            <a:srgbClr val="4A86E8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2"/>
          <p:cNvSpPr/>
          <p:nvPr/>
        </p:nvSpPr>
        <p:spPr>
          <a:xfrm>
            <a:off x="6019000" y="3656975"/>
            <a:ext cx="921000" cy="4194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2"/>
          <p:cNvSpPr/>
          <p:nvPr/>
        </p:nvSpPr>
        <p:spPr>
          <a:xfrm>
            <a:off x="7387000" y="2986500"/>
            <a:ext cx="829800" cy="9939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2"/>
          <p:cNvSpPr/>
          <p:nvPr/>
        </p:nvSpPr>
        <p:spPr>
          <a:xfrm>
            <a:off x="7450900" y="4423050"/>
            <a:ext cx="829800" cy="250800"/>
          </a:xfrm>
          <a:prstGeom prst="rect">
            <a:avLst/>
          </a:prstGeom>
          <a:solidFill>
            <a:srgbClr val="A64D79">
              <a:alpha val="4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/>
          <p:nvPr/>
        </p:nvSpPr>
        <p:spPr>
          <a:xfrm>
            <a:off x="4870850" y="1919200"/>
            <a:ext cx="582600" cy="795000"/>
          </a:xfrm>
          <a:prstGeom prst="rect">
            <a:avLst/>
          </a:prstGeom>
          <a:solidFill>
            <a:srgbClr val="4A86E8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/>
          <p:nvPr/>
        </p:nvSpPr>
        <p:spPr>
          <a:xfrm>
            <a:off x="0" y="251700"/>
            <a:ext cx="4215600" cy="941400"/>
          </a:xfrm>
          <a:prstGeom prst="rect">
            <a:avLst/>
          </a:prstGeom>
          <a:gradFill>
            <a:gsLst>
              <a:gs pos="0">
                <a:srgbClr val="20124D">
                  <a:alpha val="56470"/>
                </a:srgbClr>
              </a:gs>
              <a:gs pos="100000">
                <a:srgbClr val="D5A6BD">
                  <a:alpha val="7333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3"/>
          <p:cNvSpPr txBox="1"/>
          <p:nvPr/>
        </p:nvSpPr>
        <p:spPr>
          <a:xfrm>
            <a:off x="611875" y="251700"/>
            <a:ext cx="3585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Change #3</a:t>
            </a:r>
            <a:endParaRPr b="1" sz="3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84" name="Google Shape;184;p33"/>
          <p:cNvPicPr preferRelativeResize="0"/>
          <p:nvPr/>
        </p:nvPicPr>
        <p:blipFill rotWithShape="1">
          <a:blip r:embed="rId3">
            <a:alphaModFix/>
          </a:blip>
          <a:srcRect b="15469" l="0" r="0" t="0"/>
          <a:stretch/>
        </p:blipFill>
        <p:spPr>
          <a:xfrm>
            <a:off x="46316" y="411151"/>
            <a:ext cx="736409" cy="6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4215600" y="251700"/>
            <a:ext cx="49284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Changing the Navigation</a:t>
            </a:r>
            <a:endParaRPr b="1" sz="3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357725" y="1275175"/>
            <a:ext cx="8397300" cy="3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Rationale: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We decided to make this change to make it easier for the user to navigate between different screens. Additionally, the change emphasizes the main function of our app: creating and saving personal rechords.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“New Rechord” page is center tab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Implemented tab navigation (rather than just icons on a single screen)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