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5143500" cx="9144000"/>
  <p:notesSz cx="6858000" cy="9144000"/>
  <p:embeddedFontLst>
    <p:embeddedFont>
      <p:font typeface="Kaushan Script"/>
      <p:regular r:id="rId48"/>
    </p:embeddedFont>
    <p:embeddedFont>
      <p:font typeface="Kalam"/>
      <p:regular r:id="rId49"/>
      <p:bold r:id="rId50"/>
    </p:embeddedFont>
    <p:embeddedFont>
      <p:font typeface="Kalam Light"/>
      <p:regular r:id="rId51"/>
      <p:bold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KaushanScript-regular.fntdata"/><Relationship Id="rId47" Type="http://schemas.openxmlformats.org/officeDocument/2006/relationships/slide" Target="slides/slide42.xml"/><Relationship Id="rId49" Type="http://schemas.openxmlformats.org/officeDocument/2006/relationships/font" Target="fonts/Kalam-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KalamLight-regular.fntdata"/><Relationship Id="rId50" Type="http://schemas.openxmlformats.org/officeDocument/2006/relationships/font" Target="fonts/Kalam-bold.fntdata"/><Relationship Id="rId52" Type="http://schemas.openxmlformats.org/officeDocument/2006/relationships/font" Target="fonts/KalamLight-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44b74e4d0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44b74e4d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44c66f6f2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44c66f6f2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44c66f6f2f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44c66f6f2f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44d074873d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44d074873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455a1c24e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455a1c24e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455a1c24e9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455a1c24e9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455a1c24e9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455a1c24e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455a1c24e9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455a1c24e9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44d074873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44d074873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455a1c24e9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455a1c24e9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455a1c24e9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455a1c24e9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g44b74e4d0d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44b74e4d0d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taking into consideration the feedback you all gave us last week, we were able to more clearly identify our goal for this project. Having a more clear idea of what we wanted this app to do guided us in our sketching and storyboarding, ultimately helping us decide on our “best design.” Then, after this week of prototyping and testing, we learned even more about ways to improve our design and overall project. So with that being said, I’ll start off by talking about our mission statement.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455a1c24e9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455a1c24e9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44c66f6f2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44c66f6f2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44d074873d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44d074873d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455a1c24e9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455a1c24e9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44c66f6f2f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44c66f6f2f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455a1c24e9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455a1c24e9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455a1c24e9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455a1c24e9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455a1c24e9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455a1c24e9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455a1c24e9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455a1c24e9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455a1c24e9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455a1c24e9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44c66f6f2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44c66f6f2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455a1c24e9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455a1c24e9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g455a1c24e9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455a1c24e9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455a1c24e9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455a1c24e9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455a1c24e9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455a1c24e9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g44c66f6f2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44c66f6f2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g455a1c24e9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455a1c24e9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g455a1c24e9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455a1c24e9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455a1c24e9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455a1c24e9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455a1c24e9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455a1c24e9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g44c66f6f2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44c66f6f2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44c66f6f2f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44c66f6f2f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we travel back through our memories, we usually do so visually. Whether it be reading a journal entry that we wrote down somewhere or by looking through old photos or even videos, there’s usually a visual component to the act of remembering. But sometimes we don’t need a visual to trigger a memory. Most of us, if not all, have experienced hearing a song and immediately being taken back to something that has happened in our past, and sometimes, this audio input makes us remembering something in more detail than any journal entry ever could. This relationship between music and memories inspired our mission statement.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455a1c24e9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455a1c24e9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455a1c24e9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455a1c24e9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44c66f6f2f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44c66f6f2f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44bc115f17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44bc115f17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Kalam Light"/>
                <a:ea typeface="Kalam Light"/>
                <a:cs typeface="Kalam Light"/>
                <a:sym typeface="Kalam Light"/>
              </a:rPr>
              <a:t>We hope to </a:t>
            </a:r>
            <a:r>
              <a:rPr b="1" lang="en" sz="1200">
                <a:solidFill>
                  <a:schemeClr val="dk1"/>
                </a:solidFill>
                <a:latin typeface="Kalam"/>
                <a:ea typeface="Kalam"/>
                <a:cs typeface="Kalam"/>
                <a:sym typeface="Kalam"/>
              </a:rPr>
              <a:t>enhance the act of remembering</a:t>
            </a:r>
            <a:r>
              <a:rPr lang="en" sz="1200">
                <a:solidFill>
                  <a:schemeClr val="dk1"/>
                </a:solidFill>
                <a:latin typeface="Kalam Light"/>
                <a:ea typeface="Kalam Light"/>
                <a:cs typeface="Kalam Light"/>
                <a:sym typeface="Kalam Light"/>
              </a:rPr>
              <a:t> </a:t>
            </a:r>
            <a:r>
              <a:rPr b="1" lang="en" sz="1200">
                <a:solidFill>
                  <a:schemeClr val="dk1"/>
                </a:solidFill>
                <a:latin typeface="Kalam"/>
                <a:ea typeface="Kalam"/>
                <a:cs typeface="Kalam"/>
                <a:sym typeface="Kalam"/>
              </a:rPr>
              <a:t>and</a:t>
            </a:r>
            <a:r>
              <a:rPr lang="en" sz="1200">
                <a:solidFill>
                  <a:schemeClr val="dk1"/>
                </a:solidFill>
                <a:latin typeface="Kalam Light"/>
                <a:ea typeface="Kalam Light"/>
                <a:cs typeface="Kalam Light"/>
                <a:sym typeface="Kalam Light"/>
              </a:rPr>
              <a:t> </a:t>
            </a:r>
            <a:r>
              <a:rPr b="1" lang="en" sz="1200">
                <a:solidFill>
                  <a:schemeClr val="dk1"/>
                </a:solidFill>
                <a:latin typeface="Kalam"/>
                <a:ea typeface="Kalam"/>
                <a:cs typeface="Kalam"/>
                <a:sym typeface="Kalam"/>
              </a:rPr>
              <a:t>intensify the sense/feeling of reliving a moment</a:t>
            </a:r>
            <a:r>
              <a:rPr lang="en" sz="1200">
                <a:solidFill>
                  <a:schemeClr val="dk1"/>
                </a:solidFill>
                <a:latin typeface="Kalam Light"/>
                <a:ea typeface="Kalam Light"/>
                <a:cs typeface="Kalam Light"/>
                <a:sym typeface="Kalam Light"/>
              </a:rPr>
              <a:t>.</a:t>
            </a:r>
            <a:endParaRPr sz="1200">
              <a:solidFill>
                <a:schemeClr val="dk1"/>
              </a:solidFill>
              <a:latin typeface="Kalam Light"/>
              <a:ea typeface="Kalam Light"/>
              <a:cs typeface="Kalam Light"/>
              <a:sym typeface="Kalam Light"/>
            </a:endParaRPr>
          </a:p>
          <a:p>
            <a:pPr indent="0" lvl="0" marL="0" rtl="0" algn="ctr">
              <a:spcBef>
                <a:spcPts val="0"/>
              </a:spcBef>
              <a:spcAft>
                <a:spcPts val="0"/>
              </a:spcAft>
              <a:buNone/>
            </a:pPr>
            <a:r>
              <a:rPr lang="en" sz="1200">
                <a:solidFill>
                  <a:schemeClr val="dk1"/>
                </a:solidFill>
                <a:latin typeface="Kalam Light"/>
                <a:ea typeface="Kalam Light"/>
                <a:cs typeface="Kalam Light"/>
                <a:sym typeface="Kalam Light"/>
              </a:rPr>
              <a:t>We hope to enhance the act of remembering by using music to help recreate memories.</a:t>
            </a:r>
            <a:endParaRPr sz="1200">
              <a:solidFill>
                <a:schemeClr val="dk1"/>
              </a:solidFill>
              <a:latin typeface="Kalam Light"/>
              <a:ea typeface="Kalam Light"/>
              <a:cs typeface="Kalam Light"/>
              <a:sym typeface="Kalam Light"/>
            </a:endParaRPr>
          </a:p>
          <a:p>
            <a:pPr indent="0" lvl="0" marL="0" rtl="0" algn="ctr">
              <a:spcBef>
                <a:spcPts val="0"/>
              </a:spcBef>
              <a:spcAft>
                <a:spcPts val="0"/>
              </a:spcAft>
              <a:buNone/>
            </a:pPr>
            <a:r>
              <a:rPr lang="en" sz="1200">
                <a:solidFill>
                  <a:schemeClr val="dk1"/>
                </a:solidFill>
                <a:latin typeface="Kalam Light"/>
                <a:ea typeface="Kalam Light"/>
                <a:cs typeface="Kalam Light"/>
                <a:sym typeface="Kalam Light"/>
              </a:rPr>
              <a:t>We hope to enhance the act of remembering by recreating memories with music.</a:t>
            </a:r>
            <a:endParaRPr sz="1200">
              <a:solidFill>
                <a:schemeClr val="dk1"/>
              </a:solidFill>
              <a:latin typeface="Kalam Light"/>
              <a:ea typeface="Kalam Light"/>
              <a:cs typeface="Kalam Light"/>
              <a:sym typeface="Kalam Light"/>
            </a:endParaRPr>
          </a:p>
          <a:p>
            <a:pPr indent="0" lvl="0" marL="0" rtl="0" algn="ctr">
              <a:spcBef>
                <a:spcPts val="0"/>
              </a:spcBef>
              <a:spcAft>
                <a:spcPts val="0"/>
              </a:spcAft>
              <a:buClr>
                <a:schemeClr val="dk1"/>
              </a:buClr>
              <a:buSzPts val="1100"/>
              <a:buFont typeface="Arial"/>
              <a:buNone/>
            </a:pPr>
            <a:r>
              <a:t/>
            </a:r>
            <a:endParaRPr sz="1200">
              <a:solidFill>
                <a:schemeClr val="dk1"/>
              </a:solidFill>
              <a:latin typeface="Kalam Light"/>
              <a:ea typeface="Kalam Light"/>
              <a:cs typeface="Kalam Light"/>
              <a:sym typeface="Kalam 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44c66f6f2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44c66f6f2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44c66f6f2f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44c66f6f2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44d074873d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44d074873d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44d074873d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44d074873d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Font typeface="Kaushan Script"/>
              <a:buNone/>
              <a:defRPr sz="5200">
                <a:latin typeface="Kaushan Script"/>
                <a:ea typeface="Kaushan Script"/>
                <a:cs typeface="Kaushan Script"/>
                <a:sym typeface="Kaushan Scrip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Clr>
                <a:srgbClr val="000000"/>
              </a:buClr>
              <a:buSzPts val="2800"/>
              <a:buFont typeface="Kalam"/>
              <a:buNone/>
              <a:defRPr sz="2800">
                <a:solidFill>
                  <a:srgbClr val="000000"/>
                </a:solidFill>
                <a:latin typeface="Kalam"/>
                <a:ea typeface="Kalam"/>
                <a:cs typeface="Kalam"/>
                <a:sym typeface="Kala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Font typeface="Kaushan Script"/>
              <a:buNone/>
              <a:defRPr sz="2800">
                <a:solidFill>
                  <a:schemeClr val="dk1"/>
                </a:solidFill>
                <a:latin typeface="Kaushan Script"/>
                <a:ea typeface="Kaushan Script"/>
                <a:cs typeface="Kaushan Script"/>
                <a:sym typeface="Kaushan Scrip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SzPts val="1800"/>
              <a:buFont typeface="Kalam"/>
              <a:buChar char="●"/>
              <a:defRPr sz="1800">
                <a:latin typeface="Kalam"/>
                <a:ea typeface="Kalam"/>
                <a:cs typeface="Kalam"/>
                <a:sym typeface="Kalam"/>
              </a:defRPr>
            </a:lvl1pPr>
            <a:lvl2pPr indent="-317500" lvl="1" marL="914400">
              <a:lnSpc>
                <a:spcPct val="115000"/>
              </a:lnSpc>
              <a:spcBef>
                <a:spcPts val="1600"/>
              </a:spcBef>
              <a:spcAft>
                <a:spcPts val="0"/>
              </a:spcAft>
              <a:buSzPts val="1400"/>
              <a:buFont typeface="Kalam"/>
              <a:buChar char="○"/>
              <a:defRPr>
                <a:latin typeface="Kalam"/>
                <a:ea typeface="Kalam"/>
                <a:cs typeface="Kalam"/>
                <a:sym typeface="Kalam"/>
              </a:defRPr>
            </a:lvl2pPr>
            <a:lvl3pPr indent="-317500" lvl="2" marL="1371600">
              <a:lnSpc>
                <a:spcPct val="115000"/>
              </a:lnSpc>
              <a:spcBef>
                <a:spcPts val="1600"/>
              </a:spcBef>
              <a:spcAft>
                <a:spcPts val="0"/>
              </a:spcAft>
              <a:buSzPts val="1400"/>
              <a:buFont typeface="Kalam"/>
              <a:buChar char="■"/>
              <a:defRPr>
                <a:latin typeface="Kalam"/>
                <a:ea typeface="Kalam"/>
                <a:cs typeface="Kalam"/>
                <a:sym typeface="Kalam"/>
              </a:defRPr>
            </a:lvl3pPr>
            <a:lvl4pPr indent="-317500" lvl="3" marL="1828800">
              <a:lnSpc>
                <a:spcPct val="115000"/>
              </a:lnSpc>
              <a:spcBef>
                <a:spcPts val="1600"/>
              </a:spcBef>
              <a:spcAft>
                <a:spcPts val="0"/>
              </a:spcAft>
              <a:buSzPts val="1400"/>
              <a:buFont typeface="Kalam"/>
              <a:buChar char="●"/>
              <a:defRPr>
                <a:latin typeface="Kalam"/>
                <a:ea typeface="Kalam"/>
                <a:cs typeface="Kalam"/>
                <a:sym typeface="Kalam"/>
              </a:defRPr>
            </a:lvl4pPr>
            <a:lvl5pPr indent="-317500" lvl="4" marL="2286000">
              <a:lnSpc>
                <a:spcPct val="115000"/>
              </a:lnSpc>
              <a:spcBef>
                <a:spcPts val="1600"/>
              </a:spcBef>
              <a:spcAft>
                <a:spcPts val="0"/>
              </a:spcAft>
              <a:buSzPts val="1400"/>
              <a:buFont typeface="Kalam"/>
              <a:buChar char="○"/>
              <a:defRPr>
                <a:latin typeface="Kalam"/>
                <a:ea typeface="Kalam"/>
                <a:cs typeface="Kalam"/>
                <a:sym typeface="Kalam"/>
              </a:defRPr>
            </a:lvl5pPr>
            <a:lvl6pPr indent="-317500" lvl="5" marL="2743200">
              <a:lnSpc>
                <a:spcPct val="115000"/>
              </a:lnSpc>
              <a:spcBef>
                <a:spcPts val="1600"/>
              </a:spcBef>
              <a:spcAft>
                <a:spcPts val="0"/>
              </a:spcAft>
              <a:buSzPts val="1400"/>
              <a:buFont typeface="Kalam"/>
              <a:buChar char="■"/>
              <a:defRPr>
                <a:latin typeface="Kalam"/>
                <a:ea typeface="Kalam"/>
                <a:cs typeface="Kalam"/>
                <a:sym typeface="Kalam"/>
              </a:defRPr>
            </a:lvl6pPr>
            <a:lvl7pPr indent="-317500" lvl="6" marL="3200400">
              <a:lnSpc>
                <a:spcPct val="115000"/>
              </a:lnSpc>
              <a:spcBef>
                <a:spcPts val="1600"/>
              </a:spcBef>
              <a:spcAft>
                <a:spcPts val="0"/>
              </a:spcAft>
              <a:buSzPts val="1400"/>
              <a:buFont typeface="Kalam"/>
              <a:buChar char="●"/>
              <a:defRPr>
                <a:latin typeface="Kalam"/>
                <a:ea typeface="Kalam"/>
                <a:cs typeface="Kalam"/>
                <a:sym typeface="Kalam"/>
              </a:defRPr>
            </a:lvl7pPr>
            <a:lvl8pPr indent="-317500" lvl="7" marL="3657600">
              <a:lnSpc>
                <a:spcPct val="115000"/>
              </a:lnSpc>
              <a:spcBef>
                <a:spcPts val="1600"/>
              </a:spcBef>
              <a:spcAft>
                <a:spcPts val="0"/>
              </a:spcAft>
              <a:buSzPts val="1400"/>
              <a:buFont typeface="Kalam"/>
              <a:buChar char="○"/>
              <a:defRPr>
                <a:latin typeface="Kalam"/>
                <a:ea typeface="Kalam"/>
                <a:cs typeface="Kalam"/>
                <a:sym typeface="Kalam"/>
              </a:defRPr>
            </a:lvl8pPr>
            <a:lvl9pPr indent="-317500" lvl="8" marL="4114800">
              <a:lnSpc>
                <a:spcPct val="115000"/>
              </a:lnSpc>
              <a:spcBef>
                <a:spcPts val="1600"/>
              </a:spcBef>
              <a:spcAft>
                <a:spcPts val="1600"/>
              </a:spcAft>
              <a:buSzPts val="1400"/>
              <a:buFont typeface="Kalam"/>
              <a:buChar char="■"/>
              <a:defRPr>
                <a:latin typeface="Kalam"/>
                <a:ea typeface="Kalam"/>
                <a:cs typeface="Kalam"/>
                <a:sym typeface="Kalam"/>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0.jpg"/><Relationship Id="rId4" Type="http://schemas.openxmlformats.org/officeDocument/2006/relationships/image" Target="../media/image5.jpg"/><Relationship Id="rId5"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9.jpg"/><Relationship Id="rId4" Type="http://schemas.openxmlformats.org/officeDocument/2006/relationships/image" Target="../media/image4.jpg"/><Relationship Id="rId5"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4.jp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2.jpg"/><Relationship Id="rId4" Type="http://schemas.openxmlformats.org/officeDocument/2006/relationships/image" Target="../media/image11.jpg"/><Relationship Id="rId5"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0.jpg"/><Relationship Id="rId4" Type="http://schemas.openxmlformats.org/officeDocument/2006/relationships/image" Target="../media/image15.jpg"/><Relationship Id="rId5" Type="http://schemas.openxmlformats.org/officeDocument/2006/relationships/image" Target="../media/image18.jpg"/><Relationship Id="rId6"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0.jpg"/><Relationship Id="rId4" Type="http://schemas.openxmlformats.org/officeDocument/2006/relationships/image" Target="../media/image15.jpg"/><Relationship Id="rId5" Type="http://schemas.openxmlformats.org/officeDocument/2006/relationships/image" Target="../media/image18.jpg"/><Relationship Id="rId6"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1.jpg"/><Relationship Id="rId4" Type="http://schemas.openxmlformats.org/officeDocument/2006/relationships/image" Target="../media/image20.jpg"/><Relationship Id="rId5"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6.jpg"/><Relationship Id="rId4" Type="http://schemas.openxmlformats.org/officeDocument/2006/relationships/image" Target="../media/image24.jpg"/><Relationship Id="rId5" Type="http://schemas.openxmlformats.org/officeDocument/2006/relationships/image" Target="../media/image1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1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30.png"/><Relationship Id="rId4" Type="http://schemas.openxmlformats.org/officeDocument/2006/relationships/image" Target="../media/image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17.jp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30.png"/><Relationship Id="rId4" Type="http://schemas.openxmlformats.org/officeDocument/2006/relationships/image" Target="../media/image1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2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hyperlink" Target="https://www.google.com/url?sa=i&amp;source=images&amp;cd=&amp;ved=2ahUKEwiw8_ijsZ_eAhXcFTQIHSgBAQYQjRx6BAgBEAU&amp;url=https%3A%2F%2Fwww.pinterest.com%2Fkhrisi%2Frecords-on%2F&amp;psig=AOvVaw0e2ZKujT4zoUZeSyXZvpIW&amp;ust=154048091806194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3" name="Shape 53"/>
        <p:cNvGrpSpPr/>
        <p:nvPr/>
      </p:nvGrpSpPr>
      <p:grpSpPr>
        <a:xfrm>
          <a:off x="0" y="0"/>
          <a:ext cx="0" cy="0"/>
          <a:chOff x="0" y="0"/>
          <a:chExt cx="0" cy="0"/>
        </a:xfrm>
      </p:grpSpPr>
      <p:sp>
        <p:nvSpPr>
          <p:cNvPr id="54" name="Google Shape;54;p13"/>
          <p:cNvSpPr/>
          <p:nvPr/>
        </p:nvSpPr>
        <p:spPr>
          <a:xfrm rot="-5400000">
            <a:off x="1997250" y="-1997250"/>
            <a:ext cx="5143500" cy="9138000"/>
          </a:xfrm>
          <a:prstGeom prst="rect">
            <a:avLst/>
          </a:prstGeom>
          <a:gradFill>
            <a:gsLst>
              <a:gs pos="0">
                <a:srgbClr val="20124D">
                  <a:alpha val="56470"/>
                </a:srgbClr>
              </a:gs>
              <a:gs pos="100000">
                <a:srgbClr val="D5A6BD">
                  <a:alpha val="73333"/>
                </a:srgbClr>
              </a:gs>
            </a:gsLst>
            <a:lin ang="2700006"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ph type="ctrTitle"/>
          </p:nvPr>
        </p:nvSpPr>
        <p:spPr>
          <a:xfrm>
            <a:off x="125" y="100"/>
            <a:ext cx="9144000" cy="4416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9600">
                <a:solidFill>
                  <a:srgbClr val="FFFFFF"/>
                </a:solidFill>
              </a:rPr>
              <a:t>R</a:t>
            </a:r>
            <a:r>
              <a:rPr b="1" lang="en" sz="7200">
                <a:solidFill>
                  <a:srgbClr val="FFFFFF"/>
                </a:solidFill>
              </a:rPr>
              <a:t>ECHORDS</a:t>
            </a:r>
            <a:endParaRPr b="1" sz="7200">
              <a:solidFill>
                <a:srgbClr val="FFFFFF"/>
              </a:solidFill>
            </a:endParaRPr>
          </a:p>
        </p:txBody>
      </p:sp>
      <p:sp>
        <p:nvSpPr>
          <p:cNvPr id="56" name="Google Shape;56;p13"/>
          <p:cNvSpPr txBox="1"/>
          <p:nvPr>
            <p:ph idx="1" type="subTitle"/>
          </p:nvPr>
        </p:nvSpPr>
        <p:spPr>
          <a:xfrm>
            <a:off x="-300" y="4416350"/>
            <a:ext cx="9144000" cy="119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Kalam"/>
                <a:ea typeface="Kalam"/>
                <a:cs typeface="Kalam"/>
                <a:sym typeface="Kalam"/>
              </a:rPr>
              <a:t>Presenter:</a:t>
            </a:r>
            <a:r>
              <a:rPr lang="en" sz="3000">
                <a:solidFill>
                  <a:srgbClr val="FFFFFF"/>
                </a:solidFill>
              </a:rPr>
              <a:t> </a:t>
            </a:r>
            <a:r>
              <a:rPr lang="en" sz="3000">
                <a:solidFill>
                  <a:srgbClr val="FFFFFF"/>
                </a:solidFill>
                <a:latin typeface="Kalam"/>
                <a:ea typeface="Kalam"/>
                <a:cs typeface="Kalam"/>
                <a:sym typeface="Kalam"/>
              </a:rPr>
              <a:t>Tiffany Manuel</a:t>
            </a:r>
            <a:endParaRPr sz="3000">
              <a:solidFill>
                <a:srgbClr val="FFFFFF"/>
              </a:solidFill>
              <a:latin typeface="Kalam"/>
              <a:ea typeface="Kalam"/>
              <a:cs typeface="Kalam"/>
              <a:sym typeface="Kalam"/>
            </a:endParaRPr>
          </a:p>
          <a:p>
            <a:pPr indent="0" lvl="0" marL="0" rtl="0" algn="ctr">
              <a:spcBef>
                <a:spcPts val="0"/>
              </a:spcBef>
              <a:spcAft>
                <a:spcPts val="0"/>
              </a:spcAft>
              <a:buNone/>
            </a:pPr>
            <a:r>
              <a:t/>
            </a:r>
            <a:endParaRPr sz="3000">
              <a:solidFill>
                <a:srgbClr val="FFFFFF"/>
              </a:solidFill>
              <a:latin typeface="Kalam"/>
              <a:ea typeface="Kalam"/>
              <a:cs typeface="Kalam"/>
              <a:sym typeface="Kala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pic>
        <p:nvPicPr>
          <p:cNvPr id="125" name="Google Shape;125;p22"/>
          <p:cNvPicPr preferRelativeResize="0"/>
          <p:nvPr/>
        </p:nvPicPr>
        <p:blipFill rotWithShape="1">
          <a:blip r:embed="rId3">
            <a:alphaModFix amt="50000"/>
          </a:blip>
          <a:srcRect b="-2420" l="30030" r="30030" t="2420"/>
          <a:stretch/>
        </p:blipFill>
        <p:spPr>
          <a:xfrm>
            <a:off x="-1" y="0"/>
            <a:ext cx="4226025" cy="5143499"/>
          </a:xfrm>
          <a:prstGeom prst="rect">
            <a:avLst/>
          </a:prstGeom>
          <a:noFill/>
          <a:ln>
            <a:noFill/>
          </a:ln>
        </p:spPr>
      </p:pic>
      <p:sp>
        <p:nvSpPr>
          <p:cNvPr id="126" name="Google Shape;126;p22"/>
          <p:cNvSpPr txBox="1"/>
          <p:nvPr/>
        </p:nvSpPr>
        <p:spPr>
          <a:xfrm>
            <a:off x="4572000" y="0"/>
            <a:ext cx="4572000" cy="514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Mission Statement</a:t>
            </a:r>
            <a:endParaRPr b="1"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Selected Interface</a:t>
            </a:r>
            <a:endParaRPr b="1"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latin typeface="Kalam"/>
                <a:ea typeface="Kalam"/>
                <a:cs typeface="Kalam"/>
                <a:sym typeface="Kalam"/>
              </a:rPr>
              <a:t>Low-Fi Prototype</a:t>
            </a:r>
            <a:endParaRPr b="1" sz="3000">
              <a:latin typeface="Kalam"/>
              <a:ea typeface="Kalam"/>
              <a:cs typeface="Kalam"/>
              <a:sym typeface="Kalam"/>
            </a:endParaRPr>
          </a:p>
          <a:p>
            <a:pPr indent="457200" lvl="0" marL="0" rtl="0" algn="l">
              <a:lnSpc>
                <a:spcPct val="115000"/>
              </a:lnSpc>
              <a:spcBef>
                <a:spcPts val="0"/>
              </a:spcBef>
              <a:spcAft>
                <a:spcPts val="0"/>
              </a:spcAft>
              <a:buNone/>
            </a:pPr>
            <a:r>
              <a:rPr lang="en" sz="3000">
                <a:latin typeface="Kalam"/>
                <a:ea typeface="Kalam"/>
                <a:cs typeface="Kalam"/>
                <a:sym typeface="Kalam"/>
              </a:rPr>
              <a:t>Three Task Flows</a:t>
            </a:r>
            <a:endParaRPr sz="3000">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Experiment</a:t>
            </a:r>
            <a:endParaRPr b="1" sz="3000">
              <a:solidFill>
                <a:srgbClr val="D9D9D9"/>
              </a:solidFill>
              <a:latin typeface="Kalam"/>
              <a:ea typeface="Kalam"/>
              <a:cs typeface="Kalam"/>
              <a:sym typeface="Kalam"/>
            </a:endParaRPr>
          </a:p>
          <a:p>
            <a:pPr indent="457200" lvl="0" marL="0" rtl="0" algn="l">
              <a:lnSpc>
                <a:spcPct val="115000"/>
              </a:lnSpc>
              <a:spcBef>
                <a:spcPts val="0"/>
              </a:spcBef>
              <a:spcAft>
                <a:spcPts val="0"/>
              </a:spcAft>
              <a:buNone/>
            </a:pPr>
            <a:r>
              <a:rPr lang="en" sz="3000">
                <a:solidFill>
                  <a:srgbClr val="D9D9D9"/>
                </a:solidFill>
                <a:latin typeface="Kalam"/>
                <a:ea typeface="Kalam"/>
                <a:cs typeface="Kalam"/>
                <a:sym typeface="Kalam"/>
              </a:rPr>
              <a:t>Method</a:t>
            </a:r>
            <a:endParaRPr sz="3000">
              <a:solidFill>
                <a:srgbClr val="D9D9D9"/>
              </a:solidFill>
              <a:latin typeface="Kalam"/>
              <a:ea typeface="Kalam"/>
              <a:cs typeface="Kalam"/>
              <a:sym typeface="Kalam"/>
            </a:endParaRPr>
          </a:p>
          <a:p>
            <a:pPr indent="457200" lvl="0" marL="0" rtl="0" algn="l">
              <a:lnSpc>
                <a:spcPct val="115000"/>
              </a:lnSpc>
              <a:spcBef>
                <a:spcPts val="0"/>
              </a:spcBef>
              <a:spcAft>
                <a:spcPts val="0"/>
              </a:spcAft>
              <a:buNone/>
            </a:pPr>
            <a:r>
              <a:rPr lang="en" sz="3000">
                <a:solidFill>
                  <a:srgbClr val="D9D9D9"/>
                </a:solidFill>
                <a:latin typeface="Kalam"/>
                <a:ea typeface="Kalam"/>
                <a:cs typeface="Kalam"/>
                <a:sym typeface="Kalam"/>
              </a:rPr>
              <a:t>Results</a:t>
            </a:r>
            <a:endParaRPr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UI Changes</a:t>
            </a:r>
            <a:endParaRPr b="1"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Summary</a:t>
            </a:r>
            <a:endParaRPr b="1" sz="3000">
              <a:solidFill>
                <a:srgbClr val="D9D9D9"/>
              </a:solidFill>
              <a:latin typeface="Kalam"/>
              <a:ea typeface="Kalam"/>
              <a:cs typeface="Kalam"/>
              <a:sym typeface="Kalam"/>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3"/>
          <p:cNvSpPr/>
          <p:nvPr/>
        </p:nvSpPr>
        <p:spPr>
          <a:xfrm>
            <a:off x="0" y="251700"/>
            <a:ext cx="42156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 name="Google Shape;132;p23"/>
          <p:cNvSpPr txBox="1"/>
          <p:nvPr/>
        </p:nvSpPr>
        <p:spPr>
          <a:xfrm>
            <a:off x="782725" y="251700"/>
            <a:ext cx="34146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Low-Fi Prototype</a:t>
            </a:r>
            <a:endParaRPr b="1" sz="3000">
              <a:solidFill>
                <a:srgbClr val="FFFFFF"/>
              </a:solidFill>
              <a:latin typeface="Kalam"/>
              <a:ea typeface="Kalam"/>
              <a:cs typeface="Kalam"/>
              <a:sym typeface="Kalam"/>
            </a:endParaRPr>
          </a:p>
        </p:txBody>
      </p:sp>
      <p:pic>
        <p:nvPicPr>
          <p:cNvPr id="133" name="Google Shape;133;p23"/>
          <p:cNvPicPr preferRelativeResize="0"/>
          <p:nvPr/>
        </p:nvPicPr>
        <p:blipFill rotWithShape="1">
          <a:blip r:embed="rId3">
            <a:alphaModFix/>
          </a:blip>
          <a:srcRect b="12477" l="0" r="0" t="-3551"/>
          <a:stretch/>
        </p:blipFill>
        <p:spPr>
          <a:xfrm>
            <a:off x="46325" y="387038"/>
            <a:ext cx="736400" cy="670724"/>
          </a:xfrm>
          <a:prstGeom prst="rect">
            <a:avLst/>
          </a:prstGeom>
          <a:noFill/>
          <a:ln>
            <a:noFill/>
          </a:ln>
        </p:spPr>
      </p:pic>
      <p:sp>
        <p:nvSpPr>
          <p:cNvPr id="134" name="Google Shape;134;p23"/>
          <p:cNvSpPr txBox="1"/>
          <p:nvPr/>
        </p:nvSpPr>
        <p:spPr>
          <a:xfrm>
            <a:off x="-100" y="1280200"/>
            <a:ext cx="4215600" cy="3863400"/>
          </a:xfrm>
          <a:prstGeom prst="rect">
            <a:avLst/>
          </a:prstGeom>
          <a:noFill/>
          <a:ln>
            <a:noFill/>
          </a:ln>
        </p:spPr>
        <p:txBody>
          <a:bodyPr anchorCtr="0" anchor="t" bIns="91425" lIns="91425" spcFirstLastPara="1" rIns="91425" wrap="square" tIns="91425">
            <a:noAutofit/>
          </a:bodyPr>
          <a:lstStyle/>
          <a:p>
            <a:pPr indent="-419100" lvl="0" marL="457200" rtl="0" algn="l">
              <a:lnSpc>
                <a:spcPct val="115000"/>
              </a:lnSpc>
              <a:spcBef>
                <a:spcPts val="0"/>
              </a:spcBef>
              <a:spcAft>
                <a:spcPts val="0"/>
              </a:spcAft>
              <a:buSzPts val="3000"/>
              <a:buFont typeface="Kalam"/>
              <a:buChar char="●"/>
            </a:pPr>
            <a:r>
              <a:rPr b="1" lang="en" sz="3000">
                <a:latin typeface="Kalam"/>
                <a:ea typeface="Kalam"/>
                <a:cs typeface="Kalam"/>
                <a:sym typeface="Kalam"/>
              </a:rPr>
              <a:t>Paper Prototype</a:t>
            </a:r>
            <a:endParaRPr b="1" sz="3000">
              <a:latin typeface="Kalam"/>
              <a:ea typeface="Kalam"/>
              <a:cs typeface="Kalam"/>
              <a:sym typeface="Kalam"/>
            </a:endParaRPr>
          </a:p>
          <a:p>
            <a:pPr indent="-419100" lvl="0" marL="457200" rtl="0" algn="l">
              <a:lnSpc>
                <a:spcPct val="115000"/>
              </a:lnSpc>
              <a:spcBef>
                <a:spcPts val="0"/>
              </a:spcBef>
              <a:spcAft>
                <a:spcPts val="0"/>
              </a:spcAft>
              <a:buSzPts val="3000"/>
              <a:buFont typeface="Kalam"/>
              <a:buChar char="●"/>
            </a:pPr>
            <a:r>
              <a:rPr b="1" lang="en" sz="3000">
                <a:latin typeface="Kalam"/>
                <a:ea typeface="Kalam"/>
                <a:cs typeface="Kalam"/>
                <a:sym typeface="Kalam"/>
              </a:rPr>
              <a:t>Phone Interface</a:t>
            </a:r>
            <a:endParaRPr b="1" sz="3000">
              <a:latin typeface="Kalam"/>
              <a:ea typeface="Kalam"/>
              <a:cs typeface="Kalam"/>
              <a:sym typeface="Kalam"/>
            </a:endParaRPr>
          </a:p>
          <a:p>
            <a:pPr indent="-419100" lvl="0" marL="457200" rtl="0" algn="l">
              <a:lnSpc>
                <a:spcPct val="115000"/>
              </a:lnSpc>
              <a:spcBef>
                <a:spcPts val="0"/>
              </a:spcBef>
              <a:spcAft>
                <a:spcPts val="0"/>
              </a:spcAft>
              <a:buSzPts val="3000"/>
              <a:buFont typeface="Kalam"/>
              <a:buChar char="●"/>
            </a:pPr>
            <a:r>
              <a:rPr b="1" lang="en" sz="3000">
                <a:latin typeface="Kalam"/>
                <a:ea typeface="Kalam"/>
                <a:cs typeface="Kalam"/>
                <a:sym typeface="Kalam"/>
              </a:rPr>
              <a:t>Input involves touch, typing, and audio</a:t>
            </a:r>
            <a:endParaRPr b="1" sz="3000">
              <a:latin typeface="Kalam"/>
              <a:ea typeface="Kalam"/>
              <a:cs typeface="Kalam"/>
              <a:sym typeface="Kalam"/>
            </a:endParaRPr>
          </a:p>
        </p:txBody>
      </p:sp>
      <p:pic>
        <p:nvPicPr>
          <p:cNvPr id="135" name="Google Shape;135;p23"/>
          <p:cNvPicPr preferRelativeResize="0"/>
          <p:nvPr/>
        </p:nvPicPr>
        <p:blipFill rotWithShape="1">
          <a:blip r:embed="rId4">
            <a:alphaModFix/>
          </a:blip>
          <a:srcRect b="0" l="0" r="0" t="0"/>
          <a:stretch/>
        </p:blipFill>
        <p:spPr>
          <a:xfrm>
            <a:off x="5000780" y="221775"/>
            <a:ext cx="3885569" cy="469995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4"/>
          <p:cNvSpPr txBox="1"/>
          <p:nvPr/>
        </p:nvSpPr>
        <p:spPr>
          <a:xfrm>
            <a:off x="0" y="-76200"/>
            <a:ext cx="91440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Kalam"/>
                <a:ea typeface="Kalam"/>
                <a:cs typeface="Kalam"/>
                <a:sym typeface="Kalam"/>
              </a:rPr>
              <a:t>Task #1: Create and save a rechord (song+memory)</a:t>
            </a:r>
            <a:endParaRPr b="1" sz="3000">
              <a:latin typeface="Kalam"/>
              <a:ea typeface="Kalam"/>
              <a:cs typeface="Kalam"/>
              <a:sym typeface="Kalam"/>
            </a:endParaRPr>
          </a:p>
        </p:txBody>
      </p:sp>
      <p:sp>
        <p:nvSpPr>
          <p:cNvPr id="141" name="Google Shape;141;p24"/>
          <p:cNvSpPr/>
          <p:nvPr/>
        </p:nvSpPr>
        <p:spPr>
          <a:xfrm>
            <a:off x="146700" y="654300"/>
            <a:ext cx="8850600" cy="903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42" name="Google Shape;142;p24"/>
          <p:cNvPicPr preferRelativeResize="0"/>
          <p:nvPr/>
        </p:nvPicPr>
        <p:blipFill rotWithShape="1">
          <a:blip r:embed="rId3">
            <a:alphaModFix/>
          </a:blip>
          <a:srcRect b="0" l="0" r="0" t="0"/>
          <a:stretch/>
        </p:blipFill>
        <p:spPr>
          <a:xfrm>
            <a:off x="146699" y="1462913"/>
            <a:ext cx="2007449" cy="3012777"/>
          </a:xfrm>
          <a:prstGeom prst="rect">
            <a:avLst/>
          </a:prstGeom>
          <a:noFill/>
          <a:ln cap="flat" cmpd="sng" w="19050">
            <a:solidFill>
              <a:srgbClr val="000000"/>
            </a:solidFill>
            <a:prstDash val="solid"/>
            <a:round/>
            <a:headEnd len="sm" w="sm" type="none"/>
            <a:tailEnd len="sm" w="sm" type="none"/>
          </a:ln>
        </p:spPr>
      </p:pic>
      <p:pic>
        <p:nvPicPr>
          <p:cNvPr id="143" name="Google Shape;143;p24"/>
          <p:cNvPicPr preferRelativeResize="0"/>
          <p:nvPr/>
        </p:nvPicPr>
        <p:blipFill>
          <a:blip r:embed="rId4">
            <a:alphaModFix/>
          </a:blip>
          <a:stretch>
            <a:fillRect/>
          </a:stretch>
        </p:blipFill>
        <p:spPr>
          <a:xfrm>
            <a:off x="3258949" y="1465444"/>
            <a:ext cx="2007449" cy="3007698"/>
          </a:xfrm>
          <a:prstGeom prst="rect">
            <a:avLst/>
          </a:prstGeom>
          <a:noFill/>
          <a:ln cap="flat" cmpd="sng" w="19050">
            <a:solidFill>
              <a:srgbClr val="000000"/>
            </a:solidFill>
            <a:prstDash val="solid"/>
            <a:round/>
            <a:headEnd len="sm" w="sm" type="none"/>
            <a:tailEnd len="sm" w="sm" type="none"/>
          </a:ln>
        </p:spPr>
      </p:pic>
      <p:pic>
        <p:nvPicPr>
          <p:cNvPr id="144" name="Google Shape;144;p24"/>
          <p:cNvPicPr preferRelativeResize="0"/>
          <p:nvPr/>
        </p:nvPicPr>
        <p:blipFill>
          <a:blip r:embed="rId5">
            <a:alphaModFix/>
          </a:blip>
          <a:stretch>
            <a:fillRect/>
          </a:stretch>
        </p:blipFill>
        <p:spPr>
          <a:xfrm>
            <a:off x="6371200" y="1458918"/>
            <a:ext cx="2007452" cy="3020678"/>
          </a:xfrm>
          <a:prstGeom prst="rect">
            <a:avLst/>
          </a:prstGeom>
          <a:noFill/>
          <a:ln cap="flat" cmpd="sng" w="19050">
            <a:solidFill>
              <a:srgbClr val="000000"/>
            </a:solidFill>
            <a:prstDash val="solid"/>
            <a:round/>
            <a:headEnd len="sm" w="sm" type="none"/>
            <a:tailEnd len="sm" w="sm" type="none"/>
          </a:ln>
        </p:spPr>
      </p:pic>
      <p:sp>
        <p:nvSpPr>
          <p:cNvPr id="145" name="Google Shape;145;p24"/>
          <p:cNvSpPr/>
          <p:nvPr/>
        </p:nvSpPr>
        <p:spPr>
          <a:xfrm>
            <a:off x="432225" y="1733838"/>
            <a:ext cx="1436400" cy="766200"/>
          </a:xfrm>
          <a:prstGeom prst="rect">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4"/>
          <p:cNvSpPr/>
          <p:nvPr/>
        </p:nvSpPr>
        <p:spPr>
          <a:xfrm>
            <a:off x="2169650" y="2729888"/>
            <a:ext cx="10551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4"/>
          <p:cNvSpPr/>
          <p:nvPr/>
        </p:nvSpPr>
        <p:spPr>
          <a:xfrm>
            <a:off x="3316450" y="2784625"/>
            <a:ext cx="369300" cy="369300"/>
          </a:xfrm>
          <a:prstGeom prst="ellipse">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4"/>
          <p:cNvSpPr/>
          <p:nvPr/>
        </p:nvSpPr>
        <p:spPr>
          <a:xfrm>
            <a:off x="5300600" y="2729863"/>
            <a:ext cx="10551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4"/>
          <p:cNvSpPr/>
          <p:nvPr/>
        </p:nvSpPr>
        <p:spPr>
          <a:xfrm>
            <a:off x="8394150" y="2729913"/>
            <a:ext cx="12738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4"/>
          <p:cNvSpPr/>
          <p:nvPr/>
        </p:nvSpPr>
        <p:spPr>
          <a:xfrm>
            <a:off x="6316375" y="1349713"/>
            <a:ext cx="328200" cy="328200"/>
          </a:xfrm>
          <a:prstGeom prst="ellipse">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pic>
        <p:nvPicPr>
          <p:cNvPr id="155" name="Google Shape;155;p25"/>
          <p:cNvPicPr preferRelativeResize="0"/>
          <p:nvPr/>
        </p:nvPicPr>
        <p:blipFill>
          <a:blip r:embed="rId3">
            <a:alphaModFix/>
          </a:blip>
          <a:stretch>
            <a:fillRect/>
          </a:stretch>
        </p:blipFill>
        <p:spPr>
          <a:xfrm>
            <a:off x="6859428" y="1454465"/>
            <a:ext cx="2007450" cy="2997213"/>
          </a:xfrm>
          <a:prstGeom prst="rect">
            <a:avLst/>
          </a:prstGeom>
          <a:noFill/>
          <a:ln cap="flat" cmpd="sng" w="19050">
            <a:solidFill>
              <a:srgbClr val="000000"/>
            </a:solidFill>
            <a:prstDash val="solid"/>
            <a:round/>
            <a:headEnd len="sm" w="sm" type="none"/>
            <a:tailEnd len="sm" w="sm" type="none"/>
          </a:ln>
        </p:spPr>
      </p:pic>
      <p:pic>
        <p:nvPicPr>
          <p:cNvPr id="156" name="Google Shape;156;p25"/>
          <p:cNvPicPr preferRelativeResize="0"/>
          <p:nvPr/>
        </p:nvPicPr>
        <p:blipFill rotWithShape="1">
          <a:blip r:embed="rId4">
            <a:alphaModFix/>
          </a:blip>
          <a:srcRect b="0" l="0" r="0" t="0"/>
          <a:stretch/>
        </p:blipFill>
        <p:spPr>
          <a:xfrm>
            <a:off x="3747175" y="1423213"/>
            <a:ext cx="2007452" cy="3028451"/>
          </a:xfrm>
          <a:prstGeom prst="rect">
            <a:avLst/>
          </a:prstGeom>
          <a:noFill/>
          <a:ln cap="flat" cmpd="sng" w="19050">
            <a:solidFill>
              <a:srgbClr val="000000"/>
            </a:solidFill>
            <a:prstDash val="solid"/>
            <a:round/>
            <a:headEnd len="sm" w="sm" type="none"/>
            <a:tailEnd len="sm" w="sm" type="none"/>
          </a:ln>
        </p:spPr>
      </p:pic>
      <p:pic>
        <p:nvPicPr>
          <p:cNvPr id="157" name="Google Shape;157;p25"/>
          <p:cNvPicPr preferRelativeResize="0"/>
          <p:nvPr/>
        </p:nvPicPr>
        <p:blipFill>
          <a:blip r:embed="rId5">
            <a:alphaModFix/>
          </a:blip>
          <a:stretch>
            <a:fillRect/>
          </a:stretch>
        </p:blipFill>
        <p:spPr>
          <a:xfrm>
            <a:off x="634924" y="1433656"/>
            <a:ext cx="2007449" cy="3007698"/>
          </a:xfrm>
          <a:prstGeom prst="rect">
            <a:avLst/>
          </a:prstGeom>
          <a:noFill/>
          <a:ln cap="flat" cmpd="sng" w="19050">
            <a:solidFill>
              <a:srgbClr val="000000"/>
            </a:solidFill>
            <a:prstDash val="solid"/>
            <a:round/>
            <a:headEnd len="sm" w="sm" type="none"/>
            <a:tailEnd len="sm" w="sm" type="none"/>
          </a:ln>
        </p:spPr>
      </p:pic>
      <p:sp>
        <p:nvSpPr>
          <p:cNvPr id="158" name="Google Shape;158;p25"/>
          <p:cNvSpPr txBox="1"/>
          <p:nvPr/>
        </p:nvSpPr>
        <p:spPr>
          <a:xfrm>
            <a:off x="0" y="-76200"/>
            <a:ext cx="91440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Kalam"/>
                <a:ea typeface="Kalam"/>
                <a:cs typeface="Kalam"/>
                <a:sym typeface="Kalam"/>
              </a:rPr>
              <a:t>Task #</a:t>
            </a:r>
            <a:r>
              <a:rPr b="1" lang="en" sz="3000">
                <a:latin typeface="Kalam"/>
                <a:ea typeface="Kalam"/>
                <a:cs typeface="Kalam"/>
                <a:sym typeface="Kalam"/>
              </a:rPr>
              <a:t>1</a:t>
            </a:r>
            <a:r>
              <a:rPr b="1" lang="en" sz="3000">
                <a:latin typeface="Kalam"/>
                <a:ea typeface="Kalam"/>
                <a:cs typeface="Kalam"/>
                <a:sym typeface="Kalam"/>
              </a:rPr>
              <a:t>: </a:t>
            </a:r>
            <a:r>
              <a:rPr b="1" lang="en" sz="3000">
                <a:latin typeface="Kalam"/>
                <a:ea typeface="Kalam"/>
                <a:cs typeface="Kalam"/>
                <a:sym typeface="Kalam"/>
              </a:rPr>
              <a:t>Create and save a rechord (song+memory)</a:t>
            </a:r>
            <a:endParaRPr b="1" sz="3000">
              <a:latin typeface="Kalam"/>
              <a:ea typeface="Kalam"/>
              <a:cs typeface="Kalam"/>
              <a:sym typeface="Kalam"/>
            </a:endParaRPr>
          </a:p>
        </p:txBody>
      </p:sp>
      <p:sp>
        <p:nvSpPr>
          <p:cNvPr id="159" name="Google Shape;159;p25"/>
          <p:cNvSpPr/>
          <p:nvPr/>
        </p:nvSpPr>
        <p:spPr>
          <a:xfrm>
            <a:off x="146700" y="654300"/>
            <a:ext cx="8850600" cy="903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 name="Google Shape;160;p25"/>
          <p:cNvSpPr/>
          <p:nvPr/>
        </p:nvSpPr>
        <p:spPr>
          <a:xfrm>
            <a:off x="852050" y="3176900"/>
            <a:ext cx="685800" cy="766200"/>
          </a:xfrm>
          <a:prstGeom prst="rect">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5"/>
          <p:cNvSpPr/>
          <p:nvPr/>
        </p:nvSpPr>
        <p:spPr>
          <a:xfrm>
            <a:off x="2657875" y="2698075"/>
            <a:ext cx="10551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5"/>
          <p:cNvSpPr/>
          <p:nvPr/>
        </p:nvSpPr>
        <p:spPr>
          <a:xfrm>
            <a:off x="4871925" y="3477838"/>
            <a:ext cx="369300" cy="369300"/>
          </a:xfrm>
          <a:prstGeom prst="ellipse">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5"/>
          <p:cNvSpPr/>
          <p:nvPr/>
        </p:nvSpPr>
        <p:spPr>
          <a:xfrm>
            <a:off x="5788825" y="2698050"/>
            <a:ext cx="10551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5"/>
          <p:cNvSpPr/>
          <p:nvPr/>
        </p:nvSpPr>
        <p:spPr>
          <a:xfrm>
            <a:off x="8882375" y="2698100"/>
            <a:ext cx="12738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5"/>
          <p:cNvSpPr/>
          <p:nvPr/>
        </p:nvSpPr>
        <p:spPr>
          <a:xfrm>
            <a:off x="7228650" y="4041275"/>
            <a:ext cx="848100" cy="478800"/>
          </a:xfrm>
          <a:prstGeom prst="ellipse">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5"/>
          <p:cNvSpPr/>
          <p:nvPr/>
        </p:nvSpPr>
        <p:spPr>
          <a:xfrm>
            <a:off x="-654375" y="2698100"/>
            <a:ext cx="12738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pic>
        <p:nvPicPr>
          <p:cNvPr id="171" name="Google Shape;171;p26"/>
          <p:cNvPicPr preferRelativeResize="0"/>
          <p:nvPr/>
        </p:nvPicPr>
        <p:blipFill>
          <a:blip r:embed="rId3">
            <a:alphaModFix/>
          </a:blip>
          <a:stretch>
            <a:fillRect/>
          </a:stretch>
        </p:blipFill>
        <p:spPr>
          <a:xfrm>
            <a:off x="3747176" y="1430112"/>
            <a:ext cx="2007451" cy="3014690"/>
          </a:xfrm>
          <a:prstGeom prst="rect">
            <a:avLst/>
          </a:prstGeom>
          <a:noFill/>
          <a:ln cap="flat" cmpd="sng" w="19050">
            <a:solidFill>
              <a:srgbClr val="000000"/>
            </a:solidFill>
            <a:prstDash val="solid"/>
            <a:round/>
            <a:headEnd len="sm" w="sm" type="none"/>
            <a:tailEnd len="sm" w="sm" type="none"/>
          </a:ln>
        </p:spPr>
      </p:pic>
      <p:pic>
        <p:nvPicPr>
          <p:cNvPr id="172" name="Google Shape;172;p26"/>
          <p:cNvPicPr preferRelativeResize="0"/>
          <p:nvPr/>
        </p:nvPicPr>
        <p:blipFill rotWithShape="1">
          <a:blip r:embed="rId4">
            <a:alphaModFix/>
          </a:blip>
          <a:srcRect b="17283" l="28162" r="28044" t="23927"/>
          <a:stretch/>
        </p:blipFill>
        <p:spPr>
          <a:xfrm rot="-5400000">
            <a:off x="6355462" y="1927350"/>
            <a:ext cx="3028225" cy="2020300"/>
          </a:xfrm>
          <a:prstGeom prst="rect">
            <a:avLst/>
          </a:prstGeom>
          <a:noFill/>
          <a:ln cap="flat" cmpd="sng" w="19050">
            <a:solidFill>
              <a:srgbClr val="000000"/>
            </a:solidFill>
            <a:prstDash val="solid"/>
            <a:round/>
            <a:headEnd len="sm" w="sm" type="none"/>
            <a:tailEnd len="sm" w="sm" type="none"/>
          </a:ln>
        </p:spPr>
      </p:pic>
      <p:pic>
        <p:nvPicPr>
          <p:cNvPr id="173" name="Google Shape;173;p26"/>
          <p:cNvPicPr preferRelativeResize="0"/>
          <p:nvPr/>
        </p:nvPicPr>
        <p:blipFill>
          <a:blip r:embed="rId5">
            <a:alphaModFix/>
          </a:blip>
          <a:stretch>
            <a:fillRect/>
          </a:stretch>
        </p:blipFill>
        <p:spPr>
          <a:xfrm>
            <a:off x="634924" y="1433656"/>
            <a:ext cx="2007449" cy="3007698"/>
          </a:xfrm>
          <a:prstGeom prst="rect">
            <a:avLst/>
          </a:prstGeom>
          <a:noFill/>
          <a:ln cap="flat" cmpd="sng" w="19050">
            <a:solidFill>
              <a:srgbClr val="000000"/>
            </a:solidFill>
            <a:prstDash val="solid"/>
            <a:round/>
            <a:headEnd len="sm" w="sm" type="none"/>
            <a:tailEnd len="sm" w="sm" type="none"/>
          </a:ln>
        </p:spPr>
      </p:pic>
      <p:sp>
        <p:nvSpPr>
          <p:cNvPr id="174" name="Google Shape;174;p26"/>
          <p:cNvSpPr txBox="1"/>
          <p:nvPr/>
        </p:nvSpPr>
        <p:spPr>
          <a:xfrm>
            <a:off x="0" y="-76200"/>
            <a:ext cx="91440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Kalam"/>
                <a:ea typeface="Kalam"/>
                <a:cs typeface="Kalam"/>
                <a:sym typeface="Kalam"/>
              </a:rPr>
              <a:t>Task #1: Create and save a rechord (song+memory)</a:t>
            </a:r>
            <a:endParaRPr b="1" sz="3000">
              <a:latin typeface="Kalam"/>
              <a:ea typeface="Kalam"/>
              <a:cs typeface="Kalam"/>
              <a:sym typeface="Kalam"/>
            </a:endParaRPr>
          </a:p>
        </p:txBody>
      </p:sp>
      <p:sp>
        <p:nvSpPr>
          <p:cNvPr id="175" name="Google Shape;175;p26"/>
          <p:cNvSpPr/>
          <p:nvPr/>
        </p:nvSpPr>
        <p:spPr>
          <a:xfrm>
            <a:off x="146700" y="654300"/>
            <a:ext cx="8850600" cy="903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6" name="Google Shape;176;p26"/>
          <p:cNvSpPr/>
          <p:nvPr/>
        </p:nvSpPr>
        <p:spPr>
          <a:xfrm>
            <a:off x="1686500" y="3176850"/>
            <a:ext cx="685800" cy="766200"/>
          </a:xfrm>
          <a:prstGeom prst="rect">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6"/>
          <p:cNvSpPr/>
          <p:nvPr/>
        </p:nvSpPr>
        <p:spPr>
          <a:xfrm>
            <a:off x="2657875" y="2698075"/>
            <a:ext cx="10551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6"/>
          <p:cNvSpPr/>
          <p:nvPr/>
        </p:nvSpPr>
        <p:spPr>
          <a:xfrm>
            <a:off x="5788825" y="2698050"/>
            <a:ext cx="10551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6"/>
          <p:cNvSpPr/>
          <p:nvPr/>
        </p:nvSpPr>
        <p:spPr>
          <a:xfrm>
            <a:off x="8882375" y="2698100"/>
            <a:ext cx="12738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6"/>
          <p:cNvSpPr/>
          <p:nvPr/>
        </p:nvSpPr>
        <p:spPr>
          <a:xfrm>
            <a:off x="7351750" y="3943050"/>
            <a:ext cx="848100" cy="478800"/>
          </a:xfrm>
          <a:prstGeom prst="ellipse">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6"/>
          <p:cNvSpPr/>
          <p:nvPr/>
        </p:nvSpPr>
        <p:spPr>
          <a:xfrm>
            <a:off x="4257300" y="3965075"/>
            <a:ext cx="848100" cy="478800"/>
          </a:xfrm>
          <a:prstGeom prst="ellipse">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6"/>
          <p:cNvSpPr/>
          <p:nvPr/>
        </p:nvSpPr>
        <p:spPr>
          <a:xfrm>
            <a:off x="-654375" y="2698050"/>
            <a:ext cx="12738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27"/>
          <p:cNvSpPr txBox="1"/>
          <p:nvPr/>
        </p:nvSpPr>
        <p:spPr>
          <a:xfrm>
            <a:off x="0" y="-76200"/>
            <a:ext cx="91440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Kalam"/>
                <a:ea typeface="Kalam"/>
                <a:cs typeface="Kalam"/>
                <a:sym typeface="Kalam"/>
              </a:rPr>
              <a:t>Task #1: Create and save a rechord (song+memory)</a:t>
            </a:r>
            <a:endParaRPr b="1" sz="3000">
              <a:latin typeface="Kalam"/>
              <a:ea typeface="Kalam"/>
              <a:cs typeface="Kalam"/>
              <a:sym typeface="Kalam"/>
            </a:endParaRPr>
          </a:p>
        </p:txBody>
      </p:sp>
      <p:sp>
        <p:nvSpPr>
          <p:cNvPr id="188" name="Google Shape;188;p27"/>
          <p:cNvSpPr/>
          <p:nvPr/>
        </p:nvSpPr>
        <p:spPr>
          <a:xfrm>
            <a:off x="146700" y="654300"/>
            <a:ext cx="8850600" cy="903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9" name="Google Shape;189;p27"/>
          <p:cNvSpPr/>
          <p:nvPr/>
        </p:nvSpPr>
        <p:spPr>
          <a:xfrm>
            <a:off x="-341900" y="2715675"/>
            <a:ext cx="22338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0" name="Google Shape;190;p27"/>
          <p:cNvPicPr preferRelativeResize="0"/>
          <p:nvPr/>
        </p:nvPicPr>
        <p:blipFill rotWithShape="1">
          <a:blip r:embed="rId3">
            <a:alphaModFix/>
          </a:blip>
          <a:srcRect b="0" l="0" r="0" t="0"/>
          <a:stretch/>
        </p:blipFill>
        <p:spPr>
          <a:xfrm>
            <a:off x="1891872" y="1457229"/>
            <a:ext cx="2007447" cy="2995687"/>
          </a:xfrm>
          <a:prstGeom prst="rect">
            <a:avLst/>
          </a:prstGeom>
          <a:noFill/>
          <a:ln cap="flat" cmpd="sng" w="19050">
            <a:solidFill>
              <a:srgbClr val="000000"/>
            </a:solidFill>
            <a:prstDash val="solid"/>
            <a:round/>
            <a:headEnd len="sm" w="sm" type="none"/>
            <a:tailEnd len="sm" w="sm" type="none"/>
          </a:ln>
        </p:spPr>
      </p:pic>
      <p:pic>
        <p:nvPicPr>
          <p:cNvPr id="191" name="Google Shape;191;p27"/>
          <p:cNvPicPr preferRelativeResize="0"/>
          <p:nvPr/>
        </p:nvPicPr>
        <p:blipFill rotWithShape="1">
          <a:blip r:embed="rId4">
            <a:alphaModFix/>
          </a:blip>
          <a:srcRect b="0" l="0" r="0" t="0"/>
          <a:stretch/>
        </p:blipFill>
        <p:spPr>
          <a:xfrm>
            <a:off x="5173124" y="1448688"/>
            <a:ext cx="2007449" cy="3012777"/>
          </a:xfrm>
          <a:prstGeom prst="rect">
            <a:avLst/>
          </a:prstGeom>
          <a:noFill/>
          <a:ln cap="flat" cmpd="sng" w="19050">
            <a:solidFill>
              <a:srgbClr val="000000"/>
            </a:solidFill>
            <a:prstDash val="solid"/>
            <a:round/>
            <a:headEnd len="sm" w="sm" type="none"/>
            <a:tailEnd len="sm" w="sm" type="none"/>
          </a:ln>
        </p:spPr>
      </p:pic>
      <p:sp>
        <p:nvSpPr>
          <p:cNvPr id="192" name="Google Shape;192;p27"/>
          <p:cNvSpPr/>
          <p:nvPr/>
        </p:nvSpPr>
        <p:spPr>
          <a:xfrm>
            <a:off x="3899325" y="2715675"/>
            <a:ext cx="12738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pic>
        <p:nvPicPr>
          <p:cNvPr id="197" name="Google Shape;197;p28"/>
          <p:cNvPicPr preferRelativeResize="0"/>
          <p:nvPr/>
        </p:nvPicPr>
        <p:blipFill>
          <a:blip r:embed="rId3">
            <a:alphaModFix/>
          </a:blip>
          <a:stretch>
            <a:fillRect/>
          </a:stretch>
        </p:blipFill>
        <p:spPr>
          <a:xfrm>
            <a:off x="6659999" y="1371122"/>
            <a:ext cx="2048501" cy="3095127"/>
          </a:xfrm>
          <a:prstGeom prst="rect">
            <a:avLst/>
          </a:prstGeom>
          <a:noFill/>
          <a:ln cap="flat" cmpd="sng" w="19050">
            <a:solidFill>
              <a:srgbClr val="000000"/>
            </a:solidFill>
            <a:prstDash val="solid"/>
            <a:round/>
            <a:headEnd len="sm" w="sm" type="none"/>
            <a:tailEnd len="sm" w="sm" type="none"/>
          </a:ln>
        </p:spPr>
      </p:pic>
      <p:pic>
        <p:nvPicPr>
          <p:cNvPr id="198" name="Google Shape;198;p28"/>
          <p:cNvPicPr preferRelativeResize="0"/>
          <p:nvPr/>
        </p:nvPicPr>
        <p:blipFill>
          <a:blip r:embed="rId4">
            <a:alphaModFix/>
          </a:blip>
          <a:stretch>
            <a:fillRect/>
          </a:stretch>
        </p:blipFill>
        <p:spPr>
          <a:xfrm>
            <a:off x="3527230" y="1367188"/>
            <a:ext cx="2048483" cy="3020678"/>
          </a:xfrm>
          <a:prstGeom prst="rect">
            <a:avLst/>
          </a:prstGeom>
          <a:noFill/>
          <a:ln cap="flat" cmpd="sng" w="19050">
            <a:solidFill>
              <a:srgbClr val="000000"/>
            </a:solidFill>
            <a:prstDash val="solid"/>
            <a:round/>
            <a:headEnd len="sm" w="sm" type="none"/>
            <a:tailEnd len="sm" w="sm" type="none"/>
          </a:ln>
        </p:spPr>
      </p:pic>
      <p:sp>
        <p:nvSpPr>
          <p:cNvPr id="199" name="Google Shape;199;p28"/>
          <p:cNvSpPr txBox="1"/>
          <p:nvPr/>
        </p:nvSpPr>
        <p:spPr>
          <a:xfrm>
            <a:off x="0" y="-76200"/>
            <a:ext cx="91440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Kalam"/>
                <a:ea typeface="Kalam"/>
                <a:cs typeface="Kalam"/>
                <a:sym typeface="Kalam"/>
              </a:rPr>
              <a:t>Task #2: View your rechord</a:t>
            </a:r>
            <a:endParaRPr b="1" sz="3000">
              <a:latin typeface="Kalam"/>
              <a:ea typeface="Kalam"/>
              <a:cs typeface="Kalam"/>
              <a:sym typeface="Kalam"/>
            </a:endParaRPr>
          </a:p>
        </p:txBody>
      </p:sp>
      <p:sp>
        <p:nvSpPr>
          <p:cNvPr id="200" name="Google Shape;200;p28"/>
          <p:cNvSpPr/>
          <p:nvPr/>
        </p:nvSpPr>
        <p:spPr>
          <a:xfrm>
            <a:off x="146700" y="654300"/>
            <a:ext cx="8850600" cy="903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01" name="Google Shape;201;p28"/>
          <p:cNvPicPr preferRelativeResize="0"/>
          <p:nvPr/>
        </p:nvPicPr>
        <p:blipFill rotWithShape="1">
          <a:blip r:embed="rId5">
            <a:alphaModFix/>
          </a:blip>
          <a:srcRect b="0" l="0" r="0" t="0"/>
          <a:stretch/>
        </p:blipFill>
        <p:spPr>
          <a:xfrm>
            <a:off x="435499" y="1371113"/>
            <a:ext cx="2007449" cy="3012777"/>
          </a:xfrm>
          <a:prstGeom prst="rect">
            <a:avLst/>
          </a:prstGeom>
          <a:noFill/>
          <a:ln cap="flat" cmpd="sng" w="19050">
            <a:solidFill>
              <a:srgbClr val="000000"/>
            </a:solidFill>
            <a:prstDash val="solid"/>
            <a:round/>
            <a:headEnd len="sm" w="sm" type="none"/>
            <a:tailEnd len="sm" w="sm" type="none"/>
          </a:ln>
        </p:spPr>
      </p:pic>
      <p:sp>
        <p:nvSpPr>
          <p:cNvPr id="202" name="Google Shape;202;p28"/>
          <p:cNvSpPr/>
          <p:nvPr/>
        </p:nvSpPr>
        <p:spPr>
          <a:xfrm>
            <a:off x="721025" y="2480238"/>
            <a:ext cx="1436400" cy="766200"/>
          </a:xfrm>
          <a:prstGeom prst="rect">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8"/>
          <p:cNvSpPr/>
          <p:nvPr/>
        </p:nvSpPr>
        <p:spPr>
          <a:xfrm>
            <a:off x="2458450" y="2638088"/>
            <a:ext cx="10551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8"/>
          <p:cNvSpPr/>
          <p:nvPr/>
        </p:nvSpPr>
        <p:spPr>
          <a:xfrm>
            <a:off x="5589400" y="2638063"/>
            <a:ext cx="10551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8"/>
          <p:cNvSpPr/>
          <p:nvPr/>
        </p:nvSpPr>
        <p:spPr>
          <a:xfrm>
            <a:off x="3676847" y="2331698"/>
            <a:ext cx="1055100" cy="637500"/>
          </a:xfrm>
          <a:prstGeom prst="rect">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pic>
        <p:nvPicPr>
          <p:cNvPr id="210" name="Google Shape;210;p29"/>
          <p:cNvPicPr preferRelativeResize="0"/>
          <p:nvPr/>
        </p:nvPicPr>
        <p:blipFill rotWithShape="1">
          <a:blip r:embed="rId3">
            <a:alphaModFix/>
          </a:blip>
          <a:srcRect b="0" l="0" r="0" t="0"/>
          <a:stretch/>
        </p:blipFill>
        <p:spPr>
          <a:xfrm>
            <a:off x="146699" y="1371113"/>
            <a:ext cx="2007449" cy="3012777"/>
          </a:xfrm>
          <a:prstGeom prst="rect">
            <a:avLst/>
          </a:prstGeom>
          <a:noFill/>
          <a:ln cap="flat" cmpd="sng" w="19050">
            <a:solidFill>
              <a:srgbClr val="000000"/>
            </a:solidFill>
            <a:prstDash val="solid"/>
            <a:round/>
            <a:headEnd len="sm" w="sm" type="none"/>
            <a:tailEnd len="sm" w="sm" type="none"/>
          </a:ln>
        </p:spPr>
      </p:pic>
      <p:sp>
        <p:nvSpPr>
          <p:cNvPr id="211" name="Google Shape;211;p29"/>
          <p:cNvSpPr txBox="1"/>
          <p:nvPr/>
        </p:nvSpPr>
        <p:spPr>
          <a:xfrm>
            <a:off x="0" y="-76200"/>
            <a:ext cx="91440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Kalam"/>
                <a:ea typeface="Kalam"/>
                <a:cs typeface="Kalam"/>
                <a:sym typeface="Kalam"/>
              </a:rPr>
              <a:t>Task #3.1: Share a rechord (w/ friends)</a:t>
            </a:r>
            <a:endParaRPr b="1" sz="3000">
              <a:latin typeface="Kalam"/>
              <a:ea typeface="Kalam"/>
              <a:cs typeface="Kalam"/>
              <a:sym typeface="Kalam"/>
            </a:endParaRPr>
          </a:p>
        </p:txBody>
      </p:sp>
      <p:sp>
        <p:nvSpPr>
          <p:cNvPr id="212" name="Google Shape;212;p29"/>
          <p:cNvSpPr/>
          <p:nvPr/>
        </p:nvSpPr>
        <p:spPr>
          <a:xfrm>
            <a:off x="146700" y="654300"/>
            <a:ext cx="8850600" cy="903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13" name="Google Shape;213;p29"/>
          <p:cNvPicPr preferRelativeResize="0"/>
          <p:nvPr/>
        </p:nvPicPr>
        <p:blipFill>
          <a:blip r:embed="rId4">
            <a:alphaModFix/>
          </a:blip>
          <a:stretch>
            <a:fillRect/>
          </a:stretch>
        </p:blipFill>
        <p:spPr>
          <a:xfrm>
            <a:off x="2406791" y="1397436"/>
            <a:ext cx="2007452" cy="2960166"/>
          </a:xfrm>
          <a:prstGeom prst="rect">
            <a:avLst/>
          </a:prstGeom>
          <a:noFill/>
          <a:ln>
            <a:noFill/>
          </a:ln>
        </p:spPr>
      </p:pic>
      <p:pic>
        <p:nvPicPr>
          <p:cNvPr id="214" name="Google Shape;214;p29"/>
          <p:cNvPicPr preferRelativeResize="0"/>
          <p:nvPr/>
        </p:nvPicPr>
        <p:blipFill>
          <a:blip r:embed="rId5">
            <a:alphaModFix/>
          </a:blip>
          <a:stretch>
            <a:fillRect/>
          </a:stretch>
        </p:blipFill>
        <p:spPr>
          <a:xfrm>
            <a:off x="6989850" y="1365840"/>
            <a:ext cx="2007452" cy="3023351"/>
          </a:xfrm>
          <a:prstGeom prst="rect">
            <a:avLst/>
          </a:prstGeom>
          <a:noFill/>
          <a:ln>
            <a:noFill/>
          </a:ln>
        </p:spPr>
      </p:pic>
      <p:pic>
        <p:nvPicPr>
          <p:cNvPr id="215" name="Google Shape;215;p29"/>
          <p:cNvPicPr preferRelativeResize="0"/>
          <p:nvPr/>
        </p:nvPicPr>
        <p:blipFill>
          <a:blip r:embed="rId6">
            <a:alphaModFix/>
          </a:blip>
          <a:stretch>
            <a:fillRect/>
          </a:stretch>
        </p:blipFill>
        <p:spPr>
          <a:xfrm>
            <a:off x="4666887" y="1377238"/>
            <a:ext cx="2007451" cy="3000537"/>
          </a:xfrm>
          <a:prstGeom prst="rect">
            <a:avLst/>
          </a:prstGeom>
          <a:noFill/>
          <a:ln>
            <a:noFill/>
          </a:ln>
        </p:spPr>
      </p:pic>
      <p:sp>
        <p:nvSpPr>
          <p:cNvPr id="216" name="Google Shape;216;p29"/>
          <p:cNvSpPr/>
          <p:nvPr/>
        </p:nvSpPr>
        <p:spPr>
          <a:xfrm>
            <a:off x="1569300" y="2638113"/>
            <a:ext cx="10551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9"/>
          <p:cNvSpPr/>
          <p:nvPr/>
        </p:nvSpPr>
        <p:spPr>
          <a:xfrm>
            <a:off x="432225" y="2494400"/>
            <a:ext cx="1436400" cy="766200"/>
          </a:xfrm>
          <a:prstGeom prst="rect">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9"/>
          <p:cNvSpPr/>
          <p:nvPr/>
        </p:nvSpPr>
        <p:spPr>
          <a:xfrm>
            <a:off x="3668100" y="2487613"/>
            <a:ext cx="369300" cy="369300"/>
          </a:xfrm>
          <a:prstGeom prst="ellipse">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9"/>
          <p:cNvSpPr/>
          <p:nvPr/>
        </p:nvSpPr>
        <p:spPr>
          <a:xfrm>
            <a:off x="3978800" y="2638113"/>
            <a:ext cx="10551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9"/>
          <p:cNvSpPr/>
          <p:nvPr/>
        </p:nvSpPr>
        <p:spPr>
          <a:xfrm>
            <a:off x="5587825" y="2781800"/>
            <a:ext cx="848100" cy="478800"/>
          </a:xfrm>
          <a:prstGeom prst="ellipse">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9"/>
          <p:cNvSpPr/>
          <p:nvPr/>
        </p:nvSpPr>
        <p:spPr>
          <a:xfrm>
            <a:off x="7432875" y="3116925"/>
            <a:ext cx="1171800" cy="478800"/>
          </a:xfrm>
          <a:prstGeom prst="ellipse">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9"/>
          <p:cNvSpPr/>
          <p:nvPr/>
        </p:nvSpPr>
        <p:spPr>
          <a:xfrm>
            <a:off x="6388300" y="2638113"/>
            <a:ext cx="10551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id="227" name="Google Shape;227;p30"/>
          <p:cNvPicPr preferRelativeResize="0"/>
          <p:nvPr/>
        </p:nvPicPr>
        <p:blipFill rotWithShape="1">
          <a:blip r:embed="rId3">
            <a:alphaModFix/>
          </a:blip>
          <a:srcRect b="0" l="0" r="0" t="0"/>
          <a:stretch/>
        </p:blipFill>
        <p:spPr>
          <a:xfrm>
            <a:off x="146699" y="1371113"/>
            <a:ext cx="2007449" cy="3012777"/>
          </a:xfrm>
          <a:prstGeom prst="rect">
            <a:avLst/>
          </a:prstGeom>
          <a:noFill/>
          <a:ln cap="flat" cmpd="sng" w="19050">
            <a:solidFill>
              <a:srgbClr val="000000"/>
            </a:solidFill>
            <a:prstDash val="solid"/>
            <a:round/>
            <a:headEnd len="sm" w="sm" type="none"/>
            <a:tailEnd len="sm" w="sm" type="none"/>
          </a:ln>
        </p:spPr>
      </p:pic>
      <p:sp>
        <p:nvSpPr>
          <p:cNvPr id="228" name="Google Shape;228;p30"/>
          <p:cNvSpPr txBox="1"/>
          <p:nvPr/>
        </p:nvSpPr>
        <p:spPr>
          <a:xfrm>
            <a:off x="0" y="-76200"/>
            <a:ext cx="91440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Kalam"/>
                <a:ea typeface="Kalam"/>
                <a:cs typeface="Kalam"/>
                <a:sym typeface="Kalam"/>
              </a:rPr>
              <a:t>Task #3.1: Share a rechord (w/ the public)</a:t>
            </a:r>
            <a:endParaRPr b="1" sz="3000">
              <a:latin typeface="Kalam"/>
              <a:ea typeface="Kalam"/>
              <a:cs typeface="Kalam"/>
              <a:sym typeface="Kalam"/>
            </a:endParaRPr>
          </a:p>
        </p:txBody>
      </p:sp>
      <p:sp>
        <p:nvSpPr>
          <p:cNvPr id="229" name="Google Shape;229;p30"/>
          <p:cNvSpPr/>
          <p:nvPr/>
        </p:nvSpPr>
        <p:spPr>
          <a:xfrm>
            <a:off x="146700" y="654300"/>
            <a:ext cx="8850600" cy="903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30" name="Google Shape;230;p30"/>
          <p:cNvPicPr preferRelativeResize="0"/>
          <p:nvPr/>
        </p:nvPicPr>
        <p:blipFill>
          <a:blip r:embed="rId4">
            <a:alphaModFix/>
          </a:blip>
          <a:stretch>
            <a:fillRect/>
          </a:stretch>
        </p:blipFill>
        <p:spPr>
          <a:xfrm>
            <a:off x="2406791" y="1397436"/>
            <a:ext cx="2007452" cy="2960166"/>
          </a:xfrm>
          <a:prstGeom prst="rect">
            <a:avLst/>
          </a:prstGeom>
          <a:noFill/>
          <a:ln cap="flat" cmpd="sng" w="19050">
            <a:solidFill>
              <a:srgbClr val="000000"/>
            </a:solidFill>
            <a:prstDash val="solid"/>
            <a:round/>
            <a:headEnd len="sm" w="sm" type="none"/>
            <a:tailEnd len="sm" w="sm" type="none"/>
          </a:ln>
        </p:spPr>
      </p:pic>
      <p:pic>
        <p:nvPicPr>
          <p:cNvPr id="231" name="Google Shape;231;p30"/>
          <p:cNvPicPr preferRelativeResize="0"/>
          <p:nvPr/>
        </p:nvPicPr>
        <p:blipFill>
          <a:blip r:embed="rId5">
            <a:alphaModFix/>
          </a:blip>
          <a:stretch>
            <a:fillRect/>
          </a:stretch>
        </p:blipFill>
        <p:spPr>
          <a:xfrm>
            <a:off x="6989850" y="1365840"/>
            <a:ext cx="2007452" cy="3023351"/>
          </a:xfrm>
          <a:prstGeom prst="rect">
            <a:avLst/>
          </a:prstGeom>
          <a:noFill/>
          <a:ln cap="flat" cmpd="sng" w="19050">
            <a:solidFill>
              <a:srgbClr val="000000"/>
            </a:solidFill>
            <a:prstDash val="solid"/>
            <a:round/>
            <a:headEnd len="sm" w="sm" type="none"/>
            <a:tailEnd len="sm" w="sm" type="none"/>
          </a:ln>
        </p:spPr>
      </p:pic>
      <p:pic>
        <p:nvPicPr>
          <p:cNvPr id="232" name="Google Shape;232;p30"/>
          <p:cNvPicPr preferRelativeResize="0"/>
          <p:nvPr/>
        </p:nvPicPr>
        <p:blipFill>
          <a:blip r:embed="rId6">
            <a:alphaModFix/>
          </a:blip>
          <a:stretch>
            <a:fillRect/>
          </a:stretch>
        </p:blipFill>
        <p:spPr>
          <a:xfrm>
            <a:off x="4666887" y="1377238"/>
            <a:ext cx="2007451" cy="3000537"/>
          </a:xfrm>
          <a:prstGeom prst="rect">
            <a:avLst/>
          </a:prstGeom>
          <a:noFill/>
          <a:ln cap="flat" cmpd="sng" w="19050">
            <a:solidFill>
              <a:srgbClr val="000000"/>
            </a:solidFill>
            <a:prstDash val="solid"/>
            <a:round/>
            <a:headEnd len="sm" w="sm" type="none"/>
            <a:tailEnd len="sm" w="sm" type="none"/>
          </a:ln>
        </p:spPr>
      </p:pic>
      <p:sp>
        <p:nvSpPr>
          <p:cNvPr id="233" name="Google Shape;233;p30"/>
          <p:cNvSpPr/>
          <p:nvPr/>
        </p:nvSpPr>
        <p:spPr>
          <a:xfrm>
            <a:off x="1569300" y="2638113"/>
            <a:ext cx="10551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0"/>
          <p:cNvSpPr/>
          <p:nvPr/>
        </p:nvSpPr>
        <p:spPr>
          <a:xfrm>
            <a:off x="432225" y="2494400"/>
            <a:ext cx="1436400" cy="766200"/>
          </a:xfrm>
          <a:prstGeom prst="rect">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0"/>
          <p:cNvSpPr/>
          <p:nvPr/>
        </p:nvSpPr>
        <p:spPr>
          <a:xfrm>
            <a:off x="3668100" y="2487613"/>
            <a:ext cx="369300" cy="369300"/>
          </a:xfrm>
          <a:prstGeom prst="ellipse">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0"/>
          <p:cNvSpPr/>
          <p:nvPr/>
        </p:nvSpPr>
        <p:spPr>
          <a:xfrm>
            <a:off x="3978800" y="2638113"/>
            <a:ext cx="10551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0"/>
          <p:cNvSpPr/>
          <p:nvPr/>
        </p:nvSpPr>
        <p:spPr>
          <a:xfrm>
            <a:off x="5587825" y="2781800"/>
            <a:ext cx="848100" cy="478800"/>
          </a:xfrm>
          <a:prstGeom prst="ellipse">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0"/>
          <p:cNvSpPr/>
          <p:nvPr/>
        </p:nvSpPr>
        <p:spPr>
          <a:xfrm>
            <a:off x="7443400" y="3499975"/>
            <a:ext cx="1171800" cy="478800"/>
          </a:xfrm>
          <a:prstGeom prst="ellipse">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0"/>
          <p:cNvSpPr/>
          <p:nvPr/>
        </p:nvSpPr>
        <p:spPr>
          <a:xfrm>
            <a:off x="6388300" y="2638113"/>
            <a:ext cx="10551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pic>
        <p:nvPicPr>
          <p:cNvPr id="244" name="Google Shape;244;p31"/>
          <p:cNvPicPr preferRelativeResize="0"/>
          <p:nvPr/>
        </p:nvPicPr>
        <p:blipFill rotWithShape="1">
          <a:blip r:embed="rId3">
            <a:alphaModFix/>
          </a:blip>
          <a:srcRect b="0" l="612" r="612" t="0"/>
          <a:stretch/>
        </p:blipFill>
        <p:spPr>
          <a:xfrm>
            <a:off x="6659999" y="1371122"/>
            <a:ext cx="2048503" cy="3095126"/>
          </a:xfrm>
          <a:prstGeom prst="rect">
            <a:avLst/>
          </a:prstGeom>
          <a:noFill/>
          <a:ln cap="flat" cmpd="sng" w="19050">
            <a:solidFill>
              <a:srgbClr val="000000"/>
            </a:solidFill>
            <a:prstDash val="solid"/>
            <a:round/>
            <a:headEnd len="sm" w="sm" type="none"/>
            <a:tailEnd len="sm" w="sm" type="none"/>
          </a:ln>
        </p:spPr>
      </p:pic>
      <p:pic>
        <p:nvPicPr>
          <p:cNvPr id="245" name="Google Shape;245;p31"/>
          <p:cNvPicPr preferRelativeResize="0"/>
          <p:nvPr/>
        </p:nvPicPr>
        <p:blipFill rotWithShape="1">
          <a:blip r:embed="rId4">
            <a:alphaModFix/>
          </a:blip>
          <a:srcRect b="0" l="416" r="416" t="0"/>
          <a:stretch/>
        </p:blipFill>
        <p:spPr>
          <a:xfrm>
            <a:off x="3527230" y="1367188"/>
            <a:ext cx="2048484" cy="3020676"/>
          </a:xfrm>
          <a:prstGeom prst="rect">
            <a:avLst/>
          </a:prstGeom>
          <a:noFill/>
          <a:ln cap="flat" cmpd="sng" w="19050">
            <a:solidFill>
              <a:srgbClr val="000000"/>
            </a:solidFill>
            <a:prstDash val="solid"/>
            <a:round/>
            <a:headEnd len="sm" w="sm" type="none"/>
            <a:tailEnd len="sm" w="sm" type="none"/>
          </a:ln>
        </p:spPr>
      </p:pic>
      <p:sp>
        <p:nvSpPr>
          <p:cNvPr id="246" name="Google Shape;246;p31"/>
          <p:cNvSpPr txBox="1"/>
          <p:nvPr/>
        </p:nvSpPr>
        <p:spPr>
          <a:xfrm>
            <a:off x="0" y="-76200"/>
            <a:ext cx="91440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Kalam"/>
                <a:ea typeface="Kalam"/>
                <a:cs typeface="Kalam"/>
                <a:sym typeface="Kalam"/>
              </a:rPr>
              <a:t>Task #4.1: View others’ rechords (friends)</a:t>
            </a:r>
            <a:endParaRPr b="1" sz="3000">
              <a:latin typeface="Kalam"/>
              <a:ea typeface="Kalam"/>
              <a:cs typeface="Kalam"/>
              <a:sym typeface="Kalam"/>
            </a:endParaRPr>
          </a:p>
        </p:txBody>
      </p:sp>
      <p:sp>
        <p:nvSpPr>
          <p:cNvPr id="247" name="Google Shape;247;p31"/>
          <p:cNvSpPr/>
          <p:nvPr/>
        </p:nvSpPr>
        <p:spPr>
          <a:xfrm>
            <a:off x="146700" y="654300"/>
            <a:ext cx="8850600" cy="903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48" name="Google Shape;248;p31"/>
          <p:cNvPicPr preferRelativeResize="0"/>
          <p:nvPr/>
        </p:nvPicPr>
        <p:blipFill rotWithShape="1">
          <a:blip r:embed="rId5">
            <a:alphaModFix/>
          </a:blip>
          <a:srcRect b="0" l="0" r="0" t="0"/>
          <a:stretch/>
        </p:blipFill>
        <p:spPr>
          <a:xfrm>
            <a:off x="435499" y="1371113"/>
            <a:ext cx="2007449" cy="3012777"/>
          </a:xfrm>
          <a:prstGeom prst="rect">
            <a:avLst/>
          </a:prstGeom>
          <a:noFill/>
          <a:ln cap="flat" cmpd="sng" w="19050">
            <a:solidFill>
              <a:srgbClr val="000000"/>
            </a:solidFill>
            <a:prstDash val="solid"/>
            <a:round/>
            <a:headEnd len="sm" w="sm" type="none"/>
            <a:tailEnd len="sm" w="sm" type="none"/>
          </a:ln>
        </p:spPr>
      </p:pic>
      <p:sp>
        <p:nvSpPr>
          <p:cNvPr id="249" name="Google Shape;249;p31"/>
          <p:cNvSpPr/>
          <p:nvPr/>
        </p:nvSpPr>
        <p:spPr>
          <a:xfrm>
            <a:off x="2458450" y="2638088"/>
            <a:ext cx="10551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1"/>
          <p:cNvSpPr/>
          <p:nvPr/>
        </p:nvSpPr>
        <p:spPr>
          <a:xfrm>
            <a:off x="5589400" y="2638063"/>
            <a:ext cx="10551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1"/>
          <p:cNvSpPr/>
          <p:nvPr/>
        </p:nvSpPr>
        <p:spPr>
          <a:xfrm>
            <a:off x="3457978" y="3308826"/>
            <a:ext cx="2203200" cy="941400"/>
          </a:xfrm>
          <a:prstGeom prst="rect">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1"/>
          <p:cNvSpPr/>
          <p:nvPr/>
        </p:nvSpPr>
        <p:spPr>
          <a:xfrm>
            <a:off x="146700" y="1215500"/>
            <a:ext cx="1171800" cy="478800"/>
          </a:xfrm>
          <a:prstGeom prst="ellipse">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pic>
        <p:nvPicPr>
          <p:cNvPr id="61" name="Google Shape;61;p14"/>
          <p:cNvPicPr preferRelativeResize="0"/>
          <p:nvPr/>
        </p:nvPicPr>
        <p:blipFill rotWithShape="1">
          <a:blip r:embed="rId3">
            <a:alphaModFix amt="50000"/>
          </a:blip>
          <a:srcRect b="0" l="38378" r="0" t="0"/>
          <a:stretch/>
        </p:blipFill>
        <p:spPr>
          <a:xfrm>
            <a:off x="-1" y="0"/>
            <a:ext cx="4226025" cy="5143499"/>
          </a:xfrm>
          <a:prstGeom prst="rect">
            <a:avLst/>
          </a:prstGeom>
          <a:noFill/>
          <a:ln>
            <a:noFill/>
          </a:ln>
        </p:spPr>
      </p:pic>
      <p:sp>
        <p:nvSpPr>
          <p:cNvPr id="62" name="Google Shape;62;p14"/>
          <p:cNvSpPr txBox="1"/>
          <p:nvPr/>
        </p:nvSpPr>
        <p:spPr>
          <a:xfrm>
            <a:off x="4432175" y="0"/>
            <a:ext cx="4711800" cy="514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3000">
                <a:latin typeface="Kalam"/>
                <a:ea typeface="Kalam"/>
                <a:cs typeface="Kalam"/>
                <a:sym typeface="Kalam"/>
              </a:rPr>
              <a:t>Mission Statement</a:t>
            </a:r>
            <a:endParaRPr b="1" sz="3000">
              <a:latin typeface="Kalam"/>
              <a:ea typeface="Kalam"/>
              <a:cs typeface="Kalam"/>
              <a:sym typeface="Kalam"/>
            </a:endParaRPr>
          </a:p>
          <a:p>
            <a:pPr indent="0" lvl="0" marL="0" rtl="0" algn="l">
              <a:lnSpc>
                <a:spcPct val="115000"/>
              </a:lnSpc>
              <a:spcBef>
                <a:spcPts val="0"/>
              </a:spcBef>
              <a:spcAft>
                <a:spcPts val="0"/>
              </a:spcAft>
              <a:buNone/>
            </a:pPr>
            <a:r>
              <a:rPr b="1" lang="en" sz="3000">
                <a:latin typeface="Kalam"/>
                <a:ea typeface="Kalam"/>
                <a:cs typeface="Kalam"/>
                <a:sym typeface="Kalam"/>
              </a:rPr>
              <a:t>Selected Interface</a:t>
            </a:r>
            <a:endParaRPr b="1" sz="3000">
              <a:latin typeface="Kalam"/>
              <a:ea typeface="Kalam"/>
              <a:cs typeface="Kalam"/>
              <a:sym typeface="Kalam"/>
            </a:endParaRPr>
          </a:p>
          <a:p>
            <a:pPr indent="0" lvl="0" marL="0" rtl="0" algn="l">
              <a:lnSpc>
                <a:spcPct val="115000"/>
              </a:lnSpc>
              <a:spcBef>
                <a:spcPts val="0"/>
              </a:spcBef>
              <a:spcAft>
                <a:spcPts val="0"/>
              </a:spcAft>
              <a:buNone/>
            </a:pPr>
            <a:r>
              <a:rPr b="1" lang="en" sz="3000">
                <a:latin typeface="Kalam"/>
                <a:ea typeface="Kalam"/>
                <a:cs typeface="Kalam"/>
                <a:sym typeface="Kalam"/>
              </a:rPr>
              <a:t>Low-Fi Prototype</a:t>
            </a:r>
            <a:endParaRPr b="1" sz="3000">
              <a:latin typeface="Kalam"/>
              <a:ea typeface="Kalam"/>
              <a:cs typeface="Kalam"/>
              <a:sym typeface="Kalam"/>
            </a:endParaRPr>
          </a:p>
          <a:p>
            <a:pPr indent="457200" lvl="0" marL="0" rtl="0" algn="l">
              <a:lnSpc>
                <a:spcPct val="115000"/>
              </a:lnSpc>
              <a:spcBef>
                <a:spcPts val="0"/>
              </a:spcBef>
              <a:spcAft>
                <a:spcPts val="0"/>
              </a:spcAft>
              <a:buNone/>
            </a:pPr>
            <a:r>
              <a:rPr lang="en" sz="3000">
                <a:latin typeface="Kalam"/>
                <a:ea typeface="Kalam"/>
                <a:cs typeface="Kalam"/>
                <a:sym typeface="Kalam"/>
              </a:rPr>
              <a:t>Three Task Flows</a:t>
            </a:r>
            <a:endParaRPr sz="3000">
              <a:latin typeface="Kalam"/>
              <a:ea typeface="Kalam"/>
              <a:cs typeface="Kalam"/>
              <a:sym typeface="Kalam"/>
            </a:endParaRPr>
          </a:p>
          <a:p>
            <a:pPr indent="0" lvl="0" marL="0" rtl="0" algn="l">
              <a:lnSpc>
                <a:spcPct val="115000"/>
              </a:lnSpc>
              <a:spcBef>
                <a:spcPts val="0"/>
              </a:spcBef>
              <a:spcAft>
                <a:spcPts val="0"/>
              </a:spcAft>
              <a:buNone/>
            </a:pPr>
            <a:r>
              <a:rPr b="1" lang="en" sz="3000">
                <a:latin typeface="Kalam"/>
                <a:ea typeface="Kalam"/>
                <a:cs typeface="Kalam"/>
                <a:sym typeface="Kalam"/>
              </a:rPr>
              <a:t>Experiment</a:t>
            </a:r>
            <a:endParaRPr b="1" sz="3000">
              <a:latin typeface="Kalam"/>
              <a:ea typeface="Kalam"/>
              <a:cs typeface="Kalam"/>
              <a:sym typeface="Kalam"/>
            </a:endParaRPr>
          </a:p>
          <a:p>
            <a:pPr indent="457200" lvl="0" marL="0" rtl="0" algn="l">
              <a:lnSpc>
                <a:spcPct val="115000"/>
              </a:lnSpc>
              <a:spcBef>
                <a:spcPts val="0"/>
              </a:spcBef>
              <a:spcAft>
                <a:spcPts val="0"/>
              </a:spcAft>
              <a:buNone/>
            </a:pPr>
            <a:r>
              <a:rPr lang="en" sz="3000">
                <a:latin typeface="Kalam"/>
                <a:ea typeface="Kalam"/>
                <a:cs typeface="Kalam"/>
                <a:sym typeface="Kalam"/>
              </a:rPr>
              <a:t>Method</a:t>
            </a:r>
            <a:endParaRPr sz="3000">
              <a:latin typeface="Kalam"/>
              <a:ea typeface="Kalam"/>
              <a:cs typeface="Kalam"/>
              <a:sym typeface="Kalam"/>
            </a:endParaRPr>
          </a:p>
          <a:p>
            <a:pPr indent="457200" lvl="0" marL="0" rtl="0" algn="l">
              <a:lnSpc>
                <a:spcPct val="115000"/>
              </a:lnSpc>
              <a:spcBef>
                <a:spcPts val="0"/>
              </a:spcBef>
              <a:spcAft>
                <a:spcPts val="0"/>
              </a:spcAft>
              <a:buNone/>
            </a:pPr>
            <a:r>
              <a:rPr lang="en" sz="3000">
                <a:latin typeface="Kalam"/>
                <a:ea typeface="Kalam"/>
                <a:cs typeface="Kalam"/>
                <a:sym typeface="Kalam"/>
              </a:rPr>
              <a:t>Results</a:t>
            </a:r>
            <a:endParaRPr sz="3000">
              <a:latin typeface="Kalam"/>
              <a:ea typeface="Kalam"/>
              <a:cs typeface="Kalam"/>
              <a:sym typeface="Kalam"/>
            </a:endParaRPr>
          </a:p>
          <a:p>
            <a:pPr indent="0" lvl="0" marL="0" rtl="0" algn="l">
              <a:lnSpc>
                <a:spcPct val="115000"/>
              </a:lnSpc>
              <a:spcBef>
                <a:spcPts val="0"/>
              </a:spcBef>
              <a:spcAft>
                <a:spcPts val="0"/>
              </a:spcAft>
              <a:buNone/>
            </a:pPr>
            <a:r>
              <a:rPr b="1" lang="en" sz="3000">
                <a:latin typeface="Kalam"/>
                <a:ea typeface="Kalam"/>
                <a:cs typeface="Kalam"/>
                <a:sym typeface="Kalam"/>
              </a:rPr>
              <a:t>UI Changes</a:t>
            </a:r>
            <a:endParaRPr b="1" sz="3000">
              <a:latin typeface="Kalam"/>
              <a:ea typeface="Kalam"/>
              <a:cs typeface="Kalam"/>
              <a:sym typeface="Kalam"/>
            </a:endParaRPr>
          </a:p>
          <a:p>
            <a:pPr indent="0" lvl="0" marL="0" rtl="0" algn="l">
              <a:lnSpc>
                <a:spcPct val="115000"/>
              </a:lnSpc>
              <a:spcBef>
                <a:spcPts val="0"/>
              </a:spcBef>
              <a:spcAft>
                <a:spcPts val="0"/>
              </a:spcAft>
              <a:buNone/>
            </a:pPr>
            <a:r>
              <a:rPr b="1" lang="en" sz="3000">
                <a:latin typeface="Kalam"/>
                <a:ea typeface="Kalam"/>
                <a:cs typeface="Kalam"/>
                <a:sym typeface="Kalam"/>
              </a:rPr>
              <a:t>Summary</a:t>
            </a:r>
            <a:endParaRPr b="1" sz="3000">
              <a:latin typeface="Kalam"/>
              <a:ea typeface="Kalam"/>
              <a:cs typeface="Kalam"/>
              <a:sym typeface="Kalam"/>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pic>
        <p:nvPicPr>
          <p:cNvPr id="257" name="Google Shape;257;p32"/>
          <p:cNvPicPr preferRelativeResize="0"/>
          <p:nvPr/>
        </p:nvPicPr>
        <p:blipFill>
          <a:blip r:embed="rId3">
            <a:alphaModFix/>
          </a:blip>
          <a:stretch>
            <a:fillRect/>
          </a:stretch>
        </p:blipFill>
        <p:spPr>
          <a:xfrm>
            <a:off x="6658175" y="1345610"/>
            <a:ext cx="2048502" cy="3063839"/>
          </a:xfrm>
          <a:prstGeom prst="rect">
            <a:avLst/>
          </a:prstGeom>
          <a:noFill/>
          <a:ln cap="flat" cmpd="sng" w="19050">
            <a:solidFill>
              <a:srgbClr val="000000"/>
            </a:solidFill>
            <a:prstDash val="solid"/>
            <a:round/>
            <a:headEnd len="sm" w="sm" type="none"/>
            <a:tailEnd len="sm" w="sm" type="none"/>
          </a:ln>
        </p:spPr>
      </p:pic>
      <p:pic>
        <p:nvPicPr>
          <p:cNvPr id="258" name="Google Shape;258;p32"/>
          <p:cNvPicPr preferRelativeResize="0"/>
          <p:nvPr/>
        </p:nvPicPr>
        <p:blipFill rotWithShape="1">
          <a:blip r:embed="rId4">
            <a:alphaModFix/>
          </a:blip>
          <a:srcRect b="0" l="258" r="258" t="0"/>
          <a:stretch/>
        </p:blipFill>
        <p:spPr>
          <a:xfrm>
            <a:off x="3527230" y="1367188"/>
            <a:ext cx="2048486" cy="3020673"/>
          </a:xfrm>
          <a:prstGeom prst="rect">
            <a:avLst/>
          </a:prstGeom>
          <a:noFill/>
          <a:ln cap="flat" cmpd="sng" w="19050">
            <a:solidFill>
              <a:srgbClr val="000000"/>
            </a:solidFill>
            <a:prstDash val="solid"/>
            <a:round/>
            <a:headEnd len="sm" w="sm" type="none"/>
            <a:tailEnd len="sm" w="sm" type="none"/>
          </a:ln>
        </p:spPr>
      </p:pic>
      <p:sp>
        <p:nvSpPr>
          <p:cNvPr id="259" name="Google Shape;259;p32"/>
          <p:cNvSpPr txBox="1"/>
          <p:nvPr/>
        </p:nvSpPr>
        <p:spPr>
          <a:xfrm>
            <a:off x="0" y="-76200"/>
            <a:ext cx="91440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Kalam"/>
                <a:ea typeface="Kalam"/>
                <a:cs typeface="Kalam"/>
                <a:sym typeface="Kalam"/>
              </a:rPr>
              <a:t>Task #4.2: View others’ rechords (public)</a:t>
            </a:r>
            <a:endParaRPr b="1" sz="3000">
              <a:solidFill>
                <a:schemeClr val="dk1"/>
              </a:solidFill>
              <a:latin typeface="Kalam"/>
              <a:ea typeface="Kalam"/>
              <a:cs typeface="Kalam"/>
              <a:sym typeface="Kalam"/>
            </a:endParaRPr>
          </a:p>
        </p:txBody>
      </p:sp>
      <p:sp>
        <p:nvSpPr>
          <p:cNvPr id="260" name="Google Shape;260;p32"/>
          <p:cNvSpPr/>
          <p:nvPr/>
        </p:nvSpPr>
        <p:spPr>
          <a:xfrm>
            <a:off x="146700" y="654300"/>
            <a:ext cx="8850600" cy="903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61" name="Google Shape;261;p32"/>
          <p:cNvPicPr preferRelativeResize="0"/>
          <p:nvPr/>
        </p:nvPicPr>
        <p:blipFill rotWithShape="1">
          <a:blip r:embed="rId5">
            <a:alphaModFix/>
          </a:blip>
          <a:srcRect b="0" l="0" r="0" t="0"/>
          <a:stretch/>
        </p:blipFill>
        <p:spPr>
          <a:xfrm>
            <a:off x="435499" y="1371113"/>
            <a:ext cx="2007449" cy="3012777"/>
          </a:xfrm>
          <a:prstGeom prst="rect">
            <a:avLst/>
          </a:prstGeom>
          <a:noFill/>
          <a:ln cap="flat" cmpd="sng" w="19050">
            <a:solidFill>
              <a:srgbClr val="000000"/>
            </a:solidFill>
            <a:prstDash val="solid"/>
            <a:round/>
            <a:headEnd len="sm" w="sm" type="none"/>
            <a:tailEnd len="sm" w="sm" type="none"/>
          </a:ln>
        </p:spPr>
      </p:pic>
      <p:sp>
        <p:nvSpPr>
          <p:cNvPr id="262" name="Google Shape;262;p32"/>
          <p:cNvSpPr/>
          <p:nvPr/>
        </p:nvSpPr>
        <p:spPr>
          <a:xfrm>
            <a:off x="2458450" y="2638088"/>
            <a:ext cx="10551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2"/>
          <p:cNvSpPr/>
          <p:nvPr/>
        </p:nvSpPr>
        <p:spPr>
          <a:xfrm>
            <a:off x="5589400" y="2638063"/>
            <a:ext cx="1055100" cy="478800"/>
          </a:xfrm>
          <a:prstGeom prst="rightArrow">
            <a:avLst>
              <a:gd fmla="val 25709" name="adj1"/>
              <a:gd fmla="val 85254" name="adj2"/>
            </a:avLst>
          </a:prstGeom>
          <a:solidFill>
            <a:srgbClr val="A64D79"/>
          </a:solidFill>
          <a:ln cap="flat" cmpd="sng" w="1905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2"/>
          <p:cNvSpPr/>
          <p:nvPr/>
        </p:nvSpPr>
        <p:spPr>
          <a:xfrm>
            <a:off x="3386200" y="2075050"/>
            <a:ext cx="1436400" cy="626400"/>
          </a:xfrm>
          <a:prstGeom prst="rect">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2"/>
          <p:cNvSpPr/>
          <p:nvPr/>
        </p:nvSpPr>
        <p:spPr>
          <a:xfrm>
            <a:off x="721025" y="3396425"/>
            <a:ext cx="1436400" cy="766200"/>
          </a:xfrm>
          <a:prstGeom prst="rect">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2"/>
          <p:cNvSpPr/>
          <p:nvPr/>
        </p:nvSpPr>
        <p:spPr>
          <a:xfrm>
            <a:off x="6525225" y="2701450"/>
            <a:ext cx="2243400" cy="1805700"/>
          </a:xfrm>
          <a:prstGeom prst="rect">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pic>
        <p:nvPicPr>
          <p:cNvPr id="271" name="Google Shape;271;p33"/>
          <p:cNvPicPr preferRelativeResize="0"/>
          <p:nvPr/>
        </p:nvPicPr>
        <p:blipFill rotWithShape="1">
          <a:blip r:embed="rId3">
            <a:alphaModFix amt="50000"/>
          </a:blip>
          <a:srcRect b="23640" l="0" r="0" t="18401"/>
          <a:stretch/>
        </p:blipFill>
        <p:spPr>
          <a:xfrm>
            <a:off x="-1" y="0"/>
            <a:ext cx="4226025" cy="5143499"/>
          </a:xfrm>
          <a:prstGeom prst="rect">
            <a:avLst/>
          </a:prstGeom>
          <a:noFill/>
          <a:ln>
            <a:noFill/>
          </a:ln>
        </p:spPr>
      </p:pic>
      <p:sp>
        <p:nvSpPr>
          <p:cNvPr id="272" name="Google Shape;272;p33"/>
          <p:cNvSpPr txBox="1"/>
          <p:nvPr/>
        </p:nvSpPr>
        <p:spPr>
          <a:xfrm>
            <a:off x="4572000" y="0"/>
            <a:ext cx="4572000" cy="514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Mission Statement</a:t>
            </a:r>
            <a:endParaRPr b="1"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Selected Interface</a:t>
            </a:r>
            <a:endParaRPr b="1"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Low-Fi Prototype</a:t>
            </a:r>
            <a:endParaRPr b="1" sz="3000">
              <a:solidFill>
                <a:srgbClr val="D9D9D9"/>
              </a:solidFill>
              <a:latin typeface="Kalam"/>
              <a:ea typeface="Kalam"/>
              <a:cs typeface="Kalam"/>
              <a:sym typeface="Kalam"/>
            </a:endParaRPr>
          </a:p>
          <a:p>
            <a:pPr indent="457200" lvl="0" marL="0" rtl="0" algn="l">
              <a:lnSpc>
                <a:spcPct val="115000"/>
              </a:lnSpc>
              <a:spcBef>
                <a:spcPts val="0"/>
              </a:spcBef>
              <a:spcAft>
                <a:spcPts val="0"/>
              </a:spcAft>
              <a:buNone/>
            </a:pPr>
            <a:r>
              <a:rPr lang="en" sz="3000">
                <a:solidFill>
                  <a:srgbClr val="D9D9D9"/>
                </a:solidFill>
                <a:latin typeface="Kalam"/>
                <a:ea typeface="Kalam"/>
                <a:cs typeface="Kalam"/>
                <a:sym typeface="Kalam"/>
              </a:rPr>
              <a:t>Three Task Flows</a:t>
            </a:r>
            <a:endParaRPr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latin typeface="Kalam"/>
                <a:ea typeface="Kalam"/>
                <a:cs typeface="Kalam"/>
                <a:sym typeface="Kalam"/>
              </a:rPr>
              <a:t>Experiment</a:t>
            </a:r>
            <a:endParaRPr b="1" sz="3000">
              <a:latin typeface="Kalam"/>
              <a:ea typeface="Kalam"/>
              <a:cs typeface="Kalam"/>
              <a:sym typeface="Kalam"/>
            </a:endParaRPr>
          </a:p>
          <a:p>
            <a:pPr indent="457200" lvl="0" marL="0" rtl="0" algn="l">
              <a:lnSpc>
                <a:spcPct val="115000"/>
              </a:lnSpc>
              <a:spcBef>
                <a:spcPts val="0"/>
              </a:spcBef>
              <a:spcAft>
                <a:spcPts val="0"/>
              </a:spcAft>
              <a:buNone/>
            </a:pPr>
            <a:r>
              <a:rPr lang="en" sz="3000">
                <a:latin typeface="Kalam"/>
                <a:ea typeface="Kalam"/>
                <a:cs typeface="Kalam"/>
                <a:sym typeface="Kalam"/>
              </a:rPr>
              <a:t>Method</a:t>
            </a:r>
            <a:endParaRPr sz="3000">
              <a:latin typeface="Kalam"/>
              <a:ea typeface="Kalam"/>
              <a:cs typeface="Kalam"/>
              <a:sym typeface="Kalam"/>
            </a:endParaRPr>
          </a:p>
          <a:p>
            <a:pPr indent="457200" lvl="0" marL="0" rtl="0" algn="l">
              <a:lnSpc>
                <a:spcPct val="115000"/>
              </a:lnSpc>
              <a:spcBef>
                <a:spcPts val="0"/>
              </a:spcBef>
              <a:spcAft>
                <a:spcPts val="0"/>
              </a:spcAft>
              <a:buNone/>
            </a:pPr>
            <a:r>
              <a:rPr lang="en" sz="3000">
                <a:solidFill>
                  <a:srgbClr val="D9D9D9"/>
                </a:solidFill>
                <a:latin typeface="Kalam"/>
                <a:ea typeface="Kalam"/>
                <a:cs typeface="Kalam"/>
                <a:sym typeface="Kalam"/>
              </a:rPr>
              <a:t>Results</a:t>
            </a:r>
            <a:endParaRPr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UI Changes</a:t>
            </a:r>
            <a:endParaRPr b="1"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Summary</a:t>
            </a:r>
            <a:endParaRPr b="1" sz="3000">
              <a:solidFill>
                <a:srgbClr val="D9D9D9"/>
              </a:solidFill>
              <a:latin typeface="Kalam"/>
              <a:ea typeface="Kalam"/>
              <a:cs typeface="Kalam"/>
              <a:sym typeface="Kalam"/>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34"/>
          <p:cNvSpPr/>
          <p:nvPr/>
        </p:nvSpPr>
        <p:spPr>
          <a:xfrm>
            <a:off x="0" y="251700"/>
            <a:ext cx="42705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8" name="Google Shape;278;p34"/>
          <p:cNvSpPr txBox="1"/>
          <p:nvPr/>
        </p:nvSpPr>
        <p:spPr>
          <a:xfrm>
            <a:off x="508075" y="251700"/>
            <a:ext cx="37623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Experiment: Method</a:t>
            </a:r>
            <a:endParaRPr b="1" sz="3000">
              <a:solidFill>
                <a:srgbClr val="FFFFFF"/>
              </a:solidFill>
              <a:latin typeface="Kalam"/>
              <a:ea typeface="Kalam"/>
              <a:cs typeface="Kalam"/>
              <a:sym typeface="Kalam"/>
            </a:endParaRPr>
          </a:p>
        </p:txBody>
      </p:sp>
      <p:sp>
        <p:nvSpPr>
          <p:cNvPr id="279" name="Google Shape;279;p34"/>
          <p:cNvSpPr txBox="1"/>
          <p:nvPr/>
        </p:nvSpPr>
        <p:spPr>
          <a:xfrm>
            <a:off x="152400" y="1813150"/>
            <a:ext cx="4215600" cy="237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000">
                <a:solidFill>
                  <a:schemeClr val="dk1"/>
                </a:solidFill>
                <a:latin typeface="Kalam"/>
                <a:ea typeface="Kalam"/>
                <a:cs typeface="Kalam"/>
                <a:sym typeface="Kalam"/>
              </a:rPr>
              <a:t>Procedure</a:t>
            </a:r>
            <a:endParaRPr b="1" sz="3000">
              <a:solidFill>
                <a:schemeClr val="dk1"/>
              </a:solidFill>
              <a:latin typeface="Kalam"/>
              <a:ea typeface="Kalam"/>
              <a:cs typeface="Kalam"/>
              <a:sym typeface="Kalam"/>
            </a:endParaRPr>
          </a:p>
          <a:p>
            <a:pPr indent="-419100" lvl="0" marL="914400" rtl="0" algn="l">
              <a:spcBef>
                <a:spcPts val="0"/>
              </a:spcBef>
              <a:spcAft>
                <a:spcPts val="0"/>
              </a:spcAft>
              <a:buClr>
                <a:schemeClr val="dk1"/>
              </a:buClr>
              <a:buSzPts val="3000"/>
              <a:buFont typeface="Kalam Light"/>
              <a:buChar char="●"/>
            </a:pPr>
            <a:r>
              <a:rPr lang="en" sz="3000">
                <a:solidFill>
                  <a:schemeClr val="dk1"/>
                </a:solidFill>
                <a:latin typeface="Kalam Light"/>
                <a:ea typeface="Kalam Light"/>
                <a:cs typeface="Kalam Light"/>
                <a:sym typeface="Kalam Light"/>
              </a:rPr>
              <a:t>High-level overview</a:t>
            </a:r>
            <a:endParaRPr sz="3000">
              <a:solidFill>
                <a:schemeClr val="dk1"/>
              </a:solidFill>
              <a:latin typeface="Kalam Light"/>
              <a:ea typeface="Kalam Light"/>
              <a:cs typeface="Kalam Light"/>
              <a:sym typeface="Kalam Light"/>
            </a:endParaRPr>
          </a:p>
          <a:p>
            <a:pPr indent="-419100" lvl="0" marL="914400" rtl="0" algn="l">
              <a:spcBef>
                <a:spcPts val="0"/>
              </a:spcBef>
              <a:spcAft>
                <a:spcPts val="0"/>
              </a:spcAft>
              <a:buClr>
                <a:schemeClr val="dk1"/>
              </a:buClr>
              <a:buSzPts val="3000"/>
              <a:buFont typeface="Kalam Light"/>
              <a:buChar char="●"/>
            </a:pPr>
            <a:r>
              <a:rPr lang="en" sz="3000">
                <a:solidFill>
                  <a:schemeClr val="dk1"/>
                </a:solidFill>
                <a:latin typeface="Kalam Light"/>
                <a:ea typeface="Kalam Light"/>
                <a:cs typeface="Kalam Light"/>
                <a:sym typeface="Kalam Light"/>
              </a:rPr>
              <a:t>Six tasks</a:t>
            </a:r>
            <a:endParaRPr sz="3000">
              <a:solidFill>
                <a:schemeClr val="dk1"/>
              </a:solidFill>
              <a:latin typeface="Kalam Light"/>
              <a:ea typeface="Kalam Light"/>
              <a:cs typeface="Kalam Light"/>
              <a:sym typeface="Kalam Light"/>
            </a:endParaRPr>
          </a:p>
          <a:p>
            <a:pPr indent="-419100" lvl="0" marL="914400" rtl="0" algn="l">
              <a:spcBef>
                <a:spcPts val="0"/>
              </a:spcBef>
              <a:spcAft>
                <a:spcPts val="0"/>
              </a:spcAft>
              <a:buClr>
                <a:schemeClr val="dk1"/>
              </a:buClr>
              <a:buSzPts val="3000"/>
              <a:buFont typeface="Kalam Light"/>
              <a:buChar char="●"/>
            </a:pPr>
            <a:r>
              <a:rPr lang="en" sz="3000">
                <a:solidFill>
                  <a:schemeClr val="dk1"/>
                </a:solidFill>
                <a:latin typeface="Kalam Light"/>
                <a:ea typeface="Kalam Light"/>
                <a:cs typeface="Kalam Light"/>
                <a:sym typeface="Kalam Light"/>
              </a:rPr>
              <a:t>Questionnaire</a:t>
            </a:r>
            <a:endParaRPr sz="3000">
              <a:solidFill>
                <a:schemeClr val="dk1"/>
              </a:solidFill>
              <a:latin typeface="Kalam Light"/>
              <a:ea typeface="Kalam Light"/>
              <a:cs typeface="Kalam Light"/>
              <a:sym typeface="Kalam Light"/>
            </a:endParaRPr>
          </a:p>
          <a:p>
            <a:pPr indent="-419100" lvl="0" marL="914400" rtl="0" algn="l">
              <a:spcBef>
                <a:spcPts val="0"/>
              </a:spcBef>
              <a:spcAft>
                <a:spcPts val="0"/>
              </a:spcAft>
              <a:buClr>
                <a:schemeClr val="dk1"/>
              </a:buClr>
              <a:buSzPts val="3000"/>
              <a:buFont typeface="Kalam Light"/>
              <a:buChar char="●"/>
            </a:pPr>
            <a:r>
              <a:rPr lang="en" sz="3000">
                <a:solidFill>
                  <a:schemeClr val="dk1"/>
                </a:solidFill>
                <a:latin typeface="Kalam Light"/>
                <a:ea typeface="Kalam Light"/>
                <a:cs typeface="Kalam Light"/>
                <a:sym typeface="Kalam Light"/>
              </a:rPr>
              <a:t>Interview</a:t>
            </a:r>
            <a:endParaRPr sz="3000">
              <a:latin typeface="Kalam Light"/>
              <a:ea typeface="Kalam Light"/>
              <a:cs typeface="Kalam Light"/>
              <a:sym typeface="Kalam Light"/>
            </a:endParaRPr>
          </a:p>
        </p:txBody>
      </p:sp>
      <p:sp>
        <p:nvSpPr>
          <p:cNvPr id="280" name="Google Shape;280;p34"/>
          <p:cNvSpPr txBox="1"/>
          <p:nvPr/>
        </p:nvSpPr>
        <p:spPr>
          <a:xfrm>
            <a:off x="4512400" y="1347250"/>
            <a:ext cx="4479300" cy="387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latin typeface="Kalam"/>
                <a:ea typeface="Kalam"/>
                <a:cs typeface="Kalam"/>
                <a:sym typeface="Kalam"/>
              </a:rPr>
              <a:t>Environment/Set-Up</a:t>
            </a:r>
            <a:endParaRPr b="1" sz="3000">
              <a:solidFill>
                <a:schemeClr val="dk1"/>
              </a:solidFill>
              <a:latin typeface="Kalam"/>
              <a:ea typeface="Kalam"/>
              <a:cs typeface="Kalam"/>
              <a:sym typeface="Kalam"/>
            </a:endParaRPr>
          </a:p>
          <a:p>
            <a:pPr indent="-419100" lvl="0" marL="914400" rtl="0" algn="l">
              <a:spcBef>
                <a:spcPts val="0"/>
              </a:spcBef>
              <a:spcAft>
                <a:spcPts val="0"/>
              </a:spcAft>
              <a:buClr>
                <a:schemeClr val="dk1"/>
              </a:buClr>
              <a:buSzPts val="3000"/>
              <a:buFont typeface="Kalam Light"/>
              <a:buChar char="●"/>
            </a:pPr>
            <a:r>
              <a:rPr lang="en" sz="3000">
                <a:solidFill>
                  <a:schemeClr val="dk1"/>
                </a:solidFill>
                <a:latin typeface="Kalam Light"/>
                <a:ea typeface="Kalam Light"/>
                <a:cs typeface="Kalam Light"/>
                <a:sym typeface="Kalam Light"/>
              </a:rPr>
              <a:t>Videotaped prototype interactions</a:t>
            </a:r>
            <a:endParaRPr sz="3000">
              <a:solidFill>
                <a:schemeClr val="dk1"/>
              </a:solidFill>
              <a:latin typeface="Kalam Light"/>
              <a:ea typeface="Kalam Light"/>
              <a:cs typeface="Kalam Light"/>
              <a:sym typeface="Kalam Light"/>
            </a:endParaRPr>
          </a:p>
          <a:p>
            <a:pPr indent="-419100" lvl="0" marL="914400" rtl="0" algn="l">
              <a:spcBef>
                <a:spcPts val="0"/>
              </a:spcBef>
              <a:spcAft>
                <a:spcPts val="0"/>
              </a:spcAft>
              <a:buClr>
                <a:schemeClr val="dk1"/>
              </a:buClr>
              <a:buSzPts val="3000"/>
              <a:buFont typeface="Kalam Light"/>
              <a:buChar char="●"/>
            </a:pPr>
            <a:r>
              <a:rPr lang="en" sz="3000">
                <a:solidFill>
                  <a:schemeClr val="dk1"/>
                </a:solidFill>
                <a:latin typeface="Kalam Light"/>
                <a:ea typeface="Kalam Light"/>
                <a:cs typeface="Kalam Light"/>
                <a:sym typeface="Kalam Light"/>
              </a:rPr>
              <a:t>Hid unshown screens</a:t>
            </a:r>
            <a:endParaRPr sz="3000">
              <a:solidFill>
                <a:schemeClr val="dk1"/>
              </a:solidFill>
              <a:latin typeface="Kalam Light"/>
              <a:ea typeface="Kalam Light"/>
              <a:cs typeface="Kalam Light"/>
              <a:sym typeface="Kalam Light"/>
            </a:endParaRPr>
          </a:p>
          <a:p>
            <a:pPr indent="-419100" lvl="0" marL="914400" rtl="0" algn="l">
              <a:spcBef>
                <a:spcPts val="0"/>
              </a:spcBef>
              <a:spcAft>
                <a:spcPts val="0"/>
              </a:spcAft>
              <a:buClr>
                <a:schemeClr val="dk1"/>
              </a:buClr>
              <a:buSzPts val="3000"/>
              <a:buFont typeface="Kalam Light"/>
              <a:buChar char="●"/>
            </a:pPr>
            <a:r>
              <a:rPr lang="en" sz="3000">
                <a:solidFill>
                  <a:schemeClr val="dk1"/>
                </a:solidFill>
                <a:latin typeface="Kalam Light"/>
                <a:ea typeface="Kalam Light"/>
                <a:cs typeface="Kalam Light"/>
                <a:sym typeface="Kalam Light"/>
              </a:rPr>
              <a:t>Took note of timing, errors, &amp; successes</a:t>
            </a:r>
            <a:endParaRPr sz="3000">
              <a:solidFill>
                <a:schemeClr val="dk1"/>
              </a:solidFill>
              <a:latin typeface="Kalam Light"/>
              <a:ea typeface="Kalam Light"/>
              <a:cs typeface="Kalam Light"/>
              <a:sym typeface="Kalam Light"/>
            </a:endParaRPr>
          </a:p>
          <a:p>
            <a:pPr indent="-419100" lvl="0" marL="914400" rtl="0" algn="l">
              <a:spcBef>
                <a:spcPts val="0"/>
              </a:spcBef>
              <a:spcAft>
                <a:spcPts val="0"/>
              </a:spcAft>
              <a:buClr>
                <a:schemeClr val="dk1"/>
              </a:buClr>
              <a:buSzPts val="3000"/>
              <a:buFont typeface="Kalam Light"/>
              <a:buChar char="●"/>
            </a:pPr>
            <a:r>
              <a:rPr lang="en" sz="3000">
                <a:solidFill>
                  <a:schemeClr val="dk1"/>
                </a:solidFill>
                <a:latin typeface="Kalam Light"/>
                <a:ea typeface="Kalam Light"/>
                <a:cs typeface="Kalam Light"/>
                <a:sym typeface="Kalam Light"/>
              </a:rPr>
              <a:t>Crothers/Tresidder</a:t>
            </a:r>
            <a:endParaRPr sz="3000">
              <a:solidFill>
                <a:schemeClr val="dk1"/>
              </a:solidFill>
              <a:latin typeface="Kalam Light"/>
              <a:ea typeface="Kalam Light"/>
              <a:cs typeface="Kalam Light"/>
              <a:sym typeface="Kalam Light"/>
            </a:endParaRPr>
          </a:p>
        </p:txBody>
      </p:sp>
      <p:pic>
        <p:nvPicPr>
          <p:cNvPr id="281" name="Google Shape;281;p34"/>
          <p:cNvPicPr preferRelativeResize="0"/>
          <p:nvPr/>
        </p:nvPicPr>
        <p:blipFill rotWithShape="1">
          <a:blip r:embed="rId3">
            <a:alphaModFix/>
          </a:blip>
          <a:srcRect b="14456" l="0" r="0" t="0"/>
          <a:stretch/>
        </p:blipFill>
        <p:spPr>
          <a:xfrm>
            <a:off x="76200" y="476853"/>
            <a:ext cx="574075" cy="491075"/>
          </a:xfrm>
          <a:prstGeom prst="rect">
            <a:avLst/>
          </a:prstGeom>
          <a:noFill/>
          <a:ln>
            <a:noFill/>
          </a:ln>
        </p:spPr>
      </p:pic>
      <p:sp>
        <p:nvSpPr>
          <p:cNvPr id="282" name="Google Shape;282;p34"/>
          <p:cNvSpPr/>
          <p:nvPr/>
        </p:nvSpPr>
        <p:spPr>
          <a:xfrm>
            <a:off x="168950" y="1813150"/>
            <a:ext cx="4101600" cy="2450700"/>
          </a:xfrm>
          <a:prstGeom prst="rect">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4"/>
          <p:cNvSpPr/>
          <p:nvPr/>
        </p:nvSpPr>
        <p:spPr>
          <a:xfrm>
            <a:off x="4512400" y="1347250"/>
            <a:ext cx="4479300" cy="3382500"/>
          </a:xfrm>
          <a:prstGeom prst="rect">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35"/>
          <p:cNvSpPr/>
          <p:nvPr/>
        </p:nvSpPr>
        <p:spPr>
          <a:xfrm>
            <a:off x="152550" y="1867100"/>
            <a:ext cx="2736000" cy="2736000"/>
          </a:xfrm>
          <a:prstGeom prst="ellipse">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5"/>
          <p:cNvSpPr/>
          <p:nvPr/>
        </p:nvSpPr>
        <p:spPr>
          <a:xfrm>
            <a:off x="3204000" y="1867100"/>
            <a:ext cx="2736000" cy="2736000"/>
          </a:xfrm>
          <a:prstGeom prst="ellipse">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5"/>
          <p:cNvSpPr/>
          <p:nvPr/>
        </p:nvSpPr>
        <p:spPr>
          <a:xfrm>
            <a:off x="6255450" y="1867100"/>
            <a:ext cx="2736000" cy="2736000"/>
          </a:xfrm>
          <a:prstGeom prst="ellipse">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5"/>
          <p:cNvSpPr txBox="1"/>
          <p:nvPr/>
        </p:nvSpPr>
        <p:spPr>
          <a:xfrm>
            <a:off x="369450" y="2019500"/>
            <a:ext cx="2298300" cy="2736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600">
                <a:solidFill>
                  <a:schemeClr val="dk1"/>
                </a:solidFill>
                <a:latin typeface="Kalam"/>
                <a:ea typeface="Kalam"/>
                <a:cs typeface="Kalam"/>
                <a:sym typeface="Kalam"/>
              </a:rPr>
              <a:t>Participant #1</a:t>
            </a:r>
            <a:endParaRPr b="1" sz="2600">
              <a:solidFill>
                <a:schemeClr val="dk1"/>
              </a:solidFill>
              <a:latin typeface="Kalam"/>
              <a:ea typeface="Kalam"/>
              <a:cs typeface="Kalam"/>
              <a:sym typeface="Kalam"/>
            </a:endParaRPr>
          </a:p>
          <a:p>
            <a:pPr indent="457200" lvl="0" marL="0" rtl="0" algn="l">
              <a:lnSpc>
                <a:spcPct val="115000"/>
              </a:lnSpc>
              <a:spcBef>
                <a:spcPts val="0"/>
              </a:spcBef>
              <a:spcAft>
                <a:spcPts val="0"/>
              </a:spcAft>
              <a:buNone/>
            </a:pPr>
            <a:r>
              <a:rPr lang="en" sz="2600">
                <a:solidFill>
                  <a:schemeClr val="dk1"/>
                </a:solidFill>
                <a:latin typeface="Kalam"/>
                <a:ea typeface="Kalam"/>
                <a:cs typeface="Kalam"/>
                <a:sym typeface="Kalam"/>
              </a:rPr>
              <a:t>Musician</a:t>
            </a:r>
            <a:endParaRPr sz="2600"/>
          </a:p>
        </p:txBody>
      </p:sp>
      <p:sp>
        <p:nvSpPr>
          <p:cNvPr id="292" name="Google Shape;292;p35"/>
          <p:cNvSpPr txBox="1"/>
          <p:nvPr/>
        </p:nvSpPr>
        <p:spPr>
          <a:xfrm>
            <a:off x="3346650" y="2019500"/>
            <a:ext cx="2418300" cy="2736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600">
                <a:solidFill>
                  <a:schemeClr val="dk1"/>
                </a:solidFill>
                <a:latin typeface="Kalam"/>
                <a:ea typeface="Kalam"/>
                <a:cs typeface="Kalam"/>
                <a:sym typeface="Kalam"/>
              </a:rPr>
              <a:t>Participant #2</a:t>
            </a:r>
            <a:endParaRPr b="1" sz="2600">
              <a:solidFill>
                <a:schemeClr val="dk1"/>
              </a:solidFill>
              <a:latin typeface="Kalam"/>
              <a:ea typeface="Kalam"/>
              <a:cs typeface="Kalam"/>
              <a:sym typeface="Kalam"/>
            </a:endParaRPr>
          </a:p>
          <a:p>
            <a:pPr indent="0" lvl="0" marL="0" rtl="0" algn="ctr">
              <a:lnSpc>
                <a:spcPct val="115000"/>
              </a:lnSpc>
              <a:spcBef>
                <a:spcPts val="0"/>
              </a:spcBef>
              <a:spcAft>
                <a:spcPts val="0"/>
              </a:spcAft>
              <a:buNone/>
            </a:pPr>
            <a:r>
              <a:rPr lang="en" sz="2600">
                <a:solidFill>
                  <a:schemeClr val="dk1"/>
                </a:solidFill>
                <a:latin typeface="Kalam"/>
                <a:ea typeface="Kalam"/>
                <a:cs typeface="Kalam"/>
                <a:sym typeface="Kalam"/>
              </a:rPr>
              <a:t>Classical Musician</a:t>
            </a:r>
            <a:endParaRPr sz="2600"/>
          </a:p>
        </p:txBody>
      </p:sp>
      <p:sp>
        <p:nvSpPr>
          <p:cNvPr id="293" name="Google Shape;293;p35"/>
          <p:cNvSpPr txBox="1"/>
          <p:nvPr/>
        </p:nvSpPr>
        <p:spPr>
          <a:xfrm>
            <a:off x="6414300" y="2019500"/>
            <a:ext cx="2418300" cy="2736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600">
                <a:solidFill>
                  <a:schemeClr val="dk1"/>
                </a:solidFill>
                <a:latin typeface="Kalam"/>
                <a:ea typeface="Kalam"/>
                <a:cs typeface="Kalam"/>
                <a:sym typeface="Kalam"/>
              </a:rPr>
              <a:t>Participant #3</a:t>
            </a:r>
            <a:endParaRPr b="1" sz="2600">
              <a:solidFill>
                <a:schemeClr val="dk1"/>
              </a:solidFill>
              <a:latin typeface="Kalam"/>
              <a:ea typeface="Kalam"/>
              <a:cs typeface="Kalam"/>
              <a:sym typeface="Kalam"/>
            </a:endParaRPr>
          </a:p>
          <a:p>
            <a:pPr indent="0" lvl="0" marL="0" rtl="0" algn="ctr">
              <a:lnSpc>
                <a:spcPct val="115000"/>
              </a:lnSpc>
              <a:spcBef>
                <a:spcPts val="0"/>
              </a:spcBef>
              <a:spcAft>
                <a:spcPts val="0"/>
              </a:spcAft>
              <a:buNone/>
            </a:pPr>
            <a:r>
              <a:rPr lang="en" sz="2600">
                <a:solidFill>
                  <a:schemeClr val="dk1"/>
                </a:solidFill>
                <a:latin typeface="Kalam"/>
                <a:ea typeface="Kalam"/>
                <a:cs typeface="Kalam"/>
                <a:sym typeface="Kalam"/>
              </a:rPr>
              <a:t>Was listening to music when we approached</a:t>
            </a:r>
            <a:endParaRPr sz="2600"/>
          </a:p>
        </p:txBody>
      </p:sp>
      <p:sp>
        <p:nvSpPr>
          <p:cNvPr id="294" name="Google Shape;294;p35"/>
          <p:cNvSpPr/>
          <p:nvPr/>
        </p:nvSpPr>
        <p:spPr>
          <a:xfrm>
            <a:off x="0" y="251700"/>
            <a:ext cx="42705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5" name="Google Shape;295;p35"/>
          <p:cNvSpPr txBox="1"/>
          <p:nvPr/>
        </p:nvSpPr>
        <p:spPr>
          <a:xfrm>
            <a:off x="508075" y="251700"/>
            <a:ext cx="37623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Experiment: Method</a:t>
            </a:r>
            <a:endParaRPr b="1" sz="3000">
              <a:solidFill>
                <a:srgbClr val="FFFFFF"/>
              </a:solidFill>
              <a:latin typeface="Kalam"/>
              <a:ea typeface="Kalam"/>
              <a:cs typeface="Kalam"/>
              <a:sym typeface="Kalam"/>
            </a:endParaRPr>
          </a:p>
        </p:txBody>
      </p:sp>
      <p:pic>
        <p:nvPicPr>
          <p:cNvPr id="296" name="Google Shape;296;p35"/>
          <p:cNvPicPr preferRelativeResize="0"/>
          <p:nvPr/>
        </p:nvPicPr>
        <p:blipFill rotWithShape="1">
          <a:blip r:embed="rId3">
            <a:alphaModFix/>
          </a:blip>
          <a:srcRect b="14456" l="0" r="0" t="0"/>
          <a:stretch/>
        </p:blipFill>
        <p:spPr>
          <a:xfrm>
            <a:off x="76200" y="476853"/>
            <a:ext cx="574075" cy="4910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pic>
        <p:nvPicPr>
          <p:cNvPr id="301" name="Google Shape;301;p36"/>
          <p:cNvPicPr preferRelativeResize="0"/>
          <p:nvPr/>
        </p:nvPicPr>
        <p:blipFill rotWithShape="1">
          <a:blip r:embed="rId3">
            <a:alphaModFix amt="50000"/>
          </a:blip>
          <a:srcRect b="21790" l="0" r="0" t="19285"/>
          <a:stretch/>
        </p:blipFill>
        <p:spPr>
          <a:xfrm>
            <a:off x="-1" y="0"/>
            <a:ext cx="4226024" cy="5143501"/>
          </a:xfrm>
          <a:prstGeom prst="rect">
            <a:avLst/>
          </a:prstGeom>
          <a:noFill/>
          <a:ln>
            <a:noFill/>
          </a:ln>
        </p:spPr>
      </p:pic>
      <p:sp>
        <p:nvSpPr>
          <p:cNvPr id="302" name="Google Shape;302;p36"/>
          <p:cNvSpPr txBox="1"/>
          <p:nvPr/>
        </p:nvSpPr>
        <p:spPr>
          <a:xfrm>
            <a:off x="4572000" y="0"/>
            <a:ext cx="4572000" cy="514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Mission Statement</a:t>
            </a:r>
            <a:endParaRPr b="1"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Selected Interface</a:t>
            </a:r>
            <a:endParaRPr b="1"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Low-Fi Prototype</a:t>
            </a:r>
            <a:endParaRPr b="1" sz="3000">
              <a:solidFill>
                <a:srgbClr val="D9D9D9"/>
              </a:solidFill>
              <a:latin typeface="Kalam"/>
              <a:ea typeface="Kalam"/>
              <a:cs typeface="Kalam"/>
              <a:sym typeface="Kalam"/>
            </a:endParaRPr>
          </a:p>
          <a:p>
            <a:pPr indent="457200" lvl="0" marL="0" rtl="0" algn="l">
              <a:lnSpc>
                <a:spcPct val="115000"/>
              </a:lnSpc>
              <a:spcBef>
                <a:spcPts val="0"/>
              </a:spcBef>
              <a:spcAft>
                <a:spcPts val="0"/>
              </a:spcAft>
              <a:buNone/>
            </a:pPr>
            <a:r>
              <a:rPr lang="en" sz="3000">
                <a:solidFill>
                  <a:srgbClr val="D9D9D9"/>
                </a:solidFill>
                <a:latin typeface="Kalam"/>
                <a:ea typeface="Kalam"/>
                <a:cs typeface="Kalam"/>
                <a:sym typeface="Kalam"/>
              </a:rPr>
              <a:t>Three Task Flows</a:t>
            </a:r>
            <a:endParaRPr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latin typeface="Kalam"/>
                <a:ea typeface="Kalam"/>
                <a:cs typeface="Kalam"/>
                <a:sym typeface="Kalam"/>
              </a:rPr>
              <a:t>Experiment</a:t>
            </a:r>
            <a:endParaRPr b="1" sz="3000">
              <a:latin typeface="Kalam"/>
              <a:ea typeface="Kalam"/>
              <a:cs typeface="Kalam"/>
              <a:sym typeface="Kalam"/>
            </a:endParaRPr>
          </a:p>
          <a:p>
            <a:pPr indent="457200" lvl="0" marL="0" rtl="0" algn="l">
              <a:lnSpc>
                <a:spcPct val="115000"/>
              </a:lnSpc>
              <a:spcBef>
                <a:spcPts val="0"/>
              </a:spcBef>
              <a:spcAft>
                <a:spcPts val="0"/>
              </a:spcAft>
              <a:buNone/>
            </a:pPr>
            <a:r>
              <a:rPr lang="en" sz="3000">
                <a:solidFill>
                  <a:srgbClr val="D9D9D9"/>
                </a:solidFill>
                <a:latin typeface="Kalam"/>
                <a:ea typeface="Kalam"/>
                <a:cs typeface="Kalam"/>
                <a:sym typeface="Kalam"/>
              </a:rPr>
              <a:t>Method</a:t>
            </a:r>
            <a:endParaRPr sz="3000">
              <a:solidFill>
                <a:srgbClr val="D9D9D9"/>
              </a:solidFill>
              <a:latin typeface="Kalam"/>
              <a:ea typeface="Kalam"/>
              <a:cs typeface="Kalam"/>
              <a:sym typeface="Kalam"/>
            </a:endParaRPr>
          </a:p>
          <a:p>
            <a:pPr indent="457200" lvl="0" marL="0" rtl="0" algn="l">
              <a:lnSpc>
                <a:spcPct val="115000"/>
              </a:lnSpc>
              <a:spcBef>
                <a:spcPts val="0"/>
              </a:spcBef>
              <a:spcAft>
                <a:spcPts val="0"/>
              </a:spcAft>
              <a:buNone/>
            </a:pPr>
            <a:r>
              <a:rPr lang="en" sz="3000">
                <a:latin typeface="Kalam"/>
                <a:ea typeface="Kalam"/>
                <a:cs typeface="Kalam"/>
                <a:sym typeface="Kalam"/>
              </a:rPr>
              <a:t>Results</a:t>
            </a:r>
            <a:endParaRPr sz="3000">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UI Changes</a:t>
            </a:r>
            <a:endParaRPr b="1"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Summary</a:t>
            </a:r>
            <a:endParaRPr b="1" sz="3000">
              <a:solidFill>
                <a:srgbClr val="D9D9D9"/>
              </a:solidFill>
              <a:latin typeface="Kalam"/>
              <a:ea typeface="Kalam"/>
              <a:cs typeface="Kalam"/>
              <a:sym typeface="Kalam"/>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37"/>
          <p:cNvSpPr/>
          <p:nvPr/>
        </p:nvSpPr>
        <p:spPr>
          <a:xfrm>
            <a:off x="5274700" y="251700"/>
            <a:ext cx="2954700" cy="941400"/>
          </a:xfrm>
          <a:prstGeom prst="rect">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7"/>
          <p:cNvSpPr/>
          <p:nvPr/>
        </p:nvSpPr>
        <p:spPr>
          <a:xfrm>
            <a:off x="0" y="251700"/>
            <a:ext cx="42705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9" name="Google Shape;309;p37"/>
          <p:cNvSpPr txBox="1"/>
          <p:nvPr/>
        </p:nvSpPr>
        <p:spPr>
          <a:xfrm>
            <a:off x="508075" y="251700"/>
            <a:ext cx="37623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Experiment: Results</a:t>
            </a:r>
            <a:endParaRPr b="1" sz="3000">
              <a:solidFill>
                <a:srgbClr val="FFFFFF"/>
              </a:solidFill>
              <a:latin typeface="Kalam"/>
              <a:ea typeface="Kalam"/>
              <a:cs typeface="Kalam"/>
              <a:sym typeface="Kalam"/>
            </a:endParaRPr>
          </a:p>
        </p:txBody>
      </p:sp>
      <p:sp>
        <p:nvSpPr>
          <p:cNvPr id="310" name="Google Shape;310;p37"/>
          <p:cNvSpPr txBox="1"/>
          <p:nvPr/>
        </p:nvSpPr>
        <p:spPr>
          <a:xfrm>
            <a:off x="5274700" y="251700"/>
            <a:ext cx="29547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Kalam"/>
                <a:ea typeface="Kalam"/>
                <a:cs typeface="Kalam"/>
                <a:sym typeface="Kalam"/>
              </a:rPr>
              <a:t>Timing</a:t>
            </a:r>
            <a:endParaRPr b="1" sz="3000">
              <a:solidFill>
                <a:schemeClr val="dk1"/>
              </a:solidFill>
              <a:latin typeface="Kalam"/>
              <a:ea typeface="Kalam"/>
              <a:cs typeface="Kalam"/>
              <a:sym typeface="Kalam"/>
            </a:endParaRPr>
          </a:p>
        </p:txBody>
      </p:sp>
      <p:sp>
        <p:nvSpPr>
          <p:cNvPr id="311" name="Google Shape;311;p37"/>
          <p:cNvSpPr txBox="1"/>
          <p:nvPr/>
        </p:nvSpPr>
        <p:spPr>
          <a:xfrm>
            <a:off x="0" y="1193100"/>
            <a:ext cx="9144000" cy="3950400"/>
          </a:xfrm>
          <a:prstGeom prst="rect">
            <a:avLst/>
          </a:prstGeom>
          <a:noFill/>
          <a:ln>
            <a:noFill/>
          </a:ln>
        </p:spPr>
        <p:txBody>
          <a:bodyPr anchorCtr="0" anchor="t" bIns="91425" lIns="91425" spcFirstLastPara="1" rIns="91425" wrap="square" tIns="91425">
            <a:noAutofit/>
          </a:bodyPr>
          <a:lstStyle/>
          <a:p>
            <a:pPr indent="-419100" lvl="0" marL="457200" rtl="0" algn="l">
              <a:lnSpc>
                <a:spcPct val="115000"/>
              </a:lnSpc>
              <a:spcBef>
                <a:spcPts val="0"/>
              </a:spcBef>
              <a:spcAft>
                <a:spcPts val="0"/>
              </a:spcAft>
              <a:buClr>
                <a:schemeClr val="dk1"/>
              </a:buClr>
              <a:buSzPts val="3000"/>
              <a:buFont typeface="Kalam Light"/>
              <a:buChar char="●"/>
            </a:pPr>
            <a:r>
              <a:rPr b="1" lang="en" sz="3000">
                <a:solidFill>
                  <a:schemeClr val="dk1"/>
                </a:solidFill>
                <a:latin typeface="Kalam"/>
                <a:ea typeface="Kalam"/>
                <a:cs typeface="Kalam"/>
                <a:sym typeface="Kalam"/>
              </a:rPr>
              <a:t>Viewing public rechords completed quickly, as expected</a:t>
            </a:r>
            <a:endParaRPr sz="3000">
              <a:solidFill>
                <a:schemeClr val="dk1"/>
              </a:solidFill>
              <a:latin typeface="Kalam Light"/>
              <a:ea typeface="Kalam Light"/>
              <a:cs typeface="Kalam Light"/>
              <a:sym typeface="Kalam Light"/>
            </a:endParaRPr>
          </a:p>
        </p:txBody>
      </p:sp>
      <p:pic>
        <p:nvPicPr>
          <p:cNvPr id="312" name="Google Shape;312;p37"/>
          <p:cNvPicPr preferRelativeResize="0"/>
          <p:nvPr/>
        </p:nvPicPr>
        <p:blipFill rotWithShape="1">
          <a:blip r:embed="rId3">
            <a:alphaModFix/>
          </a:blip>
          <a:srcRect b="13209" l="0" r="0" t="-7230"/>
          <a:stretch/>
        </p:blipFill>
        <p:spPr>
          <a:xfrm>
            <a:off x="83050" y="452526"/>
            <a:ext cx="542950" cy="510475"/>
          </a:xfrm>
          <a:prstGeom prst="rect">
            <a:avLst/>
          </a:prstGeom>
          <a:noFill/>
          <a:ln>
            <a:noFill/>
          </a:ln>
        </p:spPr>
      </p:pic>
      <p:pic>
        <p:nvPicPr>
          <p:cNvPr id="313" name="Google Shape;313;p37"/>
          <p:cNvPicPr preferRelativeResize="0"/>
          <p:nvPr/>
        </p:nvPicPr>
        <p:blipFill rotWithShape="1">
          <a:blip r:embed="rId4">
            <a:alphaModFix/>
          </a:blip>
          <a:srcRect b="0" l="0" r="0" t="58169"/>
          <a:stretch/>
        </p:blipFill>
        <p:spPr>
          <a:xfrm>
            <a:off x="5718201" y="2965104"/>
            <a:ext cx="3125252" cy="1962024"/>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38"/>
          <p:cNvSpPr/>
          <p:nvPr/>
        </p:nvSpPr>
        <p:spPr>
          <a:xfrm>
            <a:off x="5274700" y="251700"/>
            <a:ext cx="2954700" cy="941400"/>
          </a:xfrm>
          <a:prstGeom prst="rect">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8"/>
          <p:cNvSpPr/>
          <p:nvPr/>
        </p:nvSpPr>
        <p:spPr>
          <a:xfrm>
            <a:off x="0" y="251700"/>
            <a:ext cx="42705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0" name="Google Shape;320;p38"/>
          <p:cNvSpPr txBox="1"/>
          <p:nvPr/>
        </p:nvSpPr>
        <p:spPr>
          <a:xfrm>
            <a:off x="508075" y="251700"/>
            <a:ext cx="37623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Experiment: Results</a:t>
            </a:r>
            <a:endParaRPr b="1" sz="3000">
              <a:solidFill>
                <a:srgbClr val="FFFFFF"/>
              </a:solidFill>
              <a:latin typeface="Kalam"/>
              <a:ea typeface="Kalam"/>
              <a:cs typeface="Kalam"/>
              <a:sym typeface="Kalam"/>
            </a:endParaRPr>
          </a:p>
        </p:txBody>
      </p:sp>
      <p:sp>
        <p:nvSpPr>
          <p:cNvPr id="321" name="Google Shape;321;p38"/>
          <p:cNvSpPr txBox="1"/>
          <p:nvPr/>
        </p:nvSpPr>
        <p:spPr>
          <a:xfrm>
            <a:off x="5274700" y="251700"/>
            <a:ext cx="29547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Kalam"/>
                <a:ea typeface="Kalam"/>
                <a:cs typeface="Kalam"/>
                <a:sym typeface="Kalam"/>
              </a:rPr>
              <a:t>Timing</a:t>
            </a:r>
            <a:endParaRPr b="1" sz="3000">
              <a:solidFill>
                <a:schemeClr val="dk1"/>
              </a:solidFill>
              <a:latin typeface="Kalam"/>
              <a:ea typeface="Kalam"/>
              <a:cs typeface="Kalam"/>
              <a:sym typeface="Kalam"/>
            </a:endParaRPr>
          </a:p>
        </p:txBody>
      </p:sp>
      <p:sp>
        <p:nvSpPr>
          <p:cNvPr id="322" name="Google Shape;322;p38"/>
          <p:cNvSpPr txBox="1"/>
          <p:nvPr/>
        </p:nvSpPr>
        <p:spPr>
          <a:xfrm>
            <a:off x="0" y="1193100"/>
            <a:ext cx="9144000" cy="3950400"/>
          </a:xfrm>
          <a:prstGeom prst="rect">
            <a:avLst/>
          </a:prstGeom>
          <a:noFill/>
          <a:ln>
            <a:noFill/>
          </a:ln>
        </p:spPr>
        <p:txBody>
          <a:bodyPr anchorCtr="0" anchor="t" bIns="91425" lIns="91425" spcFirstLastPara="1" rIns="91425" wrap="square" tIns="91425">
            <a:noAutofit/>
          </a:bodyPr>
          <a:lstStyle/>
          <a:p>
            <a:pPr indent="-419100" lvl="0" marL="457200" rtl="0" algn="l">
              <a:lnSpc>
                <a:spcPct val="115000"/>
              </a:lnSpc>
              <a:spcBef>
                <a:spcPts val="0"/>
              </a:spcBef>
              <a:spcAft>
                <a:spcPts val="0"/>
              </a:spcAft>
              <a:buClr>
                <a:srgbClr val="D9D9D9"/>
              </a:buClr>
              <a:buSzPts val="3000"/>
              <a:buFont typeface="Kalam Light"/>
              <a:buChar char="●"/>
            </a:pPr>
            <a:r>
              <a:rPr b="1" lang="en" sz="3000">
                <a:solidFill>
                  <a:srgbClr val="D9D9D9"/>
                </a:solidFill>
                <a:latin typeface="Kalam"/>
                <a:ea typeface="Kalam"/>
                <a:cs typeface="Kalam"/>
                <a:sym typeface="Kalam"/>
              </a:rPr>
              <a:t>Viewing public rechords completed quickly, as expected</a:t>
            </a:r>
            <a:endParaRPr b="1" sz="3000">
              <a:solidFill>
                <a:srgbClr val="D9D9D9"/>
              </a:solidFill>
              <a:latin typeface="Kalam"/>
              <a:ea typeface="Kalam"/>
              <a:cs typeface="Kalam"/>
              <a:sym typeface="Kalam"/>
            </a:endParaRPr>
          </a:p>
          <a:p>
            <a:pPr indent="-419100" lvl="0" marL="457200" rtl="0" algn="l">
              <a:lnSpc>
                <a:spcPct val="115000"/>
              </a:lnSpc>
              <a:spcBef>
                <a:spcPts val="0"/>
              </a:spcBef>
              <a:spcAft>
                <a:spcPts val="0"/>
              </a:spcAft>
              <a:buClr>
                <a:schemeClr val="dk1"/>
              </a:buClr>
              <a:buSzPts val="3000"/>
              <a:buFont typeface="Kalam"/>
              <a:buChar char="●"/>
            </a:pPr>
            <a:r>
              <a:rPr b="1" lang="en" sz="3000">
                <a:solidFill>
                  <a:schemeClr val="dk1"/>
                </a:solidFill>
                <a:latin typeface="Kalam"/>
                <a:ea typeface="Kalam"/>
                <a:cs typeface="Kalam"/>
                <a:sym typeface="Kalam"/>
              </a:rPr>
              <a:t>All other tasks took longer than anticipated</a:t>
            </a:r>
            <a:endParaRPr b="1" sz="3000">
              <a:solidFill>
                <a:schemeClr val="dk1"/>
              </a:solidFill>
              <a:latin typeface="Kalam"/>
              <a:ea typeface="Kalam"/>
              <a:cs typeface="Kalam"/>
              <a:sym typeface="Kalam"/>
            </a:endParaRPr>
          </a:p>
          <a:p>
            <a:pPr indent="-419100" lvl="1" marL="914400" rtl="0" algn="l">
              <a:lnSpc>
                <a:spcPct val="115000"/>
              </a:lnSpc>
              <a:spcBef>
                <a:spcPts val="0"/>
              </a:spcBef>
              <a:spcAft>
                <a:spcPts val="0"/>
              </a:spcAft>
              <a:buClr>
                <a:schemeClr val="dk1"/>
              </a:buClr>
              <a:buSzPts val="3000"/>
              <a:buFont typeface="Kalam Light"/>
              <a:buChar char="○"/>
            </a:pPr>
            <a:r>
              <a:rPr lang="en" sz="3000">
                <a:solidFill>
                  <a:schemeClr val="dk1"/>
                </a:solidFill>
                <a:latin typeface="Kalam Light"/>
                <a:ea typeface="Kalam Light"/>
                <a:cs typeface="Kalam Light"/>
                <a:sym typeface="Kalam Light"/>
              </a:rPr>
              <a:t>Viewing friends’ rechords</a:t>
            </a:r>
            <a:endParaRPr sz="3000">
              <a:solidFill>
                <a:schemeClr val="dk1"/>
              </a:solidFill>
              <a:latin typeface="Kalam Light"/>
              <a:ea typeface="Kalam Light"/>
              <a:cs typeface="Kalam Light"/>
              <a:sym typeface="Kalam Light"/>
            </a:endParaRPr>
          </a:p>
        </p:txBody>
      </p:sp>
      <p:pic>
        <p:nvPicPr>
          <p:cNvPr id="323" name="Google Shape;323;p38"/>
          <p:cNvPicPr preferRelativeResize="0"/>
          <p:nvPr/>
        </p:nvPicPr>
        <p:blipFill rotWithShape="1">
          <a:blip r:embed="rId3">
            <a:alphaModFix/>
          </a:blip>
          <a:srcRect b="13209" l="0" r="0" t="-7230"/>
          <a:stretch/>
        </p:blipFill>
        <p:spPr>
          <a:xfrm>
            <a:off x="83050" y="452526"/>
            <a:ext cx="542950" cy="510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39"/>
          <p:cNvSpPr/>
          <p:nvPr/>
        </p:nvSpPr>
        <p:spPr>
          <a:xfrm>
            <a:off x="5274700" y="251700"/>
            <a:ext cx="2954700" cy="941400"/>
          </a:xfrm>
          <a:prstGeom prst="rect">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9"/>
          <p:cNvSpPr/>
          <p:nvPr/>
        </p:nvSpPr>
        <p:spPr>
          <a:xfrm>
            <a:off x="0" y="251700"/>
            <a:ext cx="42705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0" name="Google Shape;330;p39"/>
          <p:cNvSpPr txBox="1"/>
          <p:nvPr/>
        </p:nvSpPr>
        <p:spPr>
          <a:xfrm>
            <a:off x="508075" y="251700"/>
            <a:ext cx="37623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Experiment: Results</a:t>
            </a:r>
            <a:endParaRPr b="1" sz="3000">
              <a:solidFill>
                <a:srgbClr val="FFFFFF"/>
              </a:solidFill>
              <a:latin typeface="Kalam"/>
              <a:ea typeface="Kalam"/>
              <a:cs typeface="Kalam"/>
              <a:sym typeface="Kalam"/>
            </a:endParaRPr>
          </a:p>
        </p:txBody>
      </p:sp>
      <p:sp>
        <p:nvSpPr>
          <p:cNvPr id="331" name="Google Shape;331;p39"/>
          <p:cNvSpPr txBox="1"/>
          <p:nvPr/>
        </p:nvSpPr>
        <p:spPr>
          <a:xfrm>
            <a:off x="5274700" y="251700"/>
            <a:ext cx="29547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Kalam"/>
                <a:ea typeface="Kalam"/>
                <a:cs typeface="Kalam"/>
                <a:sym typeface="Kalam"/>
              </a:rPr>
              <a:t>Timing</a:t>
            </a:r>
            <a:endParaRPr b="1" sz="3000">
              <a:solidFill>
                <a:schemeClr val="dk1"/>
              </a:solidFill>
              <a:latin typeface="Kalam"/>
              <a:ea typeface="Kalam"/>
              <a:cs typeface="Kalam"/>
              <a:sym typeface="Kalam"/>
            </a:endParaRPr>
          </a:p>
        </p:txBody>
      </p:sp>
      <p:sp>
        <p:nvSpPr>
          <p:cNvPr id="332" name="Google Shape;332;p39"/>
          <p:cNvSpPr txBox="1"/>
          <p:nvPr/>
        </p:nvSpPr>
        <p:spPr>
          <a:xfrm>
            <a:off x="0" y="1193100"/>
            <a:ext cx="9144000" cy="3950400"/>
          </a:xfrm>
          <a:prstGeom prst="rect">
            <a:avLst/>
          </a:prstGeom>
          <a:noFill/>
          <a:ln>
            <a:noFill/>
          </a:ln>
        </p:spPr>
        <p:txBody>
          <a:bodyPr anchorCtr="0" anchor="t" bIns="91425" lIns="91425" spcFirstLastPara="1" rIns="91425" wrap="square" tIns="91425">
            <a:noAutofit/>
          </a:bodyPr>
          <a:lstStyle/>
          <a:p>
            <a:pPr indent="-419100" lvl="0" marL="457200" rtl="0" algn="l">
              <a:lnSpc>
                <a:spcPct val="115000"/>
              </a:lnSpc>
              <a:spcBef>
                <a:spcPts val="0"/>
              </a:spcBef>
              <a:spcAft>
                <a:spcPts val="0"/>
              </a:spcAft>
              <a:buClr>
                <a:srgbClr val="D9D9D9"/>
              </a:buClr>
              <a:buSzPts val="3000"/>
              <a:buFont typeface="Kalam Light"/>
              <a:buChar char="●"/>
            </a:pPr>
            <a:r>
              <a:rPr b="1" lang="en" sz="3000">
                <a:solidFill>
                  <a:srgbClr val="D9D9D9"/>
                </a:solidFill>
                <a:latin typeface="Kalam"/>
                <a:ea typeface="Kalam"/>
                <a:cs typeface="Kalam"/>
                <a:sym typeface="Kalam"/>
              </a:rPr>
              <a:t>Viewing public rechords completed quickly, as expected</a:t>
            </a:r>
            <a:endParaRPr b="1" sz="3000">
              <a:solidFill>
                <a:srgbClr val="D9D9D9"/>
              </a:solidFill>
              <a:latin typeface="Kalam"/>
              <a:ea typeface="Kalam"/>
              <a:cs typeface="Kalam"/>
              <a:sym typeface="Kalam"/>
            </a:endParaRPr>
          </a:p>
          <a:p>
            <a:pPr indent="-419100" lvl="0" marL="457200" rtl="0" algn="l">
              <a:lnSpc>
                <a:spcPct val="115000"/>
              </a:lnSpc>
              <a:spcBef>
                <a:spcPts val="0"/>
              </a:spcBef>
              <a:spcAft>
                <a:spcPts val="0"/>
              </a:spcAft>
              <a:buClr>
                <a:srgbClr val="D9D9D9"/>
              </a:buClr>
              <a:buSzPts val="3000"/>
              <a:buFont typeface="Kalam"/>
              <a:buChar char="●"/>
            </a:pPr>
            <a:r>
              <a:rPr b="1" lang="en" sz="3000">
                <a:solidFill>
                  <a:srgbClr val="D9D9D9"/>
                </a:solidFill>
                <a:latin typeface="Kalam"/>
                <a:ea typeface="Kalam"/>
                <a:cs typeface="Kalam"/>
                <a:sym typeface="Kalam"/>
              </a:rPr>
              <a:t>All other tasks took longer than anticipated</a:t>
            </a:r>
            <a:endParaRPr b="1" sz="3000">
              <a:solidFill>
                <a:srgbClr val="D9D9D9"/>
              </a:solidFill>
              <a:latin typeface="Kalam"/>
              <a:ea typeface="Kalam"/>
              <a:cs typeface="Kalam"/>
              <a:sym typeface="Kalam"/>
            </a:endParaRPr>
          </a:p>
          <a:p>
            <a:pPr indent="-419100" lvl="1" marL="914400" rtl="0" algn="l">
              <a:lnSpc>
                <a:spcPct val="115000"/>
              </a:lnSpc>
              <a:spcBef>
                <a:spcPts val="0"/>
              </a:spcBef>
              <a:spcAft>
                <a:spcPts val="0"/>
              </a:spcAft>
              <a:buClr>
                <a:srgbClr val="D9D9D9"/>
              </a:buClr>
              <a:buSzPts val="3000"/>
              <a:buFont typeface="Kalam Light"/>
              <a:buChar char="○"/>
            </a:pPr>
            <a:r>
              <a:rPr lang="en" sz="3000">
                <a:solidFill>
                  <a:srgbClr val="D9D9D9"/>
                </a:solidFill>
                <a:latin typeface="Kalam Light"/>
                <a:ea typeface="Kalam Light"/>
                <a:cs typeface="Kalam Light"/>
                <a:sym typeface="Kalam Light"/>
              </a:rPr>
              <a:t>Viewing friends’ rechords</a:t>
            </a:r>
            <a:endParaRPr sz="3000">
              <a:solidFill>
                <a:srgbClr val="D9D9D9"/>
              </a:solidFill>
              <a:latin typeface="Kalam Light"/>
              <a:ea typeface="Kalam Light"/>
              <a:cs typeface="Kalam Light"/>
              <a:sym typeface="Kalam Light"/>
            </a:endParaRPr>
          </a:p>
          <a:p>
            <a:pPr indent="-419100" lvl="0" marL="457200" rtl="0" algn="l">
              <a:lnSpc>
                <a:spcPct val="115000"/>
              </a:lnSpc>
              <a:spcBef>
                <a:spcPts val="0"/>
              </a:spcBef>
              <a:spcAft>
                <a:spcPts val="0"/>
              </a:spcAft>
              <a:buClr>
                <a:schemeClr val="dk1"/>
              </a:buClr>
              <a:buSzPts val="3000"/>
              <a:buFont typeface="Kalam"/>
              <a:buChar char="●"/>
            </a:pPr>
            <a:r>
              <a:rPr b="1" lang="en" sz="3000">
                <a:solidFill>
                  <a:schemeClr val="dk1"/>
                </a:solidFill>
                <a:latin typeface="Kalam"/>
                <a:ea typeface="Kalam"/>
                <a:cs typeface="Kalam"/>
                <a:sym typeface="Kalam"/>
              </a:rPr>
              <a:t>Some tasks were not completed</a:t>
            </a:r>
            <a:endParaRPr b="1" sz="3000">
              <a:solidFill>
                <a:schemeClr val="dk1"/>
              </a:solidFill>
              <a:latin typeface="Kalam"/>
              <a:ea typeface="Kalam"/>
              <a:cs typeface="Kalam"/>
              <a:sym typeface="Kalam"/>
            </a:endParaRPr>
          </a:p>
          <a:p>
            <a:pPr indent="-419100" lvl="1" marL="914400" rtl="0" algn="l">
              <a:lnSpc>
                <a:spcPct val="115000"/>
              </a:lnSpc>
              <a:spcBef>
                <a:spcPts val="0"/>
              </a:spcBef>
              <a:spcAft>
                <a:spcPts val="0"/>
              </a:spcAft>
              <a:buClr>
                <a:schemeClr val="dk1"/>
              </a:buClr>
              <a:buSzPts val="3000"/>
              <a:buFont typeface="Kalam Light"/>
              <a:buChar char="○"/>
            </a:pPr>
            <a:r>
              <a:rPr lang="en" sz="3000">
                <a:solidFill>
                  <a:schemeClr val="dk1"/>
                </a:solidFill>
                <a:latin typeface="Kalam Light"/>
                <a:ea typeface="Kalam Light"/>
                <a:cs typeface="Kalam Light"/>
                <a:sym typeface="Kalam Light"/>
              </a:rPr>
              <a:t>Viewing friends’ rechords</a:t>
            </a:r>
            <a:endParaRPr sz="3000">
              <a:solidFill>
                <a:schemeClr val="dk1"/>
              </a:solidFill>
              <a:latin typeface="Kalam Light"/>
              <a:ea typeface="Kalam Light"/>
              <a:cs typeface="Kalam Light"/>
              <a:sym typeface="Kalam Light"/>
            </a:endParaRPr>
          </a:p>
          <a:p>
            <a:pPr indent="-419100" lvl="1" marL="914400" rtl="0" algn="l">
              <a:lnSpc>
                <a:spcPct val="115000"/>
              </a:lnSpc>
              <a:spcBef>
                <a:spcPts val="0"/>
              </a:spcBef>
              <a:spcAft>
                <a:spcPts val="0"/>
              </a:spcAft>
              <a:buClr>
                <a:schemeClr val="dk1"/>
              </a:buClr>
              <a:buSzPts val="3000"/>
              <a:buFont typeface="Kalam Light"/>
              <a:buChar char="○"/>
            </a:pPr>
            <a:r>
              <a:rPr lang="en" sz="3000">
                <a:solidFill>
                  <a:schemeClr val="dk1"/>
                </a:solidFill>
                <a:latin typeface="Kalam Light"/>
                <a:ea typeface="Kalam Light"/>
                <a:cs typeface="Kalam Light"/>
                <a:sym typeface="Kalam Light"/>
              </a:rPr>
              <a:t>Sharing personal rechords</a:t>
            </a:r>
            <a:endParaRPr sz="3000">
              <a:solidFill>
                <a:schemeClr val="dk1"/>
              </a:solidFill>
              <a:latin typeface="Kalam Light"/>
              <a:ea typeface="Kalam Light"/>
              <a:cs typeface="Kalam Light"/>
              <a:sym typeface="Kalam Light"/>
            </a:endParaRPr>
          </a:p>
        </p:txBody>
      </p:sp>
      <p:pic>
        <p:nvPicPr>
          <p:cNvPr id="333" name="Google Shape;333;p39"/>
          <p:cNvPicPr preferRelativeResize="0"/>
          <p:nvPr/>
        </p:nvPicPr>
        <p:blipFill rotWithShape="1">
          <a:blip r:embed="rId3">
            <a:alphaModFix/>
          </a:blip>
          <a:srcRect b="13209" l="0" r="0" t="-7230"/>
          <a:stretch/>
        </p:blipFill>
        <p:spPr>
          <a:xfrm>
            <a:off x="83050" y="452526"/>
            <a:ext cx="542950" cy="5104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40"/>
          <p:cNvSpPr/>
          <p:nvPr/>
        </p:nvSpPr>
        <p:spPr>
          <a:xfrm>
            <a:off x="5274700" y="251700"/>
            <a:ext cx="2954700" cy="941400"/>
          </a:xfrm>
          <a:prstGeom prst="rect">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0"/>
          <p:cNvSpPr/>
          <p:nvPr/>
        </p:nvSpPr>
        <p:spPr>
          <a:xfrm>
            <a:off x="0" y="251700"/>
            <a:ext cx="42705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0" name="Google Shape;340;p40"/>
          <p:cNvSpPr txBox="1"/>
          <p:nvPr/>
        </p:nvSpPr>
        <p:spPr>
          <a:xfrm>
            <a:off x="508075" y="251700"/>
            <a:ext cx="37623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Experiment: Results</a:t>
            </a:r>
            <a:endParaRPr b="1" sz="3000">
              <a:solidFill>
                <a:srgbClr val="FFFFFF"/>
              </a:solidFill>
              <a:latin typeface="Kalam"/>
              <a:ea typeface="Kalam"/>
              <a:cs typeface="Kalam"/>
              <a:sym typeface="Kalam"/>
            </a:endParaRPr>
          </a:p>
        </p:txBody>
      </p:sp>
      <p:sp>
        <p:nvSpPr>
          <p:cNvPr id="341" name="Google Shape;341;p40"/>
          <p:cNvSpPr txBox="1"/>
          <p:nvPr/>
        </p:nvSpPr>
        <p:spPr>
          <a:xfrm>
            <a:off x="5274700" y="251700"/>
            <a:ext cx="29547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Kalam"/>
                <a:ea typeface="Kalam"/>
                <a:cs typeface="Kalam"/>
                <a:sym typeface="Kalam"/>
              </a:rPr>
              <a:t>Errors</a:t>
            </a:r>
            <a:endParaRPr b="1" sz="3000">
              <a:solidFill>
                <a:schemeClr val="dk1"/>
              </a:solidFill>
              <a:latin typeface="Kalam"/>
              <a:ea typeface="Kalam"/>
              <a:cs typeface="Kalam"/>
              <a:sym typeface="Kalam"/>
            </a:endParaRPr>
          </a:p>
        </p:txBody>
      </p:sp>
      <p:sp>
        <p:nvSpPr>
          <p:cNvPr id="342" name="Google Shape;342;p40"/>
          <p:cNvSpPr txBox="1"/>
          <p:nvPr/>
        </p:nvSpPr>
        <p:spPr>
          <a:xfrm>
            <a:off x="0" y="1193100"/>
            <a:ext cx="9144000" cy="39504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chemeClr val="dk1"/>
              </a:buClr>
              <a:buSzPts val="2400"/>
              <a:buFont typeface="Kalam Light"/>
              <a:buChar char="●"/>
            </a:pPr>
            <a:r>
              <a:rPr b="1" lang="en" sz="2400">
                <a:solidFill>
                  <a:schemeClr val="dk1"/>
                </a:solidFill>
                <a:latin typeface="Kalam"/>
                <a:ea typeface="Kalam"/>
                <a:cs typeface="Kalam"/>
                <a:sym typeface="Kalam"/>
              </a:rPr>
              <a:t>All participants failed to record actual memory</a:t>
            </a:r>
            <a:endParaRPr b="1" sz="2400">
              <a:solidFill>
                <a:schemeClr val="dk1"/>
              </a:solidFill>
              <a:latin typeface="Kalam"/>
              <a:ea typeface="Kalam"/>
              <a:cs typeface="Kalam"/>
              <a:sym typeface="Kalam"/>
            </a:endParaRPr>
          </a:p>
          <a:p>
            <a:pPr indent="-381000" lvl="1" marL="914400" marR="0" rtl="0" algn="l">
              <a:lnSpc>
                <a:spcPct val="115000"/>
              </a:lnSpc>
              <a:spcBef>
                <a:spcPts val="0"/>
              </a:spcBef>
              <a:spcAft>
                <a:spcPts val="0"/>
              </a:spcAft>
              <a:buClr>
                <a:schemeClr val="dk1"/>
              </a:buClr>
              <a:buSzPts val="2400"/>
              <a:buFont typeface="Kalam Light"/>
              <a:buChar char="○"/>
            </a:pPr>
            <a:r>
              <a:rPr lang="en" sz="2400">
                <a:solidFill>
                  <a:schemeClr val="dk1"/>
                </a:solidFill>
                <a:latin typeface="Kalam Light"/>
                <a:ea typeface="Kalam Light"/>
                <a:cs typeface="Kalam Light"/>
                <a:sym typeface="Kalam Light"/>
              </a:rPr>
              <a:t>“Memory Title” = memory</a:t>
            </a:r>
            <a:endParaRPr sz="2400">
              <a:solidFill>
                <a:schemeClr val="dk1"/>
              </a:solidFill>
              <a:latin typeface="Kalam Light"/>
              <a:ea typeface="Kalam Light"/>
              <a:cs typeface="Kalam Light"/>
              <a:sym typeface="Kalam Light"/>
            </a:endParaRPr>
          </a:p>
          <a:p>
            <a:pPr indent="-381000" lvl="1" marL="914400" marR="0" rtl="0" algn="l">
              <a:lnSpc>
                <a:spcPct val="115000"/>
              </a:lnSpc>
              <a:spcBef>
                <a:spcPts val="0"/>
              </a:spcBef>
              <a:spcAft>
                <a:spcPts val="0"/>
              </a:spcAft>
              <a:buClr>
                <a:schemeClr val="dk1"/>
              </a:buClr>
              <a:buSzPts val="2400"/>
              <a:buFont typeface="Kalam Light"/>
              <a:buChar char="○"/>
            </a:pPr>
            <a:r>
              <a:rPr lang="en" sz="2400">
                <a:solidFill>
                  <a:schemeClr val="dk1"/>
                </a:solidFill>
                <a:latin typeface="Kalam Light"/>
                <a:ea typeface="Kalam Light"/>
                <a:cs typeface="Kalam Light"/>
                <a:sym typeface="Kalam Light"/>
              </a:rPr>
              <a:t>Another way to record song</a:t>
            </a:r>
            <a:endParaRPr sz="2400">
              <a:solidFill>
                <a:schemeClr val="dk1"/>
              </a:solidFill>
              <a:latin typeface="Kalam Light"/>
              <a:ea typeface="Kalam Light"/>
              <a:cs typeface="Kalam Light"/>
              <a:sym typeface="Kalam Light"/>
            </a:endParaRPr>
          </a:p>
          <a:p>
            <a:pPr indent="0" lvl="0" marL="457200" marR="0" rtl="0" algn="l">
              <a:lnSpc>
                <a:spcPct val="115000"/>
              </a:lnSpc>
              <a:spcBef>
                <a:spcPts val="0"/>
              </a:spcBef>
              <a:spcAft>
                <a:spcPts val="0"/>
              </a:spcAft>
              <a:buNone/>
            </a:pPr>
            <a:r>
              <a:t/>
            </a:r>
            <a:endParaRPr b="1" sz="2400">
              <a:solidFill>
                <a:schemeClr val="dk1"/>
              </a:solidFill>
              <a:latin typeface="Kalam"/>
              <a:ea typeface="Kalam"/>
              <a:cs typeface="Kalam"/>
              <a:sym typeface="Kalam"/>
            </a:endParaRPr>
          </a:p>
          <a:p>
            <a:pPr indent="0" lvl="0" marL="0" marR="0" rtl="0" algn="l">
              <a:lnSpc>
                <a:spcPct val="115000"/>
              </a:lnSpc>
              <a:spcBef>
                <a:spcPts val="0"/>
              </a:spcBef>
              <a:spcAft>
                <a:spcPts val="0"/>
              </a:spcAft>
              <a:buNone/>
            </a:pPr>
            <a:r>
              <a:t/>
            </a:r>
            <a:endParaRPr b="1" sz="2400">
              <a:solidFill>
                <a:schemeClr val="dk1"/>
              </a:solidFill>
              <a:latin typeface="Kalam"/>
              <a:ea typeface="Kalam"/>
              <a:cs typeface="Kalam"/>
              <a:sym typeface="Kalam"/>
            </a:endParaRPr>
          </a:p>
        </p:txBody>
      </p:sp>
      <p:pic>
        <p:nvPicPr>
          <p:cNvPr id="343" name="Google Shape;343;p40"/>
          <p:cNvPicPr preferRelativeResize="0"/>
          <p:nvPr/>
        </p:nvPicPr>
        <p:blipFill rotWithShape="1">
          <a:blip r:embed="rId3">
            <a:alphaModFix/>
          </a:blip>
          <a:srcRect b="15261" l="0" r="0" t="0"/>
          <a:stretch/>
        </p:blipFill>
        <p:spPr>
          <a:xfrm>
            <a:off x="83050" y="492363"/>
            <a:ext cx="542950" cy="460075"/>
          </a:xfrm>
          <a:prstGeom prst="rect">
            <a:avLst/>
          </a:prstGeom>
          <a:noFill/>
          <a:ln>
            <a:noFill/>
          </a:ln>
        </p:spPr>
      </p:pic>
      <p:pic>
        <p:nvPicPr>
          <p:cNvPr id="344" name="Google Shape;344;p40"/>
          <p:cNvPicPr preferRelativeResize="0"/>
          <p:nvPr/>
        </p:nvPicPr>
        <p:blipFill>
          <a:blip r:embed="rId4">
            <a:alphaModFix/>
          </a:blip>
          <a:stretch>
            <a:fillRect/>
          </a:stretch>
        </p:blipFill>
        <p:spPr>
          <a:xfrm>
            <a:off x="6793050" y="1763176"/>
            <a:ext cx="2215674" cy="3319674"/>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41"/>
          <p:cNvSpPr/>
          <p:nvPr/>
        </p:nvSpPr>
        <p:spPr>
          <a:xfrm>
            <a:off x="5274700" y="251700"/>
            <a:ext cx="2954700" cy="941400"/>
          </a:xfrm>
          <a:prstGeom prst="rect">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1"/>
          <p:cNvSpPr txBox="1"/>
          <p:nvPr/>
        </p:nvSpPr>
        <p:spPr>
          <a:xfrm>
            <a:off x="5274700" y="251700"/>
            <a:ext cx="29547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Kalam"/>
                <a:ea typeface="Kalam"/>
                <a:cs typeface="Kalam"/>
                <a:sym typeface="Kalam"/>
              </a:rPr>
              <a:t>Errors</a:t>
            </a:r>
            <a:endParaRPr b="1" sz="3000">
              <a:solidFill>
                <a:schemeClr val="dk1"/>
              </a:solidFill>
              <a:latin typeface="Kalam"/>
              <a:ea typeface="Kalam"/>
              <a:cs typeface="Kalam"/>
              <a:sym typeface="Kalam"/>
            </a:endParaRPr>
          </a:p>
        </p:txBody>
      </p:sp>
      <p:sp>
        <p:nvSpPr>
          <p:cNvPr id="351" name="Google Shape;351;p41"/>
          <p:cNvSpPr txBox="1"/>
          <p:nvPr/>
        </p:nvSpPr>
        <p:spPr>
          <a:xfrm>
            <a:off x="0" y="1193100"/>
            <a:ext cx="9144000" cy="39504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D9D9D9"/>
              </a:buClr>
              <a:buSzPts val="2400"/>
              <a:buFont typeface="Kalam Light"/>
              <a:buChar char="●"/>
            </a:pPr>
            <a:r>
              <a:rPr b="1" lang="en" sz="2400">
                <a:solidFill>
                  <a:srgbClr val="D9D9D9"/>
                </a:solidFill>
                <a:latin typeface="Kalam"/>
                <a:ea typeface="Kalam"/>
                <a:cs typeface="Kalam"/>
                <a:sym typeface="Kalam"/>
              </a:rPr>
              <a:t>All participants failed to record actual memory</a:t>
            </a:r>
            <a:endParaRPr b="1" sz="2400">
              <a:solidFill>
                <a:srgbClr val="D9D9D9"/>
              </a:solidFill>
              <a:latin typeface="Kalam"/>
              <a:ea typeface="Kalam"/>
              <a:cs typeface="Kalam"/>
              <a:sym typeface="Kalam"/>
            </a:endParaRPr>
          </a:p>
          <a:p>
            <a:pPr indent="-381000" lvl="1" marL="914400" marR="0" rtl="0" algn="l">
              <a:lnSpc>
                <a:spcPct val="115000"/>
              </a:lnSpc>
              <a:spcBef>
                <a:spcPts val="0"/>
              </a:spcBef>
              <a:spcAft>
                <a:spcPts val="0"/>
              </a:spcAft>
              <a:buClr>
                <a:srgbClr val="D9D9D9"/>
              </a:buClr>
              <a:buSzPts val="2400"/>
              <a:buFont typeface="Kalam Light"/>
              <a:buChar char="○"/>
            </a:pPr>
            <a:r>
              <a:rPr lang="en" sz="2400">
                <a:solidFill>
                  <a:srgbClr val="D9D9D9"/>
                </a:solidFill>
                <a:latin typeface="Kalam Light"/>
                <a:ea typeface="Kalam Light"/>
                <a:cs typeface="Kalam Light"/>
                <a:sym typeface="Kalam Light"/>
              </a:rPr>
              <a:t>“Rechord Title” = memory</a:t>
            </a:r>
            <a:endParaRPr sz="2400">
              <a:solidFill>
                <a:srgbClr val="D9D9D9"/>
              </a:solidFill>
              <a:latin typeface="Kalam Light"/>
              <a:ea typeface="Kalam Light"/>
              <a:cs typeface="Kalam Light"/>
              <a:sym typeface="Kalam Light"/>
            </a:endParaRPr>
          </a:p>
          <a:p>
            <a:pPr indent="-381000" lvl="1" marL="914400" marR="0" rtl="0" algn="l">
              <a:lnSpc>
                <a:spcPct val="115000"/>
              </a:lnSpc>
              <a:spcBef>
                <a:spcPts val="0"/>
              </a:spcBef>
              <a:spcAft>
                <a:spcPts val="0"/>
              </a:spcAft>
              <a:buClr>
                <a:srgbClr val="D9D9D9"/>
              </a:buClr>
              <a:buSzPts val="2400"/>
              <a:buFont typeface="Kalam Light"/>
              <a:buChar char="○"/>
            </a:pPr>
            <a:r>
              <a:rPr lang="en" sz="2400">
                <a:solidFill>
                  <a:srgbClr val="D9D9D9"/>
                </a:solidFill>
                <a:latin typeface="Kalam Light"/>
                <a:ea typeface="Kalam Light"/>
                <a:cs typeface="Kalam Light"/>
                <a:sym typeface="Kalam Light"/>
              </a:rPr>
              <a:t>Another way to record song</a:t>
            </a:r>
            <a:endParaRPr sz="2400">
              <a:solidFill>
                <a:srgbClr val="D9D9D9"/>
              </a:solidFill>
              <a:latin typeface="Kalam Light"/>
              <a:ea typeface="Kalam Light"/>
              <a:cs typeface="Kalam Light"/>
              <a:sym typeface="Kalam Light"/>
            </a:endParaRPr>
          </a:p>
          <a:p>
            <a:pPr indent="-381000" lvl="0" marL="457200" marR="0" rtl="0" algn="l">
              <a:lnSpc>
                <a:spcPct val="115000"/>
              </a:lnSpc>
              <a:spcBef>
                <a:spcPts val="0"/>
              </a:spcBef>
              <a:spcAft>
                <a:spcPts val="0"/>
              </a:spcAft>
              <a:buClr>
                <a:schemeClr val="dk1"/>
              </a:buClr>
              <a:buSzPts val="2400"/>
              <a:buFont typeface="Kalam"/>
              <a:buChar char="●"/>
            </a:pPr>
            <a:r>
              <a:rPr b="1" lang="en" sz="2400">
                <a:solidFill>
                  <a:schemeClr val="dk1"/>
                </a:solidFill>
                <a:latin typeface="Kalam"/>
                <a:ea typeface="Kalam"/>
                <a:cs typeface="Kalam"/>
                <a:sym typeface="Kalam"/>
              </a:rPr>
              <a:t>Participants 2 &amp; 3 clicked “Public Rechords” to share their own memories</a:t>
            </a:r>
            <a:endParaRPr b="1" sz="2400">
              <a:solidFill>
                <a:schemeClr val="dk1"/>
              </a:solidFill>
              <a:latin typeface="Kalam"/>
              <a:ea typeface="Kalam"/>
              <a:cs typeface="Kalam"/>
              <a:sym typeface="Kalam"/>
            </a:endParaRPr>
          </a:p>
          <a:p>
            <a:pPr indent="-381000" lvl="1" marL="914400" marR="0" rtl="0" algn="l">
              <a:lnSpc>
                <a:spcPct val="115000"/>
              </a:lnSpc>
              <a:spcBef>
                <a:spcPts val="0"/>
              </a:spcBef>
              <a:spcAft>
                <a:spcPts val="0"/>
              </a:spcAft>
              <a:buClr>
                <a:schemeClr val="dk1"/>
              </a:buClr>
              <a:buSzPts val="2400"/>
              <a:buFont typeface="Kalam Light"/>
              <a:buChar char="○"/>
            </a:pPr>
            <a:r>
              <a:rPr lang="en" sz="2400">
                <a:solidFill>
                  <a:schemeClr val="dk1"/>
                </a:solidFill>
                <a:latin typeface="Kalam Light"/>
                <a:ea typeface="Kalam Light"/>
                <a:cs typeface="Kalam Light"/>
                <a:sym typeface="Kalam Light"/>
              </a:rPr>
              <a:t>Never thought to click the “...”</a:t>
            </a:r>
            <a:endParaRPr sz="2400">
              <a:solidFill>
                <a:schemeClr val="dk1"/>
              </a:solidFill>
              <a:latin typeface="Kalam Light"/>
              <a:ea typeface="Kalam Light"/>
              <a:cs typeface="Kalam Light"/>
              <a:sym typeface="Kalam Light"/>
            </a:endParaRPr>
          </a:p>
          <a:p>
            <a:pPr indent="0" lvl="0" marL="457200" marR="0" rtl="0" algn="l">
              <a:lnSpc>
                <a:spcPct val="115000"/>
              </a:lnSpc>
              <a:spcBef>
                <a:spcPts val="0"/>
              </a:spcBef>
              <a:spcAft>
                <a:spcPts val="0"/>
              </a:spcAft>
              <a:buNone/>
            </a:pPr>
            <a:r>
              <a:t/>
            </a:r>
            <a:endParaRPr b="1" sz="2400">
              <a:solidFill>
                <a:schemeClr val="dk1"/>
              </a:solidFill>
              <a:latin typeface="Kalam"/>
              <a:ea typeface="Kalam"/>
              <a:cs typeface="Kalam"/>
              <a:sym typeface="Kalam"/>
            </a:endParaRPr>
          </a:p>
          <a:p>
            <a:pPr indent="0" lvl="0" marL="0" marR="0" rtl="0" algn="l">
              <a:lnSpc>
                <a:spcPct val="115000"/>
              </a:lnSpc>
              <a:spcBef>
                <a:spcPts val="0"/>
              </a:spcBef>
              <a:spcAft>
                <a:spcPts val="0"/>
              </a:spcAft>
              <a:buNone/>
            </a:pPr>
            <a:r>
              <a:t/>
            </a:r>
            <a:endParaRPr b="1" sz="2400">
              <a:solidFill>
                <a:schemeClr val="dk1"/>
              </a:solidFill>
              <a:latin typeface="Kalam"/>
              <a:ea typeface="Kalam"/>
              <a:cs typeface="Kalam"/>
              <a:sym typeface="Kalam"/>
            </a:endParaRPr>
          </a:p>
        </p:txBody>
      </p:sp>
      <p:pic>
        <p:nvPicPr>
          <p:cNvPr id="352" name="Google Shape;352;p41"/>
          <p:cNvPicPr preferRelativeResize="0"/>
          <p:nvPr/>
        </p:nvPicPr>
        <p:blipFill rotWithShape="1">
          <a:blip r:embed="rId3">
            <a:alphaModFix/>
          </a:blip>
          <a:srcRect b="47673" l="6658" r="13020" t="33070"/>
          <a:stretch/>
        </p:blipFill>
        <p:spPr>
          <a:xfrm>
            <a:off x="5780850" y="3844700"/>
            <a:ext cx="3206824" cy="1149077"/>
          </a:xfrm>
          <a:prstGeom prst="rect">
            <a:avLst/>
          </a:prstGeom>
          <a:noFill/>
          <a:ln cap="flat" cmpd="sng" w="19050">
            <a:solidFill>
              <a:srgbClr val="000000"/>
            </a:solidFill>
            <a:prstDash val="solid"/>
            <a:round/>
            <a:headEnd len="sm" w="sm" type="none"/>
            <a:tailEnd len="sm" w="sm" type="none"/>
          </a:ln>
        </p:spPr>
      </p:pic>
      <p:sp>
        <p:nvSpPr>
          <p:cNvPr id="353" name="Google Shape;353;p41"/>
          <p:cNvSpPr/>
          <p:nvPr/>
        </p:nvSpPr>
        <p:spPr>
          <a:xfrm>
            <a:off x="7923525" y="3948533"/>
            <a:ext cx="941400" cy="941400"/>
          </a:xfrm>
          <a:prstGeom prst="ellipse">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1"/>
          <p:cNvSpPr/>
          <p:nvPr/>
        </p:nvSpPr>
        <p:spPr>
          <a:xfrm>
            <a:off x="0" y="251700"/>
            <a:ext cx="42705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5" name="Google Shape;355;p41"/>
          <p:cNvSpPr txBox="1"/>
          <p:nvPr/>
        </p:nvSpPr>
        <p:spPr>
          <a:xfrm>
            <a:off x="508075" y="251700"/>
            <a:ext cx="37623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Experiment: Results</a:t>
            </a:r>
            <a:endParaRPr b="1" sz="3000">
              <a:solidFill>
                <a:srgbClr val="FFFFFF"/>
              </a:solidFill>
              <a:latin typeface="Kalam"/>
              <a:ea typeface="Kalam"/>
              <a:cs typeface="Kalam"/>
              <a:sym typeface="Kalam"/>
            </a:endParaRPr>
          </a:p>
        </p:txBody>
      </p:sp>
      <p:pic>
        <p:nvPicPr>
          <p:cNvPr id="356" name="Google Shape;356;p41"/>
          <p:cNvPicPr preferRelativeResize="0"/>
          <p:nvPr/>
        </p:nvPicPr>
        <p:blipFill rotWithShape="1">
          <a:blip r:embed="rId4">
            <a:alphaModFix/>
          </a:blip>
          <a:srcRect b="15261" l="0" r="0" t="0"/>
          <a:stretch/>
        </p:blipFill>
        <p:spPr>
          <a:xfrm>
            <a:off x="83050" y="492363"/>
            <a:ext cx="542950" cy="460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pic>
        <p:nvPicPr>
          <p:cNvPr id="67" name="Google Shape;67;p15"/>
          <p:cNvPicPr preferRelativeResize="0"/>
          <p:nvPr/>
        </p:nvPicPr>
        <p:blipFill rotWithShape="1">
          <a:blip r:embed="rId3">
            <a:alphaModFix amt="50000"/>
          </a:blip>
          <a:srcRect b="0" l="0" r="0" t="18633"/>
          <a:stretch/>
        </p:blipFill>
        <p:spPr>
          <a:xfrm>
            <a:off x="0" y="0"/>
            <a:ext cx="4226025" cy="5143500"/>
          </a:xfrm>
          <a:prstGeom prst="rect">
            <a:avLst/>
          </a:prstGeom>
          <a:noFill/>
          <a:ln>
            <a:noFill/>
          </a:ln>
        </p:spPr>
      </p:pic>
      <p:sp>
        <p:nvSpPr>
          <p:cNvPr id="68" name="Google Shape;68;p15"/>
          <p:cNvSpPr txBox="1"/>
          <p:nvPr/>
        </p:nvSpPr>
        <p:spPr>
          <a:xfrm>
            <a:off x="4432175" y="0"/>
            <a:ext cx="4711800" cy="514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3000">
                <a:latin typeface="Kalam"/>
                <a:ea typeface="Kalam"/>
                <a:cs typeface="Kalam"/>
                <a:sym typeface="Kalam"/>
              </a:rPr>
              <a:t>Mission Statement</a:t>
            </a:r>
            <a:endParaRPr b="1" sz="3000">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Selected Interface</a:t>
            </a:r>
            <a:endParaRPr b="1"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Low-Fi Prototype</a:t>
            </a:r>
            <a:endParaRPr b="1" sz="3000">
              <a:solidFill>
                <a:srgbClr val="D9D9D9"/>
              </a:solidFill>
              <a:latin typeface="Kalam"/>
              <a:ea typeface="Kalam"/>
              <a:cs typeface="Kalam"/>
              <a:sym typeface="Kalam"/>
            </a:endParaRPr>
          </a:p>
          <a:p>
            <a:pPr indent="457200" lvl="0" marL="0" rtl="0" algn="l">
              <a:lnSpc>
                <a:spcPct val="115000"/>
              </a:lnSpc>
              <a:spcBef>
                <a:spcPts val="0"/>
              </a:spcBef>
              <a:spcAft>
                <a:spcPts val="0"/>
              </a:spcAft>
              <a:buNone/>
            </a:pPr>
            <a:r>
              <a:rPr lang="en" sz="3000">
                <a:solidFill>
                  <a:srgbClr val="D9D9D9"/>
                </a:solidFill>
                <a:latin typeface="Kalam"/>
                <a:ea typeface="Kalam"/>
                <a:cs typeface="Kalam"/>
                <a:sym typeface="Kalam"/>
              </a:rPr>
              <a:t>Three Task Flows</a:t>
            </a:r>
            <a:endParaRPr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Experiment</a:t>
            </a:r>
            <a:endParaRPr b="1" sz="3000">
              <a:solidFill>
                <a:srgbClr val="D9D9D9"/>
              </a:solidFill>
              <a:latin typeface="Kalam"/>
              <a:ea typeface="Kalam"/>
              <a:cs typeface="Kalam"/>
              <a:sym typeface="Kalam"/>
            </a:endParaRPr>
          </a:p>
          <a:p>
            <a:pPr indent="457200" lvl="0" marL="0" rtl="0" algn="l">
              <a:lnSpc>
                <a:spcPct val="115000"/>
              </a:lnSpc>
              <a:spcBef>
                <a:spcPts val="0"/>
              </a:spcBef>
              <a:spcAft>
                <a:spcPts val="0"/>
              </a:spcAft>
              <a:buNone/>
            </a:pPr>
            <a:r>
              <a:rPr lang="en" sz="3000">
                <a:solidFill>
                  <a:srgbClr val="D9D9D9"/>
                </a:solidFill>
                <a:latin typeface="Kalam"/>
                <a:ea typeface="Kalam"/>
                <a:cs typeface="Kalam"/>
                <a:sym typeface="Kalam"/>
              </a:rPr>
              <a:t>Method</a:t>
            </a:r>
            <a:endParaRPr sz="3000">
              <a:solidFill>
                <a:srgbClr val="D9D9D9"/>
              </a:solidFill>
              <a:latin typeface="Kalam"/>
              <a:ea typeface="Kalam"/>
              <a:cs typeface="Kalam"/>
              <a:sym typeface="Kalam"/>
            </a:endParaRPr>
          </a:p>
          <a:p>
            <a:pPr indent="457200" lvl="0" marL="0" rtl="0" algn="l">
              <a:lnSpc>
                <a:spcPct val="115000"/>
              </a:lnSpc>
              <a:spcBef>
                <a:spcPts val="0"/>
              </a:spcBef>
              <a:spcAft>
                <a:spcPts val="0"/>
              </a:spcAft>
              <a:buNone/>
            </a:pPr>
            <a:r>
              <a:rPr lang="en" sz="3000">
                <a:solidFill>
                  <a:srgbClr val="D9D9D9"/>
                </a:solidFill>
                <a:latin typeface="Kalam"/>
                <a:ea typeface="Kalam"/>
                <a:cs typeface="Kalam"/>
                <a:sym typeface="Kalam"/>
              </a:rPr>
              <a:t>Results</a:t>
            </a:r>
            <a:endParaRPr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UI Changes</a:t>
            </a:r>
            <a:endParaRPr b="1"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Summary</a:t>
            </a:r>
            <a:endParaRPr b="1" sz="3000">
              <a:solidFill>
                <a:srgbClr val="D9D9D9"/>
              </a:solidFill>
              <a:latin typeface="Kalam"/>
              <a:ea typeface="Kalam"/>
              <a:cs typeface="Kalam"/>
              <a:sym typeface="Kalam"/>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42"/>
          <p:cNvSpPr/>
          <p:nvPr/>
        </p:nvSpPr>
        <p:spPr>
          <a:xfrm>
            <a:off x="5274700" y="251700"/>
            <a:ext cx="2954700" cy="941400"/>
          </a:xfrm>
          <a:prstGeom prst="rect">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2"/>
          <p:cNvSpPr txBox="1"/>
          <p:nvPr/>
        </p:nvSpPr>
        <p:spPr>
          <a:xfrm>
            <a:off x="5274700" y="251700"/>
            <a:ext cx="29547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Kalam"/>
                <a:ea typeface="Kalam"/>
                <a:cs typeface="Kalam"/>
                <a:sym typeface="Kalam"/>
              </a:rPr>
              <a:t>Errors</a:t>
            </a:r>
            <a:endParaRPr b="1" sz="3000">
              <a:solidFill>
                <a:schemeClr val="dk1"/>
              </a:solidFill>
              <a:latin typeface="Kalam"/>
              <a:ea typeface="Kalam"/>
              <a:cs typeface="Kalam"/>
              <a:sym typeface="Kalam"/>
            </a:endParaRPr>
          </a:p>
        </p:txBody>
      </p:sp>
      <p:sp>
        <p:nvSpPr>
          <p:cNvPr id="363" name="Google Shape;363;p42"/>
          <p:cNvSpPr txBox="1"/>
          <p:nvPr/>
        </p:nvSpPr>
        <p:spPr>
          <a:xfrm>
            <a:off x="0" y="1193100"/>
            <a:ext cx="9144000" cy="39504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D9D9D9"/>
              </a:buClr>
              <a:buSzPts val="2400"/>
              <a:buFont typeface="Kalam Light"/>
              <a:buChar char="●"/>
            </a:pPr>
            <a:r>
              <a:rPr b="1" lang="en" sz="2400">
                <a:solidFill>
                  <a:srgbClr val="D9D9D9"/>
                </a:solidFill>
                <a:latin typeface="Kalam"/>
                <a:ea typeface="Kalam"/>
                <a:cs typeface="Kalam"/>
                <a:sym typeface="Kalam"/>
              </a:rPr>
              <a:t>All participants failed to record actual memory</a:t>
            </a:r>
            <a:endParaRPr b="1" sz="2400">
              <a:solidFill>
                <a:srgbClr val="D9D9D9"/>
              </a:solidFill>
              <a:latin typeface="Kalam"/>
              <a:ea typeface="Kalam"/>
              <a:cs typeface="Kalam"/>
              <a:sym typeface="Kalam"/>
            </a:endParaRPr>
          </a:p>
          <a:p>
            <a:pPr indent="-381000" lvl="1" marL="914400" marR="0" rtl="0" algn="l">
              <a:lnSpc>
                <a:spcPct val="115000"/>
              </a:lnSpc>
              <a:spcBef>
                <a:spcPts val="0"/>
              </a:spcBef>
              <a:spcAft>
                <a:spcPts val="0"/>
              </a:spcAft>
              <a:buClr>
                <a:srgbClr val="D9D9D9"/>
              </a:buClr>
              <a:buSzPts val="2400"/>
              <a:buFont typeface="Kalam Light"/>
              <a:buChar char="○"/>
            </a:pPr>
            <a:r>
              <a:rPr lang="en" sz="2400">
                <a:solidFill>
                  <a:srgbClr val="D9D9D9"/>
                </a:solidFill>
                <a:latin typeface="Kalam Light"/>
                <a:ea typeface="Kalam Light"/>
                <a:cs typeface="Kalam Light"/>
                <a:sym typeface="Kalam Light"/>
              </a:rPr>
              <a:t>“Rechord Title” = memory</a:t>
            </a:r>
            <a:endParaRPr sz="2400">
              <a:solidFill>
                <a:srgbClr val="D9D9D9"/>
              </a:solidFill>
              <a:latin typeface="Kalam Light"/>
              <a:ea typeface="Kalam Light"/>
              <a:cs typeface="Kalam Light"/>
              <a:sym typeface="Kalam Light"/>
            </a:endParaRPr>
          </a:p>
          <a:p>
            <a:pPr indent="-381000" lvl="1" marL="914400" marR="0" rtl="0" algn="l">
              <a:lnSpc>
                <a:spcPct val="115000"/>
              </a:lnSpc>
              <a:spcBef>
                <a:spcPts val="0"/>
              </a:spcBef>
              <a:spcAft>
                <a:spcPts val="0"/>
              </a:spcAft>
              <a:buClr>
                <a:srgbClr val="D9D9D9"/>
              </a:buClr>
              <a:buSzPts val="2400"/>
              <a:buFont typeface="Kalam Light"/>
              <a:buChar char="○"/>
            </a:pPr>
            <a:r>
              <a:rPr lang="en" sz="2400">
                <a:solidFill>
                  <a:srgbClr val="D9D9D9"/>
                </a:solidFill>
                <a:latin typeface="Kalam Light"/>
                <a:ea typeface="Kalam Light"/>
                <a:cs typeface="Kalam Light"/>
                <a:sym typeface="Kalam Light"/>
              </a:rPr>
              <a:t>Another way to record song</a:t>
            </a:r>
            <a:endParaRPr sz="2400">
              <a:solidFill>
                <a:srgbClr val="D9D9D9"/>
              </a:solidFill>
              <a:latin typeface="Kalam Light"/>
              <a:ea typeface="Kalam Light"/>
              <a:cs typeface="Kalam Light"/>
              <a:sym typeface="Kalam Light"/>
            </a:endParaRPr>
          </a:p>
          <a:p>
            <a:pPr indent="-381000" lvl="0" marL="457200" marR="0" rtl="0" algn="l">
              <a:lnSpc>
                <a:spcPct val="115000"/>
              </a:lnSpc>
              <a:spcBef>
                <a:spcPts val="0"/>
              </a:spcBef>
              <a:spcAft>
                <a:spcPts val="0"/>
              </a:spcAft>
              <a:buClr>
                <a:srgbClr val="D9D9D9"/>
              </a:buClr>
              <a:buSzPts val="2400"/>
              <a:buFont typeface="Kalam"/>
              <a:buChar char="●"/>
            </a:pPr>
            <a:r>
              <a:rPr b="1" lang="en" sz="2400">
                <a:solidFill>
                  <a:srgbClr val="D9D9D9"/>
                </a:solidFill>
                <a:latin typeface="Kalam"/>
                <a:ea typeface="Kalam"/>
                <a:cs typeface="Kalam"/>
                <a:sym typeface="Kalam"/>
              </a:rPr>
              <a:t>Participants 2 &amp; 3 clicked “Public Rechords” to share their own memories</a:t>
            </a:r>
            <a:endParaRPr b="1" sz="2400">
              <a:solidFill>
                <a:srgbClr val="D9D9D9"/>
              </a:solidFill>
              <a:latin typeface="Kalam"/>
              <a:ea typeface="Kalam"/>
              <a:cs typeface="Kalam"/>
              <a:sym typeface="Kalam"/>
            </a:endParaRPr>
          </a:p>
          <a:p>
            <a:pPr indent="-381000" lvl="1" marL="914400" marR="0" rtl="0" algn="l">
              <a:lnSpc>
                <a:spcPct val="115000"/>
              </a:lnSpc>
              <a:spcBef>
                <a:spcPts val="0"/>
              </a:spcBef>
              <a:spcAft>
                <a:spcPts val="0"/>
              </a:spcAft>
              <a:buClr>
                <a:srgbClr val="D9D9D9"/>
              </a:buClr>
              <a:buSzPts val="2400"/>
              <a:buFont typeface="Kalam Light"/>
              <a:buChar char="○"/>
            </a:pPr>
            <a:r>
              <a:rPr lang="en" sz="2400">
                <a:solidFill>
                  <a:srgbClr val="D9D9D9"/>
                </a:solidFill>
                <a:latin typeface="Kalam Light"/>
                <a:ea typeface="Kalam Light"/>
                <a:cs typeface="Kalam Light"/>
                <a:sym typeface="Kalam Light"/>
              </a:rPr>
              <a:t>Never thought to click the “...”</a:t>
            </a:r>
            <a:endParaRPr sz="2400">
              <a:solidFill>
                <a:srgbClr val="D9D9D9"/>
              </a:solidFill>
              <a:latin typeface="Kalam Light"/>
              <a:ea typeface="Kalam Light"/>
              <a:cs typeface="Kalam Light"/>
              <a:sym typeface="Kalam Light"/>
            </a:endParaRPr>
          </a:p>
          <a:p>
            <a:pPr indent="-381000" lvl="0" marL="457200" marR="0" rtl="0" algn="l">
              <a:lnSpc>
                <a:spcPct val="115000"/>
              </a:lnSpc>
              <a:spcBef>
                <a:spcPts val="0"/>
              </a:spcBef>
              <a:spcAft>
                <a:spcPts val="0"/>
              </a:spcAft>
              <a:buClr>
                <a:schemeClr val="dk1"/>
              </a:buClr>
              <a:buSzPts val="2400"/>
              <a:buFont typeface="Kalam"/>
              <a:buChar char="●"/>
            </a:pPr>
            <a:r>
              <a:rPr b="1" lang="en" sz="2400">
                <a:solidFill>
                  <a:schemeClr val="dk1"/>
                </a:solidFill>
                <a:latin typeface="Kalam"/>
                <a:ea typeface="Kalam"/>
                <a:cs typeface="Kalam"/>
                <a:sym typeface="Kalam"/>
              </a:rPr>
              <a:t>All participants had a difficult time realizing that “Inbox” was clickable</a:t>
            </a:r>
            <a:endParaRPr b="1" sz="2400">
              <a:solidFill>
                <a:schemeClr val="dk1"/>
              </a:solidFill>
              <a:latin typeface="Kalam"/>
              <a:ea typeface="Kalam"/>
              <a:cs typeface="Kalam"/>
              <a:sym typeface="Kalam"/>
            </a:endParaRPr>
          </a:p>
          <a:p>
            <a:pPr indent="0" lvl="0" marL="457200" marR="0" rtl="0" algn="l">
              <a:lnSpc>
                <a:spcPct val="115000"/>
              </a:lnSpc>
              <a:spcBef>
                <a:spcPts val="0"/>
              </a:spcBef>
              <a:spcAft>
                <a:spcPts val="0"/>
              </a:spcAft>
              <a:buNone/>
            </a:pPr>
            <a:r>
              <a:t/>
            </a:r>
            <a:endParaRPr b="1" sz="2400">
              <a:solidFill>
                <a:schemeClr val="dk1"/>
              </a:solidFill>
              <a:latin typeface="Kalam"/>
              <a:ea typeface="Kalam"/>
              <a:cs typeface="Kalam"/>
              <a:sym typeface="Kalam"/>
            </a:endParaRPr>
          </a:p>
          <a:p>
            <a:pPr indent="0" lvl="0" marL="0" marR="0" rtl="0" algn="l">
              <a:lnSpc>
                <a:spcPct val="115000"/>
              </a:lnSpc>
              <a:spcBef>
                <a:spcPts val="0"/>
              </a:spcBef>
              <a:spcAft>
                <a:spcPts val="0"/>
              </a:spcAft>
              <a:buNone/>
            </a:pPr>
            <a:r>
              <a:t/>
            </a:r>
            <a:endParaRPr b="1" sz="2400">
              <a:solidFill>
                <a:schemeClr val="dk1"/>
              </a:solidFill>
              <a:latin typeface="Kalam"/>
              <a:ea typeface="Kalam"/>
              <a:cs typeface="Kalam"/>
              <a:sym typeface="Kalam"/>
            </a:endParaRPr>
          </a:p>
        </p:txBody>
      </p:sp>
      <p:sp>
        <p:nvSpPr>
          <p:cNvPr id="364" name="Google Shape;364;p42"/>
          <p:cNvSpPr/>
          <p:nvPr/>
        </p:nvSpPr>
        <p:spPr>
          <a:xfrm>
            <a:off x="0" y="251700"/>
            <a:ext cx="42705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5" name="Google Shape;365;p42"/>
          <p:cNvSpPr txBox="1"/>
          <p:nvPr/>
        </p:nvSpPr>
        <p:spPr>
          <a:xfrm>
            <a:off x="508075" y="251700"/>
            <a:ext cx="37623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Experiment: Results</a:t>
            </a:r>
            <a:endParaRPr b="1" sz="3000">
              <a:solidFill>
                <a:srgbClr val="FFFFFF"/>
              </a:solidFill>
              <a:latin typeface="Kalam"/>
              <a:ea typeface="Kalam"/>
              <a:cs typeface="Kalam"/>
              <a:sym typeface="Kalam"/>
            </a:endParaRPr>
          </a:p>
        </p:txBody>
      </p:sp>
      <p:pic>
        <p:nvPicPr>
          <p:cNvPr id="366" name="Google Shape;366;p42"/>
          <p:cNvPicPr preferRelativeResize="0"/>
          <p:nvPr/>
        </p:nvPicPr>
        <p:blipFill rotWithShape="1">
          <a:blip r:embed="rId3">
            <a:alphaModFix/>
          </a:blip>
          <a:srcRect b="15261" l="0" r="0" t="0"/>
          <a:stretch/>
        </p:blipFill>
        <p:spPr>
          <a:xfrm>
            <a:off x="83050" y="492363"/>
            <a:ext cx="542950" cy="460075"/>
          </a:xfrm>
          <a:prstGeom prst="rect">
            <a:avLst/>
          </a:prstGeom>
          <a:noFill/>
          <a:ln>
            <a:noFill/>
          </a:ln>
        </p:spPr>
      </p:pic>
      <p:pic>
        <p:nvPicPr>
          <p:cNvPr id="367" name="Google Shape;367;p42"/>
          <p:cNvPicPr preferRelativeResize="0"/>
          <p:nvPr/>
        </p:nvPicPr>
        <p:blipFill rotWithShape="1">
          <a:blip r:embed="rId4">
            <a:alphaModFix/>
          </a:blip>
          <a:srcRect b="81918" l="0" r="3119" t="0"/>
          <a:stretch/>
        </p:blipFill>
        <p:spPr>
          <a:xfrm>
            <a:off x="6367850" y="4350828"/>
            <a:ext cx="2441927" cy="683977"/>
          </a:xfrm>
          <a:prstGeom prst="rect">
            <a:avLst/>
          </a:prstGeom>
          <a:noFill/>
          <a:ln cap="flat" cmpd="sng" w="19050">
            <a:solidFill>
              <a:srgbClr val="000000"/>
            </a:solidFill>
            <a:prstDash val="solid"/>
            <a:round/>
            <a:headEnd len="sm" w="sm" type="none"/>
            <a:tailEnd len="sm" w="sm" type="none"/>
          </a:ln>
        </p:spPr>
      </p:pic>
      <p:sp>
        <p:nvSpPr>
          <p:cNvPr id="368" name="Google Shape;368;p42"/>
          <p:cNvSpPr/>
          <p:nvPr/>
        </p:nvSpPr>
        <p:spPr>
          <a:xfrm>
            <a:off x="6166150" y="4252350"/>
            <a:ext cx="1171800" cy="478800"/>
          </a:xfrm>
          <a:prstGeom prst="ellipse">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43"/>
          <p:cNvSpPr/>
          <p:nvPr/>
        </p:nvSpPr>
        <p:spPr>
          <a:xfrm>
            <a:off x="5274700" y="251700"/>
            <a:ext cx="2954700" cy="941400"/>
          </a:xfrm>
          <a:prstGeom prst="rect">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3"/>
          <p:cNvSpPr txBox="1"/>
          <p:nvPr/>
        </p:nvSpPr>
        <p:spPr>
          <a:xfrm>
            <a:off x="5274700" y="251700"/>
            <a:ext cx="29547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Kalam"/>
                <a:ea typeface="Kalam"/>
                <a:cs typeface="Kalam"/>
                <a:sym typeface="Kalam"/>
              </a:rPr>
              <a:t>Successes</a:t>
            </a:r>
            <a:endParaRPr b="1" sz="3000">
              <a:solidFill>
                <a:schemeClr val="dk1"/>
              </a:solidFill>
              <a:latin typeface="Kalam"/>
              <a:ea typeface="Kalam"/>
              <a:cs typeface="Kalam"/>
              <a:sym typeface="Kalam"/>
            </a:endParaRPr>
          </a:p>
        </p:txBody>
      </p:sp>
      <p:sp>
        <p:nvSpPr>
          <p:cNvPr id="375" name="Google Shape;375;p43"/>
          <p:cNvSpPr txBox="1"/>
          <p:nvPr/>
        </p:nvSpPr>
        <p:spPr>
          <a:xfrm>
            <a:off x="0" y="1193100"/>
            <a:ext cx="9144000" cy="3950400"/>
          </a:xfrm>
          <a:prstGeom prst="rect">
            <a:avLst/>
          </a:prstGeom>
          <a:noFill/>
          <a:ln>
            <a:noFill/>
          </a:ln>
        </p:spPr>
        <p:txBody>
          <a:bodyPr anchorCtr="0" anchor="t" bIns="91425" lIns="91425" spcFirstLastPara="1" rIns="91425" wrap="square" tIns="91425">
            <a:noAutofit/>
          </a:bodyPr>
          <a:lstStyle/>
          <a:p>
            <a:pPr indent="-419100" lvl="0" marL="457200" marR="0" rtl="0" algn="l">
              <a:lnSpc>
                <a:spcPct val="115000"/>
              </a:lnSpc>
              <a:spcBef>
                <a:spcPts val="0"/>
              </a:spcBef>
              <a:spcAft>
                <a:spcPts val="0"/>
              </a:spcAft>
              <a:buClr>
                <a:srgbClr val="000000"/>
              </a:buClr>
              <a:buSzPts val="3000"/>
              <a:buFont typeface="Kalam"/>
              <a:buChar char="●"/>
            </a:pPr>
            <a:r>
              <a:rPr b="1" lang="en" sz="3000">
                <a:latin typeface="Kalam"/>
                <a:ea typeface="Kalam"/>
                <a:cs typeface="Kalam"/>
                <a:sym typeface="Kalam"/>
              </a:rPr>
              <a:t>All participants were able to find rechord</a:t>
            </a:r>
            <a:endParaRPr b="1" sz="3000">
              <a:latin typeface="Kalam"/>
              <a:ea typeface="Kalam"/>
              <a:cs typeface="Kalam"/>
              <a:sym typeface="Kalam"/>
            </a:endParaRPr>
          </a:p>
        </p:txBody>
      </p:sp>
      <p:sp>
        <p:nvSpPr>
          <p:cNvPr id="376" name="Google Shape;376;p43"/>
          <p:cNvSpPr/>
          <p:nvPr/>
        </p:nvSpPr>
        <p:spPr>
          <a:xfrm>
            <a:off x="0" y="251700"/>
            <a:ext cx="42705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7" name="Google Shape;377;p43"/>
          <p:cNvSpPr txBox="1"/>
          <p:nvPr/>
        </p:nvSpPr>
        <p:spPr>
          <a:xfrm>
            <a:off x="508075" y="251700"/>
            <a:ext cx="37623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Experiment: Results</a:t>
            </a:r>
            <a:endParaRPr b="1" sz="3000">
              <a:solidFill>
                <a:srgbClr val="FFFFFF"/>
              </a:solidFill>
              <a:latin typeface="Kalam"/>
              <a:ea typeface="Kalam"/>
              <a:cs typeface="Kalam"/>
              <a:sym typeface="Kalam"/>
            </a:endParaRPr>
          </a:p>
        </p:txBody>
      </p:sp>
      <p:pic>
        <p:nvPicPr>
          <p:cNvPr id="378" name="Google Shape;378;p43"/>
          <p:cNvPicPr preferRelativeResize="0"/>
          <p:nvPr/>
        </p:nvPicPr>
        <p:blipFill rotWithShape="1">
          <a:blip r:embed="rId3">
            <a:alphaModFix/>
          </a:blip>
          <a:srcRect b="14170" l="0" r="0" t="0"/>
          <a:stretch/>
        </p:blipFill>
        <p:spPr>
          <a:xfrm>
            <a:off x="0" y="427850"/>
            <a:ext cx="686425" cy="5891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44"/>
          <p:cNvSpPr/>
          <p:nvPr/>
        </p:nvSpPr>
        <p:spPr>
          <a:xfrm>
            <a:off x="5274700" y="251700"/>
            <a:ext cx="2954700" cy="941400"/>
          </a:xfrm>
          <a:prstGeom prst="rect">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4"/>
          <p:cNvSpPr txBox="1"/>
          <p:nvPr/>
        </p:nvSpPr>
        <p:spPr>
          <a:xfrm>
            <a:off x="5274700" y="251700"/>
            <a:ext cx="29547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Kalam"/>
                <a:ea typeface="Kalam"/>
                <a:cs typeface="Kalam"/>
                <a:sym typeface="Kalam"/>
              </a:rPr>
              <a:t>Successes</a:t>
            </a:r>
            <a:endParaRPr b="1" sz="3000">
              <a:solidFill>
                <a:schemeClr val="dk1"/>
              </a:solidFill>
              <a:latin typeface="Kalam"/>
              <a:ea typeface="Kalam"/>
              <a:cs typeface="Kalam"/>
              <a:sym typeface="Kalam"/>
            </a:endParaRPr>
          </a:p>
        </p:txBody>
      </p:sp>
      <p:sp>
        <p:nvSpPr>
          <p:cNvPr id="385" name="Google Shape;385;p44"/>
          <p:cNvSpPr txBox="1"/>
          <p:nvPr/>
        </p:nvSpPr>
        <p:spPr>
          <a:xfrm>
            <a:off x="0" y="1193100"/>
            <a:ext cx="9144000" cy="3950400"/>
          </a:xfrm>
          <a:prstGeom prst="rect">
            <a:avLst/>
          </a:prstGeom>
          <a:noFill/>
          <a:ln>
            <a:noFill/>
          </a:ln>
        </p:spPr>
        <p:txBody>
          <a:bodyPr anchorCtr="0" anchor="t" bIns="91425" lIns="91425" spcFirstLastPara="1" rIns="91425" wrap="square" tIns="91425">
            <a:noAutofit/>
          </a:bodyPr>
          <a:lstStyle/>
          <a:p>
            <a:pPr indent="-419100" lvl="0" marL="457200" marR="0" rtl="0" algn="l">
              <a:lnSpc>
                <a:spcPct val="115000"/>
              </a:lnSpc>
              <a:spcBef>
                <a:spcPts val="0"/>
              </a:spcBef>
              <a:spcAft>
                <a:spcPts val="0"/>
              </a:spcAft>
              <a:buClr>
                <a:srgbClr val="D9D9D9"/>
              </a:buClr>
              <a:buSzPts val="3000"/>
              <a:buFont typeface="Kalam"/>
              <a:buChar char="●"/>
            </a:pPr>
            <a:r>
              <a:rPr b="1" lang="en" sz="3000">
                <a:solidFill>
                  <a:srgbClr val="D9D9D9"/>
                </a:solidFill>
                <a:latin typeface="Kalam"/>
                <a:ea typeface="Kalam"/>
                <a:cs typeface="Kalam"/>
                <a:sym typeface="Kalam"/>
              </a:rPr>
              <a:t>All participants were able to find rechord</a:t>
            </a:r>
            <a:endParaRPr b="1" sz="3000">
              <a:solidFill>
                <a:srgbClr val="D9D9D9"/>
              </a:solidFill>
              <a:latin typeface="Kalam"/>
              <a:ea typeface="Kalam"/>
              <a:cs typeface="Kalam"/>
              <a:sym typeface="Kalam"/>
            </a:endParaRPr>
          </a:p>
          <a:p>
            <a:pPr indent="-419100" lvl="0" marL="457200" marR="0" rtl="0" algn="l">
              <a:lnSpc>
                <a:spcPct val="115000"/>
              </a:lnSpc>
              <a:spcBef>
                <a:spcPts val="0"/>
              </a:spcBef>
              <a:spcAft>
                <a:spcPts val="0"/>
              </a:spcAft>
              <a:buSzPts val="3000"/>
              <a:buFont typeface="Kalam"/>
              <a:buChar char="●"/>
            </a:pPr>
            <a:r>
              <a:rPr b="1" lang="en" sz="3000">
                <a:latin typeface="Kalam"/>
                <a:ea typeface="Kalam"/>
                <a:cs typeface="Kalam"/>
                <a:sym typeface="Kalam"/>
              </a:rPr>
              <a:t>All participants liked concept of app</a:t>
            </a:r>
            <a:endParaRPr b="1" sz="3000">
              <a:latin typeface="Kalam"/>
              <a:ea typeface="Kalam"/>
              <a:cs typeface="Kalam"/>
              <a:sym typeface="Kalam"/>
            </a:endParaRPr>
          </a:p>
          <a:p>
            <a:pPr indent="-419100" lvl="1" marL="914400" marR="0" rtl="0" algn="l">
              <a:lnSpc>
                <a:spcPct val="115000"/>
              </a:lnSpc>
              <a:spcBef>
                <a:spcPts val="0"/>
              </a:spcBef>
              <a:spcAft>
                <a:spcPts val="0"/>
              </a:spcAft>
              <a:buSzPts val="3000"/>
              <a:buFont typeface="Kalam Light"/>
              <a:buChar char="○"/>
            </a:pPr>
            <a:r>
              <a:rPr lang="en" sz="3000">
                <a:latin typeface="Kalam Light"/>
                <a:ea typeface="Kalam Light"/>
                <a:cs typeface="Kalam Light"/>
                <a:sym typeface="Kalam Light"/>
              </a:rPr>
              <a:t>Enjoyed saving rechord</a:t>
            </a:r>
            <a:endParaRPr sz="3000">
              <a:latin typeface="Kalam Light"/>
              <a:ea typeface="Kalam Light"/>
              <a:cs typeface="Kalam Light"/>
              <a:sym typeface="Kalam Light"/>
            </a:endParaRPr>
          </a:p>
          <a:p>
            <a:pPr indent="-419100" lvl="1" marL="914400" marR="0" rtl="0" algn="l">
              <a:lnSpc>
                <a:spcPct val="115000"/>
              </a:lnSpc>
              <a:spcBef>
                <a:spcPts val="0"/>
              </a:spcBef>
              <a:spcAft>
                <a:spcPts val="0"/>
              </a:spcAft>
              <a:buSzPts val="3000"/>
              <a:buFont typeface="Kalam Light"/>
              <a:buChar char="○"/>
            </a:pPr>
            <a:r>
              <a:rPr lang="en" sz="3000">
                <a:latin typeface="Kalam Light"/>
                <a:ea typeface="Kalam Light"/>
                <a:cs typeface="Kalam Light"/>
                <a:sym typeface="Kalam Light"/>
              </a:rPr>
              <a:t>Connection to song &amp; memory</a:t>
            </a:r>
            <a:endParaRPr b="1" sz="3000">
              <a:latin typeface="Kalam"/>
              <a:ea typeface="Kalam"/>
              <a:cs typeface="Kalam"/>
              <a:sym typeface="Kalam"/>
            </a:endParaRPr>
          </a:p>
        </p:txBody>
      </p:sp>
      <p:sp>
        <p:nvSpPr>
          <p:cNvPr id="386" name="Google Shape;386;p44"/>
          <p:cNvSpPr/>
          <p:nvPr/>
        </p:nvSpPr>
        <p:spPr>
          <a:xfrm>
            <a:off x="0" y="251700"/>
            <a:ext cx="42705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7" name="Google Shape;387;p44"/>
          <p:cNvSpPr txBox="1"/>
          <p:nvPr/>
        </p:nvSpPr>
        <p:spPr>
          <a:xfrm>
            <a:off x="508075" y="251700"/>
            <a:ext cx="37623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Experiment: Results</a:t>
            </a:r>
            <a:endParaRPr b="1" sz="3000">
              <a:solidFill>
                <a:srgbClr val="FFFFFF"/>
              </a:solidFill>
              <a:latin typeface="Kalam"/>
              <a:ea typeface="Kalam"/>
              <a:cs typeface="Kalam"/>
              <a:sym typeface="Kalam"/>
            </a:endParaRPr>
          </a:p>
        </p:txBody>
      </p:sp>
      <p:pic>
        <p:nvPicPr>
          <p:cNvPr id="388" name="Google Shape;388;p44"/>
          <p:cNvPicPr preferRelativeResize="0"/>
          <p:nvPr/>
        </p:nvPicPr>
        <p:blipFill rotWithShape="1">
          <a:blip r:embed="rId3">
            <a:alphaModFix/>
          </a:blip>
          <a:srcRect b="14170" l="0" r="0" t="0"/>
          <a:stretch/>
        </p:blipFill>
        <p:spPr>
          <a:xfrm>
            <a:off x="0" y="427850"/>
            <a:ext cx="686425" cy="5891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45"/>
          <p:cNvSpPr/>
          <p:nvPr/>
        </p:nvSpPr>
        <p:spPr>
          <a:xfrm>
            <a:off x="5274700" y="251700"/>
            <a:ext cx="2954700" cy="941400"/>
          </a:xfrm>
          <a:prstGeom prst="rect">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5"/>
          <p:cNvSpPr txBox="1"/>
          <p:nvPr/>
        </p:nvSpPr>
        <p:spPr>
          <a:xfrm>
            <a:off x="5274700" y="251700"/>
            <a:ext cx="29547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Kalam"/>
                <a:ea typeface="Kalam"/>
                <a:cs typeface="Kalam"/>
                <a:sym typeface="Kalam"/>
              </a:rPr>
              <a:t>Successes</a:t>
            </a:r>
            <a:endParaRPr b="1" sz="3000">
              <a:solidFill>
                <a:schemeClr val="dk1"/>
              </a:solidFill>
              <a:latin typeface="Kalam"/>
              <a:ea typeface="Kalam"/>
              <a:cs typeface="Kalam"/>
              <a:sym typeface="Kalam"/>
            </a:endParaRPr>
          </a:p>
        </p:txBody>
      </p:sp>
      <p:sp>
        <p:nvSpPr>
          <p:cNvPr id="395" name="Google Shape;395;p45"/>
          <p:cNvSpPr txBox="1"/>
          <p:nvPr/>
        </p:nvSpPr>
        <p:spPr>
          <a:xfrm>
            <a:off x="0" y="1193100"/>
            <a:ext cx="9144000" cy="3950400"/>
          </a:xfrm>
          <a:prstGeom prst="rect">
            <a:avLst/>
          </a:prstGeom>
          <a:noFill/>
          <a:ln>
            <a:noFill/>
          </a:ln>
        </p:spPr>
        <p:txBody>
          <a:bodyPr anchorCtr="0" anchor="t" bIns="91425" lIns="91425" spcFirstLastPara="1" rIns="91425" wrap="square" tIns="91425">
            <a:noAutofit/>
          </a:bodyPr>
          <a:lstStyle/>
          <a:p>
            <a:pPr indent="-419100" lvl="0" marL="457200" marR="0" rtl="0" algn="l">
              <a:lnSpc>
                <a:spcPct val="115000"/>
              </a:lnSpc>
              <a:spcBef>
                <a:spcPts val="0"/>
              </a:spcBef>
              <a:spcAft>
                <a:spcPts val="0"/>
              </a:spcAft>
              <a:buClr>
                <a:srgbClr val="D9D9D9"/>
              </a:buClr>
              <a:buSzPts val="3000"/>
              <a:buFont typeface="Kalam"/>
              <a:buChar char="●"/>
            </a:pPr>
            <a:r>
              <a:rPr b="1" lang="en" sz="3000">
                <a:solidFill>
                  <a:srgbClr val="D9D9D9"/>
                </a:solidFill>
                <a:latin typeface="Kalam"/>
                <a:ea typeface="Kalam"/>
                <a:cs typeface="Kalam"/>
                <a:sym typeface="Kalam"/>
              </a:rPr>
              <a:t>All participants were able to find rechord</a:t>
            </a:r>
            <a:endParaRPr b="1" sz="3000">
              <a:solidFill>
                <a:srgbClr val="D9D9D9"/>
              </a:solidFill>
              <a:latin typeface="Kalam"/>
              <a:ea typeface="Kalam"/>
              <a:cs typeface="Kalam"/>
              <a:sym typeface="Kalam"/>
            </a:endParaRPr>
          </a:p>
          <a:p>
            <a:pPr indent="-419100" lvl="0" marL="457200" marR="0" rtl="0" algn="l">
              <a:lnSpc>
                <a:spcPct val="115000"/>
              </a:lnSpc>
              <a:spcBef>
                <a:spcPts val="0"/>
              </a:spcBef>
              <a:spcAft>
                <a:spcPts val="0"/>
              </a:spcAft>
              <a:buClr>
                <a:srgbClr val="D9D9D9"/>
              </a:buClr>
              <a:buSzPts val="3000"/>
              <a:buFont typeface="Kalam"/>
              <a:buChar char="●"/>
            </a:pPr>
            <a:r>
              <a:rPr b="1" lang="en" sz="3000">
                <a:solidFill>
                  <a:srgbClr val="D9D9D9"/>
                </a:solidFill>
                <a:latin typeface="Kalam"/>
                <a:ea typeface="Kalam"/>
                <a:cs typeface="Kalam"/>
                <a:sym typeface="Kalam"/>
              </a:rPr>
              <a:t>All participants were fond of concept of app</a:t>
            </a:r>
            <a:endParaRPr b="1" sz="3000">
              <a:solidFill>
                <a:srgbClr val="D9D9D9"/>
              </a:solidFill>
              <a:latin typeface="Kalam"/>
              <a:ea typeface="Kalam"/>
              <a:cs typeface="Kalam"/>
              <a:sym typeface="Kalam"/>
            </a:endParaRPr>
          </a:p>
          <a:p>
            <a:pPr indent="-419100" lvl="1" marL="914400" marR="0" rtl="0" algn="l">
              <a:lnSpc>
                <a:spcPct val="115000"/>
              </a:lnSpc>
              <a:spcBef>
                <a:spcPts val="0"/>
              </a:spcBef>
              <a:spcAft>
                <a:spcPts val="0"/>
              </a:spcAft>
              <a:buClr>
                <a:srgbClr val="D9D9D9"/>
              </a:buClr>
              <a:buSzPts val="3000"/>
              <a:buFont typeface="Kalam Light"/>
              <a:buChar char="○"/>
            </a:pPr>
            <a:r>
              <a:rPr lang="en" sz="3000">
                <a:solidFill>
                  <a:srgbClr val="D9D9D9"/>
                </a:solidFill>
                <a:latin typeface="Kalam Light"/>
                <a:ea typeface="Kalam Light"/>
                <a:cs typeface="Kalam Light"/>
                <a:sym typeface="Kalam Light"/>
              </a:rPr>
              <a:t>Enjoyed saving rechord</a:t>
            </a:r>
            <a:endParaRPr sz="3000">
              <a:solidFill>
                <a:srgbClr val="D9D9D9"/>
              </a:solidFill>
              <a:latin typeface="Kalam Light"/>
              <a:ea typeface="Kalam Light"/>
              <a:cs typeface="Kalam Light"/>
              <a:sym typeface="Kalam Light"/>
            </a:endParaRPr>
          </a:p>
          <a:p>
            <a:pPr indent="-419100" lvl="1" marL="914400" marR="0" rtl="0" algn="l">
              <a:lnSpc>
                <a:spcPct val="115000"/>
              </a:lnSpc>
              <a:spcBef>
                <a:spcPts val="0"/>
              </a:spcBef>
              <a:spcAft>
                <a:spcPts val="0"/>
              </a:spcAft>
              <a:buClr>
                <a:srgbClr val="D9D9D9"/>
              </a:buClr>
              <a:buSzPts val="3000"/>
              <a:buFont typeface="Kalam Light"/>
              <a:buChar char="○"/>
            </a:pPr>
            <a:r>
              <a:rPr lang="en" sz="3000">
                <a:solidFill>
                  <a:srgbClr val="D9D9D9"/>
                </a:solidFill>
                <a:latin typeface="Kalam Light"/>
                <a:ea typeface="Kalam Light"/>
                <a:cs typeface="Kalam Light"/>
                <a:sym typeface="Kalam Light"/>
              </a:rPr>
              <a:t>Connection to song &amp; memory</a:t>
            </a:r>
            <a:endParaRPr sz="3000">
              <a:solidFill>
                <a:srgbClr val="D9D9D9"/>
              </a:solidFill>
              <a:latin typeface="Kalam Light"/>
              <a:ea typeface="Kalam Light"/>
              <a:cs typeface="Kalam Light"/>
              <a:sym typeface="Kalam Light"/>
            </a:endParaRPr>
          </a:p>
          <a:p>
            <a:pPr indent="-419100" lvl="0" marL="457200" marR="0" rtl="0" algn="l">
              <a:lnSpc>
                <a:spcPct val="115000"/>
              </a:lnSpc>
              <a:spcBef>
                <a:spcPts val="0"/>
              </a:spcBef>
              <a:spcAft>
                <a:spcPts val="0"/>
              </a:spcAft>
              <a:buSzPts val="3000"/>
              <a:buFont typeface="Kalam"/>
              <a:buChar char="●"/>
            </a:pPr>
            <a:r>
              <a:rPr b="1" lang="en" sz="3000">
                <a:latin typeface="Kalam"/>
                <a:ea typeface="Kalam"/>
                <a:cs typeface="Kalam"/>
                <a:sym typeface="Kalam"/>
              </a:rPr>
              <a:t>Aesthetics and Navigation</a:t>
            </a:r>
            <a:endParaRPr b="1" sz="3000">
              <a:latin typeface="Kalam"/>
              <a:ea typeface="Kalam"/>
              <a:cs typeface="Kalam"/>
              <a:sym typeface="Kalam"/>
            </a:endParaRPr>
          </a:p>
        </p:txBody>
      </p:sp>
      <p:sp>
        <p:nvSpPr>
          <p:cNvPr id="396" name="Google Shape;396;p45"/>
          <p:cNvSpPr/>
          <p:nvPr/>
        </p:nvSpPr>
        <p:spPr>
          <a:xfrm>
            <a:off x="0" y="251700"/>
            <a:ext cx="42705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7" name="Google Shape;397;p45"/>
          <p:cNvSpPr txBox="1"/>
          <p:nvPr/>
        </p:nvSpPr>
        <p:spPr>
          <a:xfrm>
            <a:off x="508075" y="251700"/>
            <a:ext cx="37623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Experiment: Results</a:t>
            </a:r>
            <a:endParaRPr b="1" sz="3000">
              <a:solidFill>
                <a:srgbClr val="FFFFFF"/>
              </a:solidFill>
              <a:latin typeface="Kalam"/>
              <a:ea typeface="Kalam"/>
              <a:cs typeface="Kalam"/>
              <a:sym typeface="Kalam"/>
            </a:endParaRPr>
          </a:p>
        </p:txBody>
      </p:sp>
      <p:pic>
        <p:nvPicPr>
          <p:cNvPr id="398" name="Google Shape;398;p45"/>
          <p:cNvPicPr preferRelativeResize="0"/>
          <p:nvPr/>
        </p:nvPicPr>
        <p:blipFill rotWithShape="1">
          <a:blip r:embed="rId3">
            <a:alphaModFix/>
          </a:blip>
          <a:srcRect b="14170" l="0" r="0" t="0"/>
          <a:stretch/>
        </p:blipFill>
        <p:spPr>
          <a:xfrm>
            <a:off x="0" y="427850"/>
            <a:ext cx="686425" cy="5891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pic>
        <p:nvPicPr>
          <p:cNvPr id="403" name="Google Shape;403;p46"/>
          <p:cNvPicPr preferRelativeResize="0"/>
          <p:nvPr/>
        </p:nvPicPr>
        <p:blipFill rotWithShape="1">
          <a:blip r:embed="rId3">
            <a:alphaModFix amt="50000"/>
          </a:blip>
          <a:srcRect b="21021" l="0" r="0" t="21021"/>
          <a:stretch/>
        </p:blipFill>
        <p:spPr>
          <a:xfrm>
            <a:off x="-1" y="0"/>
            <a:ext cx="4226025" cy="5143499"/>
          </a:xfrm>
          <a:prstGeom prst="rect">
            <a:avLst/>
          </a:prstGeom>
          <a:noFill/>
          <a:ln>
            <a:noFill/>
          </a:ln>
        </p:spPr>
      </p:pic>
      <p:sp>
        <p:nvSpPr>
          <p:cNvPr id="404" name="Google Shape;404;p46"/>
          <p:cNvSpPr txBox="1"/>
          <p:nvPr/>
        </p:nvSpPr>
        <p:spPr>
          <a:xfrm>
            <a:off x="4572000" y="0"/>
            <a:ext cx="4572000" cy="514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Mission Statement</a:t>
            </a:r>
            <a:endParaRPr b="1"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Selected Interface</a:t>
            </a:r>
            <a:endParaRPr b="1"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Low-Fi Prototype</a:t>
            </a:r>
            <a:endParaRPr b="1" sz="3000">
              <a:solidFill>
                <a:srgbClr val="D9D9D9"/>
              </a:solidFill>
              <a:latin typeface="Kalam"/>
              <a:ea typeface="Kalam"/>
              <a:cs typeface="Kalam"/>
              <a:sym typeface="Kalam"/>
            </a:endParaRPr>
          </a:p>
          <a:p>
            <a:pPr indent="457200" lvl="0" marL="0" rtl="0" algn="l">
              <a:lnSpc>
                <a:spcPct val="115000"/>
              </a:lnSpc>
              <a:spcBef>
                <a:spcPts val="0"/>
              </a:spcBef>
              <a:spcAft>
                <a:spcPts val="0"/>
              </a:spcAft>
              <a:buNone/>
            </a:pPr>
            <a:r>
              <a:rPr lang="en" sz="3000">
                <a:solidFill>
                  <a:srgbClr val="D9D9D9"/>
                </a:solidFill>
                <a:latin typeface="Kalam"/>
                <a:ea typeface="Kalam"/>
                <a:cs typeface="Kalam"/>
                <a:sym typeface="Kalam"/>
              </a:rPr>
              <a:t>Three Task Flows</a:t>
            </a:r>
            <a:endParaRPr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Experiment</a:t>
            </a:r>
            <a:endParaRPr b="1" sz="3000">
              <a:solidFill>
                <a:srgbClr val="D9D9D9"/>
              </a:solidFill>
              <a:latin typeface="Kalam"/>
              <a:ea typeface="Kalam"/>
              <a:cs typeface="Kalam"/>
              <a:sym typeface="Kalam"/>
            </a:endParaRPr>
          </a:p>
          <a:p>
            <a:pPr indent="457200" lvl="0" marL="0" rtl="0" algn="l">
              <a:lnSpc>
                <a:spcPct val="115000"/>
              </a:lnSpc>
              <a:spcBef>
                <a:spcPts val="0"/>
              </a:spcBef>
              <a:spcAft>
                <a:spcPts val="0"/>
              </a:spcAft>
              <a:buNone/>
            </a:pPr>
            <a:r>
              <a:rPr lang="en" sz="3000">
                <a:solidFill>
                  <a:srgbClr val="D9D9D9"/>
                </a:solidFill>
                <a:latin typeface="Kalam"/>
                <a:ea typeface="Kalam"/>
                <a:cs typeface="Kalam"/>
                <a:sym typeface="Kalam"/>
              </a:rPr>
              <a:t>Method</a:t>
            </a:r>
            <a:endParaRPr sz="3000">
              <a:solidFill>
                <a:srgbClr val="D9D9D9"/>
              </a:solidFill>
              <a:latin typeface="Kalam"/>
              <a:ea typeface="Kalam"/>
              <a:cs typeface="Kalam"/>
              <a:sym typeface="Kalam"/>
            </a:endParaRPr>
          </a:p>
          <a:p>
            <a:pPr indent="457200" lvl="0" marL="0" rtl="0" algn="l">
              <a:lnSpc>
                <a:spcPct val="115000"/>
              </a:lnSpc>
              <a:spcBef>
                <a:spcPts val="0"/>
              </a:spcBef>
              <a:spcAft>
                <a:spcPts val="0"/>
              </a:spcAft>
              <a:buNone/>
            </a:pPr>
            <a:r>
              <a:rPr lang="en" sz="3000">
                <a:solidFill>
                  <a:srgbClr val="D9D9D9"/>
                </a:solidFill>
                <a:latin typeface="Kalam"/>
                <a:ea typeface="Kalam"/>
                <a:cs typeface="Kalam"/>
                <a:sym typeface="Kalam"/>
              </a:rPr>
              <a:t>Results</a:t>
            </a:r>
            <a:endParaRPr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latin typeface="Kalam"/>
                <a:ea typeface="Kalam"/>
                <a:cs typeface="Kalam"/>
                <a:sym typeface="Kalam"/>
              </a:rPr>
              <a:t>UI Changes</a:t>
            </a:r>
            <a:endParaRPr b="1" sz="3000">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Summary</a:t>
            </a:r>
            <a:endParaRPr b="1" sz="3000">
              <a:solidFill>
                <a:srgbClr val="D9D9D9"/>
              </a:solidFill>
              <a:latin typeface="Kalam"/>
              <a:ea typeface="Kalam"/>
              <a:cs typeface="Kalam"/>
              <a:sym typeface="Kalam"/>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Google Shape;409;p47"/>
          <p:cNvSpPr txBox="1"/>
          <p:nvPr/>
        </p:nvSpPr>
        <p:spPr>
          <a:xfrm>
            <a:off x="0" y="1193100"/>
            <a:ext cx="9144000" cy="39501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000000"/>
              </a:buClr>
              <a:buSzPts val="2400"/>
              <a:buFont typeface="Kalam"/>
              <a:buChar char="●"/>
            </a:pPr>
            <a:r>
              <a:rPr b="1" lang="en" sz="2400">
                <a:latin typeface="Kalam"/>
                <a:ea typeface="Kalam"/>
                <a:cs typeface="Kalam"/>
                <a:sym typeface="Kalam"/>
              </a:rPr>
              <a:t>Get rid of inbox</a:t>
            </a:r>
            <a:endParaRPr b="1" sz="2400">
              <a:latin typeface="Kalam"/>
              <a:ea typeface="Kalam"/>
              <a:cs typeface="Kalam"/>
              <a:sym typeface="Kalam"/>
            </a:endParaRPr>
          </a:p>
        </p:txBody>
      </p:sp>
      <p:sp>
        <p:nvSpPr>
          <p:cNvPr id="410" name="Google Shape;410;p47"/>
          <p:cNvSpPr/>
          <p:nvPr/>
        </p:nvSpPr>
        <p:spPr>
          <a:xfrm>
            <a:off x="0" y="251700"/>
            <a:ext cx="42705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1" name="Google Shape;411;p47"/>
          <p:cNvSpPr txBox="1"/>
          <p:nvPr/>
        </p:nvSpPr>
        <p:spPr>
          <a:xfrm>
            <a:off x="508075" y="251700"/>
            <a:ext cx="37623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UI Changes </a:t>
            </a:r>
            <a:endParaRPr b="1" sz="3000">
              <a:solidFill>
                <a:srgbClr val="FFFFFF"/>
              </a:solidFill>
              <a:latin typeface="Kalam"/>
              <a:ea typeface="Kalam"/>
              <a:cs typeface="Kalam"/>
              <a:sym typeface="Kalam"/>
            </a:endParaRPr>
          </a:p>
        </p:txBody>
      </p:sp>
      <p:pic>
        <p:nvPicPr>
          <p:cNvPr id="412" name="Google Shape;412;p47"/>
          <p:cNvPicPr preferRelativeResize="0"/>
          <p:nvPr/>
        </p:nvPicPr>
        <p:blipFill rotWithShape="1">
          <a:blip r:embed="rId3">
            <a:alphaModFix/>
          </a:blip>
          <a:srcRect b="16687" l="0" r="0" t="0"/>
          <a:stretch/>
        </p:blipFill>
        <p:spPr>
          <a:xfrm>
            <a:off x="225700" y="383325"/>
            <a:ext cx="813976" cy="6781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Google Shape;417;p48"/>
          <p:cNvSpPr txBox="1"/>
          <p:nvPr/>
        </p:nvSpPr>
        <p:spPr>
          <a:xfrm>
            <a:off x="0" y="1193100"/>
            <a:ext cx="9144000" cy="39501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D9D9D9"/>
              </a:buClr>
              <a:buSzPts val="2400"/>
              <a:buFont typeface="Kalam"/>
              <a:buChar char="●"/>
            </a:pPr>
            <a:r>
              <a:rPr b="1" lang="en" sz="2400">
                <a:solidFill>
                  <a:srgbClr val="D9D9D9"/>
                </a:solidFill>
                <a:latin typeface="Kalam"/>
                <a:ea typeface="Kalam"/>
                <a:cs typeface="Kalam"/>
                <a:sym typeface="Kalam"/>
              </a:rPr>
              <a:t>Get rid of inbox</a:t>
            </a:r>
            <a:endParaRPr b="1" sz="2400">
              <a:solidFill>
                <a:srgbClr val="D9D9D9"/>
              </a:solidFill>
              <a:latin typeface="Kalam"/>
              <a:ea typeface="Kalam"/>
              <a:cs typeface="Kalam"/>
              <a:sym typeface="Kalam"/>
            </a:endParaRPr>
          </a:p>
          <a:p>
            <a:pPr indent="-381000" lvl="0" marL="457200" rtl="0" algn="l">
              <a:lnSpc>
                <a:spcPct val="115000"/>
              </a:lnSpc>
              <a:spcBef>
                <a:spcPts val="0"/>
              </a:spcBef>
              <a:spcAft>
                <a:spcPts val="0"/>
              </a:spcAft>
              <a:buClr>
                <a:schemeClr val="dk1"/>
              </a:buClr>
              <a:buSzPts val="2400"/>
              <a:buFont typeface="Kalam"/>
              <a:buChar char="●"/>
            </a:pPr>
            <a:r>
              <a:rPr b="1" lang="en" sz="2400">
                <a:solidFill>
                  <a:schemeClr val="dk1"/>
                </a:solidFill>
                <a:latin typeface="Kalam"/>
                <a:ea typeface="Kalam"/>
                <a:cs typeface="Kalam"/>
                <a:sym typeface="Kalam"/>
              </a:rPr>
              <a:t>Add “Friends’ Rechords” </a:t>
            </a:r>
            <a:endParaRPr b="1" sz="2400">
              <a:solidFill>
                <a:schemeClr val="dk1"/>
              </a:solidFill>
              <a:latin typeface="Kalam"/>
              <a:ea typeface="Kalam"/>
              <a:cs typeface="Kalam"/>
              <a:sym typeface="Kalam"/>
            </a:endParaRPr>
          </a:p>
          <a:p>
            <a:pPr indent="-381000" lvl="1" marL="914400" rtl="0" algn="l">
              <a:lnSpc>
                <a:spcPct val="115000"/>
              </a:lnSpc>
              <a:spcBef>
                <a:spcPts val="0"/>
              </a:spcBef>
              <a:spcAft>
                <a:spcPts val="0"/>
              </a:spcAft>
              <a:buClr>
                <a:schemeClr val="dk1"/>
              </a:buClr>
              <a:buSzPts val="2400"/>
              <a:buFont typeface="Kalam Light"/>
              <a:buChar char="○"/>
            </a:pPr>
            <a:r>
              <a:rPr lang="en" sz="2400">
                <a:solidFill>
                  <a:schemeClr val="dk1"/>
                </a:solidFill>
                <a:latin typeface="Kalam Light"/>
                <a:ea typeface="Kalam Light"/>
                <a:cs typeface="Kalam Light"/>
                <a:sym typeface="Kalam Light"/>
              </a:rPr>
              <a:t>“Home” page?</a:t>
            </a:r>
            <a:endParaRPr sz="2400">
              <a:solidFill>
                <a:schemeClr val="dk1"/>
              </a:solidFill>
              <a:latin typeface="Kalam Light"/>
              <a:ea typeface="Kalam Light"/>
              <a:cs typeface="Kalam Light"/>
              <a:sym typeface="Kalam Light"/>
            </a:endParaRPr>
          </a:p>
          <a:p>
            <a:pPr indent="-381000" lvl="1" marL="914400" rtl="0" algn="l">
              <a:lnSpc>
                <a:spcPct val="115000"/>
              </a:lnSpc>
              <a:spcBef>
                <a:spcPts val="0"/>
              </a:spcBef>
              <a:spcAft>
                <a:spcPts val="0"/>
              </a:spcAft>
              <a:buClr>
                <a:schemeClr val="dk1"/>
              </a:buClr>
              <a:buSzPts val="2400"/>
              <a:buFont typeface="Kalam Light"/>
              <a:buChar char="○"/>
            </a:pPr>
            <a:r>
              <a:rPr lang="en" sz="2400">
                <a:solidFill>
                  <a:schemeClr val="dk1"/>
                </a:solidFill>
                <a:latin typeface="Kalam Light"/>
                <a:ea typeface="Kalam Light"/>
                <a:cs typeface="Kalam Light"/>
                <a:sym typeface="Kalam Light"/>
              </a:rPr>
              <a:t>Within “Your Rechords” page?</a:t>
            </a:r>
            <a:endParaRPr b="1" sz="2400">
              <a:latin typeface="Kalam"/>
              <a:ea typeface="Kalam"/>
              <a:cs typeface="Kalam"/>
              <a:sym typeface="Kalam"/>
            </a:endParaRPr>
          </a:p>
        </p:txBody>
      </p:sp>
      <p:sp>
        <p:nvSpPr>
          <p:cNvPr id="418" name="Google Shape;418;p48"/>
          <p:cNvSpPr/>
          <p:nvPr/>
        </p:nvSpPr>
        <p:spPr>
          <a:xfrm>
            <a:off x="0" y="251700"/>
            <a:ext cx="42705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9" name="Google Shape;419;p48"/>
          <p:cNvSpPr txBox="1"/>
          <p:nvPr/>
        </p:nvSpPr>
        <p:spPr>
          <a:xfrm>
            <a:off x="508075" y="251700"/>
            <a:ext cx="37623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UI Changes </a:t>
            </a:r>
            <a:endParaRPr b="1" sz="3000">
              <a:solidFill>
                <a:srgbClr val="FFFFFF"/>
              </a:solidFill>
              <a:latin typeface="Kalam"/>
              <a:ea typeface="Kalam"/>
              <a:cs typeface="Kalam"/>
              <a:sym typeface="Kalam"/>
            </a:endParaRPr>
          </a:p>
        </p:txBody>
      </p:sp>
      <p:pic>
        <p:nvPicPr>
          <p:cNvPr id="420" name="Google Shape;420;p48"/>
          <p:cNvPicPr preferRelativeResize="0"/>
          <p:nvPr/>
        </p:nvPicPr>
        <p:blipFill rotWithShape="1">
          <a:blip r:embed="rId3">
            <a:alphaModFix/>
          </a:blip>
          <a:srcRect b="16687" l="0" r="0" t="0"/>
          <a:stretch/>
        </p:blipFill>
        <p:spPr>
          <a:xfrm>
            <a:off x="225700" y="383325"/>
            <a:ext cx="813976" cy="6781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49"/>
          <p:cNvSpPr txBox="1"/>
          <p:nvPr/>
        </p:nvSpPr>
        <p:spPr>
          <a:xfrm>
            <a:off x="0" y="1193100"/>
            <a:ext cx="9144000" cy="39501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D9D9D9"/>
              </a:buClr>
              <a:buSzPts val="2400"/>
              <a:buFont typeface="Kalam"/>
              <a:buChar char="●"/>
            </a:pPr>
            <a:r>
              <a:rPr b="1" lang="en" sz="2400">
                <a:solidFill>
                  <a:srgbClr val="D9D9D9"/>
                </a:solidFill>
                <a:latin typeface="Kalam"/>
                <a:ea typeface="Kalam"/>
                <a:cs typeface="Kalam"/>
                <a:sym typeface="Kalam"/>
              </a:rPr>
              <a:t>Get rid of inbox</a:t>
            </a:r>
            <a:endParaRPr b="1" sz="2400">
              <a:solidFill>
                <a:srgbClr val="D9D9D9"/>
              </a:solidFill>
              <a:latin typeface="Kalam"/>
              <a:ea typeface="Kalam"/>
              <a:cs typeface="Kalam"/>
              <a:sym typeface="Kalam"/>
            </a:endParaRPr>
          </a:p>
          <a:p>
            <a:pPr indent="-381000" lvl="0" marL="457200" rtl="0" algn="l">
              <a:lnSpc>
                <a:spcPct val="115000"/>
              </a:lnSpc>
              <a:spcBef>
                <a:spcPts val="0"/>
              </a:spcBef>
              <a:spcAft>
                <a:spcPts val="0"/>
              </a:spcAft>
              <a:buClr>
                <a:srgbClr val="D9D9D9"/>
              </a:buClr>
              <a:buSzPts val="2400"/>
              <a:buFont typeface="Kalam"/>
              <a:buChar char="●"/>
            </a:pPr>
            <a:r>
              <a:rPr b="1" lang="en" sz="2400">
                <a:solidFill>
                  <a:srgbClr val="D9D9D9"/>
                </a:solidFill>
                <a:latin typeface="Kalam"/>
                <a:ea typeface="Kalam"/>
                <a:cs typeface="Kalam"/>
                <a:sym typeface="Kalam"/>
              </a:rPr>
              <a:t>Add “Friends’ Rechords” </a:t>
            </a:r>
            <a:endParaRPr b="1" sz="2400">
              <a:solidFill>
                <a:srgbClr val="D9D9D9"/>
              </a:solidFill>
              <a:latin typeface="Kalam"/>
              <a:ea typeface="Kalam"/>
              <a:cs typeface="Kalam"/>
              <a:sym typeface="Kalam"/>
            </a:endParaRPr>
          </a:p>
          <a:p>
            <a:pPr indent="-381000" lvl="1" marL="914400" rtl="0" algn="l">
              <a:lnSpc>
                <a:spcPct val="115000"/>
              </a:lnSpc>
              <a:spcBef>
                <a:spcPts val="0"/>
              </a:spcBef>
              <a:spcAft>
                <a:spcPts val="0"/>
              </a:spcAft>
              <a:buClr>
                <a:srgbClr val="D9D9D9"/>
              </a:buClr>
              <a:buSzPts val="2400"/>
              <a:buFont typeface="Kalam Light"/>
              <a:buChar char="○"/>
            </a:pPr>
            <a:r>
              <a:rPr lang="en" sz="2400">
                <a:solidFill>
                  <a:srgbClr val="D9D9D9"/>
                </a:solidFill>
                <a:latin typeface="Kalam Light"/>
                <a:ea typeface="Kalam Light"/>
                <a:cs typeface="Kalam Light"/>
                <a:sym typeface="Kalam Light"/>
              </a:rPr>
              <a:t>“Home” page?</a:t>
            </a:r>
            <a:endParaRPr sz="2400">
              <a:solidFill>
                <a:srgbClr val="D9D9D9"/>
              </a:solidFill>
              <a:latin typeface="Kalam Light"/>
              <a:ea typeface="Kalam Light"/>
              <a:cs typeface="Kalam Light"/>
              <a:sym typeface="Kalam Light"/>
            </a:endParaRPr>
          </a:p>
          <a:p>
            <a:pPr indent="-381000" lvl="1" marL="914400" rtl="0" algn="l">
              <a:lnSpc>
                <a:spcPct val="115000"/>
              </a:lnSpc>
              <a:spcBef>
                <a:spcPts val="0"/>
              </a:spcBef>
              <a:spcAft>
                <a:spcPts val="0"/>
              </a:spcAft>
              <a:buClr>
                <a:srgbClr val="D9D9D9"/>
              </a:buClr>
              <a:buSzPts val="2400"/>
              <a:buFont typeface="Kalam Light"/>
              <a:buChar char="○"/>
            </a:pPr>
            <a:r>
              <a:rPr lang="en" sz="2400">
                <a:solidFill>
                  <a:srgbClr val="D9D9D9"/>
                </a:solidFill>
                <a:latin typeface="Kalam Light"/>
                <a:ea typeface="Kalam Light"/>
                <a:cs typeface="Kalam Light"/>
                <a:sym typeface="Kalam Light"/>
              </a:rPr>
              <a:t>Within “Your Rechords” page?</a:t>
            </a:r>
            <a:endParaRPr sz="2400">
              <a:solidFill>
                <a:srgbClr val="D9D9D9"/>
              </a:solidFill>
              <a:latin typeface="Kalam Light"/>
              <a:ea typeface="Kalam Light"/>
              <a:cs typeface="Kalam Light"/>
              <a:sym typeface="Kalam Light"/>
            </a:endParaRPr>
          </a:p>
          <a:p>
            <a:pPr indent="-381000" lvl="0" marL="457200" rtl="0" algn="l">
              <a:lnSpc>
                <a:spcPct val="115000"/>
              </a:lnSpc>
              <a:spcBef>
                <a:spcPts val="0"/>
              </a:spcBef>
              <a:spcAft>
                <a:spcPts val="0"/>
              </a:spcAft>
              <a:buSzPts val="2400"/>
              <a:buFont typeface="Kalam"/>
              <a:buChar char="●"/>
            </a:pPr>
            <a:r>
              <a:rPr b="1" lang="en" sz="2400">
                <a:latin typeface="Kalam"/>
                <a:ea typeface="Kalam"/>
                <a:cs typeface="Kalam"/>
                <a:sym typeface="Kalam"/>
              </a:rPr>
              <a:t>Tab Navigation</a:t>
            </a:r>
            <a:endParaRPr b="1" sz="2400">
              <a:latin typeface="Kalam"/>
              <a:ea typeface="Kalam"/>
              <a:cs typeface="Kalam"/>
              <a:sym typeface="Kalam"/>
            </a:endParaRPr>
          </a:p>
          <a:p>
            <a:pPr indent="-381000" lvl="1" marL="914400" rtl="0" algn="l">
              <a:lnSpc>
                <a:spcPct val="115000"/>
              </a:lnSpc>
              <a:spcBef>
                <a:spcPts val="0"/>
              </a:spcBef>
              <a:spcAft>
                <a:spcPts val="0"/>
              </a:spcAft>
              <a:buSzPts val="2400"/>
              <a:buFont typeface="Kalam Light"/>
              <a:buChar char="○"/>
            </a:pPr>
            <a:r>
              <a:rPr lang="en" sz="2400">
                <a:latin typeface="Kalam Light"/>
                <a:ea typeface="Kalam Light"/>
                <a:cs typeface="Kalam Light"/>
                <a:sym typeface="Kalam Light"/>
              </a:rPr>
              <a:t>“New Rechord” as center tab</a:t>
            </a:r>
            <a:endParaRPr sz="2400">
              <a:latin typeface="Kalam Light"/>
              <a:ea typeface="Kalam Light"/>
              <a:cs typeface="Kalam Light"/>
              <a:sym typeface="Kalam Light"/>
            </a:endParaRPr>
          </a:p>
        </p:txBody>
      </p:sp>
      <p:sp>
        <p:nvSpPr>
          <p:cNvPr id="426" name="Google Shape;426;p49"/>
          <p:cNvSpPr/>
          <p:nvPr/>
        </p:nvSpPr>
        <p:spPr>
          <a:xfrm>
            <a:off x="0" y="251700"/>
            <a:ext cx="42705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7" name="Google Shape;427;p49"/>
          <p:cNvSpPr txBox="1"/>
          <p:nvPr/>
        </p:nvSpPr>
        <p:spPr>
          <a:xfrm>
            <a:off x="508075" y="251700"/>
            <a:ext cx="37623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UI Changes </a:t>
            </a:r>
            <a:endParaRPr b="1" sz="3000">
              <a:solidFill>
                <a:srgbClr val="FFFFFF"/>
              </a:solidFill>
              <a:latin typeface="Kalam"/>
              <a:ea typeface="Kalam"/>
              <a:cs typeface="Kalam"/>
              <a:sym typeface="Kalam"/>
            </a:endParaRPr>
          </a:p>
        </p:txBody>
      </p:sp>
      <p:pic>
        <p:nvPicPr>
          <p:cNvPr id="428" name="Google Shape;428;p49"/>
          <p:cNvPicPr preferRelativeResize="0"/>
          <p:nvPr/>
        </p:nvPicPr>
        <p:blipFill rotWithShape="1">
          <a:blip r:embed="rId3">
            <a:alphaModFix/>
          </a:blip>
          <a:srcRect b="16687" l="0" r="0" t="0"/>
          <a:stretch/>
        </p:blipFill>
        <p:spPr>
          <a:xfrm>
            <a:off x="225700" y="383325"/>
            <a:ext cx="813976" cy="6781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50"/>
          <p:cNvSpPr txBox="1"/>
          <p:nvPr/>
        </p:nvSpPr>
        <p:spPr>
          <a:xfrm>
            <a:off x="0" y="1193100"/>
            <a:ext cx="9144000" cy="39501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D9D9D9"/>
              </a:buClr>
              <a:buSzPts val="2400"/>
              <a:buFont typeface="Kalam"/>
              <a:buChar char="●"/>
            </a:pPr>
            <a:r>
              <a:rPr b="1" lang="en" sz="2400">
                <a:solidFill>
                  <a:srgbClr val="D9D9D9"/>
                </a:solidFill>
                <a:latin typeface="Kalam"/>
                <a:ea typeface="Kalam"/>
                <a:cs typeface="Kalam"/>
                <a:sym typeface="Kalam"/>
              </a:rPr>
              <a:t>Get rid of inbox</a:t>
            </a:r>
            <a:endParaRPr b="1" sz="2400">
              <a:solidFill>
                <a:srgbClr val="D9D9D9"/>
              </a:solidFill>
              <a:latin typeface="Kalam"/>
              <a:ea typeface="Kalam"/>
              <a:cs typeface="Kalam"/>
              <a:sym typeface="Kalam"/>
            </a:endParaRPr>
          </a:p>
          <a:p>
            <a:pPr indent="-381000" lvl="0" marL="457200" rtl="0" algn="l">
              <a:lnSpc>
                <a:spcPct val="115000"/>
              </a:lnSpc>
              <a:spcBef>
                <a:spcPts val="0"/>
              </a:spcBef>
              <a:spcAft>
                <a:spcPts val="0"/>
              </a:spcAft>
              <a:buClr>
                <a:srgbClr val="D9D9D9"/>
              </a:buClr>
              <a:buSzPts val="2400"/>
              <a:buFont typeface="Kalam"/>
              <a:buChar char="●"/>
            </a:pPr>
            <a:r>
              <a:rPr b="1" lang="en" sz="2400">
                <a:solidFill>
                  <a:srgbClr val="D9D9D9"/>
                </a:solidFill>
                <a:latin typeface="Kalam"/>
                <a:ea typeface="Kalam"/>
                <a:cs typeface="Kalam"/>
                <a:sym typeface="Kalam"/>
              </a:rPr>
              <a:t>Add “Friends’ Rechords” </a:t>
            </a:r>
            <a:endParaRPr b="1" sz="2400">
              <a:solidFill>
                <a:srgbClr val="D9D9D9"/>
              </a:solidFill>
              <a:latin typeface="Kalam"/>
              <a:ea typeface="Kalam"/>
              <a:cs typeface="Kalam"/>
              <a:sym typeface="Kalam"/>
            </a:endParaRPr>
          </a:p>
          <a:p>
            <a:pPr indent="-381000" lvl="1" marL="914400" rtl="0" algn="l">
              <a:lnSpc>
                <a:spcPct val="115000"/>
              </a:lnSpc>
              <a:spcBef>
                <a:spcPts val="0"/>
              </a:spcBef>
              <a:spcAft>
                <a:spcPts val="0"/>
              </a:spcAft>
              <a:buClr>
                <a:srgbClr val="D9D9D9"/>
              </a:buClr>
              <a:buSzPts val="2400"/>
              <a:buFont typeface="Kalam Light"/>
              <a:buChar char="○"/>
            </a:pPr>
            <a:r>
              <a:rPr lang="en" sz="2400">
                <a:solidFill>
                  <a:srgbClr val="D9D9D9"/>
                </a:solidFill>
                <a:latin typeface="Kalam Light"/>
                <a:ea typeface="Kalam Light"/>
                <a:cs typeface="Kalam Light"/>
                <a:sym typeface="Kalam Light"/>
              </a:rPr>
              <a:t>“Home” page?</a:t>
            </a:r>
            <a:endParaRPr sz="2400">
              <a:solidFill>
                <a:srgbClr val="D9D9D9"/>
              </a:solidFill>
              <a:latin typeface="Kalam Light"/>
              <a:ea typeface="Kalam Light"/>
              <a:cs typeface="Kalam Light"/>
              <a:sym typeface="Kalam Light"/>
            </a:endParaRPr>
          </a:p>
          <a:p>
            <a:pPr indent="-381000" lvl="1" marL="914400" rtl="0" algn="l">
              <a:lnSpc>
                <a:spcPct val="115000"/>
              </a:lnSpc>
              <a:spcBef>
                <a:spcPts val="0"/>
              </a:spcBef>
              <a:spcAft>
                <a:spcPts val="0"/>
              </a:spcAft>
              <a:buClr>
                <a:srgbClr val="D9D9D9"/>
              </a:buClr>
              <a:buSzPts val="2400"/>
              <a:buFont typeface="Kalam Light"/>
              <a:buChar char="○"/>
            </a:pPr>
            <a:r>
              <a:rPr lang="en" sz="2400">
                <a:solidFill>
                  <a:srgbClr val="D9D9D9"/>
                </a:solidFill>
                <a:latin typeface="Kalam Light"/>
                <a:ea typeface="Kalam Light"/>
                <a:cs typeface="Kalam Light"/>
                <a:sym typeface="Kalam Light"/>
              </a:rPr>
              <a:t>Within “Your Rechords” page?</a:t>
            </a:r>
            <a:endParaRPr sz="2400">
              <a:solidFill>
                <a:srgbClr val="D9D9D9"/>
              </a:solidFill>
              <a:latin typeface="Kalam Light"/>
              <a:ea typeface="Kalam Light"/>
              <a:cs typeface="Kalam Light"/>
              <a:sym typeface="Kalam Light"/>
            </a:endParaRPr>
          </a:p>
          <a:p>
            <a:pPr indent="-381000" lvl="0" marL="457200" rtl="0" algn="l">
              <a:lnSpc>
                <a:spcPct val="115000"/>
              </a:lnSpc>
              <a:spcBef>
                <a:spcPts val="0"/>
              </a:spcBef>
              <a:spcAft>
                <a:spcPts val="0"/>
              </a:spcAft>
              <a:buClr>
                <a:srgbClr val="D9D9D9"/>
              </a:buClr>
              <a:buSzPts val="2400"/>
              <a:buFont typeface="Kalam"/>
              <a:buChar char="●"/>
            </a:pPr>
            <a:r>
              <a:rPr b="1" lang="en" sz="2400">
                <a:solidFill>
                  <a:srgbClr val="D9D9D9"/>
                </a:solidFill>
                <a:latin typeface="Kalam"/>
                <a:ea typeface="Kalam"/>
                <a:cs typeface="Kalam"/>
                <a:sym typeface="Kalam"/>
              </a:rPr>
              <a:t>Tab Navigation</a:t>
            </a:r>
            <a:endParaRPr b="1" sz="2400">
              <a:solidFill>
                <a:srgbClr val="D9D9D9"/>
              </a:solidFill>
              <a:latin typeface="Kalam"/>
              <a:ea typeface="Kalam"/>
              <a:cs typeface="Kalam"/>
              <a:sym typeface="Kalam"/>
            </a:endParaRPr>
          </a:p>
          <a:p>
            <a:pPr indent="-381000" lvl="1" marL="914400" rtl="0" algn="l">
              <a:lnSpc>
                <a:spcPct val="115000"/>
              </a:lnSpc>
              <a:spcBef>
                <a:spcPts val="0"/>
              </a:spcBef>
              <a:spcAft>
                <a:spcPts val="0"/>
              </a:spcAft>
              <a:buClr>
                <a:srgbClr val="D9D9D9"/>
              </a:buClr>
              <a:buSzPts val="2400"/>
              <a:buFont typeface="Kalam Light"/>
              <a:buChar char="○"/>
            </a:pPr>
            <a:r>
              <a:rPr lang="en" sz="2400">
                <a:solidFill>
                  <a:srgbClr val="D9D9D9"/>
                </a:solidFill>
                <a:latin typeface="Kalam Light"/>
                <a:ea typeface="Kalam Light"/>
                <a:cs typeface="Kalam Light"/>
                <a:sym typeface="Kalam Light"/>
              </a:rPr>
              <a:t>“New Rechord” as center tab</a:t>
            </a:r>
            <a:endParaRPr sz="2400">
              <a:solidFill>
                <a:srgbClr val="D9D9D9"/>
              </a:solidFill>
              <a:latin typeface="Kalam Light"/>
              <a:ea typeface="Kalam Light"/>
              <a:cs typeface="Kalam Light"/>
              <a:sym typeface="Kalam Light"/>
            </a:endParaRPr>
          </a:p>
          <a:p>
            <a:pPr indent="-381000" lvl="0" marL="457200" rtl="0" algn="l">
              <a:lnSpc>
                <a:spcPct val="115000"/>
              </a:lnSpc>
              <a:spcBef>
                <a:spcPts val="0"/>
              </a:spcBef>
              <a:spcAft>
                <a:spcPts val="0"/>
              </a:spcAft>
              <a:buClr>
                <a:schemeClr val="dk1"/>
              </a:buClr>
              <a:buSzPts val="2400"/>
              <a:buFont typeface="Kalam"/>
              <a:buChar char="●"/>
            </a:pPr>
            <a:r>
              <a:rPr b="1" lang="en" sz="2400">
                <a:solidFill>
                  <a:schemeClr val="dk1"/>
                </a:solidFill>
                <a:latin typeface="Kalam"/>
                <a:ea typeface="Kalam"/>
                <a:cs typeface="Kalam"/>
                <a:sym typeface="Kalam"/>
              </a:rPr>
              <a:t>Change order of “New Rechord” page</a:t>
            </a:r>
            <a:endParaRPr b="1" sz="2400">
              <a:solidFill>
                <a:schemeClr val="dk1"/>
              </a:solidFill>
              <a:latin typeface="Kalam"/>
              <a:ea typeface="Kalam"/>
              <a:cs typeface="Kalam"/>
              <a:sym typeface="Kalam"/>
            </a:endParaRPr>
          </a:p>
          <a:p>
            <a:pPr indent="-381000" lvl="1" marL="914400" rtl="0" algn="l">
              <a:lnSpc>
                <a:spcPct val="115000"/>
              </a:lnSpc>
              <a:spcBef>
                <a:spcPts val="0"/>
              </a:spcBef>
              <a:spcAft>
                <a:spcPts val="0"/>
              </a:spcAft>
              <a:buClr>
                <a:schemeClr val="dk1"/>
              </a:buClr>
              <a:buSzPts val="2400"/>
              <a:buFont typeface="Kalam Light"/>
              <a:buChar char="○"/>
            </a:pPr>
            <a:r>
              <a:rPr lang="en" sz="2400">
                <a:solidFill>
                  <a:schemeClr val="dk1"/>
                </a:solidFill>
                <a:latin typeface="Kalam Light"/>
                <a:ea typeface="Kalam Light"/>
                <a:cs typeface="Kalam Light"/>
                <a:sym typeface="Kalam Light"/>
              </a:rPr>
              <a:t>Location, Song, Memory Description, Rechord Title</a:t>
            </a:r>
            <a:endParaRPr sz="2400">
              <a:latin typeface="Kalam Light"/>
              <a:ea typeface="Kalam Light"/>
              <a:cs typeface="Kalam Light"/>
              <a:sym typeface="Kalam Light"/>
            </a:endParaRPr>
          </a:p>
        </p:txBody>
      </p:sp>
      <p:sp>
        <p:nvSpPr>
          <p:cNvPr id="434" name="Google Shape;434;p50"/>
          <p:cNvSpPr/>
          <p:nvPr/>
        </p:nvSpPr>
        <p:spPr>
          <a:xfrm>
            <a:off x="0" y="251700"/>
            <a:ext cx="42705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5" name="Google Shape;435;p50"/>
          <p:cNvSpPr txBox="1"/>
          <p:nvPr/>
        </p:nvSpPr>
        <p:spPr>
          <a:xfrm>
            <a:off x="508075" y="251700"/>
            <a:ext cx="37623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UI Changes </a:t>
            </a:r>
            <a:endParaRPr b="1" sz="3000">
              <a:solidFill>
                <a:srgbClr val="FFFFFF"/>
              </a:solidFill>
              <a:latin typeface="Kalam"/>
              <a:ea typeface="Kalam"/>
              <a:cs typeface="Kalam"/>
              <a:sym typeface="Kalam"/>
            </a:endParaRPr>
          </a:p>
        </p:txBody>
      </p:sp>
      <p:pic>
        <p:nvPicPr>
          <p:cNvPr id="436" name="Google Shape;436;p50"/>
          <p:cNvPicPr preferRelativeResize="0"/>
          <p:nvPr/>
        </p:nvPicPr>
        <p:blipFill rotWithShape="1">
          <a:blip r:embed="rId3">
            <a:alphaModFix/>
          </a:blip>
          <a:srcRect b="16687" l="0" r="0" t="0"/>
          <a:stretch/>
        </p:blipFill>
        <p:spPr>
          <a:xfrm>
            <a:off x="225700" y="383325"/>
            <a:ext cx="813976" cy="6781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pic>
        <p:nvPicPr>
          <p:cNvPr id="441" name="Google Shape;441;p51"/>
          <p:cNvPicPr preferRelativeResize="0"/>
          <p:nvPr/>
        </p:nvPicPr>
        <p:blipFill rotWithShape="1">
          <a:blip r:embed="rId3">
            <a:alphaModFix amt="50000"/>
          </a:blip>
          <a:srcRect b="0" l="38378" r="0" t="0"/>
          <a:stretch/>
        </p:blipFill>
        <p:spPr>
          <a:xfrm>
            <a:off x="-1" y="0"/>
            <a:ext cx="4226025" cy="5143499"/>
          </a:xfrm>
          <a:prstGeom prst="rect">
            <a:avLst/>
          </a:prstGeom>
          <a:noFill/>
          <a:ln>
            <a:noFill/>
          </a:ln>
        </p:spPr>
      </p:pic>
      <p:sp>
        <p:nvSpPr>
          <p:cNvPr id="442" name="Google Shape;442;p51"/>
          <p:cNvSpPr txBox="1"/>
          <p:nvPr/>
        </p:nvSpPr>
        <p:spPr>
          <a:xfrm>
            <a:off x="4572000" y="0"/>
            <a:ext cx="4572000" cy="514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Mission Statement</a:t>
            </a:r>
            <a:endParaRPr b="1"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Selected Interface</a:t>
            </a:r>
            <a:endParaRPr b="1"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Low-Fi Prototype</a:t>
            </a:r>
            <a:endParaRPr b="1" sz="3000">
              <a:solidFill>
                <a:srgbClr val="D9D9D9"/>
              </a:solidFill>
              <a:latin typeface="Kalam"/>
              <a:ea typeface="Kalam"/>
              <a:cs typeface="Kalam"/>
              <a:sym typeface="Kalam"/>
            </a:endParaRPr>
          </a:p>
          <a:p>
            <a:pPr indent="457200" lvl="0" marL="0" rtl="0" algn="l">
              <a:lnSpc>
                <a:spcPct val="115000"/>
              </a:lnSpc>
              <a:spcBef>
                <a:spcPts val="0"/>
              </a:spcBef>
              <a:spcAft>
                <a:spcPts val="0"/>
              </a:spcAft>
              <a:buNone/>
            </a:pPr>
            <a:r>
              <a:rPr lang="en" sz="3000">
                <a:solidFill>
                  <a:srgbClr val="D9D9D9"/>
                </a:solidFill>
                <a:latin typeface="Kalam"/>
                <a:ea typeface="Kalam"/>
                <a:cs typeface="Kalam"/>
                <a:sym typeface="Kalam"/>
              </a:rPr>
              <a:t>Three Task Flows</a:t>
            </a:r>
            <a:endParaRPr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Experiment</a:t>
            </a:r>
            <a:endParaRPr b="1" sz="3000">
              <a:solidFill>
                <a:srgbClr val="D9D9D9"/>
              </a:solidFill>
              <a:latin typeface="Kalam"/>
              <a:ea typeface="Kalam"/>
              <a:cs typeface="Kalam"/>
              <a:sym typeface="Kalam"/>
            </a:endParaRPr>
          </a:p>
          <a:p>
            <a:pPr indent="457200" lvl="0" marL="0" rtl="0" algn="l">
              <a:lnSpc>
                <a:spcPct val="115000"/>
              </a:lnSpc>
              <a:spcBef>
                <a:spcPts val="0"/>
              </a:spcBef>
              <a:spcAft>
                <a:spcPts val="0"/>
              </a:spcAft>
              <a:buNone/>
            </a:pPr>
            <a:r>
              <a:rPr lang="en" sz="3000">
                <a:solidFill>
                  <a:srgbClr val="D9D9D9"/>
                </a:solidFill>
                <a:latin typeface="Kalam"/>
                <a:ea typeface="Kalam"/>
                <a:cs typeface="Kalam"/>
                <a:sym typeface="Kalam"/>
              </a:rPr>
              <a:t>Method</a:t>
            </a:r>
            <a:endParaRPr sz="3000">
              <a:solidFill>
                <a:srgbClr val="D9D9D9"/>
              </a:solidFill>
              <a:latin typeface="Kalam"/>
              <a:ea typeface="Kalam"/>
              <a:cs typeface="Kalam"/>
              <a:sym typeface="Kalam"/>
            </a:endParaRPr>
          </a:p>
          <a:p>
            <a:pPr indent="457200" lvl="0" marL="0" rtl="0" algn="l">
              <a:lnSpc>
                <a:spcPct val="115000"/>
              </a:lnSpc>
              <a:spcBef>
                <a:spcPts val="0"/>
              </a:spcBef>
              <a:spcAft>
                <a:spcPts val="0"/>
              </a:spcAft>
              <a:buNone/>
            </a:pPr>
            <a:r>
              <a:rPr lang="en" sz="3000">
                <a:solidFill>
                  <a:srgbClr val="D9D9D9"/>
                </a:solidFill>
                <a:latin typeface="Kalam"/>
                <a:ea typeface="Kalam"/>
                <a:cs typeface="Kalam"/>
                <a:sym typeface="Kalam"/>
              </a:rPr>
              <a:t>Results</a:t>
            </a:r>
            <a:endParaRPr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UI Changes</a:t>
            </a:r>
            <a:endParaRPr b="1"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latin typeface="Kalam"/>
                <a:ea typeface="Kalam"/>
                <a:cs typeface="Kalam"/>
                <a:sym typeface="Kalam"/>
              </a:rPr>
              <a:t>Summary</a:t>
            </a:r>
            <a:endParaRPr b="1" sz="3000">
              <a:latin typeface="Kalam"/>
              <a:ea typeface="Kalam"/>
              <a:cs typeface="Kalam"/>
              <a:sym typeface="Kala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16"/>
          <p:cNvSpPr/>
          <p:nvPr/>
        </p:nvSpPr>
        <p:spPr>
          <a:xfrm>
            <a:off x="0" y="251700"/>
            <a:ext cx="42156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 name="Google Shape;74;p16"/>
          <p:cNvSpPr txBox="1"/>
          <p:nvPr/>
        </p:nvSpPr>
        <p:spPr>
          <a:xfrm>
            <a:off x="782725" y="251700"/>
            <a:ext cx="34146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Mission Statement</a:t>
            </a:r>
            <a:endParaRPr b="1" sz="3000">
              <a:solidFill>
                <a:srgbClr val="FFFFFF"/>
              </a:solidFill>
              <a:latin typeface="Kalam"/>
              <a:ea typeface="Kalam"/>
              <a:cs typeface="Kalam"/>
              <a:sym typeface="Kalam"/>
            </a:endParaRPr>
          </a:p>
        </p:txBody>
      </p:sp>
      <p:pic>
        <p:nvPicPr>
          <p:cNvPr id="75" name="Google Shape;75;p16"/>
          <p:cNvPicPr preferRelativeResize="0"/>
          <p:nvPr/>
        </p:nvPicPr>
        <p:blipFill rotWithShape="1">
          <a:blip r:embed="rId3">
            <a:alphaModFix/>
          </a:blip>
          <a:srcRect b="15469" l="0" r="0" t="0"/>
          <a:stretch/>
        </p:blipFill>
        <p:spPr>
          <a:xfrm>
            <a:off x="46316" y="411151"/>
            <a:ext cx="736409" cy="6224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52"/>
          <p:cNvSpPr txBox="1"/>
          <p:nvPr/>
        </p:nvSpPr>
        <p:spPr>
          <a:xfrm>
            <a:off x="0" y="1193100"/>
            <a:ext cx="9144000" cy="3950100"/>
          </a:xfrm>
          <a:prstGeom prst="rect">
            <a:avLst/>
          </a:prstGeom>
          <a:noFill/>
          <a:ln>
            <a:noFill/>
          </a:ln>
        </p:spPr>
        <p:txBody>
          <a:bodyPr anchorCtr="0" anchor="t" bIns="91425" lIns="91425" spcFirstLastPara="1" rIns="91425" wrap="square" tIns="91425">
            <a:noAutofit/>
          </a:bodyPr>
          <a:lstStyle/>
          <a:p>
            <a:pPr indent="-419100" lvl="0" marL="457200" marR="0" rtl="0" algn="l">
              <a:lnSpc>
                <a:spcPct val="115000"/>
              </a:lnSpc>
              <a:spcBef>
                <a:spcPts val="0"/>
              </a:spcBef>
              <a:spcAft>
                <a:spcPts val="0"/>
              </a:spcAft>
              <a:buSzPts val="3000"/>
              <a:buFont typeface="Kalam"/>
              <a:buChar char="●"/>
            </a:pPr>
            <a:r>
              <a:rPr b="1" lang="en" sz="3000">
                <a:latin typeface="Kalam"/>
                <a:ea typeface="Kalam"/>
                <a:cs typeface="Kalam"/>
                <a:sym typeface="Kalam"/>
              </a:rPr>
              <a:t>Users enjoyed connecting songs and memories to create rechord</a:t>
            </a:r>
            <a:endParaRPr b="1" sz="3000">
              <a:latin typeface="Kalam"/>
              <a:ea typeface="Kalam"/>
              <a:cs typeface="Kalam"/>
              <a:sym typeface="Kalam"/>
            </a:endParaRPr>
          </a:p>
          <a:p>
            <a:pPr indent="-419100" lvl="0" marL="457200" marR="0" rtl="0" algn="l">
              <a:lnSpc>
                <a:spcPct val="115000"/>
              </a:lnSpc>
              <a:spcBef>
                <a:spcPts val="0"/>
              </a:spcBef>
              <a:spcAft>
                <a:spcPts val="0"/>
              </a:spcAft>
              <a:buSzPts val="3000"/>
              <a:buFont typeface="Kalam"/>
              <a:buChar char="●"/>
            </a:pPr>
            <a:r>
              <a:rPr b="1" lang="en" sz="3000">
                <a:latin typeface="Kalam"/>
                <a:ea typeface="Kalam"/>
                <a:cs typeface="Kalam"/>
                <a:sym typeface="Kalam"/>
              </a:rPr>
              <a:t>Users want more emphasis on the main purpose of the project</a:t>
            </a:r>
            <a:endParaRPr b="1" sz="3000">
              <a:latin typeface="Kalam"/>
              <a:ea typeface="Kalam"/>
              <a:cs typeface="Kalam"/>
              <a:sym typeface="Kalam"/>
            </a:endParaRPr>
          </a:p>
          <a:p>
            <a:pPr indent="-419100" lvl="0" marL="457200" marR="0" rtl="0" algn="l">
              <a:lnSpc>
                <a:spcPct val="115000"/>
              </a:lnSpc>
              <a:spcBef>
                <a:spcPts val="0"/>
              </a:spcBef>
              <a:spcAft>
                <a:spcPts val="0"/>
              </a:spcAft>
              <a:buSzPts val="3000"/>
              <a:buFont typeface="Kalam"/>
              <a:buChar char="●"/>
            </a:pPr>
            <a:r>
              <a:rPr b="1" lang="en" sz="3000">
                <a:latin typeface="Kalam"/>
                <a:ea typeface="Kalam"/>
                <a:cs typeface="Kalam"/>
                <a:sym typeface="Kalam"/>
              </a:rPr>
              <a:t>Labels need to be more clear </a:t>
            </a:r>
            <a:endParaRPr b="1" sz="3000">
              <a:latin typeface="Kalam"/>
              <a:ea typeface="Kalam"/>
              <a:cs typeface="Kalam"/>
              <a:sym typeface="Kalam"/>
            </a:endParaRPr>
          </a:p>
          <a:p>
            <a:pPr indent="-419100" lvl="0" marL="457200" marR="0" rtl="0" algn="l">
              <a:lnSpc>
                <a:spcPct val="115000"/>
              </a:lnSpc>
              <a:spcBef>
                <a:spcPts val="0"/>
              </a:spcBef>
              <a:spcAft>
                <a:spcPts val="0"/>
              </a:spcAft>
              <a:buSzPts val="3000"/>
              <a:buFont typeface="Kalam"/>
              <a:buChar char="●"/>
            </a:pPr>
            <a:r>
              <a:rPr b="1" lang="en" sz="3000">
                <a:latin typeface="Kalam"/>
                <a:ea typeface="Kalam"/>
                <a:cs typeface="Kalam"/>
                <a:sym typeface="Kalam"/>
              </a:rPr>
              <a:t>Sharing was far too confusing and difficult</a:t>
            </a:r>
            <a:endParaRPr b="1" sz="3000">
              <a:latin typeface="Kalam"/>
              <a:ea typeface="Kalam"/>
              <a:cs typeface="Kalam"/>
              <a:sym typeface="Kalam"/>
            </a:endParaRPr>
          </a:p>
          <a:p>
            <a:pPr indent="-419100" lvl="0" marL="457200" marR="0" rtl="0" algn="l">
              <a:lnSpc>
                <a:spcPct val="115000"/>
              </a:lnSpc>
              <a:spcBef>
                <a:spcPts val="0"/>
              </a:spcBef>
              <a:spcAft>
                <a:spcPts val="0"/>
              </a:spcAft>
              <a:buSzPts val="3000"/>
              <a:buFont typeface="Kalam"/>
              <a:buChar char="●"/>
            </a:pPr>
            <a:r>
              <a:rPr b="1" lang="en" sz="3000">
                <a:latin typeface="Kalam"/>
                <a:ea typeface="Kalam"/>
                <a:cs typeface="Kalam"/>
                <a:sym typeface="Kalam"/>
              </a:rPr>
              <a:t>Saving rechord took too long because of confusion</a:t>
            </a:r>
            <a:endParaRPr b="1" sz="3000">
              <a:latin typeface="Kalam"/>
              <a:ea typeface="Kalam"/>
              <a:cs typeface="Kalam"/>
              <a:sym typeface="Kalam"/>
            </a:endParaRPr>
          </a:p>
        </p:txBody>
      </p:sp>
      <p:sp>
        <p:nvSpPr>
          <p:cNvPr id="448" name="Google Shape;448;p52"/>
          <p:cNvSpPr/>
          <p:nvPr/>
        </p:nvSpPr>
        <p:spPr>
          <a:xfrm>
            <a:off x="0" y="251700"/>
            <a:ext cx="42705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9" name="Google Shape;449;p52"/>
          <p:cNvSpPr txBox="1"/>
          <p:nvPr/>
        </p:nvSpPr>
        <p:spPr>
          <a:xfrm>
            <a:off x="508075" y="251700"/>
            <a:ext cx="37623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Summary</a:t>
            </a:r>
            <a:r>
              <a:rPr b="1" lang="en" sz="3000">
                <a:solidFill>
                  <a:srgbClr val="FFFFFF"/>
                </a:solidFill>
                <a:latin typeface="Kalam"/>
                <a:ea typeface="Kalam"/>
                <a:cs typeface="Kalam"/>
                <a:sym typeface="Kalam"/>
              </a:rPr>
              <a:t> </a:t>
            </a:r>
            <a:endParaRPr b="1" sz="3000">
              <a:solidFill>
                <a:srgbClr val="FFFFFF"/>
              </a:solidFill>
              <a:latin typeface="Kalam"/>
              <a:ea typeface="Kalam"/>
              <a:cs typeface="Kalam"/>
              <a:sym typeface="Kalam"/>
            </a:endParaRPr>
          </a:p>
        </p:txBody>
      </p:sp>
      <p:pic>
        <p:nvPicPr>
          <p:cNvPr id="450" name="Google Shape;450;p52"/>
          <p:cNvPicPr preferRelativeResize="0"/>
          <p:nvPr/>
        </p:nvPicPr>
        <p:blipFill rotWithShape="1">
          <a:blip r:embed="rId3">
            <a:alphaModFix/>
          </a:blip>
          <a:srcRect b="13503" l="0" r="0" t="-4256"/>
          <a:stretch/>
        </p:blipFill>
        <p:spPr>
          <a:xfrm>
            <a:off x="225700" y="353050"/>
            <a:ext cx="813976" cy="7386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p53"/>
          <p:cNvSpPr/>
          <p:nvPr/>
        </p:nvSpPr>
        <p:spPr>
          <a:xfrm>
            <a:off x="2436750" y="2166850"/>
            <a:ext cx="42705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6" name="Google Shape;456;p53"/>
          <p:cNvSpPr txBox="1"/>
          <p:nvPr/>
        </p:nvSpPr>
        <p:spPr>
          <a:xfrm>
            <a:off x="2436625" y="2166850"/>
            <a:ext cx="42705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Questions?</a:t>
            </a:r>
            <a:r>
              <a:rPr b="1" lang="en" sz="3000">
                <a:solidFill>
                  <a:srgbClr val="FFFFFF"/>
                </a:solidFill>
                <a:latin typeface="Kalam"/>
                <a:ea typeface="Kalam"/>
                <a:cs typeface="Kalam"/>
                <a:sym typeface="Kalam"/>
              </a:rPr>
              <a:t> </a:t>
            </a:r>
            <a:endParaRPr b="1" sz="3000">
              <a:solidFill>
                <a:srgbClr val="FFFFFF"/>
              </a:solidFill>
              <a:latin typeface="Kalam"/>
              <a:ea typeface="Kalam"/>
              <a:cs typeface="Kalam"/>
              <a:sym typeface="Kalam"/>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Google Shape;461;p54"/>
          <p:cNvSpPr/>
          <p:nvPr/>
        </p:nvSpPr>
        <p:spPr>
          <a:xfrm rot="-2700000">
            <a:off x="-3122348" y="-485136"/>
            <a:ext cx="7947739" cy="2165444"/>
          </a:xfrm>
          <a:prstGeom prst="rect">
            <a:avLst/>
          </a:prstGeom>
          <a:gradFill>
            <a:gsLst>
              <a:gs pos="0">
                <a:srgbClr val="20124D">
                  <a:alpha val="56470"/>
                </a:srgbClr>
              </a:gs>
              <a:gs pos="100000">
                <a:srgbClr val="D5A6BD">
                  <a:alpha val="73333"/>
                </a:srgbClr>
              </a:gs>
            </a:gsLst>
            <a:lin ang="2700006"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2" name="Google Shape;462;p54"/>
          <p:cNvSpPr txBox="1"/>
          <p:nvPr/>
        </p:nvSpPr>
        <p:spPr>
          <a:xfrm rot="-2700000">
            <a:off x="-423893" y="845055"/>
            <a:ext cx="3283380" cy="61560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Kalam"/>
                <a:ea typeface="Kalam"/>
                <a:cs typeface="Kalam"/>
                <a:sym typeface="Kalam"/>
              </a:rPr>
              <a:t>Bibliography</a:t>
            </a:r>
            <a:endParaRPr sz="3000">
              <a:solidFill>
                <a:srgbClr val="FFFFFF"/>
              </a:solidFill>
              <a:latin typeface="Kalam"/>
              <a:ea typeface="Kalam"/>
              <a:cs typeface="Kalam"/>
              <a:sym typeface="Kalam"/>
            </a:endParaRPr>
          </a:p>
        </p:txBody>
      </p:sp>
      <p:sp>
        <p:nvSpPr>
          <p:cNvPr id="463" name="Google Shape;463;p54"/>
          <p:cNvSpPr txBox="1"/>
          <p:nvPr/>
        </p:nvSpPr>
        <p:spPr>
          <a:xfrm>
            <a:off x="2768375" y="0"/>
            <a:ext cx="63756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3"/>
              </a:rPr>
              <a:t>https://www.google.com/url?sa=i&amp;source=images&amp;cd=&amp;ved=2ahUKEwiw8_ijsZ_eAhXcFTQIHSgBAQYQjRx6BAgBEAU&amp;url=https%3A%2F%2Fwww.pinterest.com%2Fkhrisi%2Frecords-on%2F&amp;psig=AOvVaw0e2ZKujT4zoUZeSyXZvpIW&amp;ust=1540480918061944</a:t>
            </a:r>
            <a:r>
              <a:rPr lang="en" sz="1800"/>
              <a:t> (Hand reaching for records)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Target by Gregor Cresnar from the Noun Project</a:t>
            </a:r>
            <a:endParaRPr sz="1800"/>
          </a:p>
          <a:p>
            <a:pPr indent="0" lvl="0" marL="0" rtl="0" algn="l">
              <a:spcBef>
                <a:spcPts val="0"/>
              </a:spcBef>
              <a:spcAft>
                <a:spcPts val="0"/>
              </a:spcAft>
              <a:buNone/>
            </a:pPr>
            <a:r>
              <a:rPr lang="en" sz="1800"/>
              <a:t>Trophy by Felix Brönnimann from the Noun Project</a:t>
            </a:r>
            <a:endParaRPr sz="1800"/>
          </a:p>
          <a:p>
            <a:pPr indent="0" lvl="0" marL="0" rtl="0" algn="l">
              <a:spcBef>
                <a:spcPts val="0"/>
              </a:spcBef>
              <a:spcAft>
                <a:spcPts val="0"/>
              </a:spcAft>
              <a:buNone/>
            </a:pPr>
            <a:r>
              <a:rPr lang="en" sz="1800"/>
              <a:t>Prototyping by ProSymbols from the Noun Project</a:t>
            </a:r>
            <a:endParaRPr sz="1800"/>
          </a:p>
          <a:p>
            <a:pPr indent="0" lvl="0" marL="0" rtl="0" algn="l">
              <a:spcBef>
                <a:spcPts val="0"/>
              </a:spcBef>
              <a:spcAft>
                <a:spcPts val="0"/>
              </a:spcAft>
              <a:buNone/>
            </a:pPr>
            <a:r>
              <a:rPr lang="en" sz="1800"/>
              <a:t>experiment by Dinosoft Labs from the Noun Project</a:t>
            </a:r>
            <a:endParaRPr sz="1800"/>
          </a:p>
          <a:p>
            <a:pPr indent="0" lvl="0" marL="0" rtl="0" algn="l">
              <a:spcBef>
                <a:spcPts val="0"/>
              </a:spcBef>
              <a:spcAft>
                <a:spcPts val="0"/>
              </a:spcAft>
              <a:buNone/>
            </a:pPr>
            <a:r>
              <a:rPr lang="en" sz="1800"/>
              <a:t>timing by Hugo Heneault from the Noun Project</a:t>
            </a:r>
            <a:endParaRPr sz="1800"/>
          </a:p>
          <a:p>
            <a:pPr indent="0" lvl="0" marL="0" rtl="0" algn="l">
              <a:spcBef>
                <a:spcPts val="0"/>
              </a:spcBef>
              <a:spcAft>
                <a:spcPts val="0"/>
              </a:spcAft>
              <a:buNone/>
            </a:pPr>
            <a:r>
              <a:rPr lang="en" sz="1800"/>
              <a:t>Error by Roselin Christina.S from the Noun Project</a:t>
            </a:r>
            <a:endParaRPr sz="1800"/>
          </a:p>
          <a:p>
            <a:pPr indent="0" lvl="0" marL="0" rtl="0" algn="l">
              <a:spcBef>
                <a:spcPts val="0"/>
              </a:spcBef>
              <a:spcAft>
                <a:spcPts val="0"/>
              </a:spcAft>
              <a:buNone/>
            </a:pPr>
            <a:r>
              <a:rPr lang="en" sz="1800"/>
              <a:t>success by Gregor Cresnar from the Noun Project</a:t>
            </a:r>
            <a:endParaRPr sz="1800"/>
          </a:p>
          <a:p>
            <a:pPr indent="0" lvl="0" marL="0" rtl="0" algn="l">
              <a:spcBef>
                <a:spcPts val="0"/>
              </a:spcBef>
              <a:spcAft>
                <a:spcPts val="0"/>
              </a:spcAft>
              <a:buNone/>
            </a:pPr>
            <a:r>
              <a:rPr lang="en" sz="1800"/>
              <a:t>Idea by Putra Theoo from the Noun Project</a:t>
            </a:r>
            <a:endParaRPr sz="1800"/>
          </a:p>
          <a:p>
            <a:pPr indent="0" lvl="0" marL="0" rtl="0" algn="l">
              <a:spcBef>
                <a:spcPts val="0"/>
              </a:spcBef>
              <a:spcAft>
                <a:spcPts val="0"/>
              </a:spcAft>
              <a:buNone/>
            </a:pPr>
            <a:r>
              <a:rPr lang="en" sz="1800"/>
              <a:t>abstract by matias porta lezcano from the Noun Project</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7"/>
          <p:cNvSpPr/>
          <p:nvPr/>
        </p:nvSpPr>
        <p:spPr>
          <a:xfrm>
            <a:off x="0" y="251700"/>
            <a:ext cx="42156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 name="Google Shape;81;p17"/>
          <p:cNvSpPr txBox="1"/>
          <p:nvPr/>
        </p:nvSpPr>
        <p:spPr>
          <a:xfrm>
            <a:off x="782725" y="251700"/>
            <a:ext cx="34146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Mission Statement</a:t>
            </a:r>
            <a:endParaRPr b="1" sz="3000">
              <a:solidFill>
                <a:srgbClr val="FFFFFF"/>
              </a:solidFill>
              <a:latin typeface="Kalam"/>
              <a:ea typeface="Kalam"/>
              <a:cs typeface="Kalam"/>
              <a:sym typeface="Kalam"/>
            </a:endParaRPr>
          </a:p>
        </p:txBody>
      </p:sp>
      <p:pic>
        <p:nvPicPr>
          <p:cNvPr id="82" name="Google Shape;82;p17"/>
          <p:cNvPicPr preferRelativeResize="0"/>
          <p:nvPr/>
        </p:nvPicPr>
        <p:blipFill rotWithShape="1">
          <a:blip r:embed="rId3">
            <a:alphaModFix/>
          </a:blip>
          <a:srcRect b="15469" l="0" r="0" t="0"/>
          <a:stretch/>
        </p:blipFill>
        <p:spPr>
          <a:xfrm>
            <a:off x="46316" y="411151"/>
            <a:ext cx="736409" cy="622499"/>
          </a:xfrm>
          <a:prstGeom prst="rect">
            <a:avLst/>
          </a:prstGeom>
          <a:noFill/>
          <a:ln>
            <a:noFill/>
          </a:ln>
        </p:spPr>
      </p:pic>
      <p:sp>
        <p:nvSpPr>
          <p:cNvPr id="83" name="Google Shape;83;p17"/>
          <p:cNvSpPr txBox="1"/>
          <p:nvPr/>
        </p:nvSpPr>
        <p:spPr>
          <a:xfrm>
            <a:off x="987000" y="1193100"/>
            <a:ext cx="7170000" cy="3950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dk1"/>
                </a:solidFill>
                <a:latin typeface="Kalam Light"/>
                <a:ea typeface="Kalam Light"/>
                <a:cs typeface="Kalam Light"/>
                <a:sym typeface="Kalam Light"/>
              </a:rPr>
              <a:t>By </a:t>
            </a:r>
            <a:r>
              <a:rPr b="1" lang="en" sz="3000">
                <a:solidFill>
                  <a:schemeClr val="dk1"/>
                </a:solidFill>
                <a:latin typeface="Kalam"/>
                <a:ea typeface="Kalam"/>
                <a:cs typeface="Kalam"/>
                <a:sym typeface="Kalam"/>
              </a:rPr>
              <a:t>connecting music to memories</a:t>
            </a:r>
            <a:r>
              <a:rPr lang="en" sz="3000">
                <a:solidFill>
                  <a:schemeClr val="dk1"/>
                </a:solidFill>
                <a:latin typeface="Kalam Light"/>
                <a:ea typeface="Kalam Light"/>
                <a:cs typeface="Kalam Light"/>
                <a:sym typeface="Kalam Light"/>
              </a:rPr>
              <a:t>, w</a:t>
            </a:r>
            <a:r>
              <a:rPr lang="en" sz="3000">
                <a:solidFill>
                  <a:schemeClr val="dk1"/>
                </a:solidFill>
                <a:latin typeface="Kalam Light"/>
                <a:ea typeface="Kalam Light"/>
                <a:cs typeface="Kalam Light"/>
                <a:sym typeface="Kalam Light"/>
              </a:rPr>
              <a:t>e hope to </a:t>
            </a:r>
            <a:r>
              <a:rPr b="1" lang="en" sz="3000">
                <a:solidFill>
                  <a:schemeClr val="dk1"/>
                </a:solidFill>
                <a:latin typeface="Kalam"/>
                <a:ea typeface="Kalam"/>
                <a:cs typeface="Kalam"/>
                <a:sym typeface="Kalam"/>
              </a:rPr>
              <a:t>add a new dimension</a:t>
            </a:r>
            <a:r>
              <a:rPr lang="en" sz="3000">
                <a:solidFill>
                  <a:schemeClr val="dk1"/>
                </a:solidFill>
                <a:latin typeface="Kalam Light"/>
                <a:ea typeface="Kalam Light"/>
                <a:cs typeface="Kalam Light"/>
                <a:sym typeface="Kalam Light"/>
              </a:rPr>
              <a:t> to memory keeping.</a:t>
            </a:r>
            <a:endParaRPr sz="3000">
              <a:latin typeface="Kalam Light"/>
              <a:ea typeface="Kalam Light"/>
              <a:cs typeface="Kalam Light"/>
              <a:sym typeface="Kalam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pic>
        <p:nvPicPr>
          <p:cNvPr id="88" name="Google Shape;88;p18"/>
          <p:cNvPicPr preferRelativeResize="0"/>
          <p:nvPr/>
        </p:nvPicPr>
        <p:blipFill rotWithShape="1">
          <a:blip r:embed="rId3">
            <a:alphaModFix amt="50000"/>
          </a:blip>
          <a:srcRect b="3148" l="0" r="0" t="3148"/>
          <a:stretch/>
        </p:blipFill>
        <p:spPr>
          <a:xfrm>
            <a:off x="-1" y="0"/>
            <a:ext cx="4226023" cy="5143500"/>
          </a:xfrm>
          <a:prstGeom prst="rect">
            <a:avLst/>
          </a:prstGeom>
          <a:noFill/>
          <a:ln>
            <a:noFill/>
          </a:ln>
        </p:spPr>
      </p:pic>
      <p:sp>
        <p:nvSpPr>
          <p:cNvPr id="89" name="Google Shape;89;p18"/>
          <p:cNvSpPr txBox="1"/>
          <p:nvPr/>
        </p:nvSpPr>
        <p:spPr>
          <a:xfrm>
            <a:off x="4572000" y="0"/>
            <a:ext cx="4572000" cy="514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Mission Statement</a:t>
            </a:r>
            <a:endParaRPr b="1"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latin typeface="Kalam"/>
                <a:ea typeface="Kalam"/>
                <a:cs typeface="Kalam"/>
                <a:sym typeface="Kalam"/>
              </a:rPr>
              <a:t>Selected Interface</a:t>
            </a:r>
            <a:endParaRPr b="1" sz="3000">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Low-Fi Prototype</a:t>
            </a:r>
            <a:endParaRPr b="1" sz="3000">
              <a:solidFill>
                <a:srgbClr val="D9D9D9"/>
              </a:solidFill>
              <a:latin typeface="Kalam"/>
              <a:ea typeface="Kalam"/>
              <a:cs typeface="Kalam"/>
              <a:sym typeface="Kalam"/>
            </a:endParaRPr>
          </a:p>
          <a:p>
            <a:pPr indent="457200" lvl="0" marL="0" rtl="0" algn="l">
              <a:lnSpc>
                <a:spcPct val="115000"/>
              </a:lnSpc>
              <a:spcBef>
                <a:spcPts val="0"/>
              </a:spcBef>
              <a:spcAft>
                <a:spcPts val="0"/>
              </a:spcAft>
              <a:buNone/>
            </a:pPr>
            <a:r>
              <a:rPr lang="en" sz="3000">
                <a:solidFill>
                  <a:srgbClr val="D9D9D9"/>
                </a:solidFill>
                <a:latin typeface="Kalam"/>
                <a:ea typeface="Kalam"/>
                <a:cs typeface="Kalam"/>
                <a:sym typeface="Kalam"/>
              </a:rPr>
              <a:t>Three Task Flows</a:t>
            </a:r>
            <a:endParaRPr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Experiment</a:t>
            </a:r>
            <a:endParaRPr b="1" sz="3000">
              <a:solidFill>
                <a:srgbClr val="D9D9D9"/>
              </a:solidFill>
              <a:latin typeface="Kalam"/>
              <a:ea typeface="Kalam"/>
              <a:cs typeface="Kalam"/>
              <a:sym typeface="Kalam"/>
            </a:endParaRPr>
          </a:p>
          <a:p>
            <a:pPr indent="457200" lvl="0" marL="0" rtl="0" algn="l">
              <a:lnSpc>
                <a:spcPct val="115000"/>
              </a:lnSpc>
              <a:spcBef>
                <a:spcPts val="0"/>
              </a:spcBef>
              <a:spcAft>
                <a:spcPts val="0"/>
              </a:spcAft>
              <a:buNone/>
            </a:pPr>
            <a:r>
              <a:rPr lang="en" sz="3000">
                <a:solidFill>
                  <a:srgbClr val="D9D9D9"/>
                </a:solidFill>
                <a:latin typeface="Kalam"/>
                <a:ea typeface="Kalam"/>
                <a:cs typeface="Kalam"/>
                <a:sym typeface="Kalam"/>
              </a:rPr>
              <a:t>Method</a:t>
            </a:r>
            <a:endParaRPr sz="3000">
              <a:solidFill>
                <a:srgbClr val="D9D9D9"/>
              </a:solidFill>
              <a:latin typeface="Kalam"/>
              <a:ea typeface="Kalam"/>
              <a:cs typeface="Kalam"/>
              <a:sym typeface="Kalam"/>
            </a:endParaRPr>
          </a:p>
          <a:p>
            <a:pPr indent="457200" lvl="0" marL="0" rtl="0" algn="l">
              <a:lnSpc>
                <a:spcPct val="115000"/>
              </a:lnSpc>
              <a:spcBef>
                <a:spcPts val="0"/>
              </a:spcBef>
              <a:spcAft>
                <a:spcPts val="0"/>
              </a:spcAft>
              <a:buNone/>
            </a:pPr>
            <a:r>
              <a:rPr lang="en" sz="3000">
                <a:solidFill>
                  <a:srgbClr val="D9D9D9"/>
                </a:solidFill>
                <a:latin typeface="Kalam"/>
                <a:ea typeface="Kalam"/>
                <a:cs typeface="Kalam"/>
                <a:sym typeface="Kalam"/>
              </a:rPr>
              <a:t>Results</a:t>
            </a:r>
            <a:endParaRPr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UI Changes</a:t>
            </a:r>
            <a:endParaRPr b="1" sz="3000">
              <a:solidFill>
                <a:srgbClr val="D9D9D9"/>
              </a:solidFill>
              <a:latin typeface="Kalam"/>
              <a:ea typeface="Kalam"/>
              <a:cs typeface="Kalam"/>
              <a:sym typeface="Kalam"/>
            </a:endParaRPr>
          </a:p>
          <a:p>
            <a:pPr indent="0" lvl="0" marL="0" rtl="0" algn="l">
              <a:lnSpc>
                <a:spcPct val="115000"/>
              </a:lnSpc>
              <a:spcBef>
                <a:spcPts val="0"/>
              </a:spcBef>
              <a:spcAft>
                <a:spcPts val="0"/>
              </a:spcAft>
              <a:buNone/>
            </a:pPr>
            <a:r>
              <a:rPr b="1" lang="en" sz="3000">
                <a:solidFill>
                  <a:srgbClr val="D9D9D9"/>
                </a:solidFill>
                <a:latin typeface="Kalam"/>
                <a:ea typeface="Kalam"/>
                <a:cs typeface="Kalam"/>
                <a:sym typeface="Kalam"/>
              </a:rPr>
              <a:t>Summary</a:t>
            </a:r>
            <a:endParaRPr b="1" sz="3000">
              <a:solidFill>
                <a:srgbClr val="D9D9D9"/>
              </a:solidFill>
              <a:latin typeface="Kalam"/>
              <a:ea typeface="Kalam"/>
              <a:cs typeface="Kalam"/>
              <a:sym typeface="Kala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9"/>
          <p:cNvSpPr/>
          <p:nvPr/>
        </p:nvSpPr>
        <p:spPr>
          <a:xfrm>
            <a:off x="0" y="251700"/>
            <a:ext cx="42156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5" name="Google Shape;95;p19"/>
          <p:cNvSpPr txBox="1"/>
          <p:nvPr/>
        </p:nvSpPr>
        <p:spPr>
          <a:xfrm>
            <a:off x="782725" y="251700"/>
            <a:ext cx="34146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Selected Interface</a:t>
            </a:r>
            <a:endParaRPr b="1" sz="3000">
              <a:solidFill>
                <a:srgbClr val="FFFFFF"/>
              </a:solidFill>
              <a:latin typeface="Kalam"/>
              <a:ea typeface="Kalam"/>
              <a:cs typeface="Kalam"/>
              <a:sym typeface="Kalam"/>
            </a:endParaRPr>
          </a:p>
        </p:txBody>
      </p:sp>
      <p:pic>
        <p:nvPicPr>
          <p:cNvPr id="96" name="Google Shape;96;p19"/>
          <p:cNvPicPr preferRelativeResize="0"/>
          <p:nvPr/>
        </p:nvPicPr>
        <p:blipFill rotWithShape="1">
          <a:blip r:embed="rId3">
            <a:alphaModFix/>
          </a:blip>
          <a:srcRect b="13529" l="0" r="0" t="-6448"/>
          <a:stretch/>
        </p:blipFill>
        <p:spPr>
          <a:xfrm>
            <a:off x="46325" y="380288"/>
            <a:ext cx="736400" cy="684225"/>
          </a:xfrm>
          <a:prstGeom prst="rect">
            <a:avLst/>
          </a:prstGeom>
          <a:noFill/>
          <a:ln>
            <a:noFill/>
          </a:ln>
        </p:spPr>
      </p:pic>
      <p:sp>
        <p:nvSpPr>
          <p:cNvPr id="97" name="Google Shape;97;p19"/>
          <p:cNvSpPr txBox="1"/>
          <p:nvPr/>
        </p:nvSpPr>
        <p:spPr>
          <a:xfrm>
            <a:off x="0" y="1193100"/>
            <a:ext cx="4215600" cy="395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700">
                <a:latin typeface="Kalam"/>
                <a:ea typeface="Kalam"/>
                <a:cs typeface="Kalam"/>
                <a:sym typeface="Kalam"/>
              </a:rPr>
              <a:t>Capturing memory details </a:t>
            </a:r>
            <a:endParaRPr b="1" sz="2700">
              <a:latin typeface="Kalam"/>
              <a:ea typeface="Kalam"/>
              <a:cs typeface="Kalam"/>
              <a:sym typeface="Kalam"/>
            </a:endParaRPr>
          </a:p>
          <a:p>
            <a:pPr indent="0" lvl="0" marL="0" rtl="0" algn="ctr">
              <a:spcBef>
                <a:spcPts val="0"/>
              </a:spcBef>
              <a:spcAft>
                <a:spcPts val="0"/>
              </a:spcAft>
              <a:buNone/>
            </a:pPr>
            <a:r>
              <a:rPr lang="en" sz="2700">
                <a:latin typeface="Kalam Light"/>
                <a:ea typeface="Kalam Light"/>
                <a:cs typeface="Kalam Light"/>
                <a:sym typeface="Kalam Light"/>
              </a:rPr>
              <a:t>	Type or speech-to-text</a:t>
            </a:r>
            <a:endParaRPr sz="2700">
              <a:latin typeface="Kalam Light"/>
              <a:ea typeface="Kalam Light"/>
              <a:cs typeface="Kalam Light"/>
              <a:sym typeface="Kalam Light"/>
            </a:endParaRPr>
          </a:p>
          <a:p>
            <a:pPr indent="0" lvl="0" marL="0" rtl="0" algn="ctr">
              <a:spcBef>
                <a:spcPts val="0"/>
              </a:spcBef>
              <a:spcAft>
                <a:spcPts val="0"/>
              </a:spcAft>
              <a:buNone/>
            </a:pPr>
            <a:r>
              <a:t/>
            </a:r>
            <a:endParaRPr sz="2700">
              <a:latin typeface="Kalam Light"/>
              <a:ea typeface="Kalam Light"/>
              <a:cs typeface="Kalam Light"/>
              <a:sym typeface="Kalam Light"/>
            </a:endParaRPr>
          </a:p>
          <a:p>
            <a:pPr indent="0" lvl="0" marL="0" rtl="0" algn="ctr">
              <a:spcBef>
                <a:spcPts val="0"/>
              </a:spcBef>
              <a:spcAft>
                <a:spcPts val="0"/>
              </a:spcAft>
              <a:buNone/>
            </a:pPr>
            <a:r>
              <a:rPr b="1" lang="en" sz="2700">
                <a:solidFill>
                  <a:srgbClr val="FFFFFF"/>
                </a:solidFill>
                <a:latin typeface="Kalam"/>
                <a:ea typeface="Kalam"/>
                <a:cs typeface="Kalam"/>
                <a:sym typeface="Kalam"/>
              </a:rPr>
              <a:t>Playlist design</a:t>
            </a:r>
            <a:endParaRPr b="1" sz="2700">
              <a:solidFill>
                <a:srgbClr val="FFFFFF"/>
              </a:solidFill>
              <a:latin typeface="Kalam"/>
              <a:ea typeface="Kalam"/>
              <a:cs typeface="Kalam"/>
              <a:sym typeface="Kalam"/>
            </a:endParaRPr>
          </a:p>
          <a:p>
            <a:pPr indent="0" lvl="0" marL="0" rtl="0" algn="ctr">
              <a:spcBef>
                <a:spcPts val="0"/>
              </a:spcBef>
              <a:spcAft>
                <a:spcPts val="0"/>
              </a:spcAft>
              <a:buNone/>
            </a:pPr>
            <a:r>
              <a:rPr lang="en" sz="2700">
                <a:solidFill>
                  <a:srgbClr val="FFFFFF"/>
                </a:solidFill>
                <a:latin typeface="Kalam Light"/>
                <a:ea typeface="Kalam Light"/>
                <a:cs typeface="Kalam Light"/>
                <a:sym typeface="Kalam Light"/>
              </a:rPr>
              <a:t>Recognizable, easy, &amp; quick</a:t>
            </a:r>
            <a:endParaRPr sz="2700">
              <a:solidFill>
                <a:srgbClr val="FFFFFF"/>
              </a:solidFill>
              <a:latin typeface="Kalam Light"/>
              <a:ea typeface="Kalam Light"/>
              <a:cs typeface="Kalam Light"/>
              <a:sym typeface="Kalam Light"/>
            </a:endParaRPr>
          </a:p>
          <a:p>
            <a:pPr indent="0" lvl="0" marL="0" rtl="0" algn="ctr">
              <a:spcBef>
                <a:spcPts val="0"/>
              </a:spcBef>
              <a:spcAft>
                <a:spcPts val="0"/>
              </a:spcAft>
              <a:buNone/>
            </a:pPr>
            <a:r>
              <a:t/>
            </a:r>
            <a:endParaRPr b="1" sz="2700">
              <a:solidFill>
                <a:srgbClr val="FFFFFF"/>
              </a:solidFill>
              <a:latin typeface="Kalam"/>
              <a:ea typeface="Kalam"/>
              <a:cs typeface="Kalam"/>
              <a:sym typeface="Kalam"/>
            </a:endParaRPr>
          </a:p>
          <a:p>
            <a:pPr indent="0" lvl="0" marL="0" rtl="0" algn="ctr">
              <a:spcBef>
                <a:spcPts val="0"/>
              </a:spcBef>
              <a:spcAft>
                <a:spcPts val="0"/>
              </a:spcAft>
              <a:buNone/>
            </a:pPr>
            <a:r>
              <a:rPr b="1" lang="en" sz="2700">
                <a:solidFill>
                  <a:srgbClr val="FFFFFF"/>
                </a:solidFill>
                <a:latin typeface="Kalam"/>
                <a:ea typeface="Kalam"/>
                <a:cs typeface="Kalam"/>
                <a:sym typeface="Kalam"/>
              </a:rPr>
              <a:t>Access to public rechords</a:t>
            </a:r>
            <a:endParaRPr b="1" sz="2700">
              <a:solidFill>
                <a:srgbClr val="FFFFFF"/>
              </a:solidFill>
              <a:latin typeface="Kalam"/>
              <a:ea typeface="Kalam"/>
              <a:cs typeface="Kalam"/>
              <a:sym typeface="Kalam"/>
            </a:endParaRPr>
          </a:p>
          <a:p>
            <a:pPr indent="0" lvl="0" marL="0" rtl="0" algn="ctr">
              <a:spcBef>
                <a:spcPts val="0"/>
              </a:spcBef>
              <a:spcAft>
                <a:spcPts val="0"/>
              </a:spcAft>
              <a:buNone/>
            </a:pPr>
            <a:r>
              <a:rPr b="1" lang="en" sz="2700">
                <a:solidFill>
                  <a:srgbClr val="FFFFFF"/>
                </a:solidFill>
                <a:latin typeface="Kalam"/>
                <a:ea typeface="Kalam"/>
                <a:cs typeface="Kalam"/>
                <a:sym typeface="Kalam"/>
              </a:rPr>
              <a:t>	</a:t>
            </a:r>
            <a:r>
              <a:rPr lang="en" sz="2700">
                <a:solidFill>
                  <a:srgbClr val="FFFFFF"/>
                </a:solidFill>
                <a:latin typeface="Kalam Light"/>
                <a:ea typeface="Kalam Light"/>
                <a:cs typeface="Kalam Light"/>
                <a:sym typeface="Kalam Light"/>
              </a:rPr>
              <a:t>At any location</a:t>
            </a:r>
            <a:endParaRPr sz="2700">
              <a:solidFill>
                <a:srgbClr val="FFFFFF"/>
              </a:solidFill>
              <a:latin typeface="Kalam Light"/>
              <a:ea typeface="Kalam Light"/>
              <a:cs typeface="Kalam Light"/>
              <a:sym typeface="Kalam Light"/>
            </a:endParaRPr>
          </a:p>
        </p:txBody>
      </p:sp>
      <p:sp>
        <p:nvSpPr>
          <p:cNvPr id="98" name="Google Shape;98;p19"/>
          <p:cNvSpPr txBox="1"/>
          <p:nvPr/>
        </p:nvSpPr>
        <p:spPr>
          <a:xfrm>
            <a:off x="4736675" y="1220500"/>
            <a:ext cx="3588900" cy="143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700">
                <a:solidFill>
                  <a:schemeClr val="dk1"/>
                </a:solidFill>
                <a:latin typeface="Kalam Light"/>
                <a:ea typeface="Kalam Light"/>
                <a:cs typeface="Kalam Light"/>
                <a:sym typeface="Kalam Light"/>
              </a:rPr>
              <a:t> *Images*</a:t>
            </a:r>
            <a:endParaRPr/>
          </a:p>
        </p:txBody>
      </p:sp>
      <p:pic>
        <p:nvPicPr>
          <p:cNvPr id="99" name="Google Shape;99;p19"/>
          <p:cNvPicPr preferRelativeResize="0"/>
          <p:nvPr/>
        </p:nvPicPr>
        <p:blipFill rotWithShape="1">
          <a:blip r:embed="rId4">
            <a:alphaModFix/>
          </a:blip>
          <a:srcRect b="2219" l="2181" r="0" t="0"/>
          <a:stretch/>
        </p:blipFill>
        <p:spPr>
          <a:xfrm>
            <a:off x="4322900" y="251700"/>
            <a:ext cx="4821098" cy="4891801"/>
          </a:xfrm>
          <a:prstGeom prst="rect">
            <a:avLst/>
          </a:prstGeom>
          <a:noFill/>
          <a:ln>
            <a:noFill/>
          </a:ln>
        </p:spPr>
      </p:pic>
      <p:sp>
        <p:nvSpPr>
          <p:cNvPr id="100" name="Google Shape;100;p19"/>
          <p:cNvSpPr/>
          <p:nvPr/>
        </p:nvSpPr>
        <p:spPr>
          <a:xfrm>
            <a:off x="4121125" y="465875"/>
            <a:ext cx="2150100" cy="3296700"/>
          </a:xfrm>
          <a:prstGeom prst="ellipse">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20"/>
          <p:cNvSpPr/>
          <p:nvPr/>
        </p:nvSpPr>
        <p:spPr>
          <a:xfrm>
            <a:off x="0" y="251700"/>
            <a:ext cx="42156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 name="Google Shape;106;p20"/>
          <p:cNvSpPr txBox="1"/>
          <p:nvPr/>
        </p:nvSpPr>
        <p:spPr>
          <a:xfrm>
            <a:off x="782725" y="251700"/>
            <a:ext cx="34146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Selected Interface</a:t>
            </a:r>
            <a:endParaRPr b="1" sz="3000">
              <a:solidFill>
                <a:srgbClr val="FFFFFF"/>
              </a:solidFill>
              <a:latin typeface="Kalam"/>
              <a:ea typeface="Kalam"/>
              <a:cs typeface="Kalam"/>
              <a:sym typeface="Kalam"/>
            </a:endParaRPr>
          </a:p>
        </p:txBody>
      </p:sp>
      <p:pic>
        <p:nvPicPr>
          <p:cNvPr id="107" name="Google Shape;107;p20"/>
          <p:cNvPicPr preferRelativeResize="0"/>
          <p:nvPr/>
        </p:nvPicPr>
        <p:blipFill rotWithShape="1">
          <a:blip r:embed="rId3">
            <a:alphaModFix/>
          </a:blip>
          <a:srcRect b="13529" l="0" r="0" t="-6448"/>
          <a:stretch/>
        </p:blipFill>
        <p:spPr>
          <a:xfrm>
            <a:off x="46325" y="380288"/>
            <a:ext cx="736400" cy="684225"/>
          </a:xfrm>
          <a:prstGeom prst="rect">
            <a:avLst/>
          </a:prstGeom>
          <a:noFill/>
          <a:ln>
            <a:noFill/>
          </a:ln>
        </p:spPr>
      </p:pic>
      <p:sp>
        <p:nvSpPr>
          <p:cNvPr id="108" name="Google Shape;108;p20"/>
          <p:cNvSpPr txBox="1"/>
          <p:nvPr/>
        </p:nvSpPr>
        <p:spPr>
          <a:xfrm>
            <a:off x="0" y="1193100"/>
            <a:ext cx="4215600" cy="395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700">
                <a:solidFill>
                  <a:srgbClr val="D9D9D9"/>
                </a:solidFill>
                <a:latin typeface="Kalam"/>
                <a:ea typeface="Kalam"/>
                <a:cs typeface="Kalam"/>
                <a:sym typeface="Kalam"/>
              </a:rPr>
              <a:t>Capturing memory details </a:t>
            </a:r>
            <a:endParaRPr b="1" sz="2700">
              <a:solidFill>
                <a:srgbClr val="D9D9D9"/>
              </a:solidFill>
              <a:latin typeface="Kalam"/>
              <a:ea typeface="Kalam"/>
              <a:cs typeface="Kalam"/>
              <a:sym typeface="Kalam"/>
            </a:endParaRPr>
          </a:p>
          <a:p>
            <a:pPr indent="0" lvl="0" marL="0" rtl="0" algn="ctr">
              <a:spcBef>
                <a:spcPts val="0"/>
              </a:spcBef>
              <a:spcAft>
                <a:spcPts val="0"/>
              </a:spcAft>
              <a:buNone/>
            </a:pPr>
            <a:r>
              <a:rPr lang="en" sz="2700">
                <a:solidFill>
                  <a:srgbClr val="D9D9D9"/>
                </a:solidFill>
                <a:latin typeface="Kalam Light"/>
                <a:ea typeface="Kalam Light"/>
                <a:cs typeface="Kalam Light"/>
                <a:sym typeface="Kalam Light"/>
              </a:rPr>
              <a:t>	Type or speech-to-text</a:t>
            </a:r>
            <a:endParaRPr sz="2700">
              <a:solidFill>
                <a:srgbClr val="D9D9D9"/>
              </a:solidFill>
              <a:latin typeface="Kalam Light"/>
              <a:ea typeface="Kalam Light"/>
              <a:cs typeface="Kalam Light"/>
              <a:sym typeface="Kalam Light"/>
            </a:endParaRPr>
          </a:p>
          <a:p>
            <a:pPr indent="0" lvl="0" marL="0" rtl="0" algn="ctr">
              <a:spcBef>
                <a:spcPts val="0"/>
              </a:spcBef>
              <a:spcAft>
                <a:spcPts val="0"/>
              </a:spcAft>
              <a:buNone/>
            </a:pPr>
            <a:r>
              <a:t/>
            </a:r>
            <a:endParaRPr sz="2700">
              <a:latin typeface="Kalam Light"/>
              <a:ea typeface="Kalam Light"/>
              <a:cs typeface="Kalam Light"/>
              <a:sym typeface="Kalam Light"/>
            </a:endParaRPr>
          </a:p>
          <a:p>
            <a:pPr indent="0" lvl="0" marL="0" rtl="0" algn="ctr">
              <a:spcBef>
                <a:spcPts val="0"/>
              </a:spcBef>
              <a:spcAft>
                <a:spcPts val="0"/>
              </a:spcAft>
              <a:buNone/>
            </a:pPr>
            <a:r>
              <a:rPr b="1" lang="en" sz="2700">
                <a:latin typeface="Kalam"/>
                <a:ea typeface="Kalam"/>
                <a:cs typeface="Kalam"/>
                <a:sym typeface="Kalam"/>
              </a:rPr>
              <a:t>Playlist design</a:t>
            </a:r>
            <a:endParaRPr b="1" sz="2700">
              <a:latin typeface="Kalam"/>
              <a:ea typeface="Kalam"/>
              <a:cs typeface="Kalam"/>
              <a:sym typeface="Kalam"/>
            </a:endParaRPr>
          </a:p>
          <a:p>
            <a:pPr indent="0" lvl="0" marL="0" rtl="0" algn="ctr">
              <a:spcBef>
                <a:spcPts val="0"/>
              </a:spcBef>
              <a:spcAft>
                <a:spcPts val="0"/>
              </a:spcAft>
              <a:buNone/>
            </a:pPr>
            <a:r>
              <a:rPr lang="en" sz="2700">
                <a:latin typeface="Kalam Light"/>
                <a:ea typeface="Kalam Light"/>
                <a:cs typeface="Kalam Light"/>
                <a:sym typeface="Kalam Light"/>
              </a:rPr>
              <a:t>Recognizable, easy, &amp; quick</a:t>
            </a:r>
            <a:endParaRPr sz="2700">
              <a:latin typeface="Kalam Light"/>
              <a:ea typeface="Kalam Light"/>
              <a:cs typeface="Kalam Light"/>
              <a:sym typeface="Kalam Light"/>
            </a:endParaRPr>
          </a:p>
          <a:p>
            <a:pPr indent="0" lvl="0" marL="0" rtl="0" algn="ctr">
              <a:spcBef>
                <a:spcPts val="0"/>
              </a:spcBef>
              <a:spcAft>
                <a:spcPts val="0"/>
              </a:spcAft>
              <a:buNone/>
            </a:pPr>
            <a:r>
              <a:t/>
            </a:r>
            <a:endParaRPr b="1" sz="2700">
              <a:latin typeface="Kalam"/>
              <a:ea typeface="Kalam"/>
              <a:cs typeface="Kalam"/>
              <a:sym typeface="Kalam"/>
            </a:endParaRPr>
          </a:p>
          <a:p>
            <a:pPr indent="0" lvl="0" marL="0" rtl="0" algn="ctr">
              <a:spcBef>
                <a:spcPts val="0"/>
              </a:spcBef>
              <a:spcAft>
                <a:spcPts val="0"/>
              </a:spcAft>
              <a:buNone/>
            </a:pPr>
            <a:r>
              <a:rPr b="1" lang="en" sz="2700">
                <a:solidFill>
                  <a:srgbClr val="FFFFFF"/>
                </a:solidFill>
                <a:latin typeface="Kalam"/>
                <a:ea typeface="Kalam"/>
                <a:cs typeface="Kalam"/>
                <a:sym typeface="Kalam"/>
              </a:rPr>
              <a:t>Access to public rechords</a:t>
            </a:r>
            <a:endParaRPr b="1" sz="2700">
              <a:solidFill>
                <a:srgbClr val="FFFFFF"/>
              </a:solidFill>
              <a:latin typeface="Kalam"/>
              <a:ea typeface="Kalam"/>
              <a:cs typeface="Kalam"/>
              <a:sym typeface="Kalam"/>
            </a:endParaRPr>
          </a:p>
          <a:p>
            <a:pPr indent="0" lvl="0" marL="0" rtl="0" algn="ctr">
              <a:spcBef>
                <a:spcPts val="0"/>
              </a:spcBef>
              <a:spcAft>
                <a:spcPts val="0"/>
              </a:spcAft>
              <a:buNone/>
            </a:pPr>
            <a:r>
              <a:rPr b="1" lang="en" sz="2700">
                <a:solidFill>
                  <a:srgbClr val="FFFFFF"/>
                </a:solidFill>
                <a:latin typeface="Kalam"/>
                <a:ea typeface="Kalam"/>
                <a:cs typeface="Kalam"/>
                <a:sym typeface="Kalam"/>
              </a:rPr>
              <a:t>	</a:t>
            </a:r>
            <a:r>
              <a:rPr lang="en" sz="2700">
                <a:solidFill>
                  <a:srgbClr val="FFFFFF"/>
                </a:solidFill>
                <a:latin typeface="Kalam Light"/>
                <a:ea typeface="Kalam Light"/>
                <a:cs typeface="Kalam Light"/>
                <a:sym typeface="Kalam Light"/>
              </a:rPr>
              <a:t>At any location</a:t>
            </a:r>
            <a:endParaRPr sz="2700">
              <a:solidFill>
                <a:srgbClr val="FFFFFF"/>
              </a:solidFill>
              <a:latin typeface="Kalam Light"/>
              <a:ea typeface="Kalam Light"/>
              <a:cs typeface="Kalam Light"/>
              <a:sym typeface="Kalam Light"/>
            </a:endParaRPr>
          </a:p>
        </p:txBody>
      </p:sp>
      <p:pic>
        <p:nvPicPr>
          <p:cNvPr id="109" name="Google Shape;109;p20"/>
          <p:cNvPicPr preferRelativeResize="0"/>
          <p:nvPr/>
        </p:nvPicPr>
        <p:blipFill rotWithShape="1">
          <a:blip r:embed="rId4">
            <a:alphaModFix/>
          </a:blip>
          <a:srcRect b="2219" l="2181" r="0" t="0"/>
          <a:stretch/>
        </p:blipFill>
        <p:spPr>
          <a:xfrm>
            <a:off x="4322900" y="251700"/>
            <a:ext cx="4821098" cy="4891801"/>
          </a:xfrm>
          <a:prstGeom prst="rect">
            <a:avLst/>
          </a:prstGeom>
          <a:noFill/>
          <a:ln>
            <a:noFill/>
          </a:ln>
        </p:spPr>
      </p:pic>
      <p:sp>
        <p:nvSpPr>
          <p:cNvPr id="110" name="Google Shape;110;p20"/>
          <p:cNvSpPr/>
          <p:nvPr/>
        </p:nvSpPr>
        <p:spPr>
          <a:xfrm>
            <a:off x="7455500" y="380300"/>
            <a:ext cx="1633800" cy="2424600"/>
          </a:xfrm>
          <a:prstGeom prst="ellipse">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1"/>
          <p:cNvSpPr/>
          <p:nvPr/>
        </p:nvSpPr>
        <p:spPr>
          <a:xfrm>
            <a:off x="0" y="251700"/>
            <a:ext cx="4215600" cy="941400"/>
          </a:xfrm>
          <a:prstGeom prst="rect">
            <a:avLst/>
          </a:prstGeom>
          <a:gradFill>
            <a:gsLst>
              <a:gs pos="0">
                <a:srgbClr val="20124D">
                  <a:alpha val="56470"/>
                </a:srgbClr>
              </a:gs>
              <a:gs pos="100000">
                <a:srgbClr val="D5A6BD">
                  <a:alpha val="73333"/>
                </a:srgbClr>
              </a:gs>
            </a:gsLst>
            <a:lin ang="2700006"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 name="Google Shape;116;p21"/>
          <p:cNvSpPr txBox="1"/>
          <p:nvPr/>
        </p:nvSpPr>
        <p:spPr>
          <a:xfrm>
            <a:off x="782725" y="251700"/>
            <a:ext cx="34146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Kalam"/>
                <a:ea typeface="Kalam"/>
                <a:cs typeface="Kalam"/>
                <a:sym typeface="Kalam"/>
              </a:rPr>
              <a:t>Selected Interface</a:t>
            </a:r>
            <a:endParaRPr b="1" sz="3000">
              <a:solidFill>
                <a:srgbClr val="FFFFFF"/>
              </a:solidFill>
              <a:latin typeface="Kalam"/>
              <a:ea typeface="Kalam"/>
              <a:cs typeface="Kalam"/>
              <a:sym typeface="Kalam"/>
            </a:endParaRPr>
          </a:p>
        </p:txBody>
      </p:sp>
      <p:pic>
        <p:nvPicPr>
          <p:cNvPr id="117" name="Google Shape;117;p21"/>
          <p:cNvPicPr preferRelativeResize="0"/>
          <p:nvPr/>
        </p:nvPicPr>
        <p:blipFill rotWithShape="1">
          <a:blip r:embed="rId3">
            <a:alphaModFix/>
          </a:blip>
          <a:srcRect b="13529" l="0" r="0" t="-6448"/>
          <a:stretch/>
        </p:blipFill>
        <p:spPr>
          <a:xfrm>
            <a:off x="46325" y="380288"/>
            <a:ext cx="736400" cy="684225"/>
          </a:xfrm>
          <a:prstGeom prst="rect">
            <a:avLst/>
          </a:prstGeom>
          <a:noFill/>
          <a:ln>
            <a:noFill/>
          </a:ln>
        </p:spPr>
      </p:pic>
      <p:sp>
        <p:nvSpPr>
          <p:cNvPr id="118" name="Google Shape;118;p21"/>
          <p:cNvSpPr txBox="1"/>
          <p:nvPr/>
        </p:nvSpPr>
        <p:spPr>
          <a:xfrm>
            <a:off x="0" y="1193100"/>
            <a:ext cx="4215600" cy="395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700">
                <a:solidFill>
                  <a:srgbClr val="D9D9D9"/>
                </a:solidFill>
                <a:latin typeface="Kalam"/>
                <a:ea typeface="Kalam"/>
                <a:cs typeface="Kalam"/>
                <a:sym typeface="Kalam"/>
              </a:rPr>
              <a:t>Capturing memory details </a:t>
            </a:r>
            <a:endParaRPr b="1" sz="2700">
              <a:solidFill>
                <a:srgbClr val="D9D9D9"/>
              </a:solidFill>
              <a:latin typeface="Kalam"/>
              <a:ea typeface="Kalam"/>
              <a:cs typeface="Kalam"/>
              <a:sym typeface="Kalam"/>
            </a:endParaRPr>
          </a:p>
          <a:p>
            <a:pPr indent="0" lvl="0" marL="0" rtl="0" algn="ctr">
              <a:spcBef>
                <a:spcPts val="0"/>
              </a:spcBef>
              <a:spcAft>
                <a:spcPts val="0"/>
              </a:spcAft>
              <a:buNone/>
            </a:pPr>
            <a:r>
              <a:rPr lang="en" sz="2700">
                <a:solidFill>
                  <a:srgbClr val="D9D9D9"/>
                </a:solidFill>
                <a:latin typeface="Kalam Light"/>
                <a:ea typeface="Kalam Light"/>
                <a:cs typeface="Kalam Light"/>
                <a:sym typeface="Kalam Light"/>
              </a:rPr>
              <a:t>	Type or speech-to-text</a:t>
            </a:r>
            <a:endParaRPr sz="2700">
              <a:solidFill>
                <a:srgbClr val="D9D9D9"/>
              </a:solidFill>
              <a:latin typeface="Kalam Light"/>
              <a:ea typeface="Kalam Light"/>
              <a:cs typeface="Kalam Light"/>
              <a:sym typeface="Kalam Light"/>
            </a:endParaRPr>
          </a:p>
          <a:p>
            <a:pPr indent="0" lvl="0" marL="0" rtl="0" algn="ctr">
              <a:spcBef>
                <a:spcPts val="0"/>
              </a:spcBef>
              <a:spcAft>
                <a:spcPts val="0"/>
              </a:spcAft>
              <a:buNone/>
            </a:pPr>
            <a:r>
              <a:t/>
            </a:r>
            <a:endParaRPr sz="2700">
              <a:solidFill>
                <a:srgbClr val="D9D9D9"/>
              </a:solidFill>
              <a:latin typeface="Kalam Light"/>
              <a:ea typeface="Kalam Light"/>
              <a:cs typeface="Kalam Light"/>
              <a:sym typeface="Kalam Light"/>
            </a:endParaRPr>
          </a:p>
          <a:p>
            <a:pPr indent="0" lvl="0" marL="0" rtl="0" algn="ctr">
              <a:spcBef>
                <a:spcPts val="0"/>
              </a:spcBef>
              <a:spcAft>
                <a:spcPts val="0"/>
              </a:spcAft>
              <a:buNone/>
            </a:pPr>
            <a:r>
              <a:rPr b="1" lang="en" sz="2700">
                <a:solidFill>
                  <a:srgbClr val="D9D9D9"/>
                </a:solidFill>
                <a:latin typeface="Kalam"/>
                <a:ea typeface="Kalam"/>
                <a:cs typeface="Kalam"/>
                <a:sym typeface="Kalam"/>
              </a:rPr>
              <a:t>Playlist design</a:t>
            </a:r>
            <a:endParaRPr b="1" sz="2700">
              <a:solidFill>
                <a:srgbClr val="D9D9D9"/>
              </a:solidFill>
              <a:latin typeface="Kalam"/>
              <a:ea typeface="Kalam"/>
              <a:cs typeface="Kalam"/>
              <a:sym typeface="Kalam"/>
            </a:endParaRPr>
          </a:p>
          <a:p>
            <a:pPr indent="0" lvl="0" marL="0" rtl="0" algn="ctr">
              <a:spcBef>
                <a:spcPts val="0"/>
              </a:spcBef>
              <a:spcAft>
                <a:spcPts val="0"/>
              </a:spcAft>
              <a:buNone/>
            </a:pPr>
            <a:r>
              <a:rPr lang="en" sz="2700">
                <a:solidFill>
                  <a:srgbClr val="D9D9D9"/>
                </a:solidFill>
                <a:latin typeface="Kalam Light"/>
                <a:ea typeface="Kalam Light"/>
                <a:cs typeface="Kalam Light"/>
                <a:sym typeface="Kalam Light"/>
              </a:rPr>
              <a:t>Recognizable, easy, &amp; quick</a:t>
            </a:r>
            <a:endParaRPr sz="2700">
              <a:solidFill>
                <a:srgbClr val="D9D9D9"/>
              </a:solidFill>
              <a:latin typeface="Kalam Light"/>
              <a:ea typeface="Kalam Light"/>
              <a:cs typeface="Kalam Light"/>
              <a:sym typeface="Kalam Light"/>
            </a:endParaRPr>
          </a:p>
          <a:p>
            <a:pPr indent="0" lvl="0" marL="0" rtl="0" algn="ctr">
              <a:spcBef>
                <a:spcPts val="0"/>
              </a:spcBef>
              <a:spcAft>
                <a:spcPts val="0"/>
              </a:spcAft>
              <a:buNone/>
            </a:pPr>
            <a:r>
              <a:t/>
            </a:r>
            <a:endParaRPr b="1" sz="2700">
              <a:latin typeface="Kalam"/>
              <a:ea typeface="Kalam"/>
              <a:cs typeface="Kalam"/>
              <a:sym typeface="Kalam"/>
            </a:endParaRPr>
          </a:p>
          <a:p>
            <a:pPr indent="0" lvl="0" marL="0" rtl="0" algn="ctr">
              <a:spcBef>
                <a:spcPts val="0"/>
              </a:spcBef>
              <a:spcAft>
                <a:spcPts val="0"/>
              </a:spcAft>
              <a:buNone/>
            </a:pPr>
            <a:r>
              <a:rPr b="1" lang="en" sz="2700">
                <a:latin typeface="Kalam"/>
                <a:ea typeface="Kalam"/>
                <a:cs typeface="Kalam"/>
                <a:sym typeface="Kalam"/>
              </a:rPr>
              <a:t>Access to public rechords</a:t>
            </a:r>
            <a:endParaRPr b="1" sz="2700">
              <a:latin typeface="Kalam"/>
              <a:ea typeface="Kalam"/>
              <a:cs typeface="Kalam"/>
              <a:sym typeface="Kalam"/>
            </a:endParaRPr>
          </a:p>
          <a:p>
            <a:pPr indent="0" lvl="0" marL="0" rtl="0" algn="ctr">
              <a:spcBef>
                <a:spcPts val="0"/>
              </a:spcBef>
              <a:spcAft>
                <a:spcPts val="0"/>
              </a:spcAft>
              <a:buNone/>
            </a:pPr>
            <a:r>
              <a:rPr b="1" lang="en" sz="2700">
                <a:latin typeface="Kalam"/>
                <a:ea typeface="Kalam"/>
                <a:cs typeface="Kalam"/>
                <a:sym typeface="Kalam"/>
              </a:rPr>
              <a:t>	</a:t>
            </a:r>
            <a:r>
              <a:rPr lang="en" sz="2700">
                <a:latin typeface="Kalam Light"/>
                <a:ea typeface="Kalam Light"/>
                <a:cs typeface="Kalam Light"/>
                <a:sym typeface="Kalam Light"/>
              </a:rPr>
              <a:t>At any location</a:t>
            </a:r>
            <a:endParaRPr sz="2700">
              <a:latin typeface="Kalam Light"/>
              <a:ea typeface="Kalam Light"/>
              <a:cs typeface="Kalam Light"/>
              <a:sym typeface="Kalam Light"/>
            </a:endParaRPr>
          </a:p>
        </p:txBody>
      </p:sp>
      <p:pic>
        <p:nvPicPr>
          <p:cNvPr id="119" name="Google Shape;119;p21"/>
          <p:cNvPicPr preferRelativeResize="0"/>
          <p:nvPr/>
        </p:nvPicPr>
        <p:blipFill rotWithShape="1">
          <a:blip r:embed="rId4">
            <a:alphaModFix/>
          </a:blip>
          <a:srcRect b="2219" l="2181" r="0" t="0"/>
          <a:stretch/>
        </p:blipFill>
        <p:spPr>
          <a:xfrm>
            <a:off x="4322900" y="251700"/>
            <a:ext cx="4821098" cy="4891801"/>
          </a:xfrm>
          <a:prstGeom prst="rect">
            <a:avLst/>
          </a:prstGeom>
          <a:noFill/>
          <a:ln>
            <a:noFill/>
          </a:ln>
        </p:spPr>
      </p:pic>
      <p:sp>
        <p:nvSpPr>
          <p:cNvPr id="120" name="Google Shape;120;p21"/>
          <p:cNvSpPr/>
          <p:nvPr/>
        </p:nvSpPr>
        <p:spPr>
          <a:xfrm>
            <a:off x="5658400" y="2476750"/>
            <a:ext cx="2150100" cy="2489700"/>
          </a:xfrm>
          <a:prstGeom prst="ellipse">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