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embeddedFontLst>
    <p:embeddedFont>
      <p:font typeface="Kaushan Script"/>
      <p:regular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KaushanScript-regular.fntdata"/><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448ca3de98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448ca3de98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g448ca3de98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48ca3de98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447fec28a1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447fec28a1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g447fec28a1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447fec28a1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Arial"/>
              <a:buChar char="●"/>
            </a:pPr>
            <a:r>
              <a:rPr lang="en"/>
              <a:t>Will is in his apartment in Vancouver, missing his girlfriend. He remembers how happy he was when he was jet skiing with his girlfriend, and wants to listen to the song that was playing in the background.</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448ca3de98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448ca3de98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g448ca3de98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448ca3de98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447fec28a1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447fec28a1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9" name="Shape 259"/>
        <p:cNvGrpSpPr/>
        <p:nvPr/>
      </p:nvGrpSpPr>
      <p:grpSpPr>
        <a:xfrm>
          <a:off x="0" y="0"/>
          <a:ext cx="0" cy="0"/>
          <a:chOff x="0" y="0"/>
          <a:chExt cx="0" cy="0"/>
        </a:xfrm>
      </p:grpSpPr>
      <p:sp>
        <p:nvSpPr>
          <p:cNvPr id="260" name="Google Shape;260;g447fec28a1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447fec28a1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Arial"/>
              <a:buChar char="●"/>
            </a:pPr>
            <a:r>
              <a:rPr lang="en"/>
              <a:t>Two years later, Sara mentions the time she and Will went jet skiing, making Will want to share the song with her.</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448ca3de98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448ca3de98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Google Shape;277;g448ca3de9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448ca3de9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447fec28a1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47fec28a1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Google Shape;284;g447fec28a1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447fec28a1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Google Shape;292;g447fec28a1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447fec28a1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Arial"/>
              <a:buChar char="●"/>
            </a:pPr>
            <a:r>
              <a:rPr lang="en"/>
              <a:t>After listening to the song and remembering his memory, Will is curious to find out what memories other people associate with Harrison Hot Springs. He wants to listen to songs that remind others of Harrison Hot Springs and understand why.</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448ca3de98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48ca3de98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6" name="Shape 306"/>
        <p:cNvGrpSpPr/>
        <p:nvPr/>
      </p:nvGrpSpPr>
      <p:grpSpPr>
        <a:xfrm>
          <a:off x="0" y="0"/>
          <a:ext cx="0" cy="0"/>
          <a:chOff x="0" y="0"/>
          <a:chExt cx="0" cy="0"/>
        </a:xfrm>
      </p:grpSpPr>
      <p:sp>
        <p:nvSpPr>
          <p:cNvPr id="307" name="Google Shape;307;g448ca3de98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448ca3de98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3" name="Shape 313"/>
        <p:cNvGrpSpPr/>
        <p:nvPr/>
      </p:nvGrpSpPr>
      <p:grpSpPr>
        <a:xfrm>
          <a:off x="0" y="0"/>
          <a:ext cx="0" cy="0"/>
          <a:chOff x="0" y="0"/>
          <a:chExt cx="0" cy="0"/>
        </a:xfrm>
      </p:grpSpPr>
      <p:sp>
        <p:nvSpPr>
          <p:cNvPr id="314" name="Google Shape;314;g44a20f6e29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44a20f6e29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1" name="Shape 321"/>
        <p:cNvGrpSpPr/>
        <p:nvPr/>
      </p:nvGrpSpPr>
      <p:grpSpPr>
        <a:xfrm>
          <a:off x="0" y="0"/>
          <a:ext cx="0" cy="0"/>
          <a:chOff x="0" y="0"/>
          <a:chExt cx="0" cy="0"/>
        </a:xfrm>
      </p:grpSpPr>
      <p:sp>
        <p:nvSpPr>
          <p:cNvPr id="322" name="Google Shape;322;g44a20f6e29_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44a20f6e29_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Arial"/>
              <a:buChar char="●"/>
            </a:pPr>
            <a:r>
              <a:rPr lang="en"/>
              <a:t>Two years later, Sara mentions the time she and Will went jet skiing, making Will want to share the song with her.</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44851d3118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44851d311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447fec28a1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447fec28a1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44851d311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4851d311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440a13bee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440a13bee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440a13bee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440a13bee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447fec28a1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447fec28a1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447fec28a1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447fec28a1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Arial"/>
              <a:buChar char="●"/>
            </a:pPr>
            <a:r>
              <a:rPr lang="en"/>
              <a:t>While jet skiing with his girlfriend Sara at Harrison Hot Springs, Will hears a song playing in the background. He wants to save this song on his phone to help him remember this moment.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rgbClr val="073763"/>
        </a:solidFill>
      </p:bgPr>
    </p:bg>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rgbClr val="F4CCCC"/>
        </a:solidFill>
      </p:bgPr>
    </p:bg>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rgbClr val="F4CCC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SzPts val="2800"/>
              <a:buFont typeface="Kaushan Script"/>
              <a:buNone/>
              <a:defRPr sz="2800">
                <a:latin typeface="Kaushan Script"/>
                <a:ea typeface="Kaushan Script"/>
                <a:cs typeface="Kaushan Script"/>
                <a:sym typeface="Kaushan Script"/>
              </a:defRPr>
            </a:lvl1pPr>
            <a:lvl2pPr lvl="1">
              <a:spcBef>
                <a:spcPts val="0"/>
              </a:spcBef>
              <a:spcAft>
                <a:spcPts val="0"/>
              </a:spcAft>
              <a:buSzPts val="2800"/>
              <a:buFont typeface="Kaushan Script"/>
              <a:buNone/>
              <a:defRPr sz="2800">
                <a:latin typeface="Kaushan Script"/>
                <a:ea typeface="Kaushan Script"/>
                <a:cs typeface="Kaushan Script"/>
                <a:sym typeface="Kaushan Script"/>
              </a:defRPr>
            </a:lvl2pPr>
            <a:lvl3pPr lvl="2">
              <a:spcBef>
                <a:spcPts val="0"/>
              </a:spcBef>
              <a:spcAft>
                <a:spcPts val="0"/>
              </a:spcAft>
              <a:buSzPts val="2800"/>
              <a:buFont typeface="Kaushan Script"/>
              <a:buNone/>
              <a:defRPr sz="2800">
                <a:latin typeface="Kaushan Script"/>
                <a:ea typeface="Kaushan Script"/>
                <a:cs typeface="Kaushan Script"/>
                <a:sym typeface="Kaushan Script"/>
              </a:defRPr>
            </a:lvl3pPr>
            <a:lvl4pPr lvl="3">
              <a:spcBef>
                <a:spcPts val="0"/>
              </a:spcBef>
              <a:spcAft>
                <a:spcPts val="0"/>
              </a:spcAft>
              <a:buSzPts val="2800"/>
              <a:buFont typeface="Kaushan Script"/>
              <a:buNone/>
              <a:defRPr sz="2800">
                <a:latin typeface="Kaushan Script"/>
                <a:ea typeface="Kaushan Script"/>
                <a:cs typeface="Kaushan Script"/>
                <a:sym typeface="Kaushan Script"/>
              </a:defRPr>
            </a:lvl4pPr>
            <a:lvl5pPr lvl="4">
              <a:spcBef>
                <a:spcPts val="0"/>
              </a:spcBef>
              <a:spcAft>
                <a:spcPts val="0"/>
              </a:spcAft>
              <a:buSzPts val="2800"/>
              <a:buFont typeface="Kaushan Script"/>
              <a:buNone/>
              <a:defRPr sz="2800">
                <a:latin typeface="Kaushan Script"/>
                <a:ea typeface="Kaushan Script"/>
                <a:cs typeface="Kaushan Script"/>
                <a:sym typeface="Kaushan Script"/>
              </a:defRPr>
            </a:lvl5pPr>
            <a:lvl6pPr lvl="5">
              <a:spcBef>
                <a:spcPts val="0"/>
              </a:spcBef>
              <a:spcAft>
                <a:spcPts val="0"/>
              </a:spcAft>
              <a:buSzPts val="2800"/>
              <a:buFont typeface="Kaushan Script"/>
              <a:buNone/>
              <a:defRPr sz="2800">
                <a:latin typeface="Kaushan Script"/>
                <a:ea typeface="Kaushan Script"/>
                <a:cs typeface="Kaushan Script"/>
                <a:sym typeface="Kaushan Script"/>
              </a:defRPr>
            </a:lvl6pPr>
            <a:lvl7pPr lvl="6">
              <a:spcBef>
                <a:spcPts val="0"/>
              </a:spcBef>
              <a:spcAft>
                <a:spcPts val="0"/>
              </a:spcAft>
              <a:buSzPts val="2800"/>
              <a:buFont typeface="Kaushan Script"/>
              <a:buNone/>
              <a:defRPr sz="2800">
                <a:latin typeface="Kaushan Script"/>
                <a:ea typeface="Kaushan Script"/>
                <a:cs typeface="Kaushan Script"/>
                <a:sym typeface="Kaushan Script"/>
              </a:defRPr>
            </a:lvl7pPr>
            <a:lvl8pPr lvl="7">
              <a:spcBef>
                <a:spcPts val="0"/>
              </a:spcBef>
              <a:spcAft>
                <a:spcPts val="0"/>
              </a:spcAft>
              <a:buSzPts val="2800"/>
              <a:buFont typeface="Kaushan Script"/>
              <a:buNone/>
              <a:defRPr sz="2800">
                <a:latin typeface="Kaushan Script"/>
                <a:ea typeface="Kaushan Script"/>
                <a:cs typeface="Kaushan Script"/>
                <a:sym typeface="Kaushan Script"/>
              </a:defRPr>
            </a:lvl8pPr>
            <a:lvl9pPr lvl="8">
              <a:spcBef>
                <a:spcPts val="0"/>
              </a:spcBef>
              <a:spcAft>
                <a:spcPts val="0"/>
              </a:spcAft>
              <a:buSzPts val="2800"/>
              <a:buFont typeface="Kaushan Script"/>
              <a:buNone/>
              <a:defRPr sz="2800">
                <a:latin typeface="Kaushan Script"/>
                <a:ea typeface="Kaushan Script"/>
                <a:cs typeface="Kaushan Script"/>
                <a:sym typeface="Kaushan Scrip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SzPts val="1300"/>
              <a:buFont typeface="Kaushan Script"/>
              <a:buChar char="●"/>
              <a:defRPr sz="1300">
                <a:latin typeface="Kaushan Script"/>
                <a:ea typeface="Kaushan Script"/>
                <a:cs typeface="Kaushan Script"/>
                <a:sym typeface="Kaushan Script"/>
              </a:defRPr>
            </a:lvl1pPr>
            <a:lvl2pPr indent="-298450" lvl="1" marL="9144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2pPr>
            <a:lvl3pPr indent="-298450" lvl="2" marL="13716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3pPr>
            <a:lvl4pPr indent="-298450" lvl="3" marL="18288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4pPr>
            <a:lvl5pPr indent="-298450" lvl="4" marL="22860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5pPr>
            <a:lvl6pPr indent="-298450" lvl="5" marL="27432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6pPr>
            <a:lvl7pPr indent="-298450" lvl="6" marL="32004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7pPr>
            <a:lvl8pPr indent="-298450" lvl="7" marL="3657600">
              <a:lnSpc>
                <a:spcPct val="115000"/>
              </a:lnSpc>
              <a:spcBef>
                <a:spcPts val="1600"/>
              </a:spcBef>
              <a:spcAft>
                <a:spcPts val="0"/>
              </a:spcAft>
              <a:buSzPts val="1100"/>
              <a:buFont typeface="Kaushan Script"/>
              <a:buChar char="○"/>
              <a:defRPr sz="1100">
                <a:latin typeface="Kaushan Script"/>
                <a:ea typeface="Kaushan Script"/>
                <a:cs typeface="Kaushan Script"/>
                <a:sym typeface="Kaushan Script"/>
              </a:defRPr>
            </a:lvl8pPr>
            <a:lvl9pPr indent="-298450" lvl="8" marL="4114800">
              <a:lnSpc>
                <a:spcPct val="115000"/>
              </a:lnSpc>
              <a:spcBef>
                <a:spcPts val="1600"/>
              </a:spcBef>
              <a:spcAft>
                <a:spcPts val="1600"/>
              </a:spcAft>
              <a:buSzPts val="1100"/>
              <a:buFont typeface="Kaushan Script"/>
              <a:buChar char="■"/>
              <a:defRPr sz="1100">
                <a:latin typeface="Kaushan Script"/>
                <a:ea typeface="Kaushan Script"/>
                <a:cs typeface="Kaushan Script"/>
                <a:sym typeface="Kaushan Scrip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latin typeface="Kaushan Script"/>
                <a:ea typeface="Kaushan Script"/>
                <a:cs typeface="Kaushan Script"/>
                <a:sym typeface="Kaushan Script"/>
              </a:defRPr>
            </a:lvl1pPr>
            <a:lvl2pPr lvl="1" algn="r">
              <a:buNone/>
              <a:defRPr sz="1000">
                <a:latin typeface="Kaushan Script"/>
                <a:ea typeface="Kaushan Script"/>
                <a:cs typeface="Kaushan Script"/>
                <a:sym typeface="Kaushan Script"/>
              </a:defRPr>
            </a:lvl2pPr>
            <a:lvl3pPr lvl="2" algn="r">
              <a:buNone/>
              <a:defRPr sz="1000">
                <a:latin typeface="Kaushan Script"/>
                <a:ea typeface="Kaushan Script"/>
                <a:cs typeface="Kaushan Script"/>
                <a:sym typeface="Kaushan Script"/>
              </a:defRPr>
            </a:lvl3pPr>
            <a:lvl4pPr lvl="3" algn="r">
              <a:buNone/>
              <a:defRPr sz="1000">
                <a:latin typeface="Kaushan Script"/>
                <a:ea typeface="Kaushan Script"/>
                <a:cs typeface="Kaushan Script"/>
                <a:sym typeface="Kaushan Script"/>
              </a:defRPr>
            </a:lvl4pPr>
            <a:lvl5pPr lvl="4" algn="r">
              <a:buNone/>
              <a:defRPr sz="1000">
                <a:latin typeface="Kaushan Script"/>
                <a:ea typeface="Kaushan Script"/>
                <a:cs typeface="Kaushan Script"/>
                <a:sym typeface="Kaushan Script"/>
              </a:defRPr>
            </a:lvl5pPr>
            <a:lvl6pPr lvl="5" algn="r">
              <a:buNone/>
              <a:defRPr sz="1000">
                <a:latin typeface="Kaushan Script"/>
                <a:ea typeface="Kaushan Script"/>
                <a:cs typeface="Kaushan Script"/>
                <a:sym typeface="Kaushan Script"/>
              </a:defRPr>
            </a:lvl6pPr>
            <a:lvl7pPr lvl="6" algn="r">
              <a:buNone/>
              <a:defRPr sz="1000">
                <a:latin typeface="Kaushan Script"/>
                <a:ea typeface="Kaushan Script"/>
                <a:cs typeface="Kaushan Script"/>
                <a:sym typeface="Kaushan Script"/>
              </a:defRPr>
            </a:lvl7pPr>
            <a:lvl8pPr lvl="7" algn="r">
              <a:buNone/>
              <a:defRPr sz="1000">
                <a:latin typeface="Kaushan Script"/>
                <a:ea typeface="Kaushan Script"/>
                <a:cs typeface="Kaushan Script"/>
                <a:sym typeface="Kaushan Script"/>
              </a:defRPr>
            </a:lvl8pPr>
            <a:lvl9pPr lvl="8" algn="r">
              <a:buNone/>
              <a:defRPr sz="1000">
                <a:latin typeface="Kaushan Script"/>
                <a:ea typeface="Kaushan Script"/>
                <a:cs typeface="Kaushan Script"/>
                <a:sym typeface="Kaushan Scrip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youtu.be/3aPqrI1fdZ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5F0F3"/>
        </a:solidFill>
      </p:bgPr>
    </p:bg>
    <p:spTree>
      <p:nvGrpSpPr>
        <p:cNvPr id="133" name="Shape 133"/>
        <p:cNvGrpSpPr/>
        <p:nvPr/>
      </p:nvGrpSpPr>
      <p:grpSpPr>
        <a:xfrm>
          <a:off x="0" y="0"/>
          <a:ext cx="0" cy="0"/>
          <a:chOff x="0" y="0"/>
          <a:chExt cx="0" cy="0"/>
        </a:xfrm>
      </p:grpSpPr>
      <p:sp>
        <p:nvSpPr>
          <p:cNvPr id="134" name="Google Shape;134;p13"/>
          <p:cNvSpPr txBox="1"/>
          <p:nvPr>
            <p:ph type="ctrTitle"/>
          </p:nvPr>
        </p:nvSpPr>
        <p:spPr>
          <a:xfrm>
            <a:off x="3184800" y="220200"/>
            <a:ext cx="5749800" cy="15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9600">
                <a:solidFill>
                  <a:srgbClr val="000000"/>
                </a:solidFill>
              </a:rPr>
              <a:t>R</a:t>
            </a:r>
            <a:r>
              <a:rPr lang="en" sz="7200">
                <a:solidFill>
                  <a:srgbClr val="000000"/>
                </a:solidFill>
              </a:rPr>
              <a:t>ECHORDS</a:t>
            </a:r>
            <a:endParaRPr sz="7200">
              <a:solidFill>
                <a:srgbClr val="000000"/>
              </a:solidFill>
            </a:endParaRPr>
          </a:p>
        </p:txBody>
      </p:sp>
      <p:sp>
        <p:nvSpPr>
          <p:cNvPr id="135" name="Google Shape;135;p13"/>
          <p:cNvSpPr txBox="1"/>
          <p:nvPr>
            <p:ph idx="1" type="subTitle"/>
          </p:nvPr>
        </p:nvSpPr>
        <p:spPr>
          <a:xfrm>
            <a:off x="3184650" y="1680300"/>
            <a:ext cx="5749800" cy="50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Turn Memories Into Music</a:t>
            </a:r>
            <a:endParaRPr sz="3000">
              <a:solidFill>
                <a:srgbClr val="000000"/>
              </a:solidFill>
              <a:latin typeface="Kaushan Script"/>
              <a:ea typeface="Kaushan Script"/>
              <a:cs typeface="Kaushan Script"/>
              <a:sym typeface="Kaushan Script"/>
            </a:endParaRPr>
          </a:p>
        </p:txBody>
      </p:sp>
      <p:sp>
        <p:nvSpPr>
          <p:cNvPr id="136" name="Google Shape;136;p13"/>
          <p:cNvSpPr/>
          <p:nvPr/>
        </p:nvSpPr>
        <p:spPr>
          <a:xfrm rot="5400000">
            <a:off x="581450" y="507300"/>
            <a:ext cx="2354700" cy="23901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3"/>
          <p:cNvSpPr/>
          <p:nvPr/>
        </p:nvSpPr>
        <p:spPr>
          <a:xfrm rot="-5400000">
            <a:off x="17700" y="-17700"/>
            <a:ext cx="2354700" cy="23901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3"/>
          <p:cNvSpPr txBox="1"/>
          <p:nvPr>
            <p:ph idx="1" type="subTitle"/>
          </p:nvPr>
        </p:nvSpPr>
        <p:spPr>
          <a:xfrm>
            <a:off x="-568200" y="3165400"/>
            <a:ext cx="5749800" cy="50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Jourdann Fraser</a:t>
            </a:r>
            <a:endParaRPr sz="3000"/>
          </a:p>
          <a:p>
            <a:pPr indent="0" lvl="0" marL="0" rtl="0" algn="ctr">
              <a:spcBef>
                <a:spcPts val="0"/>
              </a:spcBef>
              <a:spcAft>
                <a:spcPts val="0"/>
              </a:spcAft>
              <a:buNone/>
            </a:pPr>
            <a:r>
              <a:rPr lang="en" sz="3000"/>
              <a:t>Vy Mai</a:t>
            </a:r>
            <a:endParaRPr sz="3000"/>
          </a:p>
          <a:p>
            <a:pPr indent="0" lvl="0" marL="0" rtl="0" algn="ctr">
              <a:spcBef>
                <a:spcPts val="0"/>
              </a:spcBef>
              <a:spcAft>
                <a:spcPts val="0"/>
              </a:spcAft>
              <a:buNone/>
            </a:pPr>
            <a:r>
              <a:rPr lang="en" sz="3000"/>
              <a:t>Tiffany Manuel</a:t>
            </a:r>
            <a:endParaRPr sz="3000"/>
          </a:p>
          <a:p>
            <a:pPr indent="0" lvl="0" marL="0" rtl="0" algn="ctr">
              <a:spcBef>
                <a:spcPts val="0"/>
              </a:spcBef>
              <a:spcAft>
                <a:spcPts val="0"/>
              </a:spcAft>
              <a:buNone/>
            </a:pPr>
            <a:r>
              <a:t/>
            </a:r>
            <a:endParaRPr sz="3000"/>
          </a:p>
        </p:txBody>
      </p:sp>
      <p:sp>
        <p:nvSpPr>
          <p:cNvPr id="139" name="Google Shape;139;p13"/>
          <p:cNvSpPr/>
          <p:nvPr/>
        </p:nvSpPr>
        <p:spPr>
          <a:xfrm rot="5400000">
            <a:off x="5620100" y="3091318"/>
            <a:ext cx="2717700" cy="27585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3"/>
          <p:cNvSpPr/>
          <p:nvPr/>
        </p:nvSpPr>
        <p:spPr>
          <a:xfrm rot="-5400000">
            <a:off x="5132900" y="2649032"/>
            <a:ext cx="2717700" cy="27585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22"/>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2"/>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S</a:t>
            </a:r>
            <a:r>
              <a:rPr lang="en" sz="5500"/>
              <a:t>CENE </a:t>
            </a:r>
            <a:r>
              <a:rPr lang="en" sz="7200"/>
              <a:t>#1</a:t>
            </a:r>
            <a:endParaRPr sz="5500"/>
          </a:p>
        </p:txBody>
      </p:sp>
      <p:sp>
        <p:nvSpPr>
          <p:cNvPr id="212" name="Google Shape;212;p22"/>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2"/>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17" name="Shape 217"/>
        <p:cNvGrpSpPr/>
        <p:nvPr/>
      </p:nvGrpSpPr>
      <p:grpSpPr>
        <a:xfrm>
          <a:off x="0" y="0"/>
          <a:ext cx="0" cy="0"/>
          <a:chOff x="0" y="0"/>
          <a:chExt cx="0" cy="0"/>
        </a:xfrm>
      </p:grpSpPr>
      <p:sp>
        <p:nvSpPr>
          <p:cNvPr id="218" name="Google Shape;218;p23"/>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3"/>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3"/>
          <p:cNvSpPr txBox="1"/>
          <p:nvPr>
            <p:ph type="title"/>
          </p:nvPr>
        </p:nvSpPr>
        <p:spPr>
          <a:xfrm>
            <a:off x="1040675" y="0"/>
            <a:ext cx="8001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Tiffany finishes jet skiing with Chris at Harrison Hot Springs and records her memory by writing a song down on a piece of paper and placing it into her private memory box</a:t>
            </a:r>
            <a:endParaRPr sz="4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24"/>
          <p:cNvSpPr/>
          <p:nvPr/>
        </p:nvSpPr>
        <p:spPr>
          <a:xfrm>
            <a:off x="695050" y="1460175"/>
            <a:ext cx="41451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4"/>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T</a:t>
            </a:r>
            <a:r>
              <a:rPr lang="en" sz="5500"/>
              <a:t>ASK </a:t>
            </a:r>
            <a:r>
              <a:rPr lang="en" sz="7200"/>
              <a:t> #2</a:t>
            </a:r>
            <a:endParaRPr sz="5500"/>
          </a:p>
          <a:p>
            <a:pPr indent="0" lvl="0" marL="0" rtl="0" algn="ctr">
              <a:spcBef>
                <a:spcPts val="0"/>
              </a:spcBef>
              <a:spcAft>
                <a:spcPts val="0"/>
              </a:spcAft>
              <a:buNone/>
            </a:pPr>
            <a:r>
              <a:rPr lang="en" sz="5500"/>
              <a:t>(MEDIUM)</a:t>
            </a:r>
            <a:endParaRPr sz="5500"/>
          </a:p>
        </p:txBody>
      </p:sp>
      <p:sp>
        <p:nvSpPr>
          <p:cNvPr id="227" name="Google Shape;227;p24"/>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4"/>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32" name="Shape 232"/>
        <p:cNvGrpSpPr/>
        <p:nvPr/>
      </p:nvGrpSpPr>
      <p:grpSpPr>
        <a:xfrm>
          <a:off x="0" y="0"/>
          <a:ext cx="0" cy="0"/>
          <a:chOff x="0" y="0"/>
          <a:chExt cx="0" cy="0"/>
        </a:xfrm>
      </p:grpSpPr>
      <p:sp>
        <p:nvSpPr>
          <p:cNvPr id="233" name="Google Shape;233;p25"/>
          <p:cNvSpPr txBox="1"/>
          <p:nvPr>
            <p:ph type="title"/>
          </p:nvPr>
        </p:nvSpPr>
        <p:spPr>
          <a:xfrm>
            <a:off x="1026425" y="0"/>
            <a:ext cx="81177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a:t>Travel back in time and </a:t>
            </a:r>
            <a:endParaRPr sz="5500"/>
          </a:p>
          <a:p>
            <a:pPr indent="0" lvl="0" marL="0" rtl="0" algn="ctr">
              <a:spcBef>
                <a:spcPts val="0"/>
              </a:spcBef>
              <a:spcAft>
                <a:spcPts val="0"/>
              </a:spcAft>
              <a:buNone/>
            </a:pPr>
            <a:r>
              <a:rPr lang="en" sz="5500"/>
              <a:t>relive your memories through the power of music</a:t>
            </a:r>
            <a:endParaRPr sz="5500"/>
          </a:p>
        </p:txBody>
      </p:sp>
      <p:sp>
        <p:nvSpPr>
          <p:cNvPr id="234" name="Google Shape;234;p25"/>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5"/>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26"/>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6"/>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S</a:t>
            </a:r>
            <a:r>
              <a:rPr lang="en" sz="5500"/>
              <a:t>CENE </a:t>
            </a:r>
            <a:r>
              <a:rPr lang="en" sz="7200"/>
              <a:t>#2</a:t>
            </a:r>
            <a:endParaRPr sz="5500"/>
          </a:p>
        </p:txBody>
      </p:sp>
      <p:sp>
        <p:nvSpPr>
          <p:cNvPr id="242" name="Google Shape;242;p26"/>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6"/>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47" name="Shape 247"/>
        <p:cNvGrpSpPr/>
        <p:nvPr/>
      </p:nvGrpSpPr>
      <p:grpSpPr>
        <a:xfrm>
          <a:off x="0" y="0"/>
          <a:ext cx="0" cy="0"/>
          <a:chOff x="0" y="0"/>
          <a:chExt cx="0" cy="0"/>
        </a:xfrm>
      </p:grpSpPr>
      <p:sp>
        <p:nvSpPr>
          <p:cNvPr id="248" name="Google Shape;248;p27"/>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7"/>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7"/>
          <p:cNvSpPr txBox="1"/>
          <p:nvPr>
            <p:ph type="title"/>
          </p:nvPr>
        </p:nvSpPr>
        <p:spPr>
          <a:xfrm>
            <a:off x="1040675" y="0"/>
            <a:ext cx="81033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a:t>Tiffany opens the box a few months later and takes out the paper with the song on it, reminding her of her memory</a:t>
            </a:r>
            <a:endParaRPr sz="55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28"/>
          <p:cNvSpPr/>
          <p:nvPr/>
        </p:nvSpPr>
        <p:spPr>
          <a:xfrm>
            <a:off x="682400" y="1472825"/>
            <a:ext cx="41958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8"/>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T</a:t>
            </a:r>
            <a:r>
              <a:rPr lang="en" sz="5500"/>
              <a:t>ASK </a:t>
            </a:r>
            <a:r>
              <a:rPr lang="en" sz="7200"/>
              <a:t> #3</a:t>
            </a:r>
            <a:endParaRPr sz="5500"/>
          </a:p>
          <a:p>
            <a:pPr indent="0" lvl="0" marL="0" rtl="0" algn="ctr">
              <a:spcBef>
                <a:spcPts val="0"/>
              </a:spcBef>
              <a:spcAft>
                <a:spcPts val="0"/>
              </a:spcAft>
              <a:buNone/>
            </a:pPr>
            <a:r>
              <a:rPr lang="en" sz="5500"/>
              <a:t>(MEDIUM)</a:t>
            </a:r>
            <a:endParaRPr sz="5500"/>
          </a:p>
        </p:txBody>
      </p:sp>
      <p:sp>
        <p:nvSpPr>
          <p:cNvPr id="257" name="Google Shape;257;p28"/>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8"/>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62" name="Shape 262"/>
        <p:cNvGrpSpPr/>
        <p:nvPr/>
      </p:nvGrpSpPr>
      <p:grpSpPr>
        <a:xfrm>
          <a:off x="0" y="0"/>
          <a:ext cx="0" cy="0"/>
          <a:chOff x="0" y="0"/>
          <a:chExt cx="0" cy="0"/>
        </a:xfrm>
      </p:grpSpPr>
      <p:sp>
        <p:nvSpPr>
          <p:cNvPr id="263" name="Google Shape;263;p29"/>
          <p:cNvSpPr txBox="1"/>
          <p:nvPr>
            <p:ph type="title"/>
          </p:nvPr>
        </p:nvSpPr>
        <p:spPr>
          <a:xfrm>
            <a:off x="125" y="0"/>
            <a:ext cx="91440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a:t>Easily share your </a:t>
            </a:r>
            <a:endParaRPr sz="5500"/>
          </a:p>
          <a:p>
            <a:pPr indent="0" lvl="0" marL="0" rtl="0" algn="ctr">
              <a:spcBef>
                <a:spcPts val="0"/>
              </a:spcBef>
              <a:spcAft>
                <a:spcPts val="0"/>
              </a:spcAft>
              <a:buNone/>
            </a:pPr>
            <a:r>
              <a:rPr lang="en" sz="5500"/>
              <a:t>memories with friends</a:t>
            </a:r>
            <a:endParaRPr sz="5500"/>
          </a:p>
        </p:txBody>
      </p:sp>
      <p:sp>
        <p:nvSpPr>
          <p:cNvPr id="264" name="Google Shape;264;p29"/>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9"/>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9"/>
          <p:cNvSpPr/>
          <p:nvPr/>
        </p:nvSpPr>
        <p:spPr>
          <a:xfrm rot="-5400000">
            <a:off x="8103025" y="3823300"/>
            <a:ext cx="805500" cy="8049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9"/>
          <p:cNvSpPr/>
          <p:nvPr/>
        </p:nvSpPr>
        <p:spPr>
          <a:xfrm rot="5400000">
            <a:off x="8333850" y="4028550"/>
            <a:ext cx="810300" cy="8100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30"/>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0"/>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S</a:t>
            </a:r>
            <a:r>
              <a:rPr lang="en" sz="5500"/>
              <a:t>CENE </a:t>
            </a:r>
            <a:r>
              <a:rPr lang="en" sz="7200"/>
              <a:t>#3</a:t>
            </a:r>
            <a:endParaRPr sz="5500"/>
          </a:p>
        </p:txBody>
      </p:sp>
      <p:sp>
        <p:nvSpPr>
          <p:cNvPr id="274" name="Google Shape;274;p30"/>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0"/>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79" name="Shape 279"/>
        <p:cNvGrpSpPr/>
        <p:nvPr/>
      </p:nvGrpSpPr>
      <p:grpSpPr>
        <a:xfrm>
          <a:off x="0" y="0"/>
          <a:ext cx="0" cy="0"/>
          <a:chOff x="0" y="0"/>
          <a:chExt cx="0" cy="0"/>
        </a:xfrm>
      </p:grpSpPr>
      <p:sp>
        <p:nvSpPr>
          <p:cNvPr id="280" name="Google Shape;280;p31"/>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1"/>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1"/>
          <p:cNvSpPr txBox="1"/>
          <p:nvPr>
            <p:ph type="title"/>
          </p:nvPr>
        </p:nvSpPr>
        <p:spPr>
          <a:xfrm>
            <a:off x="1040675" y="0"/>
            <a:ext cx="81033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a:t>T</a:t>
            </a:r>
            <a:r>
              <a:rPr lang="en" sz="5500"/>
              <a:t>iffany tosses this piece of paper to share this memory with Chris</a:t>
            </a:r>
            <a:endParaRPr sz="5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44" name="Shape 144"/>
        <p:cNvGrpSpPr/>
        <p:nvPr/>
      </p:nvGrpSpPr>
      <p:grpSpPr>
        <a:xfrm>
          <a:off x="0" y="0"/>
          <a:ext cx="0" cy="0"/>
          <a:chOff x="0" y="0"/>
          <a:chExt cx="0" cy="0"/>
        </a:xfrm>
      </p:grpSpPr>
      <p:sp>
        <p:nvSpPr>
          <p:cNvPr id="145" name="Google Shape;145;p14"/>
          <p:cNvSpPr/>
          <p:nvPr/>
        </p:nvSpPr>
        <p:spPr>
          <a:xfrm>
            <a:off x="346200" y="1394400"/>
            <a:ext cx="47400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4"/>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S</a:t>
            </a:r>
            <a:r>
              <a:rPr lang="en" sz="5500"/>
              <a:t>OLUTION</a:t>
            </a:r>
            <a:r>
              <a:rPr lang="en" sz="7200"/>
              <a:t> O</a:t>
            </a:r>
            <a:r>
              <a:rPr lang="en" sz="5500"/>
              <a:t>VERVIEW</a:t>
            </a:r>
            <a:endParaRPr sz="5500"/>
          </a:p>
        </p:txBody>
      </p:sp>
      <p:sp>
        <p:nvSpPr>
          <p:cNvPr id="147" name="Google Shape;147;p14"/>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4"/>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32"/>
          <p:cNvSpPr/>
          <p:nvPr/>
        </p:nvSpPr>
        <p:spPr>
          <a:xfrm>
            <a:off x="581300" y="1472800"/>
            <a:ext cx="43599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2"/>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T</a:t>
            </a:r>
            <a:r>
              <a:rPr lang="en" sz="5500"/>
              <a:t>ASK </a:t>
            </a:r>
            <a:r>
              <a:rPr lang="en" sz="7200"/>
              <a:t> #4</a:t>
            </a:r>
            <a:endParaRPr sz="5500"/>
          </a:p>
          <a:p>
            <a:pPr indent="0" lvl="0" marL="0" rtl="0" algn="ctr">
              <a:spcBef>
                <a:spcPts val="0"/>
              </a:spcBef>
              <a:spcAft>
                <a:spcPts val="0"/>
              </a:spcAft>
              <a:buNone/>
            </a:pPr>
            <a:r>
              <a:rPr lang="en" sz="5500"/>
              <a:t>(COMPLEX)</a:t>
            </a:r>
            <a:endParaRPr sz="5500"/>
          </a:p>
        </p:txBody>
      </p:sp>
      <p:sp>
        <p:nvSpPr>
          <p:cNvPr id="289" name="Google Shape;289;p32"/>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32"/>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94" name="Shape 294"/>
        <p:cNvGrpSpPr/>
        <p:nvPr/>
      </p:nvGrpSpPr>
      <p:grpSpPr>
        <a:xfrm>
          <a:off x="0" y="0"/>
          <a:ext cx="0" cy="0"/>
          <a:chOff x="0" y="0"/>
          <a:chExt cx="0" cy="0"/>
        </a:xfrm>
      </p:grpSpPr>
      <p:sp>
        <p:nvSpPr>
          <p:cNvPr id="295" name="Google Shape;295;p33"/>
          <p:cNvSpPr txBox="1"/>
          <p:nvPr>
            <p:ph type="title"/>
          </p:nvPr>
        </p:nvSpPr>
        <p:spPr>
          <a:xfrm>
            <a:off x="1040675" y="0"/>
            <a:ext cx="81033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a:t>Discover other memories made at the same location </a:t>
            </a:r>
            <a:endParaRPr sz="5500"/>
          </a:p>
          <a:p>
            <a:pPr indent="0" lvl="0" marL="0" rtl="0" algn="ctr">
              <a:spcBef>
                <a:spcPts val="0"/>
              </a:spcBef>
              <a:spcAft>
                <a:spcPts val="0"/>
              </a:spcAft>
              <a:buNone/>
            </a:pPr>
            <a:r>
              <a:rPr lang="en" sz="5500"/>
              <a:t>as your’s</a:t>
            </a:r>
            <a:endParaRPr sz="5500"/>
          </a:p>
        </p:txBody>
      </p:sp>
      <p:sp>
        <p:nvSpPr>
          <p:cNvPr id="296" name="Google Shape;296;p33"/>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3"/>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34"/>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4"/>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S</a:t>
            </a:r>
            <a:r>
              <a:rPr lang="en" sz="5500"/>
              <a:t>CENE </a:t>
            </a:r>
            <a:r>
              <a:rPr lang="en" sz="7200"/>
              <a:t>#4</a:t>
            </a:r>
            <a:endParaRPr sz="5500"/>
          </a:p>
        </p:txBody>
      </p:sp>
      <p:sp>
        <p:nvSpPr>
          <p:cNvPr id="304" name="Google Shape;304;p34"/>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4"/>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309" name="Shape 309"/>
        <p:cNvGrpSpPr/>
        <p:nvPr/>
      </p:nvGrpSpPr>
      <p:grpSpPr>
        <a:xfrm>
          <a:off x="0" y="0"/>
          <a:ext cx="0" cy="0"/>
          <a:chOff x="0" y="0"/>
          <a:chExt cx="0" cy="0"/>
        </a:xfrm>
      </p:grpSpPr>
      <p:sp>
        <p:nvSpPr>
          <p:cNvPr id="310" name="Google Shape;310;p35"/>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5"/>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5"/>
          <p:cNvSpPr txBox="1"/>
          <p:nvPr>
            <p:ph type="title"/>
          </p:nvPr>
        </p:nvSpPr>
        <p:spPr>
          <a:xfrm>
            <a:off x="1040675" y="0"/>
            <a:ext cx="81033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Tiffany takes out another person’s memory from the  public box of memories for Harrison Hot Springs and is able to “experience” this person’s memories</a:t>
            </a:r>
            <a:endParaRPr sz="4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6" name="Shape 316"/>
        <p:cNvGrpSpPr/>
        <p:nvPr/>
      </p:nvGrpSpPr>
      <p:grpSpPr>
        <a:xfrm>
          <a:off x="0" y="0"/>
          <a:ext cx="0" cy="0"/>
          <a:chOff x="0" y="0"/>
          <a:chExt cx="0" cy="0"/>
        </a:xfrm>
      </p:grpSpPr>
      <p:sp>
        <p:nvSpPr>
          <p:cNvPr id="317" name="Google Shape;317;p36"/>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36"/>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V</a:t>
            </a:r>
            <a:r>
              <a:rPr lang="en" sz="5500"/>
              <a:t>IDEO</a:t>
            </a:r>
            <a:endParaRPr sz="5500"/>
          </a:p>
        </p:txBody>
      </p:sp>
      <p:sp>
        <p:nvSpPr>
          <p:cNvPr id="319" name="Google Shape;319;p36"/>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36"/>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324" name="Shape 324"/>
        <p:cNvGrpSpPr/>
        <p:nvPr/>
      </p:nvGrpSpPr>
      <p:grpSpPr>
        <a:xfrm>
          <a:off x="0" y="0"/>
          <a:ext cx="0" cy="0"/>
          <a:chOff x="0" y="0"/>
          <a:chExt cx="0" cy="0"/>
        </a:xfrm>
      </p:grpSpPr>
      <p:sp>
        <p:nvSpPr>
          <p:cNvPr id="325" name="Google Shape;325;p37"/>
          <p:cNvSpPr txBox="1"/>
          <p:nvPr>
            <p:ph type="title"/>
          </p:nvPr>
        </p:nvSpPr>
        <p:spPr>
          <a:xfrm>
            <a:off x="125" y="0"/>
            <a:ext cx="91440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500" u="sng">
                <a:solidFill>
                  <a:schemeClr val="hlink"/>
                </a:solidFill>
                <a:hlinkClick r:id="rId3"/>
              </a:rPr>
              <a:t>https://youtu.be/3aPqrI1fdZg</a:t>
            </a:r>
            <a:endParaRPr sz="5500"/>
          </a:p>
        </p:txBody>
      </p:sp>
      <p:sp>
        <p:nvSpPr>
          <p:cNvPr id="326" name="Google Shape;326;p37"/>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7"/>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7"/>
          <p:cNvSpPr/>
          <p:nvPr/>
        </p:nvSpPr>
        <p:spPr>
          <a:xfrm rot="-5400000">
            <a:off x="8103025" y="3823300"/>
            <a:ext cx="805500" cy="8049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37"/>
          <p:cNvSpPr/>
          <p:nvPr/>
        </p:nvSpPr>
        <p:spPr>
          <a:xfrm rot="5400000">
            <a:off x="8333850" y="4028550"/>
            <a:ext cx="810300" cy="8100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152" name="Shape 152"/>
        <p:cNvGrpSpPr/>
        <p:nvPr/>
      </p:nvGrpSpPr>
      <p:grpSpPr>
        <a:xfrm>
          <a:off x="0" y="0"/>
          <a:ext cx="0" cy="0"/>
          <a:chOff x="0" y="0"/>
          <a:chExt cx="0" cy="0"/>
        </a:xfrm>
      </p:grpSpPr>
      <p:sp>
        <p:nvSpPr>
          <p:cNvPr id="153" name="Google Shape;153;p15"/>
          <p:cNvSpPr txBox="1"/>
          <p:nvPr>
            <p:ph type="title"/>
          </p:nvPr>
        </p:nvSpPr>
        <p:spPr>
          <a:xfrm>
            <a:off x="1026425" y="0"/>
            <a:ext cx="81177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R</a:t>
            </a:r>
            <a:r>
              <a:rPr lang="en" sz="3600"/>
              <a:t>ECHORDS</a:t>
            </a:r>
            <a:r>
              <a:rPr lang="en" sz="4800"/>
              <a:t> was created to simplify the task of memory-keeping by tapping into the connections between music, time, and location.</a:t>
            </a:r>
            <a:endParaRPr sz="4800"/>
          </a:p>
        </p:txBody>
      </p:sp>
      <p:sp>
        <p:nvSpPr>
          <p:cNvPr id="154" name="Google Shape;154;p15"/>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5"/>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6"/>
          <p:cNvSpPr/>
          <p:nvPr/>
        </p:nvSpPr>
        <p:spPr>
          <a:xfrm>
            <a:off x="209550" y="1394400"/>
            <a:ext cx="51300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6"/>
          <p:cNvSpPr txBox="1"/>
          <p:nvPr>
            <p:ph type="title"/>
          </p:nvPr>
        </p:nvSpPr>
        <p:spPr>
          <a:xfrm>
            <a:off x="618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V</a:t>
            </a:r>
            <a:r>
              <a:rPr lang="en" sz="5500"/>
              <a:t>ALUE</a:t>
            </a:r>
            <a:r>
              <a:rPr lang="en" sz="7200"/>
              <a:t> P</a:t>
            </a:r>
            <a:r>
              <a:rPr lang="en" sz="5500"/>
              <a:t>ROPOSITION</a:t>
            </a:r>
            <a:endParaRPr sz="5500"/>
          </a:p>
        </p:txBody>
      </p:sp>
      <p:sp>
        <p:nvSpPr>
          <p:cNvPr id="162" name="Google Shape;162;p16"/>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6"/>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167" name="Shape 167"/>
        <p:cNvGrpSpPr/>
        <p:nvPr/>
      </p:nvGrpSpPr>
      <p:grpSpPr>
        <a:xfrm>
          <a:off x="0" y="0"/>
          <a:ext cx="0" cy="0"/>
          <a:chOff x="0" y="0"/>
          <a:chExt cx="0" cy="0"/>
        </a:xfrm>
      </p:grpSpPr>
      <p:sp>
        <p:nvSpPr>
          <p:cNvPr id="168" name="Google Shape;168;p17"/>
          <p:cNvSpPr txBox="1"/>
          <p:nvPr>
            <p:ph type="title"/>
          </p:nvPr>
        </p:nvSpPr>
        <p:spPr>
          <a:xfrm>
            <a:off x="0" y="0"/>
            <a:ext cx="91440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Turn memories into music</a:t>
            </a:r>
            <a:endParaRPr sz="4800"/>
          </a:p>
        </p:txBody>
      </p:sp>
      <p:sp>
        <p:nvSpPr>
          <p:cNvPr id="169" name="Google Shape;169;p17"/>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7"/>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7"/>
          <p:cNvSpPr/>
          <p:nvPr/>
        </p:nvSpPr>
        <p:spPr>
          <a:xfrm rot="5400000">
            <a:off x="8333850" y="4028550"/>
            <a:ext cx="810300" cy="8100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
          <p:cNvSpPr/>
          <p:nvPr/>
        </p:nvSpPr>
        <p:spPr>
          <a:xfrm rot="-5400000">
            <a:off x="8103025" y="3823300"/>
            <a:ext cx="805500" cy="8049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18"/>
          <p:cNvSpPr/>
          <p:nvPr/>
        </p:nvSpPr>
        <p:spPr>
          <a:xfrm>
            <a:off x="126350" y="1460200"/>
            <a:ext cx="51942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8"/>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V</a:t>
            </a:r>
            <a:r>
              <a:rPr lang="en" sz="5500"/>
              <a:t>IDEO</a:t>
            </a:r>
            <a:endParaRPr sz="5500"/>
          </a:p>
          <a:p>
            <a:pPr indent="0" lvl="0" marL="0" rtl="0" algn="ctr">
              <a:spcBef>
                <a:spcPts val="0"/>
              </a:spcBef>
              <a:spcAft>
                <a:spcPts val="0"/>
              </a:spcAft>
              <a:buNone/>
            </a:pPr>
            <a:r>
              <a:rPr lang="en" sz="7200"/>
              <a:t>S</a:t>
            </a:r>
            <a:r>
              <a:rPr lang="en" sz="5500"/>
              <a:t>TORYBOARD</a:t>
            </a:r>
            <a:endParaRPr sz="5500"/>
          </a:p>
        </p:txBody>
      </p:sp>
      <p:sp>
        <p:nvSpPr>
          <p:cNvPr id="179" name="Google Shape;179;p18"/>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8"/>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184" name="Shape 184"/>
        <p:cNvGrpSpPr/>
        <p:nvPr/>
      </p:nvGrpSpPr>
      <p:grpSpPr>
        <a:xfrm>
          <a:off x="0" y="0"/>
          <a:ext cx="0" cy="0"/>
          <a:chOff x="0" y="0"/>
          <a:chExt cx="0" cy="0"/>
        </a:xfrm>
      </p:grpSpPr>
      <p:sp>
        <p:nvSpPr>
          <p:cNvPr id="185" name="Google Shape;185;p19"/>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9"/>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7" name="Google Shape;187;p19"/>
          <p:cNvPicPr preferRelativeResize="0"/>
          <p:nvPr/>
        </p:nvPicPr>
        <p:blipFill>
          <a:blip r:embed="rId3">
            <a:alphaModFix/>
          </a:blip>
          <a:stretch>
            <a:fillRect/>
          </a:stretch>
        </p:blipFill>
        <p:spPr>
          <a:xfrm>
            <a:off x="1708600" y="152400"/>
            <a:ext cx="2353197" cy="4838702"/>
          </a:xfrm>
          <a:prstGeom prst="rect">
            <a:avLst/>
          </a:prstGeom>
          <a:noFill/>
          <a:ln>
            <a:noFill/>
          </a:ln>
        </p:spPr>
      </p:pic>
      <p:pic>
        <p:nvPicPr>
          <p:cNvPr id="188" name="Google Shape;188;p19"/>
          <p:cNvPicPr preferRelativeResize="0"/>
          <p:nvPr/>
        </p:nvPicPr>
        <p:blipFill rotWithShape="1">
          <a:blip r:embed="rId3">
            <a:alphaModFix/>
          </a:blip>
          <a:srcRect b="31946" l="51529" r="12529" t="31866"/>
          <a:stretch/>
        </p:blipFill>
        <p:spPr>
          <a:xfrm>
            <a:off x="5190048" y="485200"/>
            <a:ext cx="2015700" cy="4173102"/>
          </a:xfrm>
          <a:prstGeom prst="rect">
            <a:avLst/>
          </a:prstGeom>
          <a:noFill/>
          <a:ln>
            <a:noFill/>
          </a:ln>
        </p:spPr>
      </p:pic>
      <p:sp>
        <p:nvSpPr>
          <p:cNvPr id="189" name="Google Shape;189;p19"/>
          <p:cNvSpPr/>
          <p:nvPr/>
        </p:nvSpPr>
        <p:spPr>
          <a:xfrm rot="-5400000">
            <a:off x="8103025" y="3823300"/>
            <a:ext cx="805500" cy="8049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9"/>
          <p:cNvSpPr/>
          <p:nvPr/>
        </p:nvSpPr>
        <p:spPr>
          <a:xfrm rot="5400000">
            <a:off x="8333850" y="4028550"/>
            <a:ext cx="810300" cy="8100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20"/>
          <p:cNvSpPr/>
          <p:nvPr/>
        </p:nvSpPr>
        <p:spPr>
          <a:xfrm>
            <a:off x="628125" y="1394400"/>
            <a:ext cx="4170300" cy="2354700"/>
          </a:xfrm>
          <a:prstGeom prst="rect">
            <a:avLst/>
          </a:prstGeom>
          <a:solidFill>
            <a:srgbClr val="FFFFFF">
              <a:alpha val="5576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0"/>
          <p:cNvSpPr txBox="1"/>
          <p:nvPr>
            <p:ph type="title"/>
          </p:nvPr>
        </p:nvSpPr>
        <p:spPr>
          <a:xfrm>
            <a:off x="-14350" y="0"/>
            <a:ext cx="52776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T</a:t>
            </a:r>
            <a:r>
              <a:rPr lang="en" sz="5500"/>
              <a:t>ASK </a:t>
            </a:r>
            <a:r>
              <a:rPr lang="en" sz="7200"/>
              <a:t> #1</a:t>
            </a:r>
            <a:endParaRPr sz="5500"/>
          </a:p>
          <a:p>
            <a:pPr indent="0" lvl="0" marL="0" rtl="0" algn="ctr">
              <a:spcBef>
                <a:spcPts val="0"/>
              </a:spcBef>
              <a:spcAft>
                <a:spcPts val="0"/>
              </a:spcAft>
              <a:buNone/>
            </a:pPr>
            <a:r>
              <a:rPr lang="en" sz="5500"/>
              <a:t>(SIMPLE)</a:t>
            </a:r>
            <a:endParaRPr sz="5500"/>
          </a:p>
        </p:txBody>
      </p:sp>
      <p:sp>
        <p:nvSpPr>
          <p:cNvPr id="197" name="Google Shape;197;p20"/>
          <p:cNvSpPr/>
          <p:nvPr/>
        </p:nvSpPr>
        <p:spPr>
          <a:xfrm rot="5400000">
            <a:off x="6908275" y="2068175"/>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
          <p:cNvSpPr/>
          <p:nvPr/>
        </p:nvSpPr>
        <p:spPr>
          <a:xfrm rot="-5400000">
            <a:off x="7223950" y="3710700"/>
            <a:ext cx="814500" cy="807000"/>
          </a:xfrm>
          <a:prstGeom prst="diagStripe">
            <a:avLst>
              <a:gd fmla="val 50000" name="adj"/>
            </a:avLst>
          </a:prstGeom>
          <a:solidFill>
            <a:srgbClr val="F4CC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4CCCC"/>
        </a:solidFill>
      </p:bgPr>
    </p:bg>
    <p:spTree>
      <p:nvGrpSpPr>
        <p:cNvPr id="202" name="Shape 202"/>
        <p:cNvGrpSpPr/>
        <p:nvPr/>
      </p:nvGrpSpPr>
      <p:grpSpPr>
        <a:xfrm>
          <a:off x="0" y="0"/>
          <a:ext cx="0" cy="0"/>
          <a:chOff x="0" y="0"/>
          <a:chExt cx="0" cy="0"/>
        </a:xfrm>
      </p:grpSpPr>
      <p:sp>
        <p:nvSpPr>
          <p:cNvPr id="203" name="Google Shape;203;p21"/>
          <p:cNvSpPr txBox="1"/>
          <p:nvPr>
            <p:ph type="title"/>
          </p:nvPr>
        </p:nvSpPr>
        <p:spPr>
          <a:xfrm>
            <a:off x="1026425" y="0"/>
            <a:ext cx="8117700" cy="5143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Q</a:t>
            </a:r>
            <a:r>
              <a:rPr lang="en" sz="5500"/>
              <a:t>uickly save</a:t>
            </a:r>
            <a:r>
              <a:rPr lang="en" sz="5500"/>
              <a:t> meaningful songs to remember </a:t>
            </a:r>
            <a:endParaRPr sz="5500"/>
          </a:p>
          <a:p>
            <a:pPr indent="0" lvl="0" marL="0" rtl="0" algn="ctr">
              <a:spcBef>
                <a:spcPts val="0"/>
              </a:spcBef>
              <a:spcAft>
                <a:spcPts val="0"/>
              </a:spcAft>
              <a:buNone/>
            </a:pPr>
            <a:r>
              <a:rPr lang="en" sz="5500"/>
              <a:t>special moments</a:t>
            </a:r>
            <a:endParaRPr sz="5500"/>
          </a:p>
        </p:txBody>
      </p:sp>
      <p:sp>
        <p:nvSpPr>
          <p:cNvPr id="204" name="Google Shape;204;p21"/>
          <p:cNvSpPr/>
          <p:nvPr/>
        </p:nvSpPr>
        <p:spPr>
          <a:xfrm rot="5400000">
            <a:off x="230525" y="588300"/>
            <a:ext cx="810300" cy="810000"/>
          </a:xfrm>
          <a:prstGeom prst="diagStripe">
            <a:avLst>
              <a:gd fmla="val 50000" name="adj"/>
            </a:avLst>
          </a:prstGeom>
          <a:solidFill>
            <a:srgbClr val="85F0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1"/>
          <p:cNvSpPr/>
          <p:nvPr/>
        </p:nvSpPr>
        <p:spPr>
          <a:xfrm rot="-5400000">
            <a:off x="-300" y="383050"/>
            <a:ext cx="805500" cy="804900"/>
          </a:xfrm>
          <a:prstGeom prst="diagStripe">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