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5143500" cx="9144000"/>
  <p:notesSz cx="6858000" cy="9144000"/>
  <p:embeddedFontLst>
    <p:embeddedFont>
      <p:font typeface="Playfair Display"/>
      <p:regular r:id="rId16"/>
      <p:bold r:id="rId17"/>
      <p:italic r:id="rId18"/>
      <p:boldItalic r:id="rId19"/>
    </p:embeddedFont>
    <p:embeddedFont>
      <p:font typeface="Lato"/>
      <p:regular r:id="rId20"/>
      <p:bold r:id="rId21"/>
      <p:italic r:id="rId22"/>
      <p:boldItalic r:id="rId2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Lato-regular.fntdata"/><Relationship Id="rId11" Type="http://schemas.openxmlformats.org/officeDocument/2006/relationships/slide" Target="slides/slide6.xml"/><Relationship Id="rId22" Type="http://schemas.openxmlformats.org/officeDocument/2006/relationships/font" Target="fonts/Lato-italic.fntdata"/><Relationship Id="rId10" Type="http://schemas.openxmlformats.org/officeDocument/2006/relationships/slide" Target="slides/slide5.xml"/><Relationship Id="rId21" Type="http://schemas.openxmlformats.org/officeDocument/2006/relationships/font" Target="fonts/Lato-bold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23" Type="http://schemas.openxmlformats.org/officeDocument/2006/relationships/font" Target="fonts/Lato-bold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PlayfairDisplay-bold.fntdata"/><Relationship Id="rId16" Type="http://schemas.openxmlformats.org/officeDocument/2006/relationships/font" Target="fonts/PlayfairDisplay-regular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PlayfairDisplay-boldItalic.fntdata"/><Relationship Id="rId6" Type="http://schemas.openxmlformats.org/officeDocument/2006/relationships/slide" Target="slides/slide1.xml"/><Relationship Id="rId18" Type="http://schemas.openxmlformats.org/officeDocument/2006/relationships/font" Target="fonts/PlayfairDisplay-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4522664f9b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4522664f9b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4522664f9b_0_5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4522664f9b_0_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4522664f9b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4522664f9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4522664f9b_0_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4522664f9b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4522664f9b_0_4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4522664f9b_0_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4522664f9b_0_6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4522664f9b_0_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4522664f9b_0_8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4522664f9b_0_8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4522664f9b_0_9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4522664f9b_0_9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4522664f9b_0_1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4522664f9b_0_1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4522664f9b_0_4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4522664f9b_0_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2749050" y="748800"/>
            <a:ext cx="3645900" cy="36459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2992950" y="992700"/>
            <a:ext cx="3158100" cy="3158100"/>
          </a:xfrm>
          <a:prstGeom prst="rect">
            <a:avLst/>
          </a:prstGeom>
          <a:noFill/>
          <a:ln cap="flat" cmpd="sng" w="28575">
            <a:solidFill>
              <a:schemeClr val="lt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Google Shape;12;p2"/>
          <p:cNvSpPr txBox="1"/>
          <p:nvPr>
            <p:ph type="ctrTitle"/>
          </p:nvPr>
        </p:nvSpPr>
        <p:spPr>
          <a:xfrm>
            <a:off x="3096250" y="1627200"/>
            <a:ext cx="2951400" cy="15843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3096363" y="3266930"/>
            <a:ext cx="2951400" cy="7014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b="1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b="1" sz="18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b="1" sz="18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b="1" sz="18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b="1" sz="18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b="1" sz="18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b="1" sz="18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b="1" sz="18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b="1" sz="18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" name="Google Shape;50;p11"/>
          <p:cNvSpPr txBox="1"/>
          <p:nvPr>
            <p:ph hasCustomPrompt="1" type="title"/>
          </p:nvPr>
        </p:nvSpPr>
        <p:spPr>
          <a:xfrm>
            <a:off x="311700" y="1233100"/>
            <a:ext cx="8520600" cy="16101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/>
          <p:nvPr>
            <p:ph idx="1" type="body"/>
          </p:nvPr>
        </p:nvSpPr>
        <p:spPr>
          <a:xfrm>
            <a:off x="311700" y="2919450"/>
            <a:ext cx="8520600" cy="1071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bg>
      <p:bgPr>
        <a:solidFill>
          <a:schemeClr val="dk1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title"/>
          </p:nvPr>
        </p:nvSpPr>
        <p:spPr>
          <a:xfrm>
            <a:off x="509550" y="1423875"/>
            <a:ext cx="8124900" cy="17982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" name="Google Shape;20;p4"/>
          <p:cNvSpPr txBox="1"/>
          <p:nvPr>
            <p:ph type="title"/>
          </p:nvPr>
        </p:nvSpPr>
        <p:spPr>
          <a:xfrm>
            <a:off x="311700" y="391350"/>
            <a:ext cx="8520600" cy="626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311700" y="391350"/>
            <a:ext cx="8520600" cy="626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>
            <p:ph type="title"/>
          </p:nvPr>
        </p:nvSpPr>
        <p:spPr>
          <a:xfrm>
            <a:off x="311700" y="391350"/>
            <a:ext cx="8520600" cy="626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3" name="Google Shape;33;p7"/>
          <p:cNvSpPr txBox="1"/>
          <p:nvPr>
            <p:ph idx="1" type="body"/>
          </p:nvPr>
        </p:nvSpPr>
        <p:spPr>
          <a:xfrm>
            <a:off x="311700" y="1391378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4" name="Google Shape;34;p7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bg>
      <p:bgPr>
        <a:solidFill>
          <a:schemeClr val="dk2"/>
        </a:solidFill>
      </p:bgPr>
    </p:bg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37" name="Google Shape;37;p8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9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0" name="Google Shape;40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1" name="Google Shape;41;p9"/>
          <p:cNvSpPr txBox="1"/>
          <p:nvPr>
            <p:ph type="title"/>
          </p:nvPr>
        </p:nvSpPr>
        <p:spPr>
          <a:xfrm>
            <a:off x="265500" y="1107950"/>
            <a:ext cx="4045200" cy="16836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2" name="Google Shape;42;p9"/>
          <p:cNvSpPr txBox="1"/>
          <p:nvPr>
            <p:ph idx="1" type="subTitle"/>
          </p:nvPr>
        </p:nvSpPr>
        <p:spPr>
          <a:xfrm>
            <a:off x="265500" y="28452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3" name="Google Shape;43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4" name="Google Shape;44;p9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/>
          <p:nvPr>
            <p:ph idx="1" type="body"/>
          </p:nvPr>
        </p:nvSpPr>
        <p:spPr>
          <a:xfrm>
            <a:off x="319500" y="423057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7" name="Google Shape;47;p10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coral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391350"/>
            <a:ext cx="8520600" cy="6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b="1" sz="32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b="1" sz="32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b="1" sz="32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b="1" sz="32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b="1" sz="32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b="1" sz="32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b="1" sz="32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b="1" sz="32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b="1" sz="32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ato"/>
              <a:buChar char="●"/>
              <a:defRPr sz="18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●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●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hyperlink" Target="https://youtu.be/nR4Iix-sOAE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/>
          <p:nvPr>
            <p:ph type="title"/>
          </p:nvPr>
        </p:nvSpPr>
        <p:spPr>
          <a:xfrm>
            <a:off x="509550" y="1672650"/>
            <a:ext cx="8124900" cy="1798200"/>
          </a:xfrm>
          <a:prstGeom prst="rect">
            <a:avLst/>
          </a:prstGeom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7200"/>
              <a:t>plan</a:t>
            </a:r>
            <a:r>
              <a:rPr lang="en" sz="7200"/>
              <a:t>et</a:t>
            </a:r>
            <a:endParaRPr sz="72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t</a:t>
            </a:r>
            <a:r>
              <a:rPr lang="en" sz="3600"/>
              <a:t>ravel with a </a:t>
            </a:r>
            <a:r>
              <a:rPr i="1" lang="en" sz="3600"/>
              <a:t>game</a:t>
            </a:r>
            <a:r>
              <a:rPr lang="en" sz="3600"/>
              <a:t> plan.</a:t>
            </a:r>
            <a:endParaRPr sz="36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2"/>
          <p:cNvSpPr txBox="1"/>
          <p:nvPr>
            <p:ph type="title"/>
          </p:nvPr>
        </p:nvSpPr>
        <p:spPr>
          <a:xfrm>
            <a:off x="509550" y="1423875"/>
            <a:ext cx="8124900" cy="1798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Questions?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/>
          <p:nvPr>
            <p:ph type="title"/>
          </p:nvPr>
        </p:nvSpPr>
        <p:spPr>
          <a:xfrm>
            <a:off x="311700" y="391350"/>
            <a:ext cx="8520600" cy="62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</a:t>
            </a:r>
            <a:r>
              <a:rPr lang="en"/>
              <a:t>roblem</a:t>
            </a:r>
            <a:endParaRPr/>
          </a:p>
        </p:txBody>
      </p:sp>
      <p:sp>
        <p:nvSpPr>
          <p:cNvPr id="65" name="Google Shape;65;p14"/>
          <p:cNvSpPr txBox="1"/>
          <p:nvPr>
            <p:ph idx="1" type="body"/>
          </p:nvPr>
        </p:nvSpPr>
        <p:spPr>
          <a:xfrm>
            <a:off x="311700" y="1089075"/>
            <a:ext cx="8520600" cy="182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n"/>
              <a:t>People aren’t confident in their plans without the input of family and friends, who are generally unmotivated to respond.</a:t>
            </a:r>
            <a:endParaRPr/>
          </a:p>
        </p:txBody>
      </p:sp>
      <p:sp>
        <p:nvSpPr>
          <p:cNvPr id="66" name="Google Shape;66;p14"/>
          <p:cNvSpPr txBox="1"/>
          <p:nvPr>
            <p:ph type="title"/>
          </p:nvPr>
        </p:nvSpPr>
        <p:spPr>
          <a:xfrm>
            <a:off x="311700" y="2334900"/>
            <a:ext cx="8520600" cy="62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Solution</a:t>
            </a:r>
            <a:endParaRPr/>
          </a:p>
        </p:txBody>
      </p:sp>
      <p:sp>
        <p:nvSpPr>
          <p:cNvPr id="67" name="Google Shape;67;p14"/>
          <p:cNvSpPr txBox="1"/>
          <p:nvPr>
            <p:ph idx="1" type="body"/>
          </p:nvPr>
        </p:nvSpPr>
        <p:spPr>
          <a:xfrm>
            <a:off x="311700" y="3020700"/>
            <a:ext cx="8520600" cy="131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Our solution is to g</a:t>
            </a:r>
            <a:r>
              <a:rPr lang="en"/>
              <a:t>amify the planning process with family and friends, allowing it to be easier, more efficient, and more enjoyable for all.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5"/>
          <p:cNvSpPr txBox="1"/>
          <p:nvPr>
            <p:ph type="title"/>
          </p:nvPr>
        </p:nvSpPr>
        <p:spPr>
          <a:xfrm>
            <a:off x="311700" y="391350"/>
            <a:ext cx="8520600" cy="62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Three Tasks</a:t>
            </a:r>
            <a:endParaRPr/>
          </a:p>
        </p:txBody>
      </p:sp>
      <p:sp>
        <p:nvSpPr>
          <p:cNvPr id="73" name="Google Shape;73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Simple:</a:t>
            </a:r>
            <a:r>
              <a:rPr lang="en"/>
              <a:t> generate a multitude of ideas for a trip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b="1" lang="en"/>
              <a:t>Medium: </a:t>
            </a:r>
            <a:r>
              <a:rPr lang="en"/>
              <a:t>compose </a:t>
            </a:r>
            <a:r>
              <a:rPr lang="en"/>
              <a:t>a travel plan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b="1" lang="en"/>
              <a:t>Complex: </a:t>
            </a:r>
            <a:r>
              <a:rPr lang="en"/>
              <a:t>confirm your plan with those going on the trip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" name="Google Shape;78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087125" y="1181250"/>
            <a:ext cx="4969722" cy="3727299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6"/>
          <p:cNvSpPr txBox="1"/>
          <p:nvPr>
            <p:ph type="title"/>
          </p:nvPr>
        </p:nvSpPr>
        <p:spPr>
          <a:xfrm>
            <a:off x="311700" y="391350"/>
            <a:ext cx="8520600" cy="62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Video Storyboards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7"/>
          <p:cNvSpPr txBox="1"/>
          <p:nvPr>
            <p:ph type="title"/>
          </p:nvPr>
        </p:nvSpPr>
        <p:spPr>
          <a:xfrm>
            <a:off x="311700" y="391350"/>
            <a:ext cx="8520600" cy="62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Video Storyboards - Problem</a:t>
            </a:r>
            <a:endParaRPr/>
          </a:p>
        </p:txBody>
      </p:sp>
      <p:pic>
        <p:nvPicPr>
          <p:cNvPr id="85" name="Google Shape;85;p17"/>
          <p:cNvPicPr preferRelativeResize="0"/>
          <p:nvPr/>
        </p:nvPicPr>
        <p:blipFill rotWithShape="1">
          <a:blip r:embed="rId3">
            <a:alphaModFix/>
          </a:blip>
          <a:srcRect b="52057" l="14069" r="66166" t="31156"/>
          <a:stretch/>
        </p:blipFill>
        <p:spPr>
          <a:xfrm>
            <a:off x="1462663" y="1211575"/>
            <a:ext cx="2723122" cy="1734529"/>
          </a:xfrm>
          <a:prstGeom prst="rect">
            <a:avLst/>
          </a:prstGeom>
          <a:noFill/>
          <a:ln>
            <a:noFill/>
          </a:ln>
        </p:spPr>
      </p:pic>
      <p:pic>
        <p:nvPicPr>
          <p:cNvPr id="86" name="Google Shape;86;p17"/>
          <p:cNvPicPr preferRelativeResize="0"/>
          <p:nvPr/>
        </p:nvPicPr>
        <p:blipFill rotWithShape="1">
          <a:blip r:embed="rId3">
            <a:alphaModFix/>
          </a:blip>
          <a:srcRect b="37150" l="14500" r="65735" t="46062"/>
          <a:stretch/>
        </p:blipFill>
        <p:spPr>
          <a:xfrm>
            <a:off x="5009825" y="1211575"/>
            <a:ext cx="2723102" cy="1734513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7"/>
          <p:cNvPicPr preferRelativeResize="0"/>
          <p:nvPr/>
        </p:nvPicPr>
        <p:blipFill rotWithShape="1">
          <a:blip r:embed="rId3">
            <a:alphaModFix/>
          </a:blip>
          <a:srcRect b="21956" l="14631" r="65605" t="61256"/>
          <a:stretch/>
        </p:blipFill>
        <p:spPr>
          <a:xfrm>
            <a:off x="1462675" y="3140225"/>
            <a:ext cx="2723112" cy="1734529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7"/>
          <p:cNvPicPr preferRelativeResize="0"/>
          <p:nvPr/>
        </p:nvPicPr>
        <p:blipFill rotWithShape="1">
          <a:blip r:embed="rId3">
            <a:alphaModFix/>
          </a:blip>
          <a:srcRect b="7913" l="14374" r="65862" t="75300"/>
          <a:stretch/>
        </p:blipFill>
        <p:spPr>
          <a:xfrm>
            <a:off x="5009825" y="3140225"/>
            <a:ext cx="2723102" cy="173451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8"/>
          <p:cNvSpPr txBox="1"/>
          <p:nvPr>
            <p:ph type="title"/>
          </p:nvPr>
        </p:nvSpPr>
        <p:spPr>
          <a:xfrm>
            <a:off x="311700" y="391350"/>
            <a:ext cx="8520600" cy="62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Video Storyboards - Simple Task</a:t>
            </a:r>
            <a:endParaRPr/>
          </a:p>
        </p:txBody>
      </p:sp>
      <p:pic>
        <p:nvPicPr>
          <p:cNvPr id="94" name="Google Shape;94;p18"/>
          <p:cNvPicPr preferRelativeResize="0"/>
          <p:nvPr/>
        </p:nvPicPr>
        <p:blipFill rotWithShape="1">
          <a:blip r:embed="rId3">
            <a:alphaModFix/>
          </a:blip>
          <a:srcRect b="51021" l="33750" r="46486" t="32191"/>
          <a:stretch/>
        </p:blipFill>
        <p:spPr>
          <a:xfrm>
            <a:off x="319638" y="2040075"/>
            <a:ext cx="2654336" cy="1690726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Google Shape;95;p18"/>
          <p:cNvPicPr preferRelativeResize="0"/>
          <p:nvPr/>
        </p:nvPicPr>
        <p:blipFill rotWithShape="1">
          <a:blip r:embed="rId3">
            <a:alphaModFix/>
          </a:blip>
          <a:srcRect b="35539" l="34096" r="46140" t="47674"/>
          <a:stretch/>
        </p:blipFill>
        <p:spPr>
          <a:xfrm>
            <a:off x="3244838" y="2040087"/>
            <a:ext cx="2654326" cy="1690696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8"/>
          <p:cNvPicPr preferRelativeResize="0"/>
          <p:nvPr/>
        </p:nvPicPr>
        <p:blipFill rotWithShape="1">
          <a:blip r:embed="rId3">
            <a:alphaModFix/>
          </a:blip>
          <a:srcRect b="20402" l="33447" r="46788" t="62810"/>
          <a:stretch/>
        </p:blipFill>
        <p:spPr>
          <a:xfrm>
            <a:off x="6170037" y="2040075"/>
            <a:ext cx="2654326" cy="16907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9"/>
          <p:cNvSpPr txBox="1"/>
          <p:nvPr>
            <p:ph type="title"/>
          </p:nvPr>
        </p:nvSpPr>
        <p:spPr>
          <a:xfrm>
            <a:off x="311700" y="391350"/>
            <a:ext cx="8520600" cy="62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Video Storyboards - Medium Task</a:t>
            </a:r>
            <a:endParaRPr/>
          </a:p>
        </p:txBody>
      </p:sp>
      <p:pic>
        <p:nvPicPr>
          <p:cNvPr id="102" name="Google Shape;102;p19"/>
          <p:cNvPicPr preferRelativeResize="0"/>
          <p:nvPr/>
        </p:nvPicPr>
        <p:blipFill rotWithShape="1">
          <a:blip r:embed="rId3">
            <a:alphaModFix/>
          </a:blip>
          <a:srcRect b="51080" l="53820" r="26416" t="32133"/>
          <a:stretch/>
        </p:blipFill>
        <p:spPr>
          <a:xfrm>
            <a:off x="1488063" y="1230100"/>
            <a:ext cx="2765478" cy="1761503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" name="Google Shape;103;p19"/>
          <p:cNvPicPr preferRelativeResize="0"/>
          <p:nvPr/>
        </p:nvPicPr>
        <p:blipFill rotWithShape="1">
          <a:blip r:embed="rId3">
            <a:alphaModFix/>
          </a:blip>
          <a:srcRect b="34275" l="53994" r="26242" t="48938"/>
          <a:stretch/>
        </p:blipFill>
        <p:spPr>
          <a:xfrm>
            <a:off x="4890488" y="1230100"/>
            <a:ext cx="2765458" cy="1761503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19"/>
          <p:cNvPicPr preferRelativeResize="0"/>
          <p:nvPr/>
        </p:nvPicPr>
        <p:blipFill rotWithShape="1">
          <a:blip r:embed="rId3">
            <a:alphaModFix/>
          </a:blip>
          <a:srcRect b="18527" l="52784" r="27451" t="64685"/>
          <a:stretch/>
        </p:blipFill>
        <p:spPr>
          <a:xfrm>
            <a:off x="1488075" y="3204250"/>
            <a:ext cx="2765448" cy="176149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19"/>
          <p:cNvPicPr preferRelativeResize="0"/>
          <p:nvPr/>
        </p:nvPicPr>
        <p:blipFill rotWithShape="1">
          <a:blip r:embed="rId3">
            <a:alphaModFix/>
          </a:blip>
          <a:srcRect b="4116" l="52654" r="27582" t="79097"/>
          <a:stretch/>
        </p:blipFill>
        <p:spPr>
          <a:xfrm>
            <a:off x="4890488" y="3249013"/>
            <a:ext cx="2624903" cy="167197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0"/>
          <p:cNvSpPr txBox="1"/>
          <p:nvPr>
            <p:ph type="title"/>
          </p:nvPr>
        </p:nvSpPr>
        <p:spPr>
          <a:xfrm>
            <a:off x="311700" y="391350"/>
            <a:ext cx="8520600" cy="62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Video Storyboards - Complex Task</a:t>
            </a:r>
            <a:endParaRPr/>
          </a:p>
        </p:txBody>
      </p:sp>
      <p:pic>
        <p:nvPicPr>
          <p:cNvPr id="111" name="Google Shape;111;p20"/>
          <p:cNvPicPr preferRelativeResize="0"/>
          <p:nvPr/>
        </p:nvPicPr>
        <p:blipFill rotWithShape="1">
          <a:blip r:embed="rId3">
            <a:alphaModFix/>
          </a:blip>
          <a:srcRect b="51138" l="73502" r="6733" t="32074"/>
          <a:stretch/>
        </p:blipFill>
        <p:spPr>
          <a:xfrm>
            <a:off x="582325" y="2105725"/>
            <a:ext cx="2428494" cy="1546874"/>
          </a:xfrm>
          <a:prstGeom prst="rect">
            <a:avLst/>
          </a:prstGeom>
          <a:noFill/>
          <a:ln>
            <a:noFill/>
          </a:ln>
        </p:spPr>
      </p:pic>
      <p:pic>
        <p:nvPicPr>
          <p:cNvPr id="112" name="Google Shape;112;p20"/>
          <p:cNvPicPr preferRelativeResize="0"/>
          <p:nvPr/>
        </p:nvPicPr>
        <p:blipFill rotWithShape="1">
          <a:blip r:embed="rId3">
            <a:alphaModFix/>
          </a:blip>
          <a:srcRect b="35248" l="71067" r="8016" t="47964"/>
          <a:stretch/>
        </p:blipFill>
        <p:spPr>
          <a:xfrm>
            <a:off x="3236488" y="2066863"/>
            <a:ext cx="2699122" cy="16245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13" name="Google Shape;113;p20"/>
          <p:cNvPicPr preferRelativeResize="0"/>
          <p:nvPr/>
        </p:nvPicPr>
        <p:blipFill rotWithShape="1">
          <a:blip r:embed="rId3">
            <a:alphaModFix/>
          </a:blip>
          <a:srcRect b="18505" l="72032" r="8203" t="65631"/>
          <a:stretch/>
        </p:blipFill>
        <p:spPr>
          <a:xfrm>
            <a:off x="6161275" y="2066875"/>
            <a:ext cx="2699101" cy="16245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1"/>
          <p:cNvSpPr txBox="1"/>
          <p:nvPr>
            <p:ph type="title"/>
          </p:nvPr>
        </p:nvSpPr>
        <p:spPr>
          <a:xfrm>
            <a:off x="311700" y="391350"/>
            <a:ext cx="8520600" cy="62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Video</a:t>
            </a:r>
            <a:endParaRPr/>
          </a:p>
        </p:txBody>
      </p:sp>
      <p:sp>
        <p:nvSpPr>
          <p:cNvPr id="119" name="Google Shape;119;p21"/>
          <p:cNvSpPr txBox="1"/>
          <p:nvPr/>
        </p:nvSpPr>
        <p:spPr>
          <a:xfrm>
            <a:off x="2706250" y="1017450"/>
            <a:ext cx="53553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u="sng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  <a:hlinkClick r:id="rId3"/>
              </a:rPr>
              <a:t>https://youtu.be/nR4Iix-sOAE</a:t>
            </a:r>
            <a:endParaRPr sz="20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oral">
  <a:themeElements>
    <a:clrScheme name="Coral">
      <a:dk1>
        <a:srgbClr val="F55E61"/>
      </a:dk1>
      <a:lt1>
        <a:srgbClr val="FFFFFF"/>
      </a:lt1>
      <a:dk2>
        <a:srgbClr val="5E696C"/>
      </a:dk2>
      <a:lt2>
        <a:srgbClr val="BFC7CA"/>
      </a:lt2>
      <a:accent1>
        <a:srgbClr val="1E2D31"/>
      </a:accent1>
      <a:accent2>
        <a:srgbClr val="273C42"/>
      </a:accent2>
      <a:accent3>
        <a:srgbClr val="83D061"/>
      </a:accent3>
      <a:accent4>
        <a:srgbClr val="F6CD4C"/>
      </a:accent4>
      <a:accent5>
        <a:srgbClr val="AF4345"/>
      </a:accent5>
      <a:accent6>
        <a:srgbClr val="F58F8F"/>
      </a:accent6>
      <a:hlink>
        <a:srgbClr val="AF4345"/>
      </a:hlink>
      <a:folHlink>
        <a:srgbClr val="AF434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