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588"/>
  </p:normalViewPr>
  <p:slideViewPr>
    <p:cSldViewPr snapToGrid="0">
      <p:cViewPr varScale="1">
        <p:scale>
          <a:sx n="119" d="100"/>
          <a:sy n="119" d="100"/>
        </p:scale>
        <p:origin x="69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89a19352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89a19352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340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 flip="none" rotWithShape="1">
          <a:gsLst>
            <a:gs pos="0">
              <a:schemeClr val="accent1"/>
            </a:gs>
            <a:gs pos="100000">
              <a:srgbClr val="FAD25C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content-sjc3-1.xx.fbcdn.net/v/t1.15752-9/47574227_313019619421770_4536345089395392512_n.png?_nc_cat=106&amp;_nc_ht=scontent-sjc3-1.xx&amp;oh=470b8adc90535326e72889f74cb3d72e&amp;oe=5CAE9B7D">
            <a:extLst>
              <a:ext uri="{FF2B5EF4-FFF2-40B4-BE49-F238E27FC236}">
                <a16:creationId xmlns:a16="http://schemas.microsoft.com/office/drawing/2014/main" id="{ABD46A95-62D3-44D6-B0B2-4BB5E437B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7" y="703011"/>
            <a:ext cx="3486150" cy="5143500"/>
          </a:xfrm>
          <a:prstGeom prst="roundRect">
            <a:avLst>
              <a:gd name="adj" fmla="val 146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0ACCED-A1FE-4DE8-813C-1319962736C8}"/>
              </a:ext>
            </a:extLst>
          </p:cNvPr>
          <p:cNvGrpSpPr/>
          <p:nvPr/>
        </p:nvGrpSpPr>
        <p:grpSpPr>
          <a:xfrm>
            <a:off x="5113277" y="598229"/>
            <a:ext cx="3566829" cy="4223349"/>
            <a:chOff x="5581877" y="866333"/>
            <a:chExt cx="3566829" cy="4223349"/>
          </a:xfrm>
        </p:grpSpPr>
        <p:pic>
          <p:nvPicPr>
            <p:cNvPr id="78" name="Google Shape;7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54550" y="866333"/>
              <a:ext cx="1394156" cy="2870232"/>
            </a:xfrm>
            <a:prstGeom prst="roundRect">
              <a:avLst>
                <a:gd name="adj" fmla="val 15230"/>
              </a:avLst>
            </a:prstGeom>
            <a:noFill/>
            <a:ln>
              <a:noFill/>
            </a:ln>
            <a:scene3d>
              <a:camera prst="perspectiveHeroicExtremeLeftFacing">
                <a:rot lat="487347" lon="1500000" rev="21425485"/>
              </a:camera>
              <a:lightRig rig="threePt" dir="t"/>
            </a:scene3d>
            <a:sp3d>
              <a:bevelT w="165100" prst="coolSlant"/>
            </a:sp3d>
          </p:spPr>
        </p:pic>
        <p:pic>
          <p:nvPicPr>
            <p:cNvPr id="79" name="Google Shape;79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81296" y="1513521"/>
              <a:ext cx="1387958" cy="2870232"/>
            </a:xfrm>
            <a:prstGeom prst="roundRect">
              <a:avLst>
                <a:gd name="adj" fmla="val 15015"/>
              </a:avLst>
            </a:prstGeom>
            <a:noFill/>
            <a:ln>
              <a:noFill/>
            </a:ln>
            <a:scene3d>
              <a:camera prst="perspectiveHeroicExtremeLeftFacing">
                <a:rot lat="487347" lon="1500000" rev="21425485"/>
              </a:camera>
              <a:lightRig rig="threePt" dir="t"/>
            </a:scene3d>
            <a:sp3d>
              <a:bevelT w="165100" prst="coolSlant"/>
            </a:sp3d>
          </p:spPr>
        </p:pic>
        <p:pic>
          <p:nvPicPr>
            <p:cNvPr id="80" name="Google Shape;80;p15"/>
            <p:cNvPicPr preferRelativeResize="0"/>
            <p:nvPr/>
          </p:nvPicPr>
          <p:blipFill>
            <a:blip r:embed="rId6">
              <a:alphaModFix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81877" y="2247140"/>
              <a:ext cx="1383109" cy="2842542"/>
            </a:xfrm>
            <a:prstGeom prst="roundRect">
              <a:avLst>
                <a:gd name="adj" fmla="val 15092"/>
              </a:avLst>
            </a:prstGeom>
            <a:noFill/>
            <a:ln>
              <a:noFill/>
            </a:ln>
            <a:scene3d>
              <a:camera prst="perspectiveContrastingLeftFacing" fov="4800000">
                <a:rot lat="486000" lon="1500000" rev="21384000"/>
              </a:camera>
              <a:lightRig rig="threePt" dir="t"/>
            </a:scene3d>
            <a:sp3d>
              <a:bevelT w="165100" prst="coolSlant"/>
            </a:sp3d>
          </p:spPr>
        </p:pic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58" y="6307474"/>
            <a:ext cx="513073" cy="5130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E6844B-0D7D-409B-9D90-AA1FA65EC95E}"/>
              </a:ext>
            </a:extLst>
          </p:cNvPr>
          <p:cNvGrpSpPr/>
          <p:nvPr/>
        </p:nvGrpSpPr>
        <p:grpSpPr>
          <a:xfrm>
            <a:off x="2498651" y="174587"/>
            <a:ext cx="4838165" cy="3135526"/>
            <a:chOff x="2647507" y="244704"/>
            <a:chExt cx="4838165" cy="31355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80B77A-A201-4367-8E66-0516136EA530}"/>
                </a:ext>
              </a:extLst>
            </p:cNvPr>
            <p:cNvGrpSpPr/>
            <p:nvPr/>
          </p:nvGrpSpPr>
          <p:grpSpPr>
            <a:xfrm>
              <a:off x="6151243" y="858721"/>
              <a:ext cx="1334429" cy="2498061"/>
              <a:chOff x="6252605" y="1036874"/>
              <a:chExt cx="1334429" cy="2498061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558848" flipV="1">
                <a:off x="6871036" y="1036874"/>
                <a:ext cx="557442" cy="55744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balanced" dir="t">
                  <a:rot lat="0" lon="0" rev="6000000"/>
                </a:lightRig>
              </a:scene3d>
            </p:spPr>
          </p:pic>
          <p:sp>
            <p:nvSpPr>
              <p:cNvPr id="17" name="Arco 16"/>
              <p:cNvSpPr/>
              <p:nvPr/>
            </p:nvSpPr>
            <p:spPr>
              <a:xfrm rot="15596223">
                <a:off x="5851164" y="1799064"/>
                <a:ext cx="2137312" cy="1334429"/>
              </a:xfrm>
              <a:prstGeom prst="arc">
                <a:avLst>
                  <a:gd name="adj1" fmla="val 16185317"/>
                  <a:gd name="adj2" fmla="val 0"/>
                </a:avLst>
              </a:prstGeom>
              <a:ln w="57150">
                <a:solidFill>
                  <a:schemeClr val="bg1"/>
                </a:solidFill>
                <a:prstDash val="dash"/>
              </a:ln>
              <a:scene3d>
                <a:camera prst="orthographicFront">
                  <a:rot lat="0" lon="1200000" rev="0"/>
                </a:camera>
                <a:lightRig rig="threePt" dir="t"/>
              </a:scene3d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A0F6B5-0B6F-4371-96DC-522128430573}"/>
                </a:ext>
              </a:extLst>
            </p:cNvPr>
            <p:cNvGrpSpPr/>
            <p:nvPr/>
          </p:nvGrpSpPr>
          <p:grpSpPr>
            <a:xfrm>
              <a:off x="5047943" y="1033262"/>
              <a:ext cx="1027409" cy="2346968"/>
              <a:chOff x="5149305" y="1211415"/>
              <a:chExt cx="1027409" cy="2346968"/>
            </a:xfrm>
          </p:grpSpPr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9305" y="1211415"/>
                <a:ext cx="555162" cy="55516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sp>
            <p:nvSpPr>
              <p:cNvPr id="24" name="Arco 23"/>
              <p:cNvSpPr/>
              <p:nvPr/>
            </p:nvSpPr>
            <p:spPr>
              <a:xfrm rot="15596223" flipV="1">
                <a:off x="4990820" y="2372488"/>
                <a:ext cx="1816008" cy="555781"/>
              </a:xfrm>
              <a:prstGeom prst="arc">
                <a:avLst>
                  <a:gd name="adj1" fmla="val 16185317"/>
                  <a:gd name="adj2" fmla="val 0"/>
                </a:avLst>
              </a:prstGeom>
              <a:noFill/>
              <a:ln w="57150">
                <a:solidFill>
                  <a:schemeClr val="bg1"/>
                </a:solidFill>
                <a:prstDash val="dash"/>
              </a:ln>
              <a:scene3d>
                <a:camera prst="orthographicFront">
                  <a:rot lat="0" lon="1200000" rev="0"/>
                </a:camera>
                <a:lightRig rig="threePt" dir="t"/>
              </a:scene3d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882E84-91B7-4B01-BF69-59B635317957}"/>
                </a:ext>
              </a:extLst>
            </p:cNvPr>
            <p:cNvGrpSpPr/>
            <p:nvPr/>
          </p:nvGrpSpPr>
          <p:grpSpPr>
            <a:xfrm>
              <a:off x="5993950" y="244704"/>
              <a:ext cx="606864" cy="1398027"/>
              <a:chOff x="6095312" y="422857"/>
              <a:chExt cx="606864" cy="1398027"/>
            </a:xfrm>
          </p:grpSpPr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21509">
                <a:off x="6095312" y="422857"/>
                <a:ext cx="606864" cy="606864"/>
              </a:xfrm>
              <a:prstGeom prst="rect">
                <a:avLst/>
              </a:prstGeom>
            </p:spPr>
          </p:pic>
          <p:sp>
            <p:nvSpPr>
              <p:cNvPr id="34" name="Arco 33"/>
              <p:cNvSpPr/>
              <p:nvPr/>
            </p:nvSpPr>
            <p:spPr>
              <a:xfrm rot="7020864" flipV="1">
                <a:off x="5817557" y="1012930"/>
                <a:ext cx="1239025" cy="376884"/>
              </a:xfrm>
              <a:prstGeom prst="arc">
                <a:avLst>
                  <a:gd name="adj1" fmla="val 16185317"/>
                  <a:gd name="adj2" fmla="val 0"/>
                </a:avLst>
              </a:prstGeom>
              <a:ln w="57150">
                <a:solidFill>
                  <a:schemeClr val="bg1"/>
                </a:solidFill>
                <a:prstDash val="dash"/>
              </a:ln>
              <a:scene3d>
                <a:camera prst="orthographicFront">
                  <a:rot lat="0" lon="1200000" rev="0"/>
                </a:camera>
                <a:lightRig rig="threePt" dir="t"/>
              </a:scene3d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CEA99B-88B8-4010-8D20-F0FC0D71233D}"/>
                </a:ext>
              </a:extLst>
            </p:cNvPr>
            <p:cNvGrpSpPr/>
            <p:nvPr/>
          </p:nvGrpSpPr>
          <p:grpSpPr>
            <a:xfrm>
              <a:off x="2647507" y="250150"/>
              <a:ext cx="3363874" cy="2936261"/>
              <a:chOff x="2748869" y="428303"/>
              <a:chExt cx="3363874" cy="2936261"/>
            </a:xfrm>
          </p:grpSpPr>
          <p:sp>
            <p:nvSpPr>
              <p:cNvPr id="18" name="Arco 17"/>
              <p:cNvSpPr/>
              <p:nvPr/>
            </p:nvSpPr>
            <p:spPr>
              <a:xfrm>
                <a:off x="3736096" y="1959055"/>
                <a:ext cx="2376647" cy="1405509"/>
              </a:xfrm>
              <a:prstGeom prst="arc">
                <a:avLst>
                  <a:gd name="adj1" fmla="val 16185317"/>
                  <a:gd name="adj2" fmla="val 0"/>
                </a:avLst>
              </a:prstGeom>
              <a:ln w="57150">
                <a:solidFill>
                  <a:schemeClr val="bg1"/>
                </a:solidFill>
                <a:prstDash val="dash"/>
              </a:ln>
              <a:scene3d>
                <a:camera prst="orthographicFront">
                  <a:rot lat="0" lon="1200000" rev="0"/>
                </a:camera>
                <a:lightRig rig="threePt" dir="t"/>
              </a:scene3d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pic>
            <p:nvPicPr>
              <p:cNvPr id="81" name="Google Shape;81;p15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2748869" y="428303"/>
                <a:ext cx="2104578" cy="2077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2033187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1017</TotalTime>
  <Words>0</Words>
  <Application>Microsoft Office PowerPoint</Application>
  <PresentationFormat>On-screen Show (16:9)</PresentationFormat>
  <Paragraphs>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Annie Shi</cp:lastModifiedBy>
  <cp:revision>23</cp:revision>
  <dcterms:modified xsi:type="dcterms:W3CDTF">2018-12-07T21:08:04Z</dcterms:modified>
</cp:coreProperties>
</file>