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Nuni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527388c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527388c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I’ll be presenting our efforts to discover problems that dog owners face and what types of educational resources we can provide them.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I’ll be elaborating on the process we went through to reach our POVs and experience prototypes.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527388c5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527388c5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527388c55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527388c55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8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9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1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2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image" Target="../media/image6.jpg"/><Relationship Id="rId6" Type="http://schemas.openxmlformats.org/officeDocument/2006/relationships/image" Target="../media/image1.jpg"/><Relationship Id="rId7" Type="http://schemas.openxmlformats.org/officeDocument/2006/relationships/image" Target="../media/image5.jpg"/><Relationship Id="rId8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ctrTitle"/>
          </p:nvPr>
        </p:nvSpPr>
        <p:spPr>
          <a:xfrm>
            <a:off x="192000" y="2838600"/>
            <a:ext cx="8617800" cy="16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latin typeface="Nunito"/>
                <a:ea typeface="Nunito"/>
                <a:cs typeface="Nunito"/>
                <a:sym typeface="Nunito"/>
              </a:rPr>
              <a:t>Caring for a new dog can be a daunting task that not all new dog-owners, especially the kids, are prepared for. Our goal is to explore how we can make proper dog-care knowledge and task distribution fun and accessible for dog owners</a:t>
            </a:r>
            <a:r>
              <a:rPr i="1" lang="en" sz="2400"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i="1" lang="en" sz="2400">
                <a:latin typeface="Nunito"/>
                <a:ea typeface="Nunito"/>
                <a:cs typeface="Nunito"/>
                <a:sym typeface="Nunito"/>
              </a:rPr>
              <a:t>we want to make it a family affair!</a:t>
            </a:r>
            <a:endParaRPr i="1" sz="2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3" name="Google Shape;113;p25"/>
          <p:cNvPicPr preferRelativeResize="0"/>
          <p:nvPr/>
        </p:nvPicPr>
        <p:blipFill rotWithShape="1">
          <a:blip r:embed="rId3">
            <a:alphaModFix/>
          </a:blip>
          <a:srcRect b="18507" l="0" r="0" t="0"/>
          <a:stretch/>
        </p:blipFill>
        <p:spPr>
          <a:xfrm rot="1377896">
            <a:off x="6878905" y="716478"/>
            <a:ext cx="864739" cy="704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18507" l="0" r="0" t="0"/>
          <a:stretch/>
        </p:blipFill>
        <p:spPr>
          <a:xfrm rot="3095328">
            <a:off x="7918806" y="840228"/>
            <a:ext cx="864738" cy="704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 rotWithShape="1">
          <a:blip r:embed="rId3">
            <a:alphaModFix/>
          </a:blip>
          <a:srcRect b="18507" l="0" r="0" t="0"/>
          <a:stretch/>
        </p:blipFill>
        <p:spPr>
          <a:xfrm rot="1454382">
            <a:off x="7370804" y="89202"/>
            <a:ext cx="864738" cy="704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 rotWithShape="1">
          <a:blip r:embed="rId3">
            <a:alphaModFix/>
          </a:blip>
          <a:srcRect b="18507" l="0" r="0" t="0"/>
          <a:stretch/>
        </p:blipFill>
        <p:spPr>
          <a:xfrm rot="2928803">
            <a:off x="8317881" y="30603"/>
            <a:ext cx="864740" cy="70469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/>
          <p:nvPr>
            <p:ph type="ctrTitle"/>
          </p:nvPr>
        </p:nvSpPr>
        <p:spPr>
          <a:xfrm>
            <a:off x="367600" y="725775"/>
            <a:ext cx="67149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Fetch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Nunito"/>
                <a:ea typeface="Nunito"/>
                <a:cs typeface="Nunito"/>
                <a:sym typeface="Nunito"/>
              </a:rPr>
              <a:t>Putting pet care into pawspective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Nunito"/>
                <a:ea typeface="Nunito"/>
                <a:cs typeface="Nunito"/>
                <a:sym typeface="Nunito"/>
              </a:rPr>
              <a:t>Tasks:</a:t>
            </a:r>
            <a:endParaRPr/>
          </a:p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●"/>
            </a:pPr>
            <a:r>
              <a:rPr i="1" lang="en" sz="2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Check chores/tasks </a:t>
            </a:r>
            <a:r>
              <a:rPr i="1" lang="en" sz="2400">
                <a:solidFill>
                  <a:srgbClr val="999999"/>
                </a:solidFill>
                <a:latin typeface="Nunito"/>
                <a:ea typeface="Nunito"/>
                <a:cs typeface="Nunito"/>
                <a:sym typeface="Nunito"/>
              </a:rPr>
              <a:t>(simple)</a:t>
            </a:r>
            <a:endParaRPr i="1" sz="2400">
              <a:solidFill>
                <a:srgbClr val="9999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●"/>
            </a:pPr>
            <a:r>
              <a:rPr i="1" lang="en" sz="2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Complete task </a:t>
            </a:r>
            <a:r>
              <a:rPr i="1" lang="en" sz="2400">
                <a:solidFill>
                  <a:srgbClr val="999999"/>
                </a:solidFill>
                <a:latin typeface="Nunito"/>
                <a:ea typeface="Nunito"/>
                <a:cs typeface="Nunito"/>
                <a:sym typeface="Nunito"/>
              </a:rPr>
              <a:t>(complex)</a:t>
            </a:r>
            <a:endParaRPr i="1" sz="2400">
              <a:solidFill>
                <a:srgbClr val="9999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●"/>
            </a:pPr>
            <a:r>
              <a:rPr i="1" lang="en" sz="2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Redeem reward </a:t>
            </a:r>
            <a:r>
              <a:rPr i="1" lang="en" sz="2400">
                <a:solidFill>
                  <a:srgbClr val="999999"/>
                </a:solidFill>
                <a:latin typeface="Nunito"/>
                <a:ea typeface="Nunito"/>
                <a:cs typeface="Nunito"/>
                <a:sym typeface="Nunito"/>
              </a:rPr>
              <a:t>(moderate)</a:t>
            </a:r>
            <a:endParaRPr i="1" sz="2400">
              <a:solidFill>
                <a:srgbClr val="9999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43163" y="-231211"/>
            <a:ext cx="2297848" cy="306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415848" y="-233962"/>
            <a:ext cx="2302026" cy="30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341861" y="2067938"/>
            <a:ext cx="2290176" cy="305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6489187" y="-227751"/>
            <a:ext cx="2276851" cy="30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3413015" y="2070890"/>
            <a:ext cx="2285000" cy="304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0">
            <a:off x="6475386" y="2081858"/>
            <a:ext cx="2268576" cy="3024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