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0116800" cy="2560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61"/>
    <a:srgbClr val="F1F1F1"/>
    <a:srgbClr val="253653"/>
    <a:srgbClr val="FF9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60" d="100"/>
          <a:sy n="60" d="100"/>
        </p:scale>
        <p:origin x="-375" y="-36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20C17-AB0F-414E-AE8B-DE6930BFBF70}" type="doc">
      <dgm:prSet loTypeId="urn:microsoft.com/office/officeart/2005/8/layout/hProcess10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4B7002E-2FB3-42FE-BCB2-A7176365F6D0}">
      <dgm:prSet phldrT="[Text]" custT="1"/>
      <dgm:spPr>
        <a:solidFill>
          <a:srgbClr val="FF968D"/>
        </a:solidFill>
      </dgm:spPr>
      <dgm:t>
        <a:bodyPr/>
        <a:lstStyle/>
        <a:p>
          <a:r>
            <a:rPr lang="en-US" sz="2800" dirty="0" err="1"/>
            <a:t>needfinding</a:t>
          </a:r>
          <a:endParaRPr lang="en-US" sz="2800" dirty="0"/>
        </a:p>
      </dgm:t>
    </dgm:pt>
    <dgm:pt modelId="{4212DFCF-9F81-489E-A44D-8E2592193B35}" type="parTrans" cxnId="{7685857B-669A-44C2-A97B-A03048CCEC63}">
      <dgm:prSet/>
      <dgm:spPr/>
      <dgm:t>
        <a:bodyPr/>
        <a:lstStyle/>
        <a:p>
          <a:endParaRPr lang="en-US"/>
        </a:p>
      </dgm:t>
    </dgm:pt>
    <dgm:pt modelId="{2A341897-5BE2-4343-B9CF-E06B3E4E9F6B}" type="sibTrans" cxnId="{7685857B-669A-44C2-A97B-A03048CCEC63}">
      <dgm:prSet/>
      <dgm:spPr/>
      <dgm:t>
        <a:bodyPr/>
        <a:lstStyle/>
        <a:p>
          <a:endParaRPr lang="en-US"/>
        </a:p>
      </dgm:t>
    </dgm:pt>
    <dgm:pt modelId="{97EAAB82-250F-46A2-A122-04CD7E1E0CD4}">
      <dgm:prSet phldrT="[Text]" custT="1"/>
      <dgm:spPr>
        <a:solidFill>
          <a:srgbClr val="FF968D"/>
        </a:solidFill>
      </dgm:spPr>
      <dgm:t>
        <a:bodyPr/>
        <a:lstStyle/>
        <a:p>
          <a:r>
            <a:rPr lang="en-US" sz="2800" dirty="0"/>
            <a:t>low-fi prototype</a:t>
          </a:r>
        </a:p>
      </dgm:t>
    </dgm:pt>
    <dgm:pt modelId="{4749EE20-9CF9-483B-BD7E-249E16748371}" type="parTrans" cxnId="{D8D1E79B-8CFD-4C8F-86F3-77B020788D6F}">
      <dgm:prSet/>
      <dgm:spPr/>
      <dgm:t>
        <a:bodyPr/>
        <a:lstStyle/>
        <a:p>
          <a:endParaRPr lang="en-US"/>
        </a:p>
      </dgm:t>
    </dgm:pt>
    <dgm:pt modelId="{9339B7E3-4825-46A7-BF69-58997D821024}" type="sibTrans" cxnId="{D8D1E79B-8CFD-4C8F-86F3-77B020788D6F}">
      <dgm:prSet/>
      <dgm:spPr/>
      <dgm:t>
        <a:bodyPr/>
        <a:lstStyle/>
        <a:p>
          <a:endParaRPr lang="en-US"/>
        </a:p>
      </dgm:t>
    </dgm:pt>
    <dgm:pt modelId="{5517F264-5F23-4D86-8501-AEB5897E9BAD}">
      <dgm:prSet phldrT="[Text]" custT="1"/>
      <dgm:spPr>
        <a:solidFill>
          <a:srgbClr val="FF968D"/>
        </a:solidFill>
      </dgm:spPr>
      <dgm:t>
        <a:bodyPr/>
        <a:lstStyle/>
        <a:p>
          <a:r>
            <a:rPr lang="en-US" sz="2800" dirty="0"/>
            <a:t>med-fi prototype</a:t>
          </a:r>
        </a:p>
      </dgm:t>
    </dgm:pt>
    <dgm:pt modelId="{1D7B14E2-D459-4BC3-AD15-F01D748C8910}" type="parTrans" cxnId="{21718BF3-3DDB-4A06-AEF9-4037139F0A6B}">
      <dgm:prSet/>
      <dgm:spPr/>
      <dgm:t>
        <a:bodyPr/>
        <a:lstStyle/>
        <a:p>
          <a:endParaRPr lang="en-US"/>
        </a:p>
      </dgm:t>
    </dgm:pt>
    <dgm:pt modelId="{DB47DD12-3FF4-4EEC-BDD9-28DECF7F0354}" type="sibTrans" cxnId="{21718BF3-3DDB-4A06-AEF9-4037139F0A6B}">
      <dgm:prSet/>
      <dgm:spPr/>
      <dgm:t>
        <a:bodyPr/>
        <a:lstStyle/>
        <a:p>
          <a:endParaRPr lang="en-US"/>
        </a:p>
      </dgm:t>
    </dgm:pt>
    <dgm:pt modelId="{75943F57-0C94-4DC0-9EDA-D9C2FA4E24CB}">
      <dgm:prSet custT="1"/>
      <dgm:spPr>
        <a:solidFill>
          <a:srgbClr val="FF968D"/>
        </a:solidFill>
      </dgm:spPr>
      <dgm:t>
        <a:bodyPr/>
        <a:lstStyle/>
        <a:p>
          <a:r>
            <a:rPr lang="en-US" sz="2800" dirty="0"/>
            <a:t>experience prototype</a:t>
          </a:r>
        </a:p>
      </dgm:t>
    </dgm:pt>
    <dgm:pt modelId="{6A6ACE76-0319-42A3-98C1-8B80B0454EAB}" type="parTrans" cxnId="{EBA579D2-E59F-4E12-BABC-08C97ABFD730}">
      <dgm:prSet/>
      <dgm:spPr/>
      <dgm:t>
        <a:bodyPr/>
        <a:lstStyle/>
        <a:p>
          <a:endParaRPr lang="en-US"/>
        </a:p>
      </dgm:t>
    </dgm:pt>
    <dgm:pt modelId="{58610B5B-E7DA-441C-A72F-26B9190B1D3D}" type="sibTrans" cxnId="{EBA579D2-E59F-4E12-BABC-08C97ABFD730}">
      <dgm:prSet/>
      <dgm:spPr/>
      <dgm:t>
        <a:bodyPr/>
        <a:lstStyle/>
        <a:p>
          <a:endParaRPr lang="en-US"/>
        </a:p>
      </dgm:t>
    </dgm:pt>
    <dgm:pt modelId="{C9EEB110-A12E-463F-8DA3-4F0CC544BDB5}">
      <dgm:prSet custT="1"/>
      <dgm:spPr>
        <a:solidFill>
          <a:srgbClr val="FF968D"/>
        </a:solidFill>
      </dgm:spPr>
      <dgm:t>
        <a:bodyPr/>
        <a:lstStyle/>
        <a:p>
          <a:r>
            <a:rPr lang="en-US" sz="2800" dirty="0"/>
            <a:t>hi-fi prototype</a:t>
          </a:r>
        </a:p>
      </dgm:t>
    </dgm:pt>
    <dgm:pt modelId="{470855DF-F32C-43A3-A4C7-9F43BEAFCD6B}" type="parTrans" cxnId="{5B6D6903-13C6-46A8-8D07-10FB6E06D75B}">
      <dgm:prSet/>
      <dgm:spPr/>
      <dgm:t>
        <a:bodyPr/>
        <a:lstStyle/>
        <a:p>
          <a:endParaRPr lang="en-US"/>
        </a:p>
      </dgm:t>
    </dgm:pt>
    <dgm:pt modelId="{C864FA52-1416-4989-90BE-109A2F1A1490}" type="sibTrans" cxnId="{5B6D6903-13C6-46A8-8D07-10FB6E06D75B}">
      <dgm:prSet/>
      <dgm:spPr/>
      <dgm:t>
        <a:bodyPr/>
        <a:lstStyle/>
        <a:p>
          <a:endParaRPr lang="en-US"/>
        </a:p>
      </dgm:t>
    </dgm:pt>
    <dgm:pt modelId="{BE5BEE61-377D-4310-B6D9-5584897B6698}" type="pres">
      <dgm:prSet presAssocID="{BA620C17-AB0F-414E-AE8B-DE6930BFBF70}" presName="Name0" presStyleCnt="0">
        <dgm:presLayoutVars>
          <dgm:dir/>
          <dgm:resizeHandles val="exact"/>
        </dgm:presLayoutVars>
      </dgm:prSet>
      <dgm:spPr/>
    </dgm:pt>
    <dgm:pt modelId="{6F2A5E49-F61C-4C62-B027-035D667B995C}" type="pres">
      <dgm:prSet presAssocID="{44B7002E-2FB3-42FE-BCB2-A7176365F6D0}" presName="composite" presStyleCnt="0"/>
      <dgm:spPr/>
    </dgm:pt>
    <dgm:pt modelId="{93D78E7F-5987-45DF-B3E9-2F26AB1321D5}" type="pres">
      <dgm:prSet presAssocID="{44B7002E-2FB3-42FE-BCB2-A7176365F6D0}" presName="imagSh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8E4824-B869-4A61-9C9F-A552DAE83A99}" type="pres">
      <dgm:prSet presAssocID="{44B7002E-2FB3-42FE-BCB2-A7176365F6D0}" presName="txNode" presStyleLbl="node1" presStyleIdx="0" presStyleCnt="5" custScaleY="36896">
        <dgm:presLayoutVars>
          <dgm:bulletEnabled val="1"/>
        </dgm:presLayoutVars>
      </dgm:prSet>
      <dgm:spPr/>
    </dgm:pt>
    <dgm:pt modelId="{F26CE79B-8136-4FB5-8B38-902BB5B68268}" type="pres">
      <dgm:prSet presAssocID="{2A341897-5BE2-4343-B9CF-E06B3E4E9F6B}" presName="sibTrans" presStyleLbl="sibTrans2D1" presStyleIdx="0" presStyleCnt="4"/>
      <dgm:spPr/>
    </dgm:pt>
    <dgm:pt modelId="{E8EDFEA2-F635-416C-9642-A7AB2387B69B}" type="pres">
      <dgm:prSet presAssocID="{2A341897-5BE2-4343-B9CF-E06B3E4E9F6B}" presName="connTx" presStyleLbl="sibTrans2D1" presStyleIdx="0" presStyleCnt="4"/>
      <dgm:spPr/>
    </dgm:pt>
    <dgm:pt modelId="{D4DDE1F5-C6D5-41DB-97E2-522288BFB98B}" type="pres">
      <dgm:prSet presAssocID="{75943F57-0C94-4DC0-9EDA-D9C2FA4E24CB}" presName="composite" presStyleCnt="0"/>
      <dgm:spPr/>
    </dgm:pt>
    <dgm:pt modelId="{BE3E422D-CC77-4602-A508-D50EF6DFF7AC}" type="pres">
      <dgm:prSet presAssocID="{75943F57-0C94-4DC0-9EDA-D9C2FA4E24CB}" presName="imagSh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9502E0-C54D-43E6-AFBE-3C8CD91B21AB}" type="pres">
      <dgm:prSet presAssocID="{75943F57-0C94-4DC0-9EDA-D9C2FA4E24CB}" presName="txNode" presStyleLbl="node1" presStyleIdx="1" presStyleCnt="5" custScaleY="36896">
        <dgm:presLayoutVars>
          <dgm:bulletEnabled val="1"/>
        </dgm:presLayoutVars>
      </dgm:prSet>
      <dgm:spPr/>
    </dgm:pt>
    <dgm:pt modelId="{25584968-9AEC-4504-AB65-9A1145531865}" type="pres">
      <dgm:prSet presAssocID="{58610B5B-E7DA-441C-A72F-26B9190B1D3D}" presName="sibTrans" presStyleLbl="sibTrans2D1" presStyleIdx="1" presStyleCnt="4"/>
      <dgm:spPr/>
    </dgm:pt>
    <dgm:pt modelId="{6C0376D4-7085-450B-867C-42FA12451B43}" type="pres">
      <dgm:prSet presAssocID="{58610B5B-E7DA-441C-A72F-26B9190B1D3D}" presName="connTx" presStyleLbl="sibTrans2D1" presStyleIdx="1" presStyleCnt="4"/>
      <dgm:spPr/>
    </dgm:pt>
    <dgm:pt modelId="{631F977B-2CC3-4762-B59D-9C126FA908CC}" type="pres">
      <dgm:prSet presAssocID="{97EAAB82-250F-46A2-A122-04CD7E1E0CD4}" presName="composite" presStyleCnt="0"/>
      <dgm:spPr/>
    </dgm:pt>
    <dgm:pt modelId="{7C7EDDAE-90E2-498C-B03D-7523BE9D5B22}" type="pres">
      <dgm:prSet presAssocID="{97EAAB82-250F-46A2-A122-04CD7E1E0CD4}" presName="imagSh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AC9FFDC-D44A-463C-A0E9-65F2CD145295}" type="pres">
      <dgm:prSet presAssocID="{97EAAB82-250F-46A2-A122-04CD7E1E0CD4}" presName="txNode" presStyleLbl="node1" presStyleIdx="2" presStyleCnt="5" custScaleY="36896">
        <dgm:presLayoutVars>
          <dgm:bulletEnabled val="1"/>
        </dgm:presLayoutVars>
      </dgm:prSet>
      <dgm:spPr/>
    </dgm:pt>
    <dgm:pt modelId="{4AB0FA36-6AF4-4968-B9FA-BC888D7D9095}" type="pres">
      <dgm:prSet presAssocID="{9339B7E3-4825-46A7-BF69-58997D821024}" presName="sibTrans" presStyleLbl="sibTrans2D1" presStyleIdx="2" presStyleCnt="4"/>
      <dgm:spPr/>
    </dgm:pt>
    <dgm:pt modelId="{B59297C8-FBE0-4F6E-8849-0BD822B71BF1}" type="pres">
      <dgm:prSet presAssocID="{9339B7E3-4825-46A7-BF69-58997D821024}" presName="connTx" presStyleLbl="sibTrans2D1" presStyleIdx="2" presStyleCnt="4"/>
      <dgm:spPr/>
    </dgm:pt>
    <dgm:pt modelId="{008343B2-337C-4CBB-A9CB-9E5B0F4343F5}" type="pres">
      <dgm:prSet presAssocID="{5517F264-5F23-4D86-8501-AEB5897E9BAD}" presName="composite" presStyleCnt="0"/>
      <dgm:spPr/>
    </dgm:pt>
    <dgm:pt modelId="{FD52B4E1-580E-427F-8F72-58266D0C172F}" type="pres">
      <dgm:prSet presAssocID="{5517F264-5F23-4D86-8501-AEB5897E9BAD}" presName="imagSh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09C3803-15AE-476B-9294-17FA91127321}" type="pres">
      <dgm:prSet presAssocID="{5517F264-5F23-4D86-8501-AEB5897E9BAD}" presName="txNode" presStyleLbl="node1" presStyleIdx="3" presStyleCnt="5" custScaleY="36896">
        <dgm:presLayoutVars>
          <dgm:bulletEnabled val="1"/>
        </dgm:presLayoutVars>
      </dgm:prSet>
      <dgm:spPr/>
    </dgm:pt>
    <dgm:pt modelId="{7290F029-8519-4BA6-AD52-F0DB87AB2CDC}" type="pres">
      <dgm:prSet presAssocID="{DB47DD12-3FF4-4EEC-BDD9-28DECF7F0354}" presName="sibTrans" presStyleLbl="sibTrans2D1" presStyleIdx="3" presStyleCnt="4"/>
      <dgm:spPr/>
    </dgm:pt>
    <dgm:pt modelId="{38FF8BEF-216F-4766-BFD4-EB2AB6F5DE05}" type="pres">
      <dgm:prSet presAssocID="{DB47DD12-3FF4-4EEC-BDD9-28DECF7F0354}" presName="connTx" presStyleLbl="sibTrans2D1" presStyleIdx="3" presStyleCnt="4"/>
      <dgm:spPr/>
    </dgm:pt>
    <dgm:pt modelId="{E9BFF6C6-4379-48AA-9D50-8D51F3E53C5E}" type="pres">
      <dgm:prSet presAssocID="{C9EEB110-A12E-463F-8DA3-4F0CC544BDB5}" presName="composite" presStyleCnt="0"/>
      <dgm:spPr/>
    </dgm:pt>
    <dgm:pt modelId="{7B5D7FD3-FE54-4B36-A243-A182FD006E42}" type="pres">
      <dgm:prSet presAssocID="{C9EEB110-A12E-463F-8DA3-4F0CC544BDB5}" presName="imagSh" presStyleLbl="bgImgPlace1" presStyleIdx="4" presStyleCnt="5"/>
      <dgm:spPr>
        <a:blipFill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C965C69D-F8E5-4511-9674-069B06B03087}" type="pres">
      <dgm:prSet presAssocID="{C9EEB110-A12E-463F-8DA3-4F0CC544BDB5}" presName="txNode" presStyleLbl="node1" presStyleIdx="4" presStyleCnt="5" custScaleY="36896">
        <dgm:presLayoutVars>
          <dgm:bulletEnabled val="1"/>
        </dgm:presLayoutVars>
      </dgm:prSet>
      <dgm:spPr/>
    </dgm:pt>
  </dgm:ptLst>
  <dgm:cxnLst>
    <dgm:cxn modelId="{5B6D6903-13C6-46A8-8D07-10FB6E06D75B}" srcId="{BA620C17-AB0F-414E-AE8B-DE6930BFBF70}" destId="{C9EEB110-A12E-463F-8DA3-4F0CC544BDB5}" srcOrd="4" destOrd="0" parTransId="{470855DF-F32C-43A3-A4C7-9F43BEAFCD6B}" sibTransId="{C864FA52-1416-4989-90BE-109A2F1A1490}"/>
    <dgm:cxn modelId="{A2164A07-7E57-4936-A2C5-6FD3D0629A79}" type="presOf" srcId="{58610B5B-E7DA-441C-A72F-26B9190B1D3D}" destId="{25584968-9AEC-4504-AB65-9A1145531865}" srcOrd="0" destOrd="0" presId="urn:microsoft.com/office/officeart/2005/8/layout/hProcess10"/>
    <dgm:cxn modelId="{896C5239-4744-4E34-99C2-F691C36982C1}" type="presOf" srcId="{2A341897-5BE2-4343-B9CF-E06B3E4E9F6B}" destId="{E8EDFEA2-F635-416C-9642-A7AB2387B69B}" srcOrd="1" destOrd="0" presId="urn:microsoft.com/office/officeart/2005/8/layout/hProcess10"/>
    <dgm:cxn modelId="{5F65E85C-2004-44F2-B949-C7A9D733B4B1}" type="presOf" srcId="{5517F264-5F23-4D86-8501-AEB5897E9BAD}" destId="{609C3803-15AE-476B-9294-17FA91127321}" srcOrd="0" destOrd="0" presId="urn:microsoft.com/office/officeart/2005/8/layout/hProcess10"/>
    <dgm:cxn modelId="{D794FE5E-4C16-4505-8D6B-65E1F84C1F1E}" type="presOf" srcId="{C9EEB110-A12E-463F-8DA3-4F0CC544BDB5}" destId="{C965C69D-F8E5-4511-9674-069B06B03087}" srcOrd="0" destOrd="0" presId="urn:microsoft.com/office/officeart/2005/8/layout/hProcess10"/>
    <dgm:cxn modelId="{A78C5B57-613C-45C5-8C30-4E7A49995656}" type="presOf" srcId="{75943F57-0C94-4DC0-9EDA-D9C2FA4E24CB}" destId="{199502E0-C54D-43E6-AFBE-3C8CD91B21AB}" srcOrd="0" destOrd="0" presId="urn:microsoft.com/office/officeart/2005/8/layout/hProcess10"/>
    <dgm:cxn modelId="{FFC4A25A-17A1-46A6-AB91-621983B7D27E}" type="presOf" srcId="{44B7002E-2FB3-42FE-BCB2-A7176365F6D0}" destId="{848E4824-B869-4A61-9C9F-A552DAE83A99}" srcOrd="0" destOrd="0" presId="urn:microsoft.com/office/officeart/2005/8/layout/hProcess10"/>
    <dgm:cxn modelId="{7685857B-669A-44C2-A97B-A03048CCEC63}" srcId="{BA620C17-AB0F-414E-AE8B-DE6930BFBF70}" destId="{44B7002E-2FB3-42FE-BCB2-A7176365F6D0}" srcOrd="0" destOrd="0" parTransId="{4212DFCF-9F81-489E-A44D-8E2592193B35}" sibTransId="{2A341897-5BE2-4343-B9CF-E06B3E4E9F6B}"/>
    <dgm:cxn modelId="{CEEF4880-2DEE-4341-96B6-4D0E443F9424}" type="presOf" srcId="{9339B7E3-4825-46A7-BF69-58997D821024}" destId="{B59297C8-FBE0-4F6E-8849-0BD822B71BF1}" srcOrd="1" destOrd="0" presId="urn:microsoft.com/office/officeart/2005/8/layout/hProcess10"/>
    <dgm:cxn modelId="{084C8991-90CD-4B60-930C-A20F5053ABBC}" type="presOf" srcId="{97EAAB82-250F-46A2-A122-04CD7E1E0CD4}" destId="{8AC9FFDC-D44A-463C-A0E9-65F2CD145295}" srcOrd="0" destOrd="0" presId="urn:microsoft.com/office/officeart/2005/8/layout/hProcess10"/>
    <dgm:cxn modelId="{D8D1E79B-8CFD-4C8F-86F3-77B020788D6F}" srcId="{BA620C17-AB0F-414E-AE8B-DE6930BFBF70}" destId="{97EAAB82-250F-46A2-A122-04CD7E1E0CD4}" srcOrd="2" destOrd="0" parTransId="{4749EE20-9CF9-483B-BD7E-249E16748371}" sibTransId="{9339B7E3-4825-46A7-BF69-58997D821024}"/>
    <dgm:cxn modelId="{149E70AB-1246-484F-893D-72B59594863D}" type="presOf" srcId="{58610B5B-E7DA-441C-A72F-26B9190B1D3D}" destId="{6C0376D4-7085-450B-867C-42FA12451B43}" srcOrd="1" destOrd="0" presId="urn:microsoft.com/office/officeart/2005/8/layout/hProcess10"/>
    <dgm:cxn modelId="{F8D0EFC0-B910-477B-88B4-D4D903DDE76E}" type="presOf" srcId="{BA620C17-AB0F-414E-AE8B-DE6930BFBF70}" destId="{BE5BEE61-377D-4310-B6D9-5584897B6698}" srcOrd="0" destOrd="0" presId="urn:microsoft.com/office/officeart/2005/8/layout/hProcess10"/>
    <dgm:cxn modelId="{DFCD02C2-9471-45CA-9A5E-1EAB5EC6C859}" type="presOf" srcId="{DB47DD12-3FF4-4EEC-BDD9-28DECF7F0354}" destId="{7290F029-8519-4BA6-AD52-F0DB87AB2CDC}" srcOrd="0" destOrd="0" presId="urn:microsoft.com/office/officeart/2005/8/layout/hProcess10"/>
    <dgm:cxn modelId="{3200E1CA-C088-4C50-9E24-D520186824EE}" type="presOf" srcId="{DB47DD12-3FF4-4EEC-BDD9-28DECF7F0354}" destId="{38FF8BEF-216F-4766-BFD4-EB2AB6F5DE05}" srcOrd="1" destOrd="0" presId="urn:microsoft.com/office/officeart/2005/8/layout/hProcess10"/>
    <dgm:cxn modelId="{EBA579D2-E59F-4E12-BABC-08C97ABFD730}" srcId="{BA620C17-AB0F-414E-AE8B-DE6930BFBF70}" destId="{75943F57-0C94-4DC0-9EDA-D9C2FA4E24CB}" srcOrd="1" destOrd="0" parTransId="{6A6ACE76-0319-42A3-98C1-8B80B0454EAB}" sibTransId="{58610B5B-E7DA-441C-A72F-26B9190B1D3D}"/>
    <dgm:cxn modelId="{F9FC1BE4-245F-471E-BD8C-61AAE31C65B8}" type="presOf" srcId="{2A341897-5BE2-4343-B9CF-E06B3E4E9F6B}" destId="{F26CE79B-8136-4FB5-8B38-902BB5B68268}" srcOrd="0" destOrd="0" presId="urn:microsoft.com/office/officeart/2005/8/layout/hProcess10"/>
    <dgm:cxn modelId="{0687D0F2-79A2-436B-96B8-C463E1717105}" type="presOf" srcId="{9339B7E3-4825-46A7-BF69-58997D821024}" destId="{4AB0FA36-6AF4-4968-B9FA-BC888D7D9095}" srcOrd="0" destOrd="0" presId="urn:microsoft.com/office/officeart/2005/8/layout/hProcess10"/>
    <dgm:cxn modelId="{21718BF3-3DDB-4A06-AEF9-4037139F0A6B}" srcId="{BA620C17-AB0F-414E-AE8B-DE6930BFBF70}" destId="{5517F264-5F23-4D86-8501-AEB5897E9BAD}" srcOrd="3" destOrd="0" parTransId="{1D7B14E2-D459-4BC3-AD15-F01D748C8910}" sibTransId="{DB47DD12-3FF4-4EEC-BDD9-28DECF7F0354}"/>
    <dgm:cxn modelId="{B6F7CCE7-D71D-4D9B-A26F-1D12E6D33B53}" type="presParOf" srcId="{BE5BEE61-377D-4310-B6D9-5584897B6698}" destId="{6F2A5E49-F61C-4C62-B027-035D667B995C}" srcOrd="0" destOrd="0" presId="urn:microsoft.com/office/officeart/2005/8/layout/hProcess10"/>
    <dgm:cxn modelId="{0E575D20-E5DD-4CA7-8EC5-BF4E07DA30B4}" type="presParOf" srcId="{6F2A5E49-F61C-4C62-B027-035D667B995C}" destId="{93D78E7F-5987-45DF-B3E9-2F26AB1321D5}" srcOrd="0" destOrd="0" presId="urn:microsoft.com/office/officeart/2005/8/layout/hProcess10"/>
    <dgm:cxn modelId="{404E2178-90CB-4862-A7EE-479FBAF1B3C0}" type="presParOf" srcId="{6F2A5E49-F61C-4C62-B027-035D667B995C}" destId="{848E4824-B869-4A61-9C9F-A552DAE83A99}" srcOrd="1" destOrd="0" presId="urn:microsoft.com/office/officeart/2005/8/layout/hProcess10"/>
    <dgm:cxn modelId="{786F67A8-A55D-4C4B-9E45-E99477F0A237}" type="presParOf" srcId="{BE5BEE61-377D-4310-B6D9-5584897B6698}" destId="{F26CE79B-8136-4FB5-8B38-902BB5B68268}" srcOrd="1" destOrd="0" presId="urn:microsoft.com/office/officeart/2005/8/layout/hProcess10"/>
    <dgm:cxn modelId="{74729BB2-F8EE-4ECF-A35E-C0E1D9B8DA54}" type="presParOf" srcId="{F26CE79B-8136-4FB5-8B38-902BB5B68268}" destId="{E8EDFEA2-F635-416C-9642-A7AB2387B69B}" srcOrd="0" destOrd="0" presId="urn:microsoft.com/office/officeart/2005/8/layout/hProcess10"/>
    <dgm:cxn modelId="{0FFAD835-151B-4BBE-AB06-15479911CE7C}" type="presParOf" srcId="{BE5BEE61-377D-4310-B6D9-5584897B6698}" destId="{D4DDE1F5-C6D5-41DB-97E2-522288BFB98B}" srcOrd="2" destOrd="0" presId="urn:microsoft.com/office/officeart/2005/8/layout/hProcess10"/>
    <dgm:cxn modelId="{B6E602EB-0B70-4ED4-A6A2-8A2F4EDDB7B4}" type="presParOf" srcId="{D4DDE1F5-C6D5-41DB-97E2-522288BFB98B}" destId="{BE3E422D-CC77-4602-A508-D50EF6DFF7AC}" srcOrd="0" destOrd="0" presId="urn:microsoft.com/office/officeart/2005/8/layout/hProcess10"/>
    <dgm:cxn modelId="{E0654984-13DA-4952-9777-4DDAA17935DE}" type="presParOf" srcId="{D4DDE1F5-C6D5-41DB-97E2-522288BFB98B}" destId="{199502E0-C54D-43E6-AFBE-3C8CD91B21AB}" srcOrd="1" destOrd="0" presId="urn:microsoft.com/office/officeart/2005/8/layout/hProcess10"/>
    <dgm:cxn modelId="{BB28B18A-7B02-4E3B-932B-4490041DF4EA}" type="presParOf" srcId="{BE5BEE61-377D-4310-B6D9-5584897B6698}" destId="{25584968-9AEC-4504-AB65-9A1145531865}" srcOrd="3" destOrd="0" presId="urn:microsoft.com/office/officeart/2005/8/layout/hProcess10"/>
    <dgm:cxn modelId="{83BAD87C-2344-4203-846B-A617AF4D567E}" type="presParOf" srcId="{25584968-9AEC-4504-AB65-9A1145531865}" destId="{6C0376D4-7085-450B-867C-42FA12451B43}" srcOrd="0" destOrd="0" presId="urn:microsoft.com/office/officeart/2005/8/layout/hProcess10"/>
    <dgm:cxn modelId="{5DD5DBF2-FD79-436F-8DB8-955E392C19E8}" type="presParOf" srcId="{BE5BEE61-377D-4310-B6D9-5584897B6698}" destId="{631F977B-2CC3-4762-B59D-9C126FA908CC}" srcOrd="4" destOrd="0" presId="urn:microsoft.com/office/officeart/2005/8/layout/hProcess10"/>
    <dgm:cxn modelId="{AB32A6E3-F167-41F1-877D-1E71870A3CD1}" type="presParOf" srcId="{631F977B-2CC3-4762-B59D-9C126FA908CC}" destId="{7C7EDDAE-90E2-498C-B03D-7523BE9D5B22}" srcOrd="0" destOrd="0" presId="urn:microsoft.com/office/officeart/2005/8/layout/hProcess10"/>
    <dgm:cxn modelId="{E20162FE-16AB-4979-BE6C-1DF38949CCDF}" type="presParOf" srcId="{631F977B-2CC3-4762-B59D-9C126FA908CC}" destId="{8AC9FFDC-D44A-463C-A0E9-65F2CD145295}" srcOrd="1" destOrd="0" presId="urn:microsoft.com/office/officeart/2005/8/layout/hProcess10"/>
    <dgm:cxn modelId="{F192324E-06B7-4200-9990-EE00EC6A8295}" type="presParOf" srcId="{BE5BEE61-377D-4310-B6D9-5584897B6698}" destId="{4AB0FA36-6AF4-4968-B9FA-BC888D7D9095}" srcOrd="5" destOrd="0" presId="urn:microsoft.com/office/officeart/2005/8/layout/hProcess10"/>
    <dgm:cxn modelId="{1DAE9B2C-CB72-4B2F-831B-22F28817A8CB}" type="presParOf" srcId="{4AB0FA36-6AF4-4968-B9FA-BC888D7D9095}" destId="{B59297C8-FBE0-4F6E-8849-0BD822B71BF1}" srcOrd="0" destOrd="0" presId="urn:microsoft.com/office/officeart/2005/8/layout/hProcess10"/>
    <dgm:cxn modelId="{D207572A-36F7-4607-A529-7067F984303E}" type="presParOf" srcId="{BE5BEE61-377D-4310-B6D9-5584897B6698}" destId="{008343B2-337C-4CBB-A9CB-9E5B0F4343F5}" srcOrd="6" destOrd="0" presId="urn:microsoft.com/office/officeart/2005/8/layout/hProcess10"/>
    <dgm:cxn modelId="{1A839C46-E0F8-4B25-97B2-1800D82EB7E5}" type="presParOf" srcId="{008343B2-337C-4CBB-A9CB-9E5B0F4343F5}" destId="{FD52B4E1-580E-427F-8F72-58266D0C172F}" srcOrd="0" destOrd="0" presId="urn:microsoft.com/office/officeart/2005/8/layout/hProcess10"/>
    <dgm:cxn modelId="{D756A7BE-90B9-4EC8-A3B5-52CB3CEECBE8}" type="presParOf" srcId="{008343B2-337C-4CBB-A9CB-9E5B0F4343F5}" destId="{609C3803-15AE-476B-9294-17FA91127321}" srcOrd="1" destOrd="0" presId="urn:microsoft.com/office/officeart/2005/8/layout/hProcess10"/>
    <dgm:cxn modelId="{395B070F-6FCF-4EAA-8927-41FA7D1B68A2}" type="presParOf" srcId="{BE5BEE61-377D-4310-B6D9-5584897B6698}" destId="{7290F029-8519-4BA6-AD52-F0DB87AB2CDC}" srcOrd="7" destOrd="0" presId="urn:microsoft.com/office/officeart/2005/8/layout/hProcess10"/>
    <dgm:cxn modelId="{09D7322A-AAE6-4F06-B216-762EE2E5CA7D}" type="presParOf" srcId="{7290F029-8519-4BA6-AD52-F0DB87AB2CDC}" destId="{38FF8BEF-216F-4766-BFD4-EB2AB6F5DE05}" srcOrd="0" destOrd="0" presId="urn:microsoft.com/office/officeart/2005/8/layout/hProcess10"/>
    <dgm:cxn modelId="{2A82EB86-AAF3-46D3-8753-D6A09D1DB32F}" type="presParOf" srcId="{BE5BEE61-377D-4310-B6D9-5584897B6698}" destId="{E9BFF6C6-4379-48AA-9D50-8D51F3E53C5E}" srcOrd="8" destOrd="0" presId="urn:microsoft.com/office/officeart/2005/8/layout/hProcess10"/>
    <dgm:cxn modelId="{6CF319BE-B881-4B32-984F-E4B35D957C3E}" type="presParOf" srcId="{E9BFF6C6-4379-48AA-9D50-8D51F3E53C5E}" destId="{7B5D7FD3-FE54-4B36-A243-A182FD006E42}" srcOrd="0" destOrd="0" presId="urn:microsoft.com/office/officeart/2005/8/layout/hProcess10"/>
    <dgm:cxn modelId="{CB2AF5C5-6B88-4FAE-BD19-93E6B7E4A262}" type="presParOf" srcId="{E9BFF6C6-4379-48AA-9D50-8D51F3E53C5E}" destId="{C965C69D-F8E5-4511-9674-069B06B03087}" srcOrd="1" destOrd="0" presId="urn:microsoft.com/office/officeart/2005/8/layout/hProcess10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78E7F-5987-45DF-B3E9-2F26AB1321D5}">
      <dsp:nvSpPr>
        <dsp:cNvPr id="0" name=""/>
        <dsp:cNvSpPr/>
      </dsp:nvSpPr>
      <dsp:spPr>
        <a:xfrm>
          <a:off x="11419" y="1009674"/>
          <a:ext cx="2669705" cy="2669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E4824-B869-4A61-9C9F-A552DAE83A99}">
      <dsp:nvSpPr>
        <dsp:cNvPr id="0" name=""/>
        <dsp:cNvSpPr/>
      </dsp:nvSpPr>
      <dsp:spPr>
        <a:xfrm>
          <a:off x="446022" y="3453843"/>
          <a:ext cx="2669705" cy="985014"/>
        </a:xfrm>
        <a:prstGeom prst="roundRect">
          <a:avLst>
            <a:gd name="adj" fmla="val 10000"/>
          </a:avLst>
        </a:prstGeom>
        <a:solidFill>
          <a:srgbClr val="FF96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needfinding</a:t>
          </a:r>
          <a:endParaRPr lang="en-US" sz="2800" kern="1200" dirty="0"/>
        </a:p>
      </dsp:txBody>
      <dsp:txXfrm>
        <a:off x="474872" y="3482693"/>
        <a:ext cx="2612005" cy="927314"/>
      </dsp:txXfrm>
    </dsp:sp>
    <dsp:sp modelId="{F26CE79B-8136-4FB5-8B38-902BB5B68268}">
      <dsp:nvSpPr>
        <dsp:cNvPr id="0" name=""/>
        <dsp:cNvSpPr/>
      </dsp:nvSpPr>
      <dsp:spPr>
        <a:xfrm>
          <a:off x="3195369" y="2023780"/>
          <a:ext cx="514244" cy="641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195369" y="2152078"/>
        <a:ext cx="359971" cy="384896"/>
      </dsp:txXfrm>
    </dsp:sp>
    <dsp:sp modelId="{BE3E422D-CC77-4602-A508-D50EF6DFF7AC}">
      <dsp:nvSpPr>
        <dsp:cNvPr id="0" name=""/>
        <dsp:cNvSpPr/>
      </dsp:nvSpPr>
      <dsp:spPr>
        <a:xfrm>
          <a:off x="4150394" y="1009674"/>
          <a:ext cx="2669705" cy="2669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502E0-C54D-43E6-AFBE-3C8CD91B21AB}">
      <dsp:nvSpPr>
        <dsp:cNvPr id="0" name=""/>
        <dsp:cNvSpPr/>
      </dsp:nvSpPr>
      <dsp:spPr>
        <a:xfrm>
          <a:off x="4584997" y="3453843"/>
          <a:ext cx="2669705" cy="985014"/>
        </a:xfrm>
        <a:prstGeom prst="roundRect">
          <a:avLst>
            <a:gd name="adj" fmla="val 10000"/>
          </a:avLst>
        </a:prstGeom>
        <a:solidFill>
          <a:srgbClr val="FF96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experience prototype</a:t>
          </a:r>
        </a:p>
      </dsp:txBody>
      <dsp:txXfrm>
        <a:off x="4613847" y="3482693"/>
        <a:ext cx="2612005" cy="927314"/>
      </dsp:txXfrm>
    </dsp:sp>
    <dsp:sp modelId="{25584968-9AEC-4504-AB65-9A1145531865}">
      <dsp:nvSpPr>
        <dsp:cNvPr id="0" name=""/>
        <dsp:cNvSpPr/>
      </dsp:nvSpPr>
      <dsp:spPr>
        <a:xfrm>
          <a:off x="7334344" y="2023780"/>
          <a:ext cx="514244" cy="641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334344" y="2152078"/>
        <a:ext cx="359971" cy="384896"/>
      </dsp:txXfrm>
    </dsp:sp>
    <dsp:sp modelId="{7C7EDDAE-90E2-498C-B03D-7523BE9D5B22}">
      <dsp:nvSpPr>
        <dsp:cNvPr id="0" name=""/>
        <dsp:cNvSpPr/>
      </dsp:nvSpPr>
      <dsp:spPr>
        <a:xfrm>
          <a:off x="8289369" y="1009674"/>
          <a:ext cx="2669705" cy="2669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9FFDC-D44A-463C-A0E9-65F2CD145295}">
      <dsp:nvSpPr>
        <dsp:cNvPr id="0" name=""/>
        <dsp:cNvSpPr/>
      </dsp:nvSpPr>
      <dsp:spPr>
        <a:xfrm>
          <a:off x="8723972" y="3453843"/>
          <a:ext cx="2669705" cy="985014"/>
        </a:xfrm>
        <a:prstGeom prst="roundRect">
          <a:avLst>
            <a:gd name="adj" fmla="val 10000"/>
          </a:avLst>
        </a:prstGeom>
        <a:solidFill>
          <a:srgbClr val="FF96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low-fi prototype</a:t>
          </a:r>
        </a:p>
      </dsp:txBody>
      <dsp:txXfrm>
        <a:off x="8752822" y="3482693"/>
        <a:ext cx="2612005" cy="927314"/>
      </dsp:txXfrm>
    </dsp:sp>
    <dsp:sp modelId="{4AB0FA36-6AF4-4968-B9FA-BC888D7D9095}">
      <dsp:nvSpPr>
        <dsp:cNvPr id="0" name=""/>
        <dsp:cNvSpPr/>
      </dsp:nvSpPr>
      <dsp:spPr>
        <a:xfrm>
          <a:off x="11473318" y="2023780"/>
          <a:ext cx="514244" cy="641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1473318" y="2152078"/>
        <a:ext cx="359971" cy="384896"/>
      </dsp:txXfrm>
    </dsp:sp>
    <dsp:sp modelId="{FD52B4E1-580E-427F-8F72-58266D0C172F}">
      <dsp:nvSpPr>
        <dsp:cNvPr id="0" name=""/>
        <dsp:cNvSpPr/>
      </dsp:nvSpPr>
      <dsp:spPr>
        <a:xfrm>
          <a:off x="12428343" y="1009674"/>
          <a:ext cx="2669705" cy="2669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C3803-15AE-476B-9294-17FA91127321}">
      <dsp:nvSpPr>
        <dsp:cNvPr id="0" name=""/>
        <dsp:cNvSpPr/>
      </dsp:nvSpPr>
      <dsp:spPr>
        <a:xfrm>
          <a:off x="12862947" y="3453843"/>
          <a:ext cx="2669705" cy="985014"/>
        </a:xfrm>
        <a:prstGeom prst="roundRect">
          <a:avLst>
            <a:gd name="adj" fmla="val 10000"/>
          </a:avLst>
        </a:prstGeom>
        <a:solidFill>
          <a:srgbClr val="FF96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med-fi prototype</a:t>
          </a:r>
        </a:p>
      </dsp:txBody>
      <dsp:txXfrm>
        <a:off x="12891797" y="3482693"/>
        <a:ext cx="2612005" cy="927314"/>
      </dsp:txXfrm>
    </dsp:sp>
    <dsp:sp modelId="{7290F029-8519-4BA6-AD52-F0DB87AB2CDC}">
      <dsp:nvSpPr>
        <dsp:cNvPr id="0" name=""/>
        <dsp:cNvSpPr/>
      </dsp:nvSpPr>
      <dsp:spPr>
        <a:xfrm>
          <a:off x="15612293" y="2023780"/>
          <a:ext cx="514244" cy="6414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5612293" y="2152078"/>
        <a:ext cx="359971" cy="384896"/>
      </dsp:txXfrm>
    </dsp:sp>
    <dsp:sp modelId="{7B5D7FD3-FE54-4B36-A243-A182FD006E42}">
      <dsp:nvSpPr>
        <dsp:cNvPr id="0" name=""/>
        <dsp:cNvSpPr/>
      </dsp:nvSpPr>
      <dsp:spPr>
        <a:xfrm>
          <a:off x="16567318" y="1009674"/>
          <a:ext cx="2669705" cy="2669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5C69D-F8E5-4511-9674-069B06B03087}">
      <dsp:nvSpPr>
        <dsp:cNvPr id="0" name=""/>
        <dsp:cNvSpPr/>
      </dsp:nvSpPr>
      <dsp:spPr>
        <a:xfrm>
          <a:off x="17001921" y="3453843"/>
          <a:ext cx="2669705" cy="985014"/>
        </a:xfrm>
        <a:prstGeom prst="roundRect">
          <a:avLst>
            <a:gd name="adj" fmla="val 10000"/>
          </a:avLst>
        </a:prstGeom>
        <a:solidFill>
          <a:srgbClr val="FF96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hi-fi prototype</a:t>
          </a:r>
        </a:p>
      </dsp:txBody>
      <dsp:txXfrm>
        <a:off x="17030771" y="3482693"/>
        <a:ext cx="2612005" cy="927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4190155"/>
            <a:ext cx="17099280" cy="8913707"/>
          </a:xfrm>
        </p:spPr>
        <p:txBody>
          <a:bodyPr anchor="b"/>
          <a:lstStyle>
            <a:lvl1pPr algn="ctr"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3447609"/>
            <a:ext cx="15087600" cy="6181511"/>
          </a:xfrm>
        </p:spPr>
        <p:txBody>
          <a:bodyPr/>
          <a:lstStyle>
            <a:lvl1pPr marL="0" indent="0" algn="ctr">
              <a:buNone/>
              <a:defRPr sz="5280"/>
            </a:lvl1pPr>
            <a:lvl2pPr marL="1005840" indent="0" algn="ctr">
              <a:buNone/>
              <a:defRPr sz="4400"/>
            </a:lvl2pPr>
            <a:lvl3pPr marL="2011680" indent="0" algn="ctr">
              <a:buNone/>
              <a:defRPr sz="3960"/>
            </a:lvl3pPr>
            <a:lvl4pPr marL="3017520" indent="0" algn="ctr">
              <a:buNone/>
              <a:defRPr sz="3520"/>
            </a:lvl4pPr>
            <a:lvl5pPr marL="4023360" indent="0" algn="ctr">
              <a:buNone/>
              <a:defRPr sz="3520"/>
            </a:lvl5pPr>
            <a:lvl6pPr marL="5029200" indent="0" algn="ctr">
              <a:buNone/>
              <a:defRPr sz="3520"/>
            </a:lvl6pPr>
            <a:lvl7pPr marL="6035040" indent="0" algn="ctr">
              <a:buNone/>
              <a:defRPr sz="3520"/>
            </a:lvl7pPr>
            <a:lvl8pPr marL="7040880" indent="0" algn="ctr">
              <a:buNone/>
              <a:defRPr sz="3520"/>
            </a:lvl8pPr>
            <a:lvl9pPr marL="8046720" indent="0" algn="ctr">
              <a:buNone/>
              <a:defRPr sz="35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8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96086" y="1363133"/>
            <a:ext cx="4337685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3031" y="1363133"/>
            <a:ext cx="12761595" cy="216975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9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4" y="6383028"/>
            <a:ext cx="17350740" cy="10650218"/>
          </a:xfrm>
        </p:spPr>
        <p:txBody>
          <a:bodyPr anchor="b"/>
          <a:lstStyle>
            <a:lvl1pPr>
              <a:defRPr sz="1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4" y="17134001"/>
            <a:ext cx="17350740" cy="5600698"/>
          </a:xfrm>
        </p:spPr>
        <p:txBody>
          <a:bodyPr/>
          <a:lstStyle>
            <a:lvl1pPr marL="0" indent="0">
              <a:buNone/>
              <a:defRPr sz="5280">
                <a:solidFill>
                  <a:schemeClr val="tx1"/>
                </a:solidFill>
              </a:defRPr>
            </a:lvl1pPr>
            <a:lvl2pPr marL="10058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011680" indent="0">
              <a:buNone/>
              <a:defRPr sz="3960">
                <a:solidFill>
                  <a:schemeClr val="tx1">
                    <a:tint val="75000"/>
                  </a:schemeClr>
                </a:solidFill>
              </a:defRPr>
            </a:lvl3pPr>
            <a:lvl4pPr marL="30175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4pPr>
            <a:lvl5pPr marL="402336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5pPr>
            <a:lvl6pPr marL="502920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6pPr>
            <a:lvl7pPr marL="603504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7pPr>
            <a:lvl8pPr marL="704088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8pPr>
            <a:lvl9pPr marL="80467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9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6815667"/>
            <a:ext cx="8549640" cy="1624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6815667"/>
            <a:ext cx="8549640" cy="1624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363139"/>
            <a:ext cx="17350740" cy="4948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652" y="6276342"/>
            <a:ext cx="8510348" cy="3075938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652" y="9352280"/>
            <a:ext cx="8510348" cy="13755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84131" y="6276342"/>
            <a:ext cx="8552260" cy="3075938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84131" y="9352280"/>
            <a:ext cx="8552260" cy="13755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706880"/>
            <a:ext cx="6488192" cy="597408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260" y="3686392"/>
            <a:ext cx="10184130" cy="18194867"/>
          </a:xfrm>
        </p:spPr>
        <p:txBody>
          <a:bodyPr/>
          <a:lstStyle>
            <a:lvl1pPr>
              <a:defRPr sz="7040"/>
            </a:lvl1pPr>
            <a:lvl2pPr>
              <a:defRPr sz="6160"/>
            </a:lvl2pPr>
            <a:lvl3pPr>
              <a:defRPr sz="528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0" y="7680960"/>
            <a:ext cx="6488192" cy="14229929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1706880"/>
            <a:ext cx="6488192" cy="597408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52260" y="3686392"/>
            <a:ext cx="10184130" cy="18194867"/>
          </a:xfrm>
        </p:spPr>
        <p:txBody>
          <a:bodyPr anchor="t"/>
          <a:lstStyle>
            <a:lvl1pPr marL="0" indent="0">
              <a:buNone/>
              <a:defRPr sz="7040"/>
            </a:lvl1pPr>
            <a:lvl2pPr marL="1005840" indent="0">
              <a:buNone/>
              <a:defRPr sz="6160"/>
            </a:lvl2pPr>
            <a:lvl3pPr marL="2011680" indent="0">
              <a:buNone/>
              <a:defRPr sz="5280"/>
            </a:lvl3pPr>
            <a:lvl4pPr marL="3017520" indent="0">
              <a:buNone/>
              <a:defRPr sz="4400"/>
            </a:lvl4pPr>
            <a:lvl5pPr marL="4023360" indent="0">
              <a:buNone/>
              <a:defRPr sz="4400"/>
            </a:lvl5pPr>
            <a:lvl6pPr marL="5029200" indent="0">
              <a:buNone/>
              <a:defRPr sz="4400"/>
            </a:lvl6pPr>
            <a:lvl7pPr marL="6035040" indent="0">
              <a:buNone/>
              <a:defRPr sz="4400"/>
            </a:lvl7pPr>
            <a:lvl8pPr marL="7040880" indent="0">
              <a:buNone/>
              <a:defRPr sz="4400"/>
            </a:lvl8pPr>
            <a:lvl9pPr marL="8046720" indent="0">
              <a:buNone/>
              <a:defRPr sz="4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0" y="7680960"/>
            <a:ext cx="6488192" cy="14229929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1363139"/>
            <a:ext cx="1735074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6815667"/>
            <a:ext cx="1735074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030" y="23730379"/>
            <a:ext cx="452628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81F1-9643-414F-A8F1-F9D0F9F9B80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690" y="23730379"/>
            <a:ext cx="678942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7490" y="23730379"/>
            <a:ext cx="452628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DB1A9-9999-45FE-BC25-1894E542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1680" rtl="0" eaLnBrk="1" latinLnBrk="0" hangingPunct="1">
        <a:lnSpc>
          <a:spcPct val="90000"/>
        </a:lnSpc>
        <a:spcBef>
          <a:spcPct val="0"/>
        </a:spcBef>
        <a:buNone/>
        <a:defRPr sz="9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0" indent="-502920" algn="l" defTabSz="201168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616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2pPr>
      <a:lvl3pPr marL="25146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5204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52628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53212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5379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5438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5496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2pPr>
      <a:lvl3pPr marL="20116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3pPr>
      <a:lvl4pPr marL="30175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02336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0350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0408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0467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48477E-41B4-48AD-8EE6-82B2F4AC4764}"/>
              </a:ext>
            </a:extLst>
          </p:cNvPr>
          <p:cNvSpPr/>
          <p:nvPr/>
        </p:nvSpPr>
        <p:spPr>
          <a:xfrm>
            <a:off x="0" y="0"/>
            <a:ext cx="20116800" cy="3195931"/>
          </a:xfrm>
          <a:prstGeom prst="rect">
            <a:avLst/>
          </a:prstGeom>
          <a:solidFill>
            <a:srgbClr val="FF9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9168D-EF17-41B5-B984-1080D8EF15FA}"/>
              </a:ext>
            </a:extLst>
          </p:cNvPr>
          <p:cNvSpPr txBox="1"/>
          <p:nvPr/>
        </p:nvSpPr>
        <p:spPr>
          <a:xfrm>
            <a:off x="-8936" y="253535"/>
            <a:ext cx="34978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atin typeface="Brush Script MT" panose="03060802040406070304" pitchFamily="66" charset="0"/>
              </a:rPr>
              <a:t>Fetch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52492B2-00AC-4B48-941F-6574389432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" y="2241283"/>
            <a:ext cx="20116800" cy="13309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8959274-3863-4CAA-BF44-A796638756CA}"/>
              </a:ext>
            </a:extLst>
          </p:cNvPr>
          <p:cNvGrpSpPr/>
          <p:nvPr/>
        </p:nvGrpSpPr>
        <p:grpSpPr>
          <a:xfrm>
            <a:off x="17301412" y="379957"/>
            <a:ext cx="2198445" cy="1783384"/>
            <a:chOff x="13494695" y="763790"/>
            <a:chExt cx="2558745" cy="2075660"/>
          </a:xfrm>
        </p:grpSpPr>
        <p:pic>
          <p:nvPicPr>
            <p:cNvPr id="10" name="Picture 9" descr="A close up of an animal&#10;&#10;Description automatically generated">
              <a:extLst>
                <a:ext uri="{FF2B5EF4-FFF2-40B4-BE49-F238E27FC236}">
                  <a16:creationId xmlns:a16="http://schemas.microsoft.com/office/drawing/2014/main" id="{0588E04E-A016-4E0F-88E3-0A9FE4B8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4695" y="999673"/>
              <a:ext cx="1822463" cy="1839777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75E3E4-4A5F-4520-ABA0-966DA4367788}"/>
                </a:ext>
              </a:extLst>
            </p:cNvPr>
            <p:cNvSpPr/>
            <p:nvPr/>
          </p:nvSpPr>
          <p:spPr>
            <a:xfrm rot="20395888">
              <a:off x="15332624" y="763790"/>
              <a:ext cx="720816" cy="2176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77A1984-D2DB-4840-A5BA-220280D5DCB7}"/>
              </a:ext>
            </a:extLst>
          </p:cNvPr>
          <p:cNvSpPr txBox="1"/>
          <p:nvPr/>
        </p:nvSpPr>
        <p:spPr>
          <a:xfrm>
            <a:off x="3345280" y="1290241"/>
            <a:ext cx="13426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Let’s make dog care a family affair!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2F8A55-2CE3-43E8-9E22-5BDFB439D108}"/>
              </a:ext>
            </a:extLst>
          </p:cNvPr>
          <p:cNvSpPr txBox="1"/>
          <p:nvPr/>
        </p:nvSpPr>
        <p:spPr>
          <a:xfrm>
            <a:off x="348528" y="5191090"/>
            <a:ext cx="7595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All too often, </a:t>
            </a:r>
            <a:r>
              <a:rPr lang="en-US" sz="3200" b="1" dirty="0">
                <a:latin typeface="Century Gothic" panose="020B0502020202020204" pitchFamily="34" charset="0"/>
              </a:rPr>
              <a:t>dog-care chores </a:t>
            </a:r>
            <a:r>
              <a:rPr lang="en-US" sz="3200" dirty="0">
                <a:latin typeface="Century Gothic" panose="020B0502020202020204" pitchFamily="34" charset="0"/>
              </a:rPr>
              <a:t>get </a:t>
            </a:r>
            <a:r>
              <a:rPr lang="en-US" sz="3200" b="1" dirty="0">
                <a:latin typeface="Century Gothic" panose="020B0502020202020204" pitchFamily="34" charset="0"/>
              </a:rPr>
              <a:t>pushed</a:t>
            </a:r>
            <a:r>
              <a:rPr lang="en-US" sz="3200" dirty="0">
                <a:latin typeface="Century Gothic" panose="020B0502020202020204" pitchFamily="34" charset="0"/>
              </a:rPr>
              <a:t> onto </a:t>
            </a:r>
            <a:r>
              <a:rPr lang="en-US" sz="3200" b="1" dirty="0">
                <a:latin typeface="Century Gothic" panose="020B0502020202020204" pitchFamily="34" charset="0"/>
              </a:rPr>
              <a:t>one person </a:t>
            </a:r>
            <a:r>
              <a:rPr lang="en-US" sz="3200" dirty="0">
                <a:latin typeface="Century Gothic" panose="020B0502020202020204" pitchFamily="34" charset="0"/>
              </a:rPr>
              <a:t>in the family.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13B07F-5D45-4BE2-8AE5-AF66E1D31042}"/>
              </a:ext>
            </a:extLst>
          </p:cNvPr>
          <p:cNvSpPr txBox="1"/>
          <p:nvPr/>
        </p:nvSpPr>
        <p:spPr>
          <a:xfrm>
            <a:off x="12172443" y="5196239"/>
            <a:ext cx="7595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But we can </a:t>
            </a:r>
            <a:r>
              <a:rPr lang="en-US" sz="3200" b="1" dirty="0">
                <a:latin typeface="Century Gothic" panose="020B0502020202020204" pitchFamily="34" charset="0"/>
              </a:rPr>
              <a:t>encourage everyone to participate </a:t>
            </a:r>
            <a:r>
              <a:rPr lang="en-US" sz="3200" dirty="0">
                <a:latin typeface="Century Gothic" panose="020B0502020202020204" pitchFamily="34" charset="0"/>
              </a:rPr>
              <a:t>by </a:t>
            </a:r>
            <a:r>
              <a:rPr lang="en-US" sz="3200" b="1" dirty="0">
                <a:latin typeface="Century Gothic" panose="020B0502020202020204" pitchFamily="34" charset="0"/>
              </a:rPr>
              <a:t>gamifying</a:t>
            </a:r>
            <a:r>
              <a:rPr lang="en-US" sz="3200" dirty="0">
                <a:latin typeface="Century Gothic" panose="020B0502020202020204" pitchFamily="34" charset="0"/>
              </a:rPr>
              <a:t> chores into a </a:t>
            </a:r>
            <a:r>
              <a:rPr lang="en-US" sz="3200" b="1" dirty="0">
                <a:latin typeface="Century Gothic" panose="020B0502020202020204" pitchFamily="34" charset="0"/>
              </a:rPr>
              <a:t>family competition</a:t>
            </a:r>
            <a:r>
              <a:rPr lang="en-US" sz="3200" dirty="0"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D5DDE3-36A5-401C-8EF0-07F2FE707238}"/>
              </a:ext>
            </a:extLst>
          </p:cNvPr>
          <p:cNvGrpSpPr/>
          <p:nvPr/>
        </p:nvGrpSpPr>
        <p:grpSpPr>
          <a:xfrm>
            <a:off x="570519" y="2897405"/>
            <a:ext cx="7151848" cy="2274805"/>
            <a:chOff x="6105525" y="3627721"/>
            <a:chExt cx="7905750" cy="2514600"/>
          </a:xfrm>
        </p:grpSpPr>
        <p:pic>
          <p:nvPicPr>
            <p:cNvPr id="1068" name="Picture 44" descr="Image result for long bone outline clipart transparent">
              <a:extLst>
                <a:ext uri="{FF2B5EF4-FFF2-40B4-BE49-F238E27FC236}">
                  <a16:creationId xmlns:a16="http://schemas.microsoft.com/office/drawing/2014/main" id="{01A1B292-7E62-4A95-8D15-EBFAA6924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25365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70" b="89773" l="3253" r="96867">
                          <a14:foregroundMark x1="22530" y1="28409" x2="22651" y2="28409"/>
                          <a14:foregroundMark x1="3373" y1="41667" x2="3373" y2="41667"/>
                          <a14:foregroundMark x1="96867" y1="20833" x2="96867" y2="20455"/>
                          <a14:foregroundMark x1="96747" y1="65152" x2="96747" y2="65152"/>
                          <a14:foregroundMark x1="94217" y1="48864" x2="94337" y2="48864"/>
                          <a14:foregroundMark x1="94940" y1="55303" x2="94940" y2="55303"/>
                          <a14:foregroundMark x1="77711" y1="25000" x2="77711" y2="25000"/>
                          <a14:foregroundMark x1="45783" y1="31818" x2="47108" y2="31439"/>
                          <a14:foregroundMark x1="46627" y1="30682" x2="46627" y2="306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3627721"/>
              <a:ext cx="790575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6B125F-B6B6-4E39-BEAC-8C9F2745187C}"/>
                </a:ext>
              </a:extLst>
            </p:cNvPr>
            <p:cNvSpPr txBox="1"/>
            <p:nvPr/>
          </p:nvSpPr>
          <p:spPr>
            <a:xfrm>
              <a:off x="7373315" y="4435693"/>
              <a:ext cx="5370170" cy="102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253653"/>
                  </a:solidFill>
                  <a:latin typeface="Century Gothic" panose="020B0502020202020204" pitchFamily="34" charset="0"/>
                </a:rPr>
                <a:t>Problem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BF9A1E-132A-4C8F-BD63-28B45FDE6C56}"/>
              </a:ext>
            </a:extLst>
          </p:cNvPr>
          <p:cNvGrpSpPr/>
          <p:nvPr/>
        </p:nvGrpSpPr>
        <p:grpSpPr>
          <a:xfrm>
            <a:off x="12394434" y="2910016"/>
            <a:ext cx="7151848" cy="2274805"/>
            <a:chOff x="6105525" y="3627721"/>
            <a:chExt cx="7905750" cy="2514600"/>
          </a:xfrm>
        </p:grpSpPr>
        <p:pic>
          <p:nvPicPr>
            <p:cNvPr id="69" name="Picture 44" descr="Image result for long bone outline clipart transparent">
              <a:extLst>
                <a:ext uri="{FF2B5EF4-FFF2-40B4-BE49-F238E27FC236}">
                  <a16:creationId xmlns:a16="http://schemas.microsoft.com/office/drawing/2014/main" id="{FB455814-67AC-472F-A680-8B9AD2FC6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70" b="89773" l="3253" r="96867">
                          <a14:foregroundMark x1="22530" y1="28409" x2="22651" y2="28409"/>
                          <a14:foregroundMark x1="3373" y1="41667" x2="3373" y2="41667"/>
                          <a14:foregroundMark x1="96867" y1="20833" x2="96867" y2="20455"/>
                          <a14:foregroundMark x1="96747" y1="65152" x2="96747" y2="65152"/>
                          <a14:foregroundMark x1="94217" y1="48864" x2="94337" y2="48864"/>
                          <a14:foregroundMark x1="94940" y1="55303" x2="94940" y2="55303"/>
                          <a14:foregroundMark x1="77711" y1="25000" x2="77711" y2="25000"/>
                          <a14:foregroundMark x1="45783" y1="31818" x2="47108" y2="31439"/>
                          <a14:foregroundMark x1="46627" y1="30682" x2="46627" y2="306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3627721"/>
              <a:ext cx="790575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0EE0FC-B4F2-4A30-AF75-D2963DE228B8}"/>
                </a:ext>
              </a:extLst>
            </p:cNvPr>
            <p:cNvSpPr txBox="1"/>
            <p:nvPr/>
          </p:nvSpPr>
          <p:spPr>
            <a:xfrm>
              <a:off x="7373315" y="4435693"/>
              <a:ext cx="5370170" cy="102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Solution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6BFBC41-E1DA-49D2-9BBE-C85EED27997B}"/>
              </a:ext>
            </a:extLst>
          </p:cNvPr>
          <p:cNvGrpSpPr/>
          <p:nvPr/>
        </p:nvGrpSpPr>
        <p:grpSpPr>
          <a:xfrm>
            <a:off x="144263" y="16812053"/>
            <a:ext cx="7151848" cy="2274805"/>
            <a:chOff x="5655090" y="3681140"/>
            <a:chExt cx="7905750" cy="2514600"/>
          </a:xfrm>
        </p:grpSpPr>
        <p:pic>
          <p:nvPicPr>
            <p:cNvPr id="89" name="Picture 44" descr="Image result for long bone outline clipart transparent">
              <a:extLst>
                <a:ext uri="{FF2B5EF4-FFF2-40B4-BE49-F238E27FC236}">
                  <a16:creationId xmlns:a16="http://schemas.microsoft.com/office/drawing/2014/main" id="{C72D485B-BB23-441F-9ED8-036E7C553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70" b="89773" l="3253" r="96867">
                          <a14:foregroundMark x1="22530" y1="28409" x2="22651" y2="28409"/>
                          <a14:foregroundMark x1="3373" y1="41667" x2="3373" y2="41667"/>
                          <a14:foregroundMark x1="96867" y1="20833" x2="96867" y2="20455"/>
                          <a14:foregroundMark x1="96747" y1="65152" x2="96747" y2="65152"/>
                          <a14:foregroundMark x1="94217" y1="48864" x2="94337" y2="48864"/>
                          <a14:foregroundMark x1="94940" y1="55303" x2="94940" y2="55303"/>
                          <a14:foregroundMark x1="77711" y1="25000" x2="77711" y2="25000"/>
                          <a14:foregroundMark x1="45783" y1="31818" x2="47108" y2="31439"/>
                          <a14:foregroundMark x1="46627" y1="30682" x2="46627" y2="306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090" y="3681140"/>
              <a:ext cx="790575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02980F7-2B7E-4EF1-9BFF-245EEF1BC5E8}"/>
                </a:ext>
              </a:extLst>
            </p:cNvPr>
            <p:cNvSpPr txBox="1"/>
            <p:nvPr/>
          </p:nvSpPr>
          <p:spPr>
            <a:xfrm>
              <a:off x="6288985" y="4435693"/>
              <a:ext cx="6637960" cy="102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Design Evolution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E557C8-460F-4800-90C6-34B344292E1A}"/>
              </a:ext>
            </a:extLst>
          </p:cNvPr>
          <p:cNvGrpSpPr/>
          <p:nvPr/>
        </p:nvGrpSpPr>
        <p:grpSpPr>
          <a:xfrm>
            <a:off x="6482476" y="6574674"/>
            <a:ext cx="7151848" cy="2274805"/>
            <a:chOff x="5655090" y="3681140"/>
            <a:chExt cx="7905750" cy="2514600"/>
          </a:xfrm>
        </p:grpSpPr>
        <p:pic>
          <p:nvPicPr>
            <p:cNvPr id="95" name="Picture 44" descr="Image result for long bone outline clipart transparent">
              <a:extLst>
                <a:ext uri="{FF2B5EF4-FFF2-40B4-BE49-F238E27FC236}">
                  <a16:creationId xmlns:a16="http://schemas.microsoft.com/office/drawing/2014/main" id="{6CB12A1B-8592-4764-8B8F-194CEAE1F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70" b="89773" l="3253" r="96867">
                          <a14:foregroundMark x1="22530" y1="28409" x2="22651" y2="28409"/>
                          <a14:foregroundMark x1="3373" y1="41667" x2="3373" y2="41667"/>
                          <a14:foregroundMark x1="96867" y1="20833" x2="96867" y2="20455"/>
                          <a14:foregroundMark x1="96747" y1="65152" x2="96747" y2="65152"/>
                          <a14:foregroundMark x1="94217" y1="48864" x2="94337" y2="48864"/>
                          <a14:foregroundMark x1="94940" y1="55303" x2="94940" y2="55303"/>
                          <a14:foregroundMark x1="77711" y1="25000" x2="77711" y2="25000"/>
                          <a14:foregroundMark x1="45783" y1="31818" x2="47108" y2="31439"/>
                          <a14:foregroundMark x1="46627" y1="30682" x2="46627" y2="306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090" y="3681140"/>
              <a:ext cx="790575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DD5743D-B6B7-460D-84D0-09A78B2F1253}"/>
                </a:ext>
              </a:extLst>
            </p:cNvPr>
            <p:cNvSpPr txBox="1"/>
            <p:nvPr/>
          </p:nvSpPr>
          <p:spPr>
            <a:xfrm>
              <a:off x="6288985" y="4435693"/>
              <a:ext cx="6637960" cy="102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Key Features</a:t>
              </a:r>
            </a:p>
          </p:txBody>
        </p:sp>
      </p:grp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011557BF-8778-4F34-92D0-008AE86F6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754021"/>
              </p:ext>
            </p:extLst>
          </p:nvPr>
        </p:nvGraphicFramePr>
        <p:xfrm>
          <a:off x="216877" y="18900782"/>
          <a:ext cx="19683047" cy="544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1DCC14BF-25D6-4211-B0A2-A3EB8EB09BB3}"/>
              </a:ext>
            </a:extLst>
          </p:cNvPr>
          <p:cNvGrpSpPr/>
          <p:nvPr/>
        </p:nvGrpSpPr>
        <p:grpSpPr>
          <a:xfrm>
            <a:off x="0" y="24660713"/>
            <a:ext cx="20116800" cy="942487"/>
            <a:chOff x="0" y="24660713"/>
            <a:chExt cx="20116800" cy="942487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A3EF615-19C7-4D19-9093-079C2D3EC7D5}"/>
                </a:ext>
              </a:extLst>
            </p:cNvPr>
            <p:cNvSpPr/>
            <p:nvPr/>
          </p:nvSpPr>
          <p:spPr>
            <a:xfrm>
              <a:off x="0" y="24660713"/>
              <a:ext cx="20116800" cy="942487"/>
            </a:xfrm>
            <a:prstGeom prst="rect">
              <a:avLst/>
            </a:prstGeom>
            <a:solidFill>
              <a:srgbClr val="FF9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349D626-5253-4249-90DA-F41AEA3BBD45}"/>
                </a:ext>
              </a:extLst>
            </p:cNvPr>
            <p:cNvSpPr txBox="1"/>
            <p:nvPr/>
          </p:nvSpPr>
          <p:spPr>
            <a:xfrm>
              <a:off x="16202" y="24912114"/>
              <a:ext cx="2010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Annie S. • Lucas R. • Geraldine M. • Jackie V. | CS147 Autumn 2018 | http://hci.stanford.edu/courses/cs147/2018/au/projects/DemocratizingEducation/Fetch</a:t>
              </a:r>
              <a:endParaRPr 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26" name="Picture 2" descr="https://lh6.googleusercontent.com/FfSgBEEAHws4XFKmaC4Ed8SVZitddB5ahufl5uUVvcJUtC1PvW6BNkuzHnYxmlX5OCu1ip3C6tU0WFN1HTsWipM2Cv2ZXPfoadBHBZv1eS2-GOAHN5BBobMUENnKGdoBNYAMN_tr_fY">
            <a:extLst>
              <a:ext uri="{FF2B5EF4-FFF2-40B4-BE49-F238E27FC236}">
                <a16:creationId xmlns:a16="http://schemas.microsoft.com/office/drawing/2014/main" id="{505D752A-87BB-44B5-ABE1-65946DB66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92" y="3445081"/>
            <a:ext cx="2918217" cy="29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354DE2-54EC-4F11-8E46-167489775F57}"/>
              </a:ext>
            </a:extLst>
          </p:cNvPr>
          <p:cNvCxnSpPr>
            <a:cxnSpLocks/>
          </p:cNvCxnSpPr>
          <p:nvPr/>
        </p:nvCxnSpPr>
        <p:spPr>
          <a:xfrm flipH="1">
            <a:off x="1274147" y="7852496"/>
            <a:ext cx="4742507" cy="0"/>
          </a:xfrm>
          <a:prstGeom prst="line">
            <a:avLst/>
          </a:prstGeom>
          <a:ln w="57150">
            <a:solidFill>
              <a:srgbClr val="FF9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31464C7-466B-4A75-B12D-A8CFFAAEFDEC}"/>
              </a:ext>
            </a:extLst>
          </p:cNvPr>
          <p:cNvCxnSpPr>
            <a:cxnSpLocks/>
          </p:cNvCxnSpPr>
          <p:nvPr/>
        </p:nvCxnSpPr>
        <p:spPr>
          <a:xfrm flipH="1">
            <a:off x="14124371" y="7852496"/>
            <a:ext cx="4742507" cy="0"/>
          </a:xfrm>
          <a:prstGeom prst="line">
            <a:avLst/>
          </a:prstGeom>
          <a:ln w="57150">
            <a:solidFill>
              <a:srgbClr val="FF9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960AC5-2F05-464F-92AA-44B66565C70E}"/>
              </a:ext>
            </a:extLst>
          </p:cNvPr>
          <p:cNvCxnSpPr>
            <a:cxnSpLocks/>
          </p:cNvCxnSpPr>
          <p:nvPr/>
        </p:nvCxnSpPr>
        <p:spPr>
          <a:xfrm flipH="1">
            <a:off x="7429937" y="17975763"/>
            <a:ext cx="12010498" cy="0"/>
          </a:xfrm>
          <a:prstGeom prst="line">
            <a:avLst/>
          </a:prstGeom>
          <a:ln w="57150">
            <a:solidFill>
              <a:srgbClr val="FF9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73A4ED-3337-4A9F-B817-2E0168124C41}"/>
              </a:ext>
            </a:extLst>
          </p:cNvPr>
          <p:cNvGrpSpPr/>
          <p:nvPr/>
        </p:nvGrpSpPr>
        <p:grpSpPr>
          <a:xfrm>
            <a:off x="327708" y="9035123"/>
            <a:ext cx="19298785" cy="7106069"/>
            <a:chOff x="315780" y="9160626"/>
            <a:chExt cx="19298785" cy="710606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EC59B9-0E75-46C3-B22A-037DE1572F4C}"/>
                </a:ext>
              </a:extLst>
            </p:cNvPr>
            <p:cNvSpPr txBox="1"/>
            <p:nvPr/>
          </p:nvSpPr>
          <p:spPr>
            <a:xfrm>
              <a:off x="1029185" y="9160626"/>
              <a:ext cx="45090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entury Gothic" panose="020B0502020202020204" pitchFamily="34" charset="0"/>
                </a:rPr>
                <a:t>Snatch tasks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C773CE3-0B69-46D1-B291-8FF56F8FA99B}"/>
                </a:ext>
              </a:extLst>
            </p:cNvPr>
            <p:cNvSpPr txBox="1"/>
            <p:nvPr/>
          </p:nvSpPr>
          <p:spPr>
            <a:xfrm>
              <a:off x="7803855" y="9161913"/>
              <a:ext cx="45090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entury Gothic" panose="020B0502020202020204" pitchFamily="34" charset="0"/>
                </a:rPr>
                <a:t>Complete tasks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BC53E3A-5220-4C96-B12D-7CD78729D8B6}"/>
                </a:ext>
              </a:extLst>
            </p:cNvPr>
            <p:cNvSpPr txBox="1"/>
            <p:nvPr/>
          </p:nvSpPr>
          <p:spPr>
            <a:xfrm>
              <a:off x="13990638" y="9160626"/>
              <a:ext cx="5382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Century Gothic" panose="020B0502020202020204" pitchFamily="34" charset="0"/>
                </a:rPr>
                <a:t>Redeem a reward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C2D3D5-ABAE-411E-9EC6-AD4CEB0CB934}"/>
                </a:ext>
              </a:extLst>
            </p:cNvPr>
            <p:cNvGrpSpPr/>
            <p:nvPr/>
          </p:nvGrpSpPr>
          <p:grpSpPr>
            <a:xfrm>
              <a:off x="315780" y="10170695"/>
              <a:ext cx="19298785" cy="6096000"/>
              <a:chOff x="315780" y="10170695"/>
              <a:chExt cx="19298785" cy="6096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FC27A7C-D6C5-437A-8F4A-2EC0839F7B14}"/>
                  </a:ext>
                </a:extLst>
              </p:cNvPr>
              <p:cNvGrpSpPr/>
              <p:nvPr/>
            </p:nvGrpSpPr>
            <p:grpSpPr>
              <a:xfrm>
                <a:off x="315780" y="10170695"/>
                <a:ext cx="19298785" cy="6096000"/>
                <a:chOff x="315780" y="10170695"/>
                <a:chExt cx="19298785" cy="609600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41F21AD-A876-4B8E-9249-4870C4967B75}"/>
                    </a:ext>
                  </a:extLst>
                </p:cNvPr>
                <p:cNvGrpSpPr/>
                <p:nvPr/>
              </p:nvGrpSpPr>
              <p:grpSpPr>
                <a:xfrm>
                  <a:off x="315780" y="10170695"/>
                  <a:ext cx="19298785" cy="6096000"/>
                  <a:chOff x="315780" y="10170695"/>
                  <a:chExt cx="19298785" cy="6096000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7B3B396E-EBDE-4002-A172-6C3729A42149}"/>
                      </a:ext>
                    </a:extLst>
                  </p:cNvPr>
                  <p:cNvGrpSpPr/>
                  <p:nvPr/>
                </p:nvGrpSpPr>
                <p:grpSpPr>
                  <a:xfrm>
                    <a:off x="315780" y="10170695"/>
                    <a:ext cx="19298785" cy="6096000"/>
                    <a:chOff x="363486" y="10170695"/>
                    <a:chExt cx="19298785" cy="6096000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141A8056-C6A1-4290-8E8C-D39F1C1D47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12852" y="10170695"/>
                      <a:ext cx="12949419" cy="6096000"/>
                      <a:chOff x="6712852" y="10170695"/>
                      <a:chExt cx="12949419" cy="6096000"/>
                    </a:xfrm>
                  </p:grpSpPr>
                  <p:grpSp>
                    <p:nvGrpSpPr>
                      <p:cNvPr id="34" name="Group 33">
                        <a:extLst>
                          <a:ext uri="{FF2B5EF4-FFF2-40B4-BE49-F238E27FC236}">
                            <a16:creationId xmlns:a16="http://schemas.microsoft.com/office/drawing/2014/main" id="{33AD4884-07F9-4371-9A50-5EFB210F1A6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50247" y="10288584"/>
                        <a:ext cx="5816307" cy="5858643"/>
                        <a:chOff x="7041096" y="9930101"/>
                        <a:chExt cx="6158843" cy="6203672"/>
                      </a:xfrm>
                    </p:grpSpPr>
                    <p:pic>
                      <p:nvPicPr>
                        <p:cNvPr id="1057" name="Picture 33" descr="https://lh4.googleusercontent.com/LdpWRiExjz0pUo3y8erorgYnMHVW1fVTQPR9WZAB-N5U-aglrLcA97-RNwpijFbcXx1h7e1J-xyogkIT_Dp0VuHceLOrGnR2rUDjlOjY0tcvuV4P9DeB4kt0JuGtTiMol5mjiUZKqVg">
                          <a:extLst>
                            <a:ext uri="{FF2B5EF4-FFF2-40B4-BE49-F238E27FC236}">
                              <a16:creationId xmlns:a16="http://schemas.microsoft.com/office/drawing/2014/main" id="{454DAD04-3BE8-4661-8C2C-A461FC0641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189" t="1601" r="2869"/>
                        <a:stretch/>
                      </p:blipFill>
                      <p:spPr bwMode="auto">
                        <a:xfrm>
                          <a:off x="7041096" y="9979350"/>
                          <a:ext cx="3064463" cy="61544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E3183067-BB1E-416C-95F2-A98ACCA1207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121968" y="9930101"/>
                          <a:ext cx="3077971" cy="6154423"/>
                          <a:chOff x="9673098" y="-5596771"/>
                          <a:chExt cx="7466927" cy="14930171"/>
                        </a:xfrm>
                      </p:grpSpPr>
                      <p:pic>
                        <p:nvPicPr>
                          <p:cNvPr id="48" name="Picture 33" descr="https://lh4.googleusercontent.com/LdpWRiExjz0pUo3y8erorgYnMHVW1fVTQPR9WZAB-N5U-aglrLcA97-RNwpijFbcXx1h7e1J-xyogkIT_Dp0VuHceLOrGnR2rUDjlOjY0tcvuV4P9DeB4kt0JuGtTiMol5mjiUZKqVg">
                            <a:extLst>
                              <a:ext uri="{FF2B5EF4-FFF2-40B4-BE49-F238E27FC236}">
                                <a16:creationId xmlns:a16="http://schemas.microsoft.com/office/drawing/2014/main" id="{4678913D-814C-4A2A-8B06-CA1A26EA112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5413" t="984" r="3645" b="1049"/>
                          <a:stretch/>
                        </p:blipFill>
                        <p:spPr bwMode="auto">
                          <a:xfrm>
                            <a:off x="9673098" y="-5596771"/>
                            <a:ext cx="7466927" cy="1493017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1058" name="Picture 34" descr="https://lh5.googleusercontent.com/dwpqNxx7vhsP5vY56FD4uMHqVPM2nndUUy-R4QUx5mTUH5w3nvcUsqKRKUKHyHlFZxiLk74QnytqkTcbGcPtxtKYajAiv5YflEeK0J1GKAOHLEVbzi20qy-vTZSawwxnZPiwjJYOIq8">
                            <a:extLst>
                              <a:ext uri="{FF2B5EF4-FFF2-40B4-BE49-F238E27FC236}">
                                <a16:creationId xmlns:a16="http://schemas.microsoft.com/office/drawing/2014/main" id="{C8A65F79-02D4-422E-A74D-589C23C3CE3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321" t="4305" r="2847" b="5233"/>
                          <a:stretch/>
                        </p:blipFill>
                        <p:spPr bwMode="auto">
                          <a:xfrm>
                            <a:off x="10976845" y="-2182307"/>
                            <a:ext cx="5092060" cy="30350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grpSp>
                  </p:grpSp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788430A6-E9B8-4456-8870-4C6187A688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811006" y="10292513"/>
                        <a:ext cx="5851265" cy="5850785"/>
                        <a:chOff x="13811006" y="9938423"/>
                        <a:chExt cx="6195859" cy="6195351"/>
                      </a:xfrm>
                    </p:grpSpPr>
                    <p:grpSp>
                      <p:nvGrpSpPr>
                        <p:cNvPr id="27" name="Group 26">
                          <a:extLst>
                            <a:ext uri="{FF2B5EF4-FFF2-40B4-BE49-F238E27FC236}">
                              <a16:creationId xmlns:a16="http://schemas.microsoft.com/office/drawing/2014/main" id="{BA77A259-7164-418A-B9F6-7B6281A62F7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811006" y="9949151"/>
                          <a:ext cx="3090587" cy="6184623"/>
                          <a:chOff x="458740" y="-7128912"/>
                          <a:chExt cx="7522657" cy="15053712"/>
                        </a:xfrm>
                      </p:grpSpPr>
                      <p:pic>
                        <p:nvPicPr>
                          <p:cNvPr id="1060" name="Picture 36" descr="https://lh3.googleusercontent.com/iQG1ipE5dNjO1HO_BkXLwhZMOYr22EMykazwNrmJ8cdBxdWDNIWSPGP5OgWFNZJSMb4zARhHO_4YUKFMyHok8NQXEzxmm6ZQG9-lZ5HEjxr9v21F7WIyM-KdB7HS0u5GK8F-yZBm3Vg">
                            <a:extLst>
                              <a:ext uri="{FF2B5EF4-FFF2-40B4-BE49-F238E27FC236}">
                                <a16:creationId xmlns:a16="http://schemas.microsoft.com/office/drawing/2014/main" id="{46EBF086-0CFA-46BB-8B43-723C7B1BD52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4083" t="1222" r="3329"/>
                          <a:stretch/>
                        </p:blipFill>
                        <p:spPr bwMode="auto">
                          <a:xfrm>
                            <a:off x="458740" y="-7128912"/>
                            <a:ext cx="7522657" cy="150537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1061" name="Picture 37" descr="https://lh6.googleusercontent.com/uY3jZPSj3UhheFLYnPDonIbj2EVkMYN446pPA1D52ydlXlMlNWkvyvcnCe2OSE00HwtZshqdRH2SXuzertxjG5Ll2KvYMeYA-18M-jh2kM1H2Gwl-tj_lArFH0Ah4-JJfDUtEhQtAdE">
                            <a:extLst>
                              <a:ext uri="{FF2B5EF4-FFF2-40B4-BE49-F238E27FC236}">
                                <a16:creationId xmlns:a16="http://schemas.microsoft.com/office/drawing/2014/main" id="{C85D2369-0DF6-4950-8E82-0F4D331B9A5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285" t="7620" b="11160"/>
                          <a:stretch/>
                        </p:blipFill>
                        <p:spPr bwMode="auto">
                          <a:xfrm>
                            <a:off x="1020039" y="-5880421"/>
                            <a:ext cx="6358043" cy="1153043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grpSp>
                    <p:grpSp>
                      <p:nvGrpSpPr>
                        <p:cNvPr id="28" name="Group 27">
                          <a:extLst>
                            <a:ext uri="{FF2B5EF4-FFF2-40B4-BE49-F238E27FC236}">
                              <a16:creationId xmlns:a16="http://schemas.microsoft.com/office/drawing/2014/main" id="{C391E86B-7C7A-4567-A68B-DD7E57BD3F5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916279" y="9938423"/>
                          <a:ext cx="3090586" cy="6195350"/>
                          <a:chOff x="6806103" y="-6554963"/>
                          <a:chExt cx="7506580" cy="15047594"/>
                        </a:xfrm>
                      </p:grpSpPr>
                      <p:pic>
                        <p:nvPicPr>
                          <p:cNvPr id="56" name="Picture 36" descr="https://lh3.googleusercontent.com/iQG1ipE5dNjO1HO_BkXLwhZMOYr22EMykazwNrmJ8cdBxdWDNIWSPGP5OgWFNZJSMb4zARhHO_4YUKFMyHok8NQXEzxmm6ZQG9-lZ5HEjxr9v21F7WIyM-KdB7HS0u5GK8F-yZBm3Vg">
                            <a:extLst>
                              <a:ext uri="{FF2B5EF4-FFF2-40B4-BE49-F238E27FC236}">
                                <a16:creationId xmlns:a16="http://schemas.microsoft.com/office/drawing/2014/main" id="{06FA248E-37ED-4AF8-B15A-91441F94AE3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4013" t="1262" r="3597"/>
                          <a:stretch/>
                        </p:blipFill>
                        <p:spPr bwMode="auto">
                          <a:xfrm>
                            <a:off x="6806103" y="-6554963"/>
                            <a:ext cx="7506580" cy="150475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pic>
                        <p:nvPicPr>
                          <p:cNvPr id="1063" name="Picture 39" descr="https://lh6.googleusercontent.com/D4HkFD1MvS5jEEVz9Ru3RgxeZ7W4R5-LLW46sP9sGztErKl65AsiHm77YZ2KfMZMckfgmq2KOEmqijVW0XS45QQUuwgkkfcVxqdVVM9SxsLiAz6inWlhqwaan6DiLcIU9CobktzKh1c">
                            <a:extLst>
                              <a:ext uri="{FF2B5EF4-FFF2-40B4-BE49-F238E27FC236}">
                                <a16:creationId xmlns:a16="http://schemas.microsoft.com/office/drawing/2014/main" id="{E4B64083-5CB9-46FC-978D-094ACA5F14F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018" t="6888" r="54835" b="11014"/>
                          <a:stretch/>
                        </p:blipFill>
                        <p:spPr bwMode="auto">
                          <a:xfrm>
                            <a:off x="7384100" y="-5324974"/>
                            <a:ext cx="6358043" cy="12211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grpSp>
                  </p:grpSp>
                  <p:cxnSp>
                    <p:nvCxnSpPr>
                      <p:cNvPr id="37" name="Straight Connector 36">
                        <a:extLst>
                          <a:ext uri="{FF2B5EF4-FFF2-40B4-BE49-F238E27FC236}">
                            <a16:creationId xmlns:a16="http://schemas.microsoft.com/office/drawing/2014/main" id="{C5CA0B60-3D33-4410-A513-3CD218816C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712852" y="10170695"/>
                        <a:ext cx="0" cy="6096000"/>
                      </a:xfrm>
                      <a:prstGeom prst="line">
                        <a:avLst/>
                      </a:prstGeom>
                      <a:ln w="57150">
                        <a:solidFill>
                          <a:srgbClr val="FF968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>
                        <a:extLst>
                          <a:ext uri="{FF2B5EF4-FFF2-40B4-BE49-F238E27FC236}">
                            <a16:creationId xmlns:a16="http://schemas.microsoft.com/office/drawing/2014/main" id="{BEBFECC9-8671-4697-AB91-365E3469178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403179" y="10170695"/>
                        <a:ext cx="0" cy="6096000"/>
                      </a:xfrm>
                      <a:prstGeom prst="line">
                        <a:avLst/>
                      </a:prstGeom>
                      <a:ln w="57150">
                        <a:solidFill>
                          <a:srgbClr val="FF968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4098" name="Picture 2" descr="https://scontent-sjc3-1.xx.fbcdn.net/v/t1.15752-9/47369621_2396256493750087_2004547943842971648_n.png?_nc_cat=101&amp;_nc_ht=scontent-sjc3-1.xx&amp;oh=b1f3c1372ef484588b1c12b1dcf94834&amp;oe=5CA22E22">
                      <a:extLst>
                        <a:ext uri="{FF2B5EF4-FFF2-40B4-BE49-F238E27FC236}">
                          <a16:creationId xmlns:a16="http://schemas.microsoft.com/office/drawing/2014/main" id="{83E309C4-9501-4F8B-BDE0-49506F9A087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029" t="1923" r="3979" b="2803"/>
                    <a:stretch/>
                  </p:blipFill>
                  <p:spPr bwMode="auto">
                    <a:xfrm>
                      <a:off x="363486" y="10288584"/>
                      <a:ext cx="2921509" cy="581213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63" name="Picture 9" descr="https://scontent-sjc3-1.xx.fbcdn.net/v/t1.15752-9/46994868_530705557446448_7405485132632555520_n.png?_nc_cat=109&amp;_nc_ht=scontent-sjc3-1.xx&amp;oh=66dcb66416f9c4d33faa661a63213274&amp;oe=5C9CFCF1">
                    <a:extLst>
                      <a:ext uri="{FF2B5EF4-FFF2-40B4-BE49-F238E27FC236}">
                        <a16:creationId xmlns:a16="http://schemas.microsoft.com/office/drawing/2014/main" id="{B4AA4E15-82A3-4F85-A970-7757662A5FE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3731" y="10290531"/>
                    <a:ext cx="2948129" cy="581018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8432357-8B7F-4E54-96FA-A956269774E7}"/>
                    </a:ext>
                  </a:extLst>
                </p:cNvPr>
                <p:cNvSpPr/>
                <p:nvPr/>
              </p:nvSpPr>
              <p:spPr>
                <a:xfrm>
                  <a:off x="9326880" y="10821824"/>
                  <a:ext cx="332837" cy="453064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817C5CAF-6AF0-46C3-AD78-028A846DE328}"/>
                    </a:ext>
                  </a:extLst>
                </p:cNvPr>
                <p:cNvSpPr/>
                <p:nvPr/>
              </p:nvSpPr>
              <p:spPr>
                <a:xfrm>
                  <a:off x="12335455" y="10812497"/>
                  <a:ext cx="332837" cy="453064"/>
                </a:xfrm>
                <a:prstGeom prst="rect">
                  <a:avLst/>
                </a:prstGeom>
                <a:solidFill>
                  <a:srgbClr val="F1F1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2" name="Picture 2" descr="https://scontent-sjc3-1.xx.fbcdn.net/v/t1.15752-9/47369621_2396256493750087_2004547943842971648_n.png?_nc_cat=101&amp;_nc_ht=scontent-sjc3-1.xx&amp;oh=b1f3c1372ef484588b1c12b1dcf94834&amp;oe=5CA22E22">
                <a:extLst>
                  <a:ext uri="{FF2B5EF4-FFF2-40B4-BE49-F238E27FC236}">
                    <a16:creationId xmlns:a16="http://schemas.microsoft.com/office/drawing/2014/main" id="{F24DEBF7-0388-4D66-8419-0A85D4B39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44" t="18068" r="15332" b="59099"/>
              <a:stretch/>
            </p:blipFill>
            <p:spPr bwMode="auto">
              <a:xfrm>
                <a:off x="7590862" y="11553929"/>
                <a:ext cx="1956020" cy="1252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8437E7-A3EB-4D2E-A815-12F66900D27A}"/>
                  </a:ext>
                </a:extLst>
              </p:cNvPr>
              <p:cNvSpPr txBox="1"/>
              <p:nvPr/>
            </p:nvSpPr>
            <p:spPr>
              <a:xfrm>
                <a:off x="8740550" y="12479262"/>
                <a:ext cx="675140" cy="246221"/>
              </a:xfrm>
              <a:prstGeom prst="rect">
                <a:avLst/>
              </a:prstGeom>
              <a:solidFill>
                <a:srgbClr val="EF756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Done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201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101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Brush Script MT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Shi</dc:creator>
  <cp:lastModifiedBy>Annie Shi</cp:lastModifiedBy>
  <cp:revision>70</cp:revision>
  <dcterms:created xsi:type="dcterms:W3CDTF">2018-12-05T03:08:15Z</dcterms:created>
  <dcterms:modified xsi:type="dcterms:W3CDTF">2018-12-05T19:27:33Z</dcterms:modified>
</cp:coreProperties>
</file>