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22.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24.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22.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3.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Lst>
  <p:sldSz cy="5143500" cx="9144000"/>
  <p:notesSz cx="6858000" cy="9144000"/>
  <p:embeddedFontLst>
    <p:embeddedFont>
      <p:font typeface="Raleway"/>
      <p:regular r:id="rId29"/>
      <p:bold r:id="rId30"/>
      <p:italic r:id="rId31"/>
      <p:boldItalic r:id="rId32"/>
    </p:embeddedFont>
    <p:embeddedFont>
      <p:font typeface="Raleway ExtraBold"/>
      <p:bold r:id="rId33"/>
      <p:boldItalic r:id="rId34"/>
    </p:embeddedFont>
    <p:embeddedFont>
      <p:font typeface="Raleway Light"/>
      <p:regular r:id="rId35"/>
      <p:bold r:id="rId36"/>
      <p:italic r:id="rId37"/>
      <p:boldItalic r:id="rId38"/>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_rels/presentation.xml.rels><?xml version="1.0" encoding="UTF-8" standalone="yes"?><Relationships xmlns="http://schemas.openxmlformats.org/package/2006/relationships"><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5" Type="http://schemas.openxmlformats.org/officeDocument/2006/relationships/slide" Target="slides/slide1.xml"/><Relationship Id="rId6" Type="http://schemas.openxmlformats.org/officeDocument/2006/relationships/slide" Target="slides/slide2.xml"/><Relationship Id="rId29" Type="http://schemas.openxmlformats.org/officeDocument/2006/relationships/font" Target="fonts/Raleway-regular.fntdata"/><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font" Target="fonts/Raleway-italic.fntdata"/><Relationship Id="rId30" Type="http://schemas.openxmlformats.org/officeDocument/2006/relationships/font" Target="fonts/Raleway-bold.fntdata"/><Relationship Id="rId11" Type="http://schemas.openxmlformats.org/officeDocument/2006/relationships/slide" Target="slides/slide7.xml"/><Relationship Id="rId33" Type="http://schemas.openxmlformats.org/officeDocument/2006/relationships/font" Target="fonts/RalewayExtraBold-bold.fntdata"/><Relationship Id="rId10" Type="http://schemas.openxmlformats.org/officeDocument/2006/relationships/slide" Target="slides/slide6.xml"/><Relationship Id="rId32" Type="http://schemas.openxmlformats.org/officeDocument/2006/relationships/font" Target="fonts/Raleway-boldItalic.fntdata"/><Relationship Id="rId13" Type="http://schemas.openxmlformats.org/officeDocument/2006/relationships/slide" Target="slides/slide9.xml"/><Relationship Id="rId35" Type="http://schemas.openxmlformats.org/officeDocument/2006/relationships/font" Target="fonts/RalewayLight-regular.fntdata"/><Relationship Id="rId12" Type="http://schemas.openxmlformats.org/officeDocument/2006/relationships/slide" Target="slides/slide8.xml"/><Relationship Id="rId34" Type="http://schemas.openxmlformats.org/officeDocument/2006/relationships/font" Target="fonts/RalewayExtraBold-boldItalic.fntdata"/><Relationship Id="rId15" Type="http://schemas.openxmlformats.org/officeDocument/2006/relationships/slide" Target="slides/slide11.xml"/><Relationship Id="rId37" Type="http://schemas.openxmlformats.org/officeDocument/2006/relationships/font" Target="fonts/RalewayLight-italic.fntdata"/><Relationship Id="rId14" Type="http://schemas.openxmlformats.org/officeDocument/2006/relationships/slide" Target="slides/slide10.xml"/><Relationship Id="rId36" Type="http://schemas.openxmlformats.org/officeDocument/2006/relationships/font" Target="fonts/RalewayLight-bold.fntdata"/><Relationship Id="rId17" Type="http://schemas.openxmlformats.org/officeDocument/2006/relationships/slide" Target="slides/slide13.xml"/><Relationship Id="rId16" Type="http://schemas.openxmlformats.org/officeDocument/2006/relationships/slide" Target="slides/slide12.xml"/><Relationship Id="rId38" Type="http://schemas.openxmlformats.org/officeDocument/2006/relationships/font" Target="fonts/RalewayLight-boldItalic.fntdata"/><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lstStyle>
            <a:lvl1pPr indent="-317500" lvl="0" marL="457200">
              <a:spcBef>
                <a:spcPts val="0"/>
              </a:spcBef>
              <a:spcAft>
                <a:spcPts val="0"/>
              </a:spcAft>
              <a:buSzPts val="1400"/>
              <a:buChar char="●"/>
              <a:defRPr sz="1100"/>
            </a:lvl1pPr>
            <a:lvl2pPr indent="-317500" lvl="1" marL="914400">
              <a:spcBef>
                <a:spcPts val="0"/>
              </a:spcBef>
              <a:spcAft>
                <a:spcPts val="0"/>
              </a:spcAft>
              <a:buSzPts val="1400"/>
              <a:buChar char="○"/>
              <a:defRPr sz="1100"/>
            </a:lvl2pPr>
            <a:lvl3pPr indent="-317500" lvl="2" marL="1371600">
              <a:spcBef>
                <a:spcPts val="0"/>
              </a:spcBef>
              <a:spcAft>
                <a:spcPts val="0"/>
              </a:spcAft>
              <a:buSzPts val="1400"/>
              <a:buChar char="■"/>
              <a:defRPr sz="1100"/>
            </a:lvl3pPr>
            <a:lvl4pPr indent="-317500" lvl="3" marL="1828800">
              <a:spcBef>
                <a:spcPts val="0"/>
              </a:spcBef>
              <a:spcAft>
                <a:spcPts val="0"/>
              </a:spcAft>
              <a:buSzPts val="1400"/>
              <a:buChar char="●"/>
              <a:defRPr sz="1100"/>
            </a:lvl4pPr>
            <a:lvl5pPr indent="-317500" lvl="4" marL="2286000">
              <a:spcBef>
                <a:spcPts val="0"/>
              </a:spcBef>
              <a:spcAft>
                <a:spcPts val="0"/>
              </a:spcAft>
              <a:buSzPts val="1400"/>
              <a:buChar char="○"/>
              <a:defRPr sz="1100"/>
            </a:lvl5pPr>
            <a:lvl6pPr indent="-317500" lvl="5" marL="2743200">
              <a:spcBef>
                <a:spcPts val="0"/>
              </a:spcBef>
              <a:spcAft>
                <a:spcPts val="0"/>
              </a:spcAft>
              <a:buSzPts val="1400"/>
              <a:buChar char="■"/>
              <a:defRPr sz="1100"/>
            </a:lvl6pPr>
            <a:lvl7pPr indent="-317500" lvl="6" marL="3200400">
              <a:spcBef>
                <a:spcPts val="0"/>
              </a:spcBef>
              <a:spcAft>
                <a:spcPts val="0"/>
              </a:spcAft>
              <a:buSzPts val="1400"/>
              <a:buChar char="●"/>
              <a:defRPr sz="1100"/>
            </a:lvl7pPr>
            <a:lvl8pPr indent="-317500" lvl="7" marL="3657600">
              <a:spcBef>
                <a:spcPts val="0"/>
              </a:spcBef>
              <a:spcAft>
                <a:spcPts val="0"/>
              </a:spcAft>
              <a:buSzPts val="1400"/>
              <a:buChar char="○"/>
              <a:defRPr sz="1100"/>
            </a:lvl8pPr>
            <a:lvl9pPr indent="-317500" lvl="8" marL="4114800">
              <a:spcBef>
                <a:spcPts val="0"/>
              </a:spcBef>
              <a:spcAft>
                <a:spcPts val="0"/>
              </a:spcAft>
              <a:buSzPts val="14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 name="Shape 53"/>
        <p:cNvGrpSpPr/>
        <p:nvPr/>
      </p:nvGrpSpPr>
      <p:grpSpPr>
        <a:xfrm>
          <a:off x="0" y="0"/>
          <a:ext cx="0" cy="0"/>
          <a:chOff x="0" y="0"/>
          <a:chExt cx="0" cy="0"/>
        </a:xfrm>
      </p:grpSpPr>
      <p:sp>
        <p:nvSpPr>
          <p:cNvPr id="54" name="Google Shape;54;g467b6d85a0_1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55" name="Google Shape;55;g467b6d85a0_1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0" name="Shape 170"/>
        <p:cNvGrpSpPr/>
        <p:nvPr/>
      </p:nvGrpSpPr>
      <p:grpSpPr>
        <a:xfrm>
          <a:off x="0" y="0"/>
          <a:ext cx="0" cy="0"/>
          <a:chOff x="0" y="0"/>
          <a:chExt cx="0" cy="0"/>
        </a:xfrm>
      </p:grpSpPr>
      <p:sp>
        <p:nvSpPr>
          <p:cNvPr id="171" name="Google Shape;171;g45996982a4_0_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2" name="Google Shape;172;g45996982a4_0_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6" name="Shape 176"/>
        <p:cNvGrpSpPr/>
        <p:nvPr/>
      </p:nvGrpSpPr>
      <p:grpSpPr>
        <a:xfrm>
          <a:off x="0" y="0"/>
          <a:ext cx="0" cy="0"/>
          <a:chOff x="0" y="0"/>
          <a:chExt cx="0" cy="0"/>
        </a:xfrm>
      </p:grpSpPr>
      <p:sp>
        <p:nvSpPr>
          <p:cNvPr id="177" name="Google Shape;177;g35f391192_04: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78" name="Google Shape;178;g35f391192_04: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t>The student will first log in so we know which type of user they are and who they are, specifically. From there, she can click on the class she is going to next. Then, click the “How are you feeling today?” button to then choose her selected emoji for the day/period and then write a brief elaboration (she can choose between different transition words to accurately express what she would like to say. After she submits, she can then see how her teacher is feeling for the day/period.</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4" name="Shape 194"/>
        <p:cNvGrpSpPr/>
        <p:nvPr/>
      </p:nvGrpSpPr>
      <p:grpSpPr>
        <a:xfrm>
          <a:off x="0" y="0"/>
          <a:ext cx="0" cy="0"/>
          <a:chOff x="0" y="0"/>
          <a:chExt cx="0" cy="0"/>
        </a:xfrm>
      </p:grpSpPr>
      <p:sp>
        <p:nvSpPr>
          <p:cNvPr id="195" name="Google Shape;195;g45996982a4_0_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96" name="Google Shape;196;g45996982a4_0_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After the student submits their emoji response, they will have the option to select the “Chat More?” button to talk to their teacher outside of class or during some down time. After selecting to chat more, they can let their teacher in on whatever else they would like to talk about and submit (they can also go back and edit this response). To see if their teacher has responded, they can go back to their home screen for the class and it will show that they have a message (if they have one of course). They can click on this and view all their messages for the class.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3" name="Shape 213"/>
        <p:cNvGrpSpPr/>
        <p:nvPr/>
      </p:nvGrpSpPr>
      <p:grpSpPr>
        <a:xfrm>
          <a:off x="0" y="0"/>
          <a:ext cx="0" cy="0"/>
          <a:chOff x="0" y="0"/>
          <a:chExt cx="0" cy="0"/>
        </a:xfrm>
      </p:grpSpPr>
      <p:sp>
        <p:nvSpPr>
          <p:cNvPr id="214" name="Google Shape;214;g45996982a4_0_1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15" name="Google Shape;215;g45996982a4_0_1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The teacher will first log in so we know which type of user they are and who they are, specifically. From there, he can click on the period that he has next. Then, click the “How are you feeling today?” button to then choose his selected emoji for the day/period and then write a brief elaboration (he can choose between different transition words to accurately express what he would like to say. His response will be shown to each student after they submit.</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1" name="Shape 231"/>
        <p:cNvGrpSpPr/>
        <p:nvPr/>
      </p:nvGrpSpPr>
      <p:grpSpPr>
        <a:xfrm>
          <a:off x="0" y="0"/>
          <a:ext cx="0" cy="0"/>
          <a:chOff x="0" y="0"/>
          <a:chExt cx="0" cy="0"/>
        </a:xfrm>
      </p:grpSpPr>
      <p:sp>
        <p:nvSpPr>
          <p:cNvPr id="232" name="Google Shape;232;g45996982a4_0_2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33" name="Google Shape;233;g45996982a4_0_2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From their home screen for a particular class period, the teacher can click on “class results” to view the synthesized representation of the class’ emotions for the day/period. From the top, they can selected whichever data display they would like (pie chart, histogram, or box plot). The teacher can also select “more details” to view which students selected which emojis. They can click on the student to see their elaboration on their emotion.</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51" name="Shape 251"/>
        <p:cNvGrpSpPr/>
        <p:nvPr/>
      </p:nvGrpSpPr>
      <p:grpSpPr>
        <a:xfrm>
          <a:off x="0" y="0"/>
          <a:ext cx="0" cy="0"/>
          <a:chOff x="0" y="0"/>
          <a:chExt cx="0" cy="0"/>
        </a:xfrm>
      </p:grpSpPr>
      <p:sp>
        <p:nvSpPr>
          <p:cNvPr id="252" name="Google Shape;252;g45996982a4_0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53" name="Google Shape;253;g45996982a4_0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While the teacher is viewing the class results, they can click the “red flags” button to see which students they should be aware of due to a history of negative emotions. They can click “see student history” and from there they can click on a data point to see how the student felt on a particular day and why they felt that way.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67" name="Shape 267"/>
        <p:cNvGrpSpPr/>
        <p:nvPr/>
      </p:nvGrpSpPr>
      <p:grpSpPr>
        <a:xfrm>
          <a:off x="0" y="0"/>
          <a:ext cx="0" cy="0"/>
          <a:chOff x="0" y="0"/>
          <a:chExt cx="0" cy="0"/>
        </a:xfrm>
      </p:grpSpPr>
      <p:sp>
        <p:nvSpPr>
          <p:cNvPr id="268" name="Google Shape;268;g46b1d9ccf0_0_71: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69" name="Google Shape;269;g46b1d9ccf0_0_7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While the teacher is viewing the class results, they can click the “checkup requests” button to view which students would like to have a set-aside check up with the teacher. They can also see the additional information that the student provided when requesting a check up. They can click the “send message button” to go to their messages and send them one.</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2" name="Shape 282"/>
        <p:cNvGrpSpPr/>
        <p:nvPr/>
      </p:nvGrpSpPr>
      <p:grpSpPr>
        <a:xfrm>
          <a:off x="0" y="0"/>
          <a:ext cx="0" cy="0"/>
          <a:chOff x="0" y="0"/>
          <a:chExt cx="0" cy="0"/>
        </a:xfrm>
      </p:grpSpPr>
      <p:sp>
        <p:nvSpPr>
          <p:cNvPr id="283" name="Google Shape;283;g45996982a4_0_4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84" name="Google Shape;284;g45996982a4_0_4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8" name="Shape 288"/>
        <p:cNvGrpSpPr/>
        <p:nvPr/>
      </p:nvGrpSpPr>
      <p:grpSpPr>
        <a:xfrm>
          <a:off x="0" y="0"/>
          <a:ext cx="0" cy="0"/>
          <a:chOff x="0" y="0"/>
          <a:chExt cx="0" cy="0"/>
        </a:xfrm>
      </p:grpSpPr>
      <p:sp>
        <p:nvSpPr>
          <p:cNvPr id="289" name="Google Shape;289;p: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290" name="Google Shape;290;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9" name="Shape 299"/>
        <p:cNvGrpSpPr/>
        <p:nvPr/>
      </p:nvGrpSpPr>
      <p:grpSpPr>
        <a:xfrm>
          <a:off x="0" y="0"/>
          <a:ext cx="0" cy="0"/>
          <a:chOff x="0" y="0"/>
          <a:chExt cx="0" cy="0"/>
        </a:xfrm>
      </p:grpSpPr>
      <p:sp>
        <p:nvSpPr>
          <p:cNvPr id="300" name="Google Shape;300;g45996982a4_0_5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01" name="Google Shape;301;g45996982a4_0_5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g46a9247629_1_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61" name="Google Shape;61;g46a9247629_1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g45996982a4_0_7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12" name="Google Shape;312;g45996982a4_0_7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1" name="Shape 321"/>
        <p:cNvGrpSpPr/>
        <p:nvPr/>
      </p:nvGrpSpPr>
      <p:grpSpPr>
        <a:xfrm>
          <a:off x="0" y="0"/>
          <a:ext cx="0" cy="0"/>
          <a:chOff x="0" y="0"/>
          <a:chExt cx="0" cy="0"/>
        </a:xfrm>
      </p:grpSpPr>
      <p:sp>
        <p:nvSpPr>
          <p:cNvPr id="322" name="Google Shape;322;g45996982a4_0_9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23" name="Google Shape;323;g45996982a4_0_9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2" name="Shape 332"/>
        <p:cNvGrpSpPr/>
        <p:nvPr/>
      </p:nvGrpSpPr>
      <p:grpSpPr>
        <a:xfrm>
          <a:off x="0" y="0"/>
          <a:ext cx="0" cy="0"/>
          <a:chOff x="0" y="0"/>
          <a:chExt cx="0" cy="0"/>
        </a:xfrm>
      </p:grpSpPr>
      <p:sp>
        <p:nvSpPr>
          <p:cNvPr id="333" name="Google Shape;333;g45996982a4_0_125: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34" name="Google Shape;334;g45996982a4_0_12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g35f391192_057: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40" name="Google Shape;340;g35f391192_05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B600"/>
                </a:solidFill>
              </a:rPr>
              <a:t>ANNOTATIONS: </a:t>
            </a:r>
            <a:r>
              <a:rPr lang="en">
                <a:solidFill>
                  <a:schemeClr val="dk1"/>
                </a:solidFill>
              </a:rPr>
              <a:t>The first screen is the start/splash screen for the app. The second and third screens can be gotten to from any screen by clicking on the profile picture at the top of the screen. On these screens, they can edit their information.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3" name="Shape 353"/>
        <p:cNvGrpSpPr/>
        <p:nvPr/>
      </p:nvGrpSpPr>
      <p:grpSpPr>
        <a:xfrm>
          <a:off x="0" y="0"/>
          <a:ext cx="0" cy="0"/>
          <a:chOff x="0" y="0"/>
          <a:chExt cx="0" cy="0"/>
        </a:xfrm>
      </p:grpSpPr>
      <p:sp>
        <p:nvSpPr>
          <p:cNvPr id="354" name="Google Shape;354;g35ed75ccf_0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355" name="Google Shape;355;g35ed75ccf_0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 name="Shape 72"/>
        <p:cNvGrpSpPr/>
        <p:nvPr/>
      </p:nvGrpSpPr>
      <p:grpSpPr>
        <a:xfrm>
          <a:off x="0" y="0"/>
          <a:ext cx="0" cy="0"/>
          <a:chOff x="0" y="0"/>
          <a:chExt cx="0" cy="0"/>
        </a:xfrm>
      </p:grpSpPr>
      <p:sp>
        <p:nvSpPr>
          <p:cNvPr id="73" name="Google Shape;73;g46a9247629_1_6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74" name="Google Shape;74;g46a9247629_1_6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87" name="Shape 87"/>
        <p:cNvGrpSpPr/>
        <p:nvPr/>
      </p:nvGrpSpPr>
      <p:grpSpPr>
        <a:xfrm>
          <a:off x="0" y="0"/>
          <a:ext cx="0" cy="0"/>
          <a:chOff x="0" y="0"/>
          <a:chExt cx="0" cy="0"/>
        </a:xfrm>
      </p:grpSpPr>
      <p:sp>
        <p:nvSpPr>
          <p:cNvPr id="88" name="Google Shape;88;g46a9247629_1_122: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89" name="Google Shape;89;g46a9247629_1_1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0" name="Shape 100"/>
        <p:cNvGrpSpPr/>
        <p:nvPr/>
      </p:nvGrpSpPr>
      <p:grpSpPr>
        <a:xfrm>
          <a:off x="0" y="0"/>
          <a:ext cx="0" cy="0"/>
          <a:chOff x="0" y="0"/>
          <a:chExt cx="0" cy="0"/>
        </a:xfrm>
      </p:grpSpPr>
      <p:sp>
        <p:nvSpPr>
          <p:cNvPr id="101" name="Google Shape;101;g46a9247629_1_136: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02" name="Google Shape;102;g46a9247629_1_13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14" name="Shape 114"/>
        <p:cNvGrpSpPr/>
        <p:nvPr/>
      </p:nvGrpSpPr>
      <p:grpSpPr>
        <a:xfrm>
          <a:off x="0" y="0"/>
          <a:ext cx="0" cy="0"/>
          <a:chOff x="0" y="0"/>
          <a:chExt cx="0" cy="0"/>
        </a:xfrm>
      </p:grpSpPr>
      <p:sp>
        <p:nvSpPr>
          <p:cNvPr id="115" name="Google Shape;115;g35f391192_029: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16" name="Google Shape;116;g35f391192_029: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0" name="Shape 120"/>
        <p:cNvGrpSpPr/>
        <p:nvPr/>
      </p:nvGrpSpPr>
      <p:grpSpPr>
        <a:xfrm>
          <a:off x="0" y="0"/>
          <a:ext cx="0" cy="0"/>
          <a:chOff x="0" y="0"/>
          <a:chExt cx="0" cy="0"/>
        </a:xfrm>
      </p:grpSpPr>
      <p:sp>
        <p:nvSpPr>
          <p:cNvPr id="121" name="Google Shape;121;g3606f1c2d_30: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22" name="Google Shape;122;g3606f1c2d_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9" name="Shape 139"/>
        <p:cNvGrpSpPr/>
        <p:nvPr/>
      </p:nvGrpSpPr>
      <p:grpSpPr>
        <a:xfrm>
          <a:off x="0" y="0"/>
          <a:ext cx="0" cy="0"/>
          <a:chOff x="0" y="0"/>
          <a:chExt cx="0" cy="0"/>
        </a:xfrm>
      </p:grpSpPr>
      <p:sp>
        <p:nvSpPr>
          <p:cNvPr id="140" name="Google Shape;140;g46a9247629_1_20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41" name="Google Shape;141;g46a9247629_1_20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4" name="Shape 154"/>
        <p:cNvGrpSpPr/>
        <p:nvPr/>
      </p:nvGrpSpPr>
      <p:grpSpPr>
        <a:xfrm>
          <a:off x="0" y="0"/>
          <a:ext cx="0" cy="0"/>
          <a:chOff x="0" y="0"/>
          <a:chExt cx="0" cy="0"/>
        </a:xfrm>
      </p:grpSpPr>
      <p:sp>
        <p:nvSpPr>
          <p:cNvPr id="155" name="Google Shape;155;g46a9247629_1_213:notes"/>
          <p:cNvSpPr/>
          <p:nvPr>
            <p:ph idx="2" type="sldImg"/>
          </p:nvPr>
        </p:nvSpPr>
        <p:spPr>
          <a:xfrm>
            <a:off x="381175" y="685800"/>
            <a:ext cx="6096300" cy="3429000"/>
          </a:xfrm>
          <a:custGeom>
            <a:rect b="b" l="l" r="r" t="t"/>
            <a:pathLst>
              <a:path extrusionOk="0" h="120000" w="120000">
                <a:moveTo>
                  <a:pt x="0" y="0"/>
                </a:moveTo>
                <a:lnTo>
                  <a:pt x="120000" y="0"/>
                </a:lnTo>
                <a:lnTo>
                  <a:pt x="120000" y="120000"/>
                </a:lnTo>
                <a:lnTo>
                  <a:pt x="0" y="120000"/>
                </a:lnTo>
                <a:close/>
              </a:path>
            </a:pathLst>
          </a:custGeom>
        </p:spPr>
      </p:sp>
      <p:sp>
        <p:nvSpPr>
          <p:cNvPr id="156" name="Google Shape;156;g46a9247629_1_2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type="title">
  <p:cSld name="TITLE">
    <p:bg>
      <p:bgPr>
        <a:solidFill>
          <a:srgbClr val="FFB600"/>
        </a:solidFill>
      </p:bgPr>
    </p:bg>
    <p:spTree>
      <p:nvGrpSpPr>
        <p:cNvPr id="9" name="Shape 9"/>
        <p:cNvGrpSpPr/>
        <p:nvPr/>
      </p:nvGrpSpPr>
      <p:grpSpPr>
        <a:xfrm>
          <a:off x="0" y="0"/>
          <a:ext cx="0" cy="0"/>
          <a:chOff x="0" y="0"/>
          <a:chExt cx="0" cy="0"/>
        </a:xfrm>
      </p:grpSpPr>
      <p:sp>
        <p:nvSpPr>
          <p:cNvPr id="10" name="Google Shape;10;p2"/>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 name="Google Shape;11;p2"/>
          <p:cNvSpPr txBox="1"/>
          <p:nvPr>
            <p:ph type="ctrTitle"/>
          </p:nvPr>
        </p:nvSpPr>
        <p:spPr>
          <a:xfrm>
            <a:off x="685800" y="3287213"/>
            <a:ext cx="7772400" cy="1159800"/>
          </a:xfrm>
          <a:prstGeom prst="rect">
            <a:avLst/>
          </a:prstGeom>
        </p:spPr>
        <p:txBody>
          <a:bodyPr anchorCtr="0" anchor="b" bIns="91425" lIns="91425" spcFirstLastPara="1" rIns="91425" wrap="square" tIns="91425"/>
          <a:lstStyle>
            <a:lvl1pPr lvl="0">
              <a:spcBef>
                <a:spcPts val="0"/>
              </a:spcBef>
              <a:spcAft>
                <a:spcPts val="0"/>
              </a:spcAft>
              <a:buClr>
                <a:srgbClr val="FFFFFF"/>
              </a:buClr>
              <a:buSzPts val="6000"/>
              <a:buNone/>
              <a:defRPr sz="6000">
                <a:solidFill>
                  <a:srgbClr val="FFFFFF"/>
                </a:solidFill>
              </a:defRPr>
            </a:lvl1pPr>
            <a:lvl2pPr lvl="1">
              <a:spcBef>
                <a:spcPts val="0"/>
              </a:spcBef>
              <a:spcAft>
                <a:spcPts val="0"/>
              </a:spcAft>
              <a:buClr>
                <a:srgbClr val="FFFFFF"/>
              </a:buClr>
              <a:buSzPts val="6000"/>
              <a:buNone/>
              <a:defRPr sz="6000">
                <a:solidFill>
                  <a:srgbClr val="FFFFFF"/>
                </a:solidFill>
              </a:defRPr>
            </a:lvl2pPr>
            <a:lvl3pPr lvl="2">
              <a:spcBef>
                <a:spcPts val="0"/>
              </a:spcBef>
              <a:spcAft>
                <a:spcPts val="0"/>
              </a:spcAft>
              <a:buClr>
                <a:srgbClr val="FFFFFF"/>
              </a:buClr>
              <a:buSzPts val="6000"/>
              <a:buNone/>
              <a:defRPr sz="6000">
                <a:solidFill>
                  <a:srgbClr val="FFFFFF"/>
                </a:solidFill>
              </a:defRPr>
            </a:lvl3pPr>
            <a:lvl4pPr lvl="3">
              <a:spcBef>
                <a:spcPts val="0"/>
              </a:spcBef>
              <a:spcAft>
                <a:spcPts val="0"/>
              </a:spcAft>
              <a:buClr>
                <a:srgbClr val="FFFFFF"/>
              </a:buClr>
              <a:buSzPts val="6000"/>
              <a:buNone/>
              <a:defRPr sz="6000">
                <a:solidFill>
                  <a:srgbClr val="FFFFFF"/>
                </a:solidFill>
              </a:defRPr>
            </a:lvl4pPr>
            <a:lvl5pPr lvl="4">
              <a:spcBef>
                <a:spcPts val="0"/>
              </a:spcBef>
              <a:spcAft>
                <a:spcPts val="0"/>
              </a:spcAft>
              <a:buClr>
                <a:srgbClr val="FFFFFF"/>
              </a:buClr>
              <a:buSzPts val="6000"/>
              <a:buNone/>
              <a:defRPr sz="6000">
                <a:solidFill>
                  <a:srgbClr val="FFFFFF"/>
                </a:solidFill>
              </a:defRPr>
            </a:lvl5pPr>
            <a:lvl6pPr lvl="5">
              <a:spcBef>
                <a:spcPts val="0"/>
              </a:spcBef>
              <a:spcAft>
                <a:spcPts val="0"/>
              </a:spcAft>
              <a:buClr>
                <a:srgbClr val="FFFFFF"/>
              </a:buClr>
              <a:buSzPts val="6000"/>
              <a:buNone/>
              <a:defRPr sz="6000">
                <a:solidFill>
                  <a:srgbClr val="FFFFFF"/>
                </a:solidFill>
              </a:defRPr>
            </a:lvl6pPr>
            <a:lvl7pPr lvl="6">
              <a:spcBef>
                <a:spcPts val="0"/>
              </a:spcBef>
              <a:spcAft>
                <a:spcPts val="0"/>
              </a:spcAft>
              <a:buClr>
                <a:srgbClr val="FFFFFF"/>
              </a:buClr>
              <a:buSzPts val="6000"/>
              <a:buNone/>
              <a:defRPr sz="6000">
                <a:solidFill>
                  <a:srgbClr val="FFFFFF"/>
                </a:solidFill>
              </a:defRPr>
            </a:lvl7pPr>
            <a:lvl8pPr lvl="7">
              <a:spcBef>
                <a:spcPts val="0"/>
              </a:spcBef>
              <a:spcAft>
                <a:spcPts val="0"/>
              </a:spcAft>
              <a:buClr>
                <a:srgbClr val="FFFFFF"/>
              </a:buClr>
              <a:buSzPts val="6000"/>
              <a:buNone/>
              <a:defRPr sz="6000">
                <a:solidFill>
                  <a:srgbClr val="FFFFFF"/>
                </a:solidFill>
              </a:defRPr>
            </a:lvl8pPr>
            <a:lvl9pPr lvl="8">
              <a:spcBef>
                <a:spcPts val="0"/>
              </a:spcBef>
              <a:spcAft>
                <a:spcPts val="0"/>
              </a:spcAft>
              <a:buClr>
                <a:srgbClr val="FFFFFF"/>
              </a:buClr>
              <a:buSzPts val="6000"/>
              <a:buNone/>
              <a:defRPr sz="6000">
                <a:solidFill>
                  <a:srgbClr val="FFFFFF"/>
                </a:solidFill>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colored">
  <p:cSld name="BLANK_1">
    <p:bg>
      <p:bgPr>
        <a:solidFill>
          <a:srgbClr val="FFB600"/>
        </a:solidFill>
      </p:bgPr>
    </p:bg>
    <p:spTree>
      <p:nvGrpSpPr>
        <p:cNvPr id="50" name="Shape 50"/>
        <p:cNvGrpSpPr/>
        <p:nvPr/>
      </p:nvGrpSpPr>
      <p:grpSpPr>
        <a:xfrm>
          <a:off x="0" y="0"/>
          <a:ext cx="0" cy="0"/>
          <a:chOff x="0" y="0"/>
          <a:chExt cx="0" cy="0"/>
        </a:xfrm>
      </p:grpSpPr>
      <p:sp>
        <p:nvSpPr>
          <p:cNvPr id="51" name="Google Shape;51;p1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ctr">
              <a:spcBef>
                <a:spcPts val="0"/>
              </a:spcBef>
              <a:spcAft>
                <a:spcPts val="0"/>
              </a:spcAft>
              <a:buNone/>
            </a:pPr>
            <a:fld id="{00000000-1234-1234-1234-123412341234}" type="slidenum">
              <a:rPr lang="en"/>
              <a:t>‹#›</a:t>
            </a:fld>
            <a:endParaRPr/>
          </a:p>
        </p:txBody>
      </p:sp>
      <p:sp>
        <p:nvSpPr>
          <p:cNvPr id="52" name="Google Shape;52;p11"/>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FFFF"/>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ubtitle">
  <p:cSld name="TITLE_1">
    <p:bg>
      <p:bgPr>
        <a:solidFill>
          <a:srgbClr val="FFB600"/>
        </a:solidFill>
      </p:bgPr>
    </p:bg>
    <p:spTree>
      <p:nvGrpSpPr>
        <p:cNvPr id="12" name="Shape 12"/>
        <p:cNvGrpSpPr/>
        <p:nvPr/>
      </p:nvGrpSpPr>
      <p:grpSpPr>
        <a:xfrm>
          <a:off x="0" y="0"/>
          <a:ext cx="0" cy="0"/>
          <a:chOff x="0" y="0"/>
          <a:chExt cx="0" cy="0"/>
        </a:xfrm>
      </p:grpSpPr>
      <p:sp>
        <p:nvSpPr>
          <p:cNvPr id="13" name="Google Shape;13;p3"/>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 name="Google Shape;14;p3"/>
          <p:cNvSpPr txBox="1"/>
          <p:nvPr>
            <p:ph type="ctrTitle"/>
          </p:nvPr>
        </p:nvSpPr>
        <p:spPr>
          <a:xfrm>
            <a:off x="685800" y="2726342"/>
            <a:ext cx="7772400" cy="1159800"/>
          </a:xfrm>
          <a:prstGeom prst="rect">
            <a:avLst/>
          </a:prstGeom>
        </p:spPr>
        <p:txBody>
          <a:bodyPr anchorCtr="0" anchor="b" bIns="91425" lIns="91425" spcFirstLastPara="1" rIns="91425" wrap="square" tIns="91425"/>
          <a:lstStyle>
            <a:lvl1pPr lvl="0" rtl="0">
              <a:spcBef>
                <a:spcPts val="0"/>
              </a:spcBef>
              <a:spcAft>
                <a:spcPts val="0"/>
              </a:spcAft>
              <a:buSzPts val="4800"/>
              <a:buNone/>
              <a:defRPr sz="4800"/>
            </a:lvl1pPr>
            <a:lvl2pPr lvl="1" rtl="0">
              <a:spcBef>
                <a:spcPts val="0"/>
              </a:spcBef>
              <a:spcAft>
                <a:spcPts val="0"/>
              </a:spcAft>
              <a:buSzPts val="4800"/>
              <a:buNone/>
              <a:defRPr sz="4800"/>
            </a:lvl2pPr>
            <a:lvl3pPr lvl="2" rtl="0">
              <a:spcBef>
                <a:spcPts val="0"/>
              </a:spcBef>
              <a:spcAft>
                <a:spcPts val="0"/>
              </a:spcAft>
              <a:buSzPts val="4800"/>
              <a:buNone/>
              <a:defRPr sz="4800"/>
            </a:lvl3pPr>
            <a:lvl4pPr lvl="3" rtl="0">
              <a:spcBef>
                <a:spcPts val="0"/>
              </a:spcBef>
              <a:spcAft>
                <a:spcPts val="0"/>
              </a:spcAft>
              <a:buSzPts val="4800"/>
              <a:buNone/>
              <a:defRPr sz="4800"/>
            </a:lvl4pPr>
            <a:lvl5pPr lvl="4" rtl="0">
              <a:spcBef>
                <a:spcPts val="0"/>
              </a:spcBef>
              <a:spcAft>
                <a:spcPts val="0"/>
              </a:spcAft>
              <a:buSzPts val="4800"/>
              <a:buNone/>
              <a:defRPr sz="4800"/>
            </a:lvl5pPr>
            <a:lvl6pPr lvl="5" rtl="0">
              <a:spcBef>
                <a:spcPts val="0"/>
              </a:spcBef>
              <a:spcAft>
                <a:spcPts val="0"/>
              </a:spcAft>
              <a:buSzPts val="4800"/>
              <a:buNone/>
              <a:defRPr sz="4800"/>
            </a:lvl6pPr>
            <a:lvl7pPr lvl="6" rtl="0">
              <a:spcBef>
                <a:spcPts val="0"/>
              </a:spcBef>
              <a:spcAft>
                <a:spcPts val="0"/>
              </a:spcAft>
              <a:buSzPts val="4800"/>
              <a:buNone/>
              <a:defRPr sz="4800"/>
            </a:lvl7pPr>
            <a:lvl8pPr lvl="7" rtl="0">
              <a:spcBef>
                <a:spcPts val="0"/>
              </a:spcBef>
              <a:spcAft>
                <a:spcPts val="0"/>
              </a:spcAft>
              <a:buSzPts val="4800"/>
              <a:buNone/>
              <a:defRPr sz="4800"/>
            </a:lvl8pPr>
            <a:lvl9pPr lvl="8" rtl="0">
              <a:spcBef>
                <a:spcPts val="0"/>
              </a:spcBef>
              <a:spcAft>
                <a:spcPts val="0"/>
              </a:spcAft>
              <a:buSzPts val="4800"/>
              <a:buNone/>
              <a:defRPr sz="4800"/>
            </a:lvl9pPr>
          </a:lstStyle>
          <a:p/>
        </p:txBody>
      </p:sp>
      <p:sp>
        <p:nvSpPr>
          <p:cNvPr id="15" name="Google Shape;15;p3"/>
          <p:cNvSpPr txBox="1"/>
          <p:nvPr>
            <p:ph idx="1" type="subTitle"/>
          </p:nvPr>
        </p:nvSpPr>
        <p:spPr>
          <a:xfrm>
            <a:off x="685800" y="3830653"/>
            <a:ext cx="7772400" cy="784800"/>
          </a:xfrm>
          <a:prstGeom prst="rect">
            <a:avLst/>
          </a:prstGeom>
        </p:spPr>
        <p:txBody>
          <a:bodyPr anchorCtr="0" anchor="t" bIns="91425" lIns="91425" spcFirstLastPara="1" rIns="91425" wrap="square" tIns="91425"/>
          <a:lstStyle>
            <a:lvl1pPr lvl="0" rtl="0">
              <a:spcBef>
                <a:spcPts val="0"/>
              </a:spcBef>
              <a:spcAft>
                <a:spcPts val="0"/>
              </a:spcAft>
              <a:buClr>
                <a:srgbClr val="FFFFFF"/>
              </a:buClr>
              <a:buSzPts val="1800"/>
              <a:buNone/>
              <a:defRPr>
                <a:solidFill>
                  <a:srgbClr val="FFFFFF"/>
                </a:solidFill>
              </a:defRPr>
            </a:lvl1pPr>
            <a:lvl2pPr lvl="1" rtl="0">
              <a:spcBef>
                <a:spcPts val="0"/>
              </a:spcBef>
              <a:spcAft>
                <a:spcPts val="0"/>
              </a:spcAft>
              <a:buClr>
                <a:srgbClr val="FFFFFF"/>
              </a:buClr>
              <a:buSzPts val="3000"/>
              <a:buNone/>
              <a:defRPr sz="3000">
                <a:solidFill>
                  <a:srgbClr val="FFFFFF"/>
                </a:solidFill>
              </a:defRPr>
            </a:lvl2pPr>
            <a:lvl3pPr lvl="2" rtl="0">
              <a:spcBef>
                <a:spcPts val="0"/>
              </a:spcBef>
              <a:spcAft>
                <a:spcPts val="0"/>
              </a:spcAft>
              <a:buClr>
                <a:srgbClr val="FFFFFF"/>
              </a:buClr>
              <a:buSzPts val="3000"/>
              <a:buNone/>
              <a:defRPr sz="3000">
                <a:solidFill>
                  <a:srgbClr val="FFFFFF"/>
                </a:solidFill>
              </a:defRPr>
            </a:lvl3pPr>
            <a:lvl4pPr lvl="3" rtl="0">
              <a:spcBef>
                <a:spcPts val="0"/>
              </a:spcBef>
              <a:spcAft>
                <a:spcPts val="0"/>
              </a:spcAft>
              <a:buClr>
                <a:srgbClr val="FFFFFF"/>
              </a:buClr>
              <a:buSzPts val="3000"/>
              <a:buNone/>
              <a:defRPr sz="3000">
                <a:solidFill>
                  <a:srgbClr val="FFFFFF"/>
                </a:solidFill>
              </a:defRPr>
            </a:lvl4pPr>
            <a:lvl5pPr lvl="4" rtl="0">
              <a:spcBef>
                <a:spcPts val="0"/>
              </a:spcBef>
              <a:spcAft>
                <a:spcPts val="0"/>
              </a:spcAft>
              <a:buClr>
                <a:srgbClr val="FFFFFF"/>
              </a:buClr>
              <a:buSzPts val="3000"/>
              <a:buNone/>
              <a:defRPr sz="3000">
                <a:solidFill>
                  <a:srgbClr val="FFFFFF"/>
                </a:solidFill>
              </a:defRPr>
            </a:lvl5pPr>
            <a:lvl6pPr lvl="5" rtl="0">
              <a:spcBef>
                <a:spcPts val="0"/>
              </a:spcBef>
              <a:spcAft>
                <a:spcPts val="0"/>
              </a:spcAft>
              <a:buClr>
                <a:srgbClr val="FFFFFF"/>
              </a:buClr>
              <a:buSzPts val="3000"/>
              <a:buNone/>
              <a:defRPr sz="3000">
                <a:solidFill>
                  <a:srgbClr val="FFFFFF"/>
                </a:solidFill>
              </a:defRPr>
            </a:lvl6pPr>
            <a:lvl7pPr lvl="6" rtl="0">
              <a:spcBef>
                <a:spcPts val="0"/>
              </a:spcBef>
              <a:spcAft>
                <a:spcPts val="0"/>
              </a:spcAft>
              <a:buClr>
                <a:srgbClr val="FFFFFF"/>
              </a:buClr>
              <a:buSzPts val="3000"/>
              <a:buNone/>
              <a:defRPr sz="3000">
                <a:solidFill>
                  <a:srgbClr val="FFFFFF"/>
                </a:solidFill>
              </a:defRPr>
            </a:lvl7pPr>
            <a:lvl8pPr lvl="7" rtl="0">
              <a:spcBef>
                <a:spcPts val="0"/>
              </a:spcBef>
              <a:spcAft>
                <a:spcPts val="0"/>
              </a:spcAft>
              <a:buClr>
                <a:srgbClr val="FFFFFF"/>
              </a:buClr>
              <a:buSzPts val="3000"/>
              <a:buNone/>
              <a:defRPr sz="3000">
                <a:solidFill>
                  <a:srgbClr val="FFFFFF"/>
                </a:solidFill>
              </a:defRPr>
            </a:lvl8pPr>
            <a:lvl9pPr lvl="8" rtl="0">
              <a:spcBef>
                <a:spcPts val="0"/>
              </a:spcBef>
              <a:spcAft>
                <a:spcPts val="0"/>
              </a:spcAft>
              <a:buClr>
                <a:srgbClr val="FFFFFF"/>
              </a:buClr>
              <a:buSzPts val="3000"/>
              <a:buNone/>
              <a:defRPr sz="3000">
                <a:solidFill>
                  <a:srgbClr val="FFFFFF"/>
                </a:solidFill>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Quote">
  <p:cSld name="TITLE_1_1">
    <p:bg>
      <p:bgPr>
        <a:solidFill>
          <a:srgbClr val="FFB600"/>
        </a:solidFill>
      </p:bgPr>
    </p:bg>
    <p:spTree>
      <p:nvGrpSpPr>
        <p:cNvPr id="16" name="Shape 16"/>
        <p:cNvGrpSpPr/>
        <p:nvPr/>
      </p:nvGrpSpPr>
      <p:grpSpPr>
        <a:xfrm>
          <a:off x="0" y="0"/>
          <a:ext cx="0" cy="0"/>
          <a:chOff x="0" y="0"/>
          <a:chExt cx="0" cy="0"/>
        </a:xfrm>
      </p:grpSpPr>
      <p:sp>
        <p:nvSpPr>
          <p:cNvPr id="17" name="Google Shape;17;p4"/>
          <p:cNvSpPr/>
          <p:nvPr/>
        </p:nvSpPr>
        <p:spPr>
          <a:xfrm flipH="1">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434343"/>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 name="Google Shape;18;p4"/>
          <p:cNvSpPr txBox="1"/>
          <p:nvPr>
            <p:ph idx="1" type="body"/>
          </p:nvPr>
        </p:nvSpPr>
        <p:spPr>
          <a:xfrm>
            <a:off x="1757200" y="2161800"/>
            <a:ext cx="5629800" cy="819900"/>
          </a:xfrm>
          <a:prstGeom prst="rect">
            <a:avLst/>
          </a:prstGeom>
        </p:spPr>
        <p:txBody>
          <a:bodyPr anchorCtr="0" anchor="ctr" bIns="91425" lIns="91425" spcFirstLastPara="1" rIns="91425" wrap="square" tIns="91425"/>
          <a:lstStyle>
            <a:lvl1pPr indent="-419100" lvl="0" marL="457200" rtl="0" algn="ctr">
              <a:spcBef>
                <a:spcPts val="600"/>
              </a:spcBef>
              <a:spcAft>
                <a:spcPts val="0"/>
              </a:spcAft>
              <a:buClr>
                <a:srgbClr val="434343"/>
              </a:buClr>
              <a:buSzPts val="3000"/>
              <a:buChar char="●"/>
              <a:defRPr i="1" sz="3000">
                <a:solidFill>
                  <a:srgbClr val="434343"/>
                </a:solidFill>
              </a:defRPr>
            </a:lvl1pPr>
            <a:lvl2pPr indent="-419100" lvl="1" marL="914400" rtl="0" algn="ctr">
              <a:spcBef>
                <a:spcPts val="0"/>
              </a:spcBef>
              <a:spcAft>
                <a:spcPts val="0"/>
              </a:spcAft>
              <a:buClr>
                <a:srgbClr val="434343"/>
              </a:buClr>
              <a:buSzPts val="3000"/>
              <a:buChar char="○"/>
              <a:defRPr i="1" sz="3000">
                <a:solidFill>
                  <a:srgbClr val="434343"/>
                </a:solidFill>
              </a:defRPr>
            </a:lvl2pPr>
            <a:lvl3pPr indent="-419100" lvl="2" marL="1371600" rtl="0" algn="ctr">
              <a:spcBef>
                <a:spcPts val="0"/>
              </a:spcBef>
              <a:spcAft>
                <a:spcPts val="0"/>
              </a:spcAft>
              <a:buClr>
                <a:srgbClr val="434343"/>
              </a:buClr>
              <a:buSzPts val="3000"/>
              <a:buChar char="■"/>
              <a:defRPr i="1" sz="3000">
                <a:solidFill>
                  <a:srgbClr val="434343"/>
                </a:solidFill>
              </a:defRPr>
            </a:lvl3pPr>
            <a:lvl4pPr indent="-419100" lvl="3" marL="1828800" rtl="0" algn="ctr">
              <a:spcBef>
                <a:spcPts val="0"/>
              </a:spcBef>
              <a:spcAft>
                <a:spcPts val="0"/>
              </a:spcAft>
              <a:buClr>
                <a:srgbClr val="434343"/>
              </a:buClr>
              <a:buSzPts val="3000"/>
              <a:buChar char="●"/>
              <a:defRPr i="1" sz="3000">
                <a:solidFill>
                  <a:srgbClr val="434343"/>
                </a:solidFill>
              </a:defRPr>
            </a:lvl4pPr>
            <a:lvl5pPr indent="-419100" lvl="4" marL="2286000" rtl="0" algn="ctr">
              <a:spcBef>
                <a:spcPts val="0"/>
              </a:spcBef>
              <a:spcAft>
                <a:spcPts val="0"/>
              </a:spcAft>
              <a:buClr>
                <a:srgbClr val="434343"/>
              </a:buClr>
              <a:buSzPts val="3000"/>
              <a:buChar char="○"/>
              <a:defRPr i="1" sz="3000">
                <a:solidFill>
                  <a:srgbClr val="434343"/>
                </a:solidFill>
              </a:defRPr>
            </a:lvl5pPr>
            <a:lvl6pPr indent="-419100" lvl="5" marL="2743200" rtl="0" algn="ctr">
              <a:spcBef>
                <a:spcPts val="0"/>
              </a:spcBef>
              <a:spcAft>
                <a:spcPts val="0"/>
              </a:spcAft>
              <a:buClr>
                <a:srgbClr val="434343"/>
              </a:buClr>
              <a:buSzPts val="3000"/>
              <a:buChar char="■"/>
              <a:defRPr i="1" sz="3000">
                <a:solidFill>
                  <a:srgbClr val="434343"/>
                </a:solidFill>
              </a:defRPr>
            </a:lvl6pPr>
            <a:lvl7pPr indent="-419100" lvl="6" marL="3200400" rtl="0" algn="ctr">
              <a:spcBef>
                <a:spcPts val="0"/>
              </a:spcBef>
              <a:spcAft>
                <a:spcPts val="0"/>
              </a:spcAft>
              <a:buClr>
                <a:srgbClr val="434343"/>
              </a:buClr>
              <a:buSzPts val="3000"/>
              <a:buChar char="●"/>
              <a:defRPr i="1" sz="3000">
                <a:solidFill>
                  <a:srgbClr val="434343"/>
                </a:solidFill>
              </a:defRPr>
            </a:lvl7pPr>
            <a:lvl8pPr indent="-419100" lvl="7" marL="3657600" rtl="0" algn="ctr">
              <a:spcBef>
                <a:spcPts val="0"/>
              </a:spcBef>
              <a:spcAft>
                <a:spcPts val="0"/>
              </a:spcAft>
              <a:buClr>
                <a:srgbClr val="434343"/>
              </a:buClr>
              <a:buSzPts val="3000"/>
              <a:buChar char="○"/>
              <a:defRPr i="1" sz="3000">
                <a:solidFill>
                  <a:srgbClr val="434343"/>
                </a:solidFill>
              </a:defRPr>
            </a:lvl8pPr>
            <a:lvl9pPr indent="-419100" lvl="8" marL="4114800" algn="ctr">
              <a:spcBef>
                <a:spcPts val="0"/>
              </a:spcBef>
              <a:spcAft>
                <a:spcPts val="0"/>
              </a:spcAft>
              <a:buClr>
                <a:srgbClr val="434343"/>
              </a:buClr>
              <a:buSzPts val="3000"/>
              <a:buChar char="■"/>
              <a:defRPr i="1" sz="3000">
                <a:solidFill>
                  <a:srgbClr val="434343"/>
                </a:solidFill>
              </a:defRPr>
            </a:lvl9pPr>
          </a:lstStyle>
          <a:p/>
        </p:txBody>
      </p:sp>
      <p:sp>
        <p:nvSpPr>
          <p:cNvPr id="19" name="Google Shape;19;p4"/>
          <p:cNvSpPr txBox="1"/>
          <p:nvPr/>
        </p:nvSpPr>
        <p:spPr>
          <a:xfrm>
            <a:off x="205550" y="75075"/>
            <a:ext cx="799500" cy="6537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b="1" lang="en" sz="12000">
                <a:solidFill>
                  <a:srgbClr val="434343"/>
                </a:solidFill>
                <a:latin typeface="Raleway"/>
                <a:ea typeface="Raleway"/>
                <a:cs typeface="Raleway"/>
                <a:sym typeface="Raleway"/>
              </a:rPr>
              <a:t>“</a:t>
            </a:r>
            <a:endParaRPr b="1" sz="12000">
              <a:solidFill>
                <a:srgbClr val="434343"/>
              </a:solidFill>
              <a:latin typeface="Raleway"/>
              <a:ea typeface="Raleway"/>
              <a:cs typeface="Raleway"/>
              <a:sym typeface="Raleway"/>
            </a:endParaRPr>
          </a:p>
        </p:txBody>
      </p:sp>
      <p:sp>
        <p:nvSpPr>
          <p:cNvPr id="20" name="Google Shape;20;p4"/>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1 column" type="tx">
  <p:cSld name="TITLE_AND_BODY">
    <p:spTree>
      <p:nvGrpSpPr>
        <p:cNvPr id="21" name="Shape 21"/>
        <p:cNvGrpSpPr/>
        <p:nvPr/>
      </p:nvGrpSpPr>
      <p:grpSpPr>
        <a:xfrm>
          <a:off x="0" y="0"/>
          <a:ext cx="0" cy="0"/>
          <a:chOff x="0" y="0"/>
          <a:chExt cx="0" cy="0"/>
        </a:xfrm>
      </p:grpSpPr>
      <p:sp>
        <p:nvSpPr>
          <p:cNvPr id="22" name="Google Shape;22;p5"/>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 name="Google Shape;23;p5"/>
          <p:cNvSpPr txBox="1"/>
          <p:nvPr>
            <p:ph type="title"/>
          </p:nvPr>
        </p:nvSpPr>
        <p:spPr>
          <a:xfrm>
            <a:off x="922000" y="891775"/>
            <a:ext cx="6866100" cy="857400"/>
          </a:xfrm>
          <a:prstGeom prst="rect">
            <a:avLst/>
          </a:prstGeom>
        </p:spPr>
        <p:txBody>
          <a:bodyPr anchorCtr="0" anchor="t" bIns="91425" lIns="91425" spcFirstLastPara="1" rIns="91425" wrap="square" tIns="91425"/>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p:txBody>
      </p:sp>
      <p:sp>
        <p:nvSpPr>
          <p:cNvPr id="24" name="Google Shape;24;p5"/>
          <p:cNvSpPr txBox="1"/>
          <p:nvPr>
            <p:ph idx="1" type="body"/>
          </p:nvPr>
        </p:nvSpPr>
        <p:spPr>
          <a:xfrm>
            <a:off x="922000" y="1885951"/>
            <a:ext cx="6866100" cy="2366100"/>
          </a:xfrm>
          <a:prstGeom prst="rect">
            <a:avLst/>
          </a:prstGeom>
        </p:spPr>
        <p:txBody>
          <a:bodyPr anchorCtr="0" anchor="t" bIns="91425" lIns="91425" spcFirstLastPara="1" rIns="91425" wrap="square" tIns="91425"/>
          <a:lstStyle>
            <a:lvl1pPr indent="-342900" lvl="0" marL="457200">
              <a:spcBef>
                <a:spcPts val="600"/>
              </a:spcBef>
              <a:spcAft>
                <a:spcPts val="0"/>
              </a:spcAft>
              <a:buClr>
                <a:srgbClr val="FFB600"/>
              </a:buClr>
              <a:buSzPts val="1800"/>
              <a:buChar char="●"/>
              <a:defRPr/>
            </a:lvl1pPr>
            <a:lvl2pPr indent="-342900" lvl="1" marL="914400">
              <a:spcBef>
                <a:spcPts val="0"/>
              </a:spcBef>
              <a:spcAft>
                <a:spcPts val="0"/>
              </a:spcAft>
              <a:buClr>
                <a:srgbClr val="FFB600"/>
              </a:buClr>
              <a:buSzPts val="1800"/>
              <a:buChar char="○"/>
              <a:defRPr/>
            </a:lvl2pPr>
            <a:lvl3pPr indent="-342900" lvl="2" marL="1371600">
              <a:spcBef>
                <a:spcPts val="0"/>
              </a:spcBef>
              <a:spcAft>
                <a:spcPts val="0"/>
              </a:spcAft>
              <a:buClr>
                <a:srgbClr val="FFB600"/>
              </a:buClr>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25" name="Google Shape;25;p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solidFill>
                  <a:srgbClr val="FFB600"/>
                </a:solidFill>
              </a:defRPr>
            </a:lvl1pPr>
            <a:lvl2pPr lvl="1">
              <a:buNone/>
              <a:defRPr>
                <a:solidFill>
                  <a:srgbClr val="FFB600"/>
                </a:solidFill>
              </a:defRPr>
            </a:lvl2pPr>
            <a:lvl3pPr lvl="2">
              <a:buNone/>
              <a:defRPr>
                <a:solidFill>
                  <a:srgbClr val="FFB600"/>
                </a:solidFill>
              </a:defRPr>
            </a:lvl3pPr>
            <a:lvl4pPr lvl="3">
              <a:buNone/>
              <a:defRPr>
                <a:solidFill>
                  <a:srgbClr val="FFB600"/>
                </a:solidFill>
              </a:defRPr>
            </a:lvl4pPr>
            <a:lvl5pPr lvl="4">
              <a:buNone/>
              <a:defRPr>
                <a:solidFill>
                  <a:srgbClr val="FFB600"/>
                </a:solidFill>
              </a:defRPr>
            </a:lvl5pPr>
            <a:lvl6pPr lvl="5">
              <a:buNone/>
              <a:defRPr>
                <a:solidFill>
                  <a:srgbClr val="FFB600"/>
                </a:solidFill>
              </a:defRPr>
            </a:lvl6pPr>
            <a:lvl7pPr lvl="6">
              <a:buNone/>
              <a:defRPr>
                <a:solidFill>
                  <a:srgbClr val="FFB600"/>
                </a:solidFill>
              </a:defRPr>
            </a:lvl7pPr>
            <a:lvl8pPr lvl="7">
              <a:buNone/>
              <a:defRPr>
                <a:solidFill>
                  <a:srgbClr val="FFB600"/>
                </a:solidFill>
              </a:defRPr>
            </a:lvl8pPr>
            <a:lvl9pPr lvl="8">
              <a:buNone/>
              <a:defRPr>
                <a:solidFill>
                  <a:srgbClr val="FFB600"/>
                </a:solidFill>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2 columns" type="twoColTx">
  <p:cSld name="TITLE_AND_TWO_COLUMNS">
    <p:spTree>
      <p:nvGrpSpPr>
        <p:cNvPr id="26" name="Shape 26"/>
        <p:cNvGrpSpPr/>
        <p:nvPr/>
      </p:nvGrpSpPr>
      <p:grpSpPr>
        <a:xfrm>
          <a:off x="0" y="0"/>
          <a:ext cx="0" cy="0"/>
          <a:chOff x="0" y="0"/>
          <a:chExt cx="0" cy="0"/>
        </a:xfrm>
      </p:grpSpPr>
      <p:sp>
        <p:nvSpPr>
          <p:cNvPr id="27" name="Google Shape;27;p6"/>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6"/>
          <p:cNvSpPr txBox="1"/>
          <p:nvPr>
            <p:ph type="title"/>
          </p:nvPr>
        </p:nvSpPr>
        <p:spPr>
          <a:xfrm>
            <a:off x="922000" y="891775"/>
            <a:ext cx="6866100" cy="857400"/>
          </a:xfrm>
          <a:prstGeom prst="rect">
            <a:avLst/>
          </a:prstGeom>
        </p:spPr>
        <p:txBody>
          <a:bodyPr anchorCtr="0" anchor="t" bIns="91425" lIns="91425" spcFirstLastPara="1" rIns="91425" wrap="square" tIns="91425"/>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p:txBody>
      </p:sp>
      <p:sp>
        <p:nvSpPr>
          <p:cNvPr id="29" name="Google Shape;29;p6"/>
          <p:cNvSpPr txBox="1"/>
          <p:nvPr>
            <p:ph idx="1" type="body"/>
          </p:nvPr>
        </p:nvSpPr>
        <p:spPr>
          <a:xfrm>
            <a:off x="922000" y="1887378"/>
            <a:ext cx="3543300" cy="30276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0" name="Google Shape;30;p6"/>
          <p:cNvSpPr txBox="1"/>
          <p:nvPr>
            <p:ph idx="2" type="body"/>
          </p:nvPr>
        </p:nvSpPr>
        <p:spPr>
          <a:xfrm>
            <a:off x="4678687" y="1887378"/>
            <a:ext cx="3543300" cy="3027600"/>
          </a:xfrm>
          <a:prstGeom prst="rect">
            <a:avLst/>
          </a:prstGeom>
        </p:spPr>
        <p:txBody>
          <a:bodyPr anchorCtr="0" anchor="t" bIns="91425" lIns="91425" spcFirstLastPara="1" rIns="91425" wrap="square" tIns="91425"/>
          <a:lstStyle>
            <a:lvl1pPr indent="-342900" lvl="0" marL="457200">
              <a:spcBef>
                <a:spcPts val="600"/>
              </a:spcBef>
              <a:spcAft>
                <a:spcPts val="0"/>
              </a:spcAft>
              <a:buSzPts val="1800"/>
              <a:buChar char="●"/>
              <a:defRPr/>
            </a:lvl1pPr>
            <a:lvl2pPr indent="-342900" lvl="1" marL="914400">
              <a:spcBef>
                <a:spcPts val="0"/>
              </a:spcBef>
              <a:spcAft>
                <a:spcPts val="0"/>
              </a:spcAft>
              <a:buSzPts val="1800"/>
              <a:buChar char="○"/>
              <a:defRPr/>
            </a:lvl2pPr>
            <a:lvl3pPr indent="-342900" lvl="2" marL="1371600">
              <a:spcBef>
                <a:spcPts val="0"/>
              </a:spcBef>
              <a:spcAft>
                <a:spcPts val="0"/>
              </a:spcAft>
              <a:buSzPts val="1800"/>
              <a:buChar char="■"/>
              <a:defRPr/>
            </a:lvl3pPr>
            <a:lvl4pPr indent="-342900" lvl="3" marL="1828800">
              <a:spcBef>
                <a:spcPts val="0"/>
              </a:spcBef>
              <a:spcAft>
                <a:spcPts val="0"/>
              </a:spcAft>
              <a:buSzPts val="1800"/>
              <a:buChar char="●"/>
              <a:defRPr/>
            </a:lvl4pPr>
            <a:lvl5pPr indent="-342900" lvl="4" marL="2286000">
              <a:spcBef>
                <a:spcPts val="0"/>
              </a:spcBef>
              <a:spcAft>
                <a:spcPts val="0"/>
              </a:spcAft>
              <a:buSzPts val="1800"/>
              <a:buChar char="○"/>
              <a:defRPr/>
            </a:lvl5pPr>
            <a:lvl6pPr indent="-342900" lvl="5" marL="2743200">
              <a:spcBef>
                <a:spcPts val="0"/>
              </a:spcBef>
              <a:spcAft>
                <a:spcPts val="0"/>
              </a:spcAft>
              <a:buSzPts val="1800"/>
              <a:buChar char="■"/>
              <a:defRPr/>
            </a:lvl6pPr>
            <a:lvl7pPr indent="-342900" lvl="6" marL="3200400">
              <a:spcBef>
                <a:spcPts val="0"/>
              </a:spcBef>
              <a:spcAft>
                <a:spcPts val="0"/>
              </a:spcAft>
              <a:buSzPts val="1800"/>
              <a:buChar char="●"/>
              <a:defRPr/>
            </a:lvl7pPr>
            <a:lvl8pPr indent="-342900" lvl="7" marL="3657600">
              <a:spcBef>
                <a:spcPts val="0"/>
              </a:spcBef>
              <a:spcAft>
                <a:spcPts val="0"/>
              </a:spcAft>
              <a:buSzPts val="1800"/>
              <a:buChar char="○"/>
              <a:defRPr/>
            </a:lvl8pPr>
            <a:lvl9pPr indent="-342900" lvl="8" marL="4114800">
              <a:spcBef>
                <a:spcPts val="0"/>
              </a:spcBef>
              <a:spcAft>
                <a:spcPts val="0"/>
              </a:spcAft>
              <a:buSzPts val="1800"/>
              <a:buChar char="■"/>
              <a:defRPr/>
            </a:lvl9pPr>
          </a:lstStyle>
          <a:p/>
        </p:txBody>
      </p:sp>
      <p:sp>
        <p:nvSpPr>
          <p:cNvPr id="31" name="Google Shape;31;p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 3 columns">
  <p:cSld name="TITLE_AND_TWO_COLUMNS_1">
    <p:spTree>
      <p:nvGrpSpPr>
        <p:cNvPr id="32" name="Shape 32"/>
        <p:cNvGrpSpPr/>
        <p:nvPr/>
      </p:nvGrpSpPr>
      <p:grpSpPr>
        <a:xfrm>
          <a:off x="0" y="0"/>
          <a:ext cx="0" cy="0"/>
          <a:chOff x="0" y="0"/>
          <a:chExt cx="0" cy="0"/>
        </a:xfrm>
      </p:grpSpPr>
      <p:sp>
        <p:nvSpPr>
          <p:cNvPr id="33" name="Google Shape;33;p7"/>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7"/>
          <p:cNvSpPr txBox="1"/>
          <p:nvPr>
            <p:ph type="title"/>
          </p:nvPr>
        </p:nvSpPr>
        <p:spPr>
          <a:xfrm>
            <a:off x="922000" y="891775"/>
            <a:ext cx="6866100" cy="857400"/>
          </a:xfrm>
          <a:prstGeom prst="rect">
            <a:avLst/>
          </a:prstGeom>
        </p:spPr>
        <p:txBody>
          <a:bodyPr anchorCtr="0" anchor="t" bIns="91425" lIns="91425" spcFirstLastPara="1" rIns="91425" wrap="square" tIns="91425"/>
          <a:lstStyle>
            <a:lvl1pPr lvl="0" rtl="0">
              <a:spcBef>
                <a:spcPts val="0"/>
              </a:spcBef>
              <a:spcAft>
                <a:spcPts val="0"/>
              </a:spcAft>
              <a:buSzPts val="5800"/>
              <a:buNone/>
              <a:defRPr/>
            </a:lvl1pPr>
            <a:lvl2pPr lvl="1" rtl="0">
              <a:spcBef>
                <a:spcPts val="0"/>
              </a:spcBef>
              <a:spcAft>
                <a:spcPts val="0"/>
              </a:spcAft>
              <a:buSzPts val="5800"/>
              <a:buNone/>
              <a:defRPr/>
            </a:lvl2pPr>
            <a:lvl3pPr lvl="2" rtl="0">
              <a:spcBef>
                <a:spcPts val="0"/>
              </a:spcBef>
              <a:spcAft>
                <a:spcPts val="0"/>
              </a:spcAft>
              <a:buSzPts val="5800"/>
              <a:buNone/>
              <a:defRPr/>
            </a:lvl3pPr>
            <a:lvl4pPr lvl="3" rtl="0">
              <a:spcBef>
                <a:spcPts val="0"/>
              </a:spcBef>
              <a:spcAft>
                <a:spcPts val="0"/>
              </a:spcAft>
              <a:buSzPts val="5800"/>
              <a:buNone/>
              <a:defRPr/>
            </a:lvl4pPr>
            <a:lvl5pPr lvl="4" rtl="0">
              <a:spcBef>
                <a:spcPts val="0"/>
              </a:spcBef>
              <a:spcAft>
                <a:spcPts val="0"/>
              </a:spcAft>
              <a:buSzPts val="5800"/>
              <a:buNone/>
              <a:defRPr/>
            </a:lvl5pPr>
            <a:lvl6pPr lvl="5" rtl="0">
              <a:spcBef>
                <a:spcPts val="0"/>
              </a:spcBef>
              <a:spcAft>
                <a:spcPts val="0"/>
              </a:spcAft>
              <a:buSzPts val="5800"/>
              <a:buNone/>
              <a:defRPr/>
            </a:lvl6pPr>
            <a:lvl7pPr lvl="6" rtl="0">
              <a:spcBef>
                <a:spcPts val="0"/>
              </a:spcBef>
              <a:spcAft>
                <a:spcPts val="0"/>
              </a:spcAft>
              <a:buSzPts val="5800"/>
              <a:buNone/>
              <a:defRPr/>
            </a:lvl7pPr>
            <a:lvl8pPr lvl="7" rtl="0">
              <a:spcBef>
                <a:spcPts val="0"/>
              </a:spcBef>
              <a:spcAft>
                <a:spcPts val="0"/>
              </a:spcAft>
              <a:buSzPts val="5800"/>
              <a:buNone/>
              <a:defRPr/>
            </a:lvl8pPr>
            <a:lvl9pPr lvl="8" rtl="0">
              <a:spcBef>
                <a:spcPts val="0"/>
              </a:spcBef>
              <a:spcAft>
                <a:spcPts val="0"/>
              </a:spcAft>
              <a:buSzPts val="5800"/>
              <a:buNone/>
              <a:defRPr/>
            </a:lvl9pPr>
          </a:lstStyle>
          <a:p/>
        </p:txBody>
      </p:sp>
      <p:sp>
        <p:nvSpPr>
          <p:cNvPr id="35" name="Google Shape;35;p7"/>
          <p:cNvSpPr txBox="1"/>
          <p:nvPr>
            <p:ph idx="1" type="body"/>
          </p:nvPr>
        </p:nvSpPr>
        <p:spPr>
          <a:xfrm>
            <a:off x="922000" y="1930500"/>
            <a:ext cx="2332200" cy="29190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6" name="Google Shape;36;p7"/>
          <p:cNvSpPr txBox="1"/>
          <p:nvPr>
            <p:ph idx="2" type="body"/>
          </p:nvPr>
        </p:nvSpPr>
        <p:spPr>
          <a:xfrm>
            <a:off x="3373778" y="1930500"/>
            <a:ext cx="2332200" cy="29190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7" name="Google Shape;37;p7"/>
          <p:cNvSpPr txBox="1"/>
          <p:nvPr>
            <p:ph idx="3" type="body"/>
          </p:nvPr>
        </p:nvSpPr>
        <p:spPr>
          <a:xfrm>
            <a:off x="5825557" y="1930500"/>
            <a:ext cx="2332200" cy="2919000"/>
          </a:xfrm>
          <a:prstGeom prst="rect">
            <a:avLst/>
          </a:prstGeom>
        </p:spPr>
        <p:txBody>
          <a:bodyPr anchorCtr="0" anchor="t" bIns="91425" lIns="91425" spcFirstLastPara="1" rIns="91425" wrap="square" tIns="91425"/>
          <a:lstStyle>
            <a:lvl1pPr indent="-317500" lvl="0" marL="457200" rtl="0">
              <a:spcBef>
                <a:spcPts val="600"/>
              </a:spcBef>
              <a:spcAft>
                <a:spcPts val="0"/>
              </a:spcAft>
              <a:buSzPts val="1400"/>
              <a:buChar char="●"/>
              <a:defRPr sz="1400"/>
            </a:lvl1pPr>
            <a:lvl2pPr indent="-317500" lvl="1" marL="914400" rtl="0">
              <a:spcBef>
                <a:spcPts val="0"/>
              </a:spcBef>
              <a:spcAft>
                <a:spcPts val="0"/>
              </a:spcAft>
              <a:buSzPts val="1400"/>
              <a:buChar char="○"/>
              <a:defRPr sz="1400"/>
            </a:lvl2pPr>
            <a:lvl3pPr indent="-317500" lvl="2" marL="1371600" rtl="0">
              <a:spcBef>
                <a:spcPts val="0"/>
              </a:spcBef>
              <a:spcAft>
                <a:spcPts val="0"/>
              </a:spcAft>
              <a:buSzPts val="1400"/>
              <a:buChar char="■"/>
              <a:defRPr sz="1400"/>
            </a:lvl3pPr>
            <a:lvl4pPr indent="-317500" lvl="3" marL="1828800" rtl="0">
              <a:spcBef>
                <a:spcPts val="0"/>
              </a:spcBef>
              <a:spcAft>
                <a:spcPts val="0"/>
              </a:spcAft>
              <a:buSzPts val="1400"/>
              <a:buChar char="●"/>
              <a:defRPr sz="1400"/>
            </a:lvl4pPr>
            <a:lvl5pPr indent="-317500" lvl="4" marL="2286000" rtl="0">
              <a:spcBef>
                <a:spcPts val="0"/>
              </a:spcBef>
              <a:spcAft>
                <a:spcPts val="0"/>
              </a:spcAft>
              <a:buSzPts val="1400"/>
              <a:buChar char="○"/>
              <a:defRPr sz="1400"/>
            </a:lvl5pPr>
            <a:lvl6pPr indent="-317500" lvl="5" marL="2743200" rtl="0">
              <a:spcBef>
                <a:spcPts val="0"/>
              </a:spcBef>
              <a:spcAft>
                <a:spcPts val="0"/>
              </a:spcAft>
              <a:buSzPts val="1400"/>
              <a:buChar char="■"/>
              <a:defRPr sz="1400"/>
            </a:lvl6pPr>
            <a:lvl7pPr indent="-317500" lvl="6" marL="3200400" rtl="0">
              <a:spcBef>
                <a:spcPts val="0"/>
              </a:spcBef>
              <a:spcAft>
                <a:spcPts val="0"/>
              </a:spcAft>
              <a:buSzPts val="1400"/>
              <a:buChar char="●"/>
              <a:defRPr sz="1400"/>
            </a:lvl7pPr>
            <a:lvl8pPr indent="-317500" lvl="7" marL="3657600" rtl="0">
              <a:spcBef>
                <a:spcPts val="0"/>
              </a:spcBef>
              <a:spcAft>
                <a:spcPts val="0"/>
              </a:spcAft>
              <a:buSzPts val="1400"/>
              <a:buChar char="○"/>
              <a:defRPr sz="1400"/>
            </a:lvl8pPr>
            <a:lvl9pPr indent="-317500" lvl="8" marL="4114800" rtl="0">
              <a:spcBef>
                <a:spcPts val="0"/>
              </a:spcBef>
              <a:spcAft>
                <a:spcPts val="0"/>
              </a:spcAft>
              <a:buSzPts val="1400"/>
              <a:buChar char="■"/>
              <a:defRPr sz="1400"/>
            </a:lvl9pPr>
          </a:lstStyle>
          <a:p/>
        </p:txBody>
      </p:sp>
      <p:sp>
        <p:nvSpPr>
          <p:cNvPr id="38" name="Google Shape;38;p7"/>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39" name="Shape 39"/>
        <p:cNvGrpSpPr/>
        <p:nvPr/>
      </p:nvGrpSpPr>
      <p:grpSpPr>
        <a:xfrm>
          <a:off x="0" y="0"/>
          <a:ext cx="0" cy="0"/>
          <a:chOff x="0" y="0"/>
          <a:chExt cx="0" cy="0"/>
        </a:xfrm>
      </p:grpSpPr>
      <p:sp>
        <p:nvSpPr>
          <p:cNvPr id="40" name="Google Shape;40;p8"/>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8"/>
          <p:cNvSpPr txBox="1"/>
          <p:nvPr>
            <p:ph type="title"/>
          </p:nvPr>
        </p:nvSpPr>
        <p:spPr>
          <a:xfrm>
            <a:off x="922000" y="891775"/>
            <a:ext cx="6866100" cy="857400"/>
          </a:xfrm>
          <a:prstGeom prst="rect">
            <a:avLst/>
          </a:prstGeom>
        </p:spPr>
        <p:txBody>
          <a:bodyPr anchorCtr="0" anchor="t" bIns="91425" lIns="91425" spcFirstLastPara="1" rIns="91425" wrap="square" tIns="91425"/>
          <a:lstStyle>
            <a:lvl1pPr lvl="0">
              <a:spcBef>
                <a:spcPts val="0"/>
              </a:spcBef>
              <a:spcAft>
                <a:spcPts val="0"/>
              </a:spcAft>
              <a:buSzPts val="5800"/>
              <a:buNone/>
              <a:defRPr/>
            </a:lvl1pPr>
            <a:lvl2pPr lvl="1">
              <a:spcBef>
                <a:spcPts val="0"/>
              </a:spcBef>
              <a:spcAft>
                <a:spcPts val="0"/>
              </a:spcAft>
              <a:buSzPts val="5800"/>
              <a:buNone/>
              <a:defRPr/>
            </a:lvl2pPr>
            <a:lvl3pPr lvl="2">
              <a:spcBef>
                <a:spcPts val="0"/>
              </a:spcBef>
              <a:spcAft>
                <a:spcPts val="0"/>
              </a:spcAft>
              <a:buSzPts val="5800"/>
              <a:buNone/>
              <a:defRPr/>
            </a:lvl3pPr>
            <a:lvl4pPr lvl="3">
              <a:spcBef>
                <a:spcPts val="0"/>
              </a:spcBef>
              <a:spcAft>
                <a:spcPts val="0"/>
              </a:spcAft>
              <a:buSzPts val="5800"/>
              <a:buNone/>
              <a:defRPr/>
            </a:lvl4pPr>
            <a:lvl5pPr lvl="4">
              <a:spcBef>
                <a:spcPts val="0"/>
              </a:spcBef>
              <a:spcAft>
                <a:spcPts val="0"/>
              </a:spcAft>
              <a:buSzPts val="5800"/>
              <a:buNone/>
              <a:defRPr/>
            </a:lvl5pPr>
            <a:lvl6pPr lvl="5">
              <a:spcBef>
                <a:spcPts val="0"/>
              </a:spcBef>
              <a:spcAft>
                <a:spcPts val="0"/>
              </a:spcAft>
              <a:buSzPts val="5800"/>
              <a:buNone/>
              <a:defRPr/>
            </a:lvl6pPr>
            <a:lvl7pPr lvl="6">
              <a:spcBef>
                <a:spcPts val="0"/>
              </a:spcBef>
              <a:spcAft>
                <a:spcPts val="0"/>
              </a:spcAft>
              <a:buSzPts val="5800"/>
              <a:buNone/>
              <a:defRPr/>
            </a:lvl7pPr>
            <a:lvl8pPr lvl="7">
              <a:spcBef>
                <a:spcPts val="0"/>
              </a:spcBef>
              <a:spcAft>
                <a:spcPts val="0"/>
              </a:spcAft>
              <a:buSzPts val="5800"/>
              <a:buNone/>
              <a:defRPr/>
            </a:lvl8pPr>
            <a:lvl9pPr lvl="8">
              <a:spcBef>
                <a:spcPts val="0"/>
              </a:spcBef>
              <a:spcAft>
                <a:spcPts val="0"/>
              </a:spcAft>
              <a:buSzPts val="5800"/>
              <a:buNone/>
              <a:defRPr/>
            </a:lvl9pPr>
          </a:lstStyle>
          <a:p/>
        </p:txBody>
      </p:sp>
      <p:sp>
        <p:nvSpPr>
          <p:cNvPr id="42" name="Google Shape;42;p8"/>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43" name="Shape 43"/>
        <p:cNvGrpSpPr/>
        <p:nvPr/>
      </p:nvGrpSpPr>
      <p:grpSpPr>
        <a:xfrm>
          <a:off x="0" y="0"/>
          <a:ext cx="0" cy="0"/>
          <a:chOff x="0" y="0"/>
          <a:chExt cx="0" cy="0"/>
        </a:xfrm>
      </p:grpSpPr>
      <p:sp>
        <p:nvSpPr>
          <p:cNvPr id="44" name="Google Shape;44;p9"/>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9"/>
          <p:cNvSpPr txBox="1"/>
          <p:nvPr>
            <p:ph idx="1" type="body"/>
          </p:nvPr>
        </p:nvSpPr>
        <p:spPr>
          <a:xfrm>
            <a:off x="457200" y="4253909"/>
            <a:ext cx="8229600" cy="519600"/>
          </a:xfrm>
          <a:prstGeom prst="rect">
            <a:avLst/>
          </a:prstGeom>
        </p:spPr>
        <p:txBody>
          <a:bodyPr anchorCtr="0" anchor="t" bIns="91425" lIns="91425" spcFirstLastPara="1" rIns="91425" wrap="square" tIns="91425"/>
          <a:lstStyle>
            <a:lvl1pPr indent="-228600" lvl="0" marL="457200" algn="ctr">
              <a:spcBef>
                <a:spcPts val="360"/>
              </a:spcBef>
              <a:spcAft>
                <a:spcPts val="0"/>
              </a:spcAft>
              <a:buSzPts val="1400"/>
              <a:buNone/>
              <a:defRPr sz="1400"/>
            </a:lvl1pPr>
          </a:lstStyle>
          <a:p/>
        </p:txBody>
      </p:sp>
      <p:sp>
        <p:nvSpPr>
          <p:cNvPr id="46" name="Google Shape;46;p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47" name="Shape 47"/>
        <p:cNvGrpSpPr/>
        <p:nvPr/>
      </p:nvGrpSpPr>
      <p:grpSpPr>
        <a:xfrm>
          <a:off x="0" y="0"/>
          <a:ext cx="0" cy="0"/>
          <a:chOff x="0" y="0"/>
          <a:chExt cx="0" cy="0"/>
        </a:xfrm>
      </p:grpSpPr>
      <p:sp>
        <p:nvSpPr>
          <p:cNvPr id="48" name="Google Shape;48;p1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ctr">
              <a:spcBef>
                <a:spcPts val="0"/>
              </a:spcBef>
              <a:spcAft>
                <a:spcPts val="0"/>
              </a:spcAft>
              <a:buNone/>
            </a:pPr>
            <a:fld id="{00000000-1234-1234-1234-123412341234}" type="slidenum">
              <a:rPr lang="en"/>
              <a:t>‹#›</a:t>
            </a:fld>
            <a:endParaRPr/>
          </a:p>
        </p:txBody>
      </p:sp>
      <p:sp>
        <p:nvSpPr>
          <p:cNvPr id="49" name="Google Shape;49;p10"/>
          <p:cNvSpPr/>
          <p:nvPr/>
        </p:nvSpPr>
        <p:spPr>
          <a:xfrm>
            <a:off x="390735" y="379877"/>
            <a:ext cx="8362529" cy="4383746"/>
          </a:xfrm>
          <a:custGeom>
            <a:rect b="b" l="l" r="r" t="t"/>
            <a:pathLst>
              <a:path extrusionOk="0" fill="none" h="149667" w="285508">
                <a:moveTo>
                  <a:pt x="252882" y="0"/>
                </a:moveTo>
                <a:lnTo>
                  <a:pt x="13220" y="0"/>
                </a:lnTo>
                <a:lnTo>
                  <a:pt x="13220" y="0"/>
                </a:lnTo>
                <a:lnTo>
                  <a:pt x="11826" y="61"/>
                </a:lnTo>
                <a:lnTo>
                  <a:pt x="10552" y="243"/>
                </a:lnTo>
                <a:lnTo>
                  <a:pt x="9279" y="607"/>
                </a:lnTo>
                <a:lnTo>
                  <a:pt x="8066" y="1031"/>
                </a:lnTo>
                <a:lnTo>
                  <a:pt x="6914" y="1577"/>
                </a:lnTo>
                <a:lnTo>
                  <a:pt x="5822" y="2244"/>
                </a:lnTo>
                <a:lnTo>
                  <a:pt x="4791" y="3032"/>
                </a:lnTo>
                <a:lnTo>
                  <a:pt x="3881" y="3881"/>
                </a:lnTo>
                <a:lnTo>
                  <a:pt x="3032" y="4791"/>
                </a:lnTo>
                <a:lnTo>
                  <a:pt x="2244" y="5822"/>
                </a:lnTo>
                <a:lnTo>
                  <a:pt x="1577" y="6914"/>
                </a:lnTo>
                <a:lnTo>
                  <a:pt x="1031" y="8066"/>
                </a:lnTo>
                <a:lnTo>
                  <a:pt x="607" y="9279"/>
                </a:lnTo>
                <a:lnTo>
                  <a:pt x="243" y="10552"/>
                </a:lnTo>
                <a:lnTo>
                  <a:pt x="61" y="11826"/>
                </a:lnTo>
                <a:lnTo>
                  <a:pt x="0" y="13220"/>
                </a:lnTo>
                <a:lnTo>
                  <a:pt x="0" y="136447"/>
                </a:lnTo>
                <a:lnTo>
                  <a:pt x="0" y="136447"/>
                </a:lnTo>
                <a:lnTo>
                  <a:pt x="61" y="137841"/>
                </a:lnTo>
                <a:lnTo>
                  <a:pt x="243" y="139115"/>
                </a:lnTo>
                <a:lnTo>
                  <a:pt x="607" y="140388"/>
                </a:lnTo>
                <a:lnTo>
                  <a:pt x="1031" y="141601"/>
                </a:lnTo>
                <a:lnTo>
                  <a:pt x="1577" y="142753"/>
                </a:lnTo>
                <a:lnTo>
                  <a:pt x="2244" y="143845"/>
                </a:lnTo>
                <a:lnTo>
                  <a:pt x="3032" y="144876"/>
                </a:lnTo>
                <a:lnTo>
                  <a:pt x="3881" y="145786"/>
                </a:lnTo>
                <a:lnTo>
                  <a:pt x="4791" y="146635"/>
                </a:lnTo>
                <a:lnTo>
                  <a:pt x="5822" y="147423"/>
                </a:lnTo>
                <a:lnTo>
                  <a:pt x="6914" y="148090"/>
                </a:lnTo>
                <a:lnTo>
                  <a:pt x="8066" y="148636"/>
                </a:lnTo>
                <a:lnTo>
                  <a:pt x="9279" y="149060"/>
                </a:lnTo>
                <a:lnTo>
                  <a:pt x="10552" y="149424"/>
                </a:lnTo>
                <a:lnTo>
                  <a:pt x="11826" y="149606"/>
                </a:lnTo>
                <a:lnTo>
                  <a:pt x="13220" y="149667"/>
                </a:lnTo>
                <a:lnTo>
                  <a:pt x="272288" y="149667"/>
                </a:lnTo>
                <a:lnTo>
                  <a:pt x="272288" y="149667"/>
                </a:lnTo>
                <a:lnTo>
                  <a:pt x="273682" y="149606"/>
                </a:lnTo>
                <a:lnTo>
                  <a:pt x="274956" y="149424"/>
                </a:lnTo>
                <a:lnTo>
                  <a:pt x="276229" y="149060"/>
                </a:lnTo>
                <a:lnTo>
                  <a:pt x="277442" y="148636"/>
                </a:lnTo>
                <a:lnTo>
                  <a:pt x="278594" y="148090"/>
                </a:lnTo>
                <a:lnTo>
                  <a:pt x="279686" y="147423"/>
                </a:lnTo>
                <a:lnTo>
                  <a:pt x="280717" y="146635"/>
                </a:lnTo>
                <a:lnTo>
                  <a:pt x="281627" y="145786"/>
                </a:lnTo>
                <a:lnTo>
                  <a:pt x="282476" y="144876"/>
                </a:lnTo>
                <a:lnTo>
                  <a:pt x="283264" y="143845"/>
                </a:lnTo>
                <a:lnTo>
                  <a:pt x="283931" y="142753"/>
                </a:lnTo>
                <a:lnTo>
                  <a:pt x="284477" y="141601"/>
                </a:lnTo>
                <a:lnTo>
                  <a:pt x="284901" y="140388"/>
                </a:lnTo>
                <a:lnTo>
                  <a:pt x="285265" y="139115"/>
                </a:lnTo>
                <a:lnTo>
                  <a:pt x="285447" y="137841"/>
                </a:lnTo>
                <a:lnTo>
                  <a:pt x="285508" y="136447"/>
                </a:lnTo>
                <a:lnTo>
                  <a:pt x="285508" y="32626"/>
                </a:lnTo>
              </a:path>
            </a:pathLst>
          </a:custGeom>
          <a:noFill/>
          <a:ln cap="flat" cmpd="sng" w="19050">
            <a:solidFill>
              <a:srgbClr val="FFB600"/>
            </a:solidFill>
            <a:prstDash val="dot"/>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theme" Target="../theme/theme1.xml"/><Relationship Id="rId10" Type="http://schemas.openxmlformats.org/officeDocument/2006/relationships/slideLayout" Target="../slideLayouts/slideLayout10.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simple-light">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922000" y="891775"/>
            <a:ext cx="6866100" cy="857400"/>
          </a:xfrm>
          <a:prstGeom prst="rect">
            <a:avLst/>
          </a:prstGeom>
          <a:noFill/>
          <a:ln>
            <a:noFill/>
          </a:ln>
        </p:spPr>
        <p:txBody>
          <a:bodyPr anchorCtr="0" anchor="t" bIns="91425" lIns="91425" spcFirstLastPara="1" rIns="91425" wrap="square" tIns="91425"/>
          <a:lstStyle>
            <a:lvl1pPr lvl="0">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1pPr>
            <a:lvl2pPr lvl="1">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2pPr>
            <a:lvl3pPr lvl="2">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3pPr>
            <a:lvl4pPr lvl="3">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4pPr>
            <a:lvl5pPr lvl="4">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5pPr>
            <a:lvl6pPr lvl="5">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6pPr>
            <a:lvl7pPr lvl="6">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7pPr>
            <a:lvl8pPr lvl="7">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8pPr>
            <a:lvl9pPr lvl="8">
              <a:spcBef>
                <a:spcPts val="0"/>
              </a:spcBef>
              <a:spcAft>
                <a:spcPts val="0"/>
              </a:spcAft>
              <a:buClr>
                <a:srgbClr val="434343"/>
              </a:buClr>
              <a:buSzPts val="5800"/>
              <a:buFont typeface="Raleway ExtraBold"/>
              <a:buNone/>
              <a:defRPr sz="5800">
                <a:solidFill>
                  <a:srgbClr val="434343"/>
                </a:solidFill>
                <a:latin typeface="Raleway ExtraBold"/>
                <a:ea typeface="Raleway ExtraBold"/>
                <a:cs typeface="Raleway ExtraBold"/>
                <a:sym typeface="Raleway ExtraBold"/>
              </a:defRPr>
            </a:lvl9pPr>
          </a:lstStyle>
          <a:p/>
        </p:txBody>
      </p:sp>
      <p:sp>
        <p:nvSpPr>
          <p:cNvPr id="7" name="Google Shape;7;p1"/>
          <p:cNvSpPr txBox="1"/>
          <p:nvPr>
            <p:ph idx="1" type="body"/>
          </p:nvPr>
        </p:nvSpPr>
        <p:spPr>
          <a:xfrm>
            <a:off x="922000" y="1885951"/>
            <a:ext cx="6866100" cy="2366100"/>
          </a:xfrm>
          <a:prstGeom prst="rect">
            <a:avLst/>
          </a:prstGeom>
          <a:noFill/>
          <a:ln>
            <a:noFill/>
          </a:ln>
        </p:spPr>
        <p:txBody>
          <a:bodyPr anchorCtr="0" anchor="t" bIns="91425" lIns="91425" spcFirstLastPara="1" rIns="91425" wrap="square" tIns="91425"/>
          <a:lstStyle>
            <a:lvl1pPr indent="-342900" lvl="0" marL="457200">
              <a:spcBef>
                <a:spcPts val="60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1pPr>
            <a:lvl2pPr indent="-342900" lvl="1" marL="9144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2pPr>
            <a:lvl3pPr indent="-342900" lvl="2" marL="1371600">
              <a:spcBef>
                <a:spcPts val="0"/>
              </a:spcBef>
              <a:spcAft>
                <a:spcPts val="0"/>
              </a:spcAft>
              <a:buClr>
                <a:srgbClr val="FFB600"/>
              </a:buClr>
              <a:buSzPts val="1800"/>
              <a:buFont typeface="Raleway Light"/>
              <a:buChar char="■"/>
              <a:defRPr sz="1800">
                <a:solidFill>
                  <a:srgbClr val="666666"/>
                </a:solidFill>
                <a:latin typeface="Raleway Light"/>
                <a:ea typeface="Raleway Light"/>
                <a:cs typeface="Raleway Light"/>
                <a:sym typeface="Raleway Light"/>
              </a:defRPr>
            </a:lvl3pPr>
            <a:lvl4pPr indent="-342900" lvl="3" marL="18288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4pPr>
            <a:lvl5pPr indent="-342900" lvl="4" marL="22860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5pPr>
            <a:lvl6pPr indent="-342900" lvl="5" marL="27432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6pPr>
            <a:lvl7pPr indent="-342900" lvl="6" marL="32004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7pPr>
            <a:lvl8pPr indent="-342900" lvl="7" marL="36576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8pPr>
            <a:lvl9pPr indent="-342900" lvl="8" marL="4114800">
              <a:spcBef>
                <a:spcPts val="0"/>
              </a:spcBef>
              <a:spcAft>
                <a:spcPts val="0"/>
              </a:spcAft>
              <a:buClr>
                <a:srgbClr val="666666"/>
              </a:buClr>
              <a:buSzPts val="1800"/>
              <a:buFont typeface="Raleway Light"/>
              <a:buChar char="■"/>
              <a:defRPr sz="1800">
                <a:solidFill>
                  <a:srgbClr val="666666"/>
                </a:solidFill>
                <a:latin typeface="Raleway Light"/>
                <a:ea typeface="Raleway Light"/>
                <a:cs typeface="Raleway Light"/>
                <a:sym typeface="Raleway Light"/>
              </a:defRPr>
            </a:lvl9pPr>
          </a:lstStyle>
          <a:p/>
        </p:txBody>
      </p:sp>
      <p:sp>
        <p:nvSpPr>
          <p:cNvPr id="8" name="Google Shape;8;p1"/>
          <p:cNvSpPr txBox="1"/>
          <p:nvPr>
            <p:ph idx="12" type="sldNum"/>
          </p:nvPr>
        </p:nvSpPr>
        <p:spPr>
          <a:xfrm>
            <a:off x="8604400" y="4590300"/>
            <a:ext cx="539700" cy="553200"/>
          </a:xfrm>
          <a:prstGeom prst="rect">
            <a:avLst/>
          </a:prstGeom>
          <a:noFill/>
          <a:ln>
            <a:noFill/>
          </a:ln>
        </p:spPr>
        <p:txBody>
          <a:bodyPr anchorCtr="0" anchor="ctr" bIns="91425" lIns="91425" spcFirstLastPara="1" rIns="91425" wrap="square" tIns="91425">
            <a:noAutofit/>
          </a:bodyPr>
          <a:lstStyle>
            <a:lvl1pPr lvl="0" algn="ctr">
              <a:buNone/>
              <a:defRPr sz="1300">
                <a:solidFill>
                  <a:srgbClr val="FFB600"/>
                </a:solidFill>
                <a:latin typeface="Raleway ExtraBold"/>
                <a:ea typeface="Raleway ExtraBold"/>
                <a:cs typeface="Raleway ExtraBold"/>
                <a:sym typeface="Raleway ExtraBold"/>
              </a:defRPr>
            </a:lvl1pPr>
            <a:lvl2pPr lvl="1" algn="ctr">
              <a:buNone/>
              <a:defRPr sz="1300">
                <a:solidFill>
                  <a:srgbClr val="FFB600"/>
                </a:solidFill>
                <a:latin typeface="Raleway ExtraBold"/>
                <a:ea typeface="Raleway ExtraBold"/>
                <a:cs typeface="Raleway ExtraBold"/>
                <a:sym typeface="Raleway ExtraBold"/>
              </a:defRPr>
            </a:lvl2pPr>
            <a:lvl3pPr lvl="2" algn="ctr">
              <a:buNone/>
              <a:defRPr sz="1300">
                <a:solidFill>
                  <a:srgbClr val="FFB600"/>
                </a:solidFill>
                <a:latin typeface="Raleway ExtraBold"/>
                <a:ea typeface="Raleway ExtraBold"/>
                <a:cs typeface="Raleway ExtraBold"/>
                <a:sym typeface="Raleway ExtraBold"/>
              </a:defRPr>
            </a:lvl3pPr>
            <a:lvl4pPr lvl="3" algn="ctr">
              <a:buNone/>
              <a:defRPr sz="1300">
                <a:solidFill>
                  <a:srgbClr val="FFB600"/>
                </a:solidFill>
                <a:latin typeface="Raleway ExtraBold"/>
                <a:ea typeface="Raleway ExtraBold"/>
                <a:cs typeface="Raleway ExtraBold"/>
                <a:sym typeface="Raleway ExtraBold"/>
              </a:defRPr>
            </a:lvl4pPr>
            <a:lvl5pPr lvl="4" algn="ctr">
              <a:buNone/>
              <a:defRPr sz="1300">
                <a:solidFill>
                  <a:srgbClr val="FFB600"/>
                </a:solidFill>
                <a:latin typeface="Raleway ExtraBold"/>
                <a:ea typeface="Raleway ExtraBold"/>
                <a:cs typeface="Raleway ExtraBold"/>
                <a:sym typeface="Raleway ExtraBold"/>
              </a:defRPr>
            </a:lvl5pPr>
            <a:lvl6pPr lvl="5" algn="ctr">
              <a:buNone/>
              <a:defRPr sz="1300">
                <a:solidFill>
                  <a:srgbClr val="FFB600"/>
                </a:solidFill>
                <a:latin typeface="Raleway ExtraBold"/>
                <a:ea typeface="Raleway ExtraBold"/>
                <a:cs typeface="Raleway ExtraBold"/>
                <a:sym typeface="Raleway ExtraBold"/>
              </a:defRPr>
            </a:lvl6pPr>
            <a:lvl7pPr lvl="6" algn="ctr">
              <a:buNone/>
              <a:defRPr sz="1300">
                <a:solidFill>
                  <a:srgbClr val="FFB600"/>
                </a:solidFill>
                <a:latin typeface="Raleway ExtraBold"/>
                <a:ea typeface="Raleway ExtraBold"/>
                <a:cs typeface="Raleway ExtraBold"/>
                <a:sym typeface="Raleway ExtraBold"/>
              </a:defRPr>
            </a:lvl7pPr>
            <a:lvl8pPr lvl="7" algn="ctr">
              <a:buNone/>
              <a:defRPr sz="1300">
                <a:solidFill>
                  <a:srgbClr val="FFB600"/>
                </a:solidFill>
                <a:latin typeface="Raleway ExtraBold"/>
                <a:ea typeface="Raleway ExtraBold"/>
                <a:cs typeface="Raleway ExtraBold"/>
                <a:sym typeface="Raleway ExtraBold"/>
              </a:defRPr>
            </a:lvl8pPr>
            <a:lvl9pPr lvl="8" algn="ctr">
              <a:buNone/>
              <a:defRPr sz="1300">
                <a:solidFill>
                  <a:srgbClr val="FFB600"/>
                </a:solidFill>
                <a:latin typeface="Raleway ExtraBold"/>
                <a:ea typeface="Raleway ExtraBold"/>
                <a:cs typeface="Raleway ExtraBold"/>
                <a:sym typeface="Raleway ExtraBold"/>
              </a:defRPr>
            </a:lvl9pPr>
          </a:lstStyle>
          <a:p>
            <a:pPr indent="0" lvl="0" marL="0" rtl="0" algn="ct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Lst>
  <p:transition>
    <p:fade thruBlk="1"/>
  </p:transition>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4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43.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1.xml"/><Relationship Id="rId3" Type="http://schemas.openxmlformats.org/officeDocument/2006/relationships/image" Target="../media/image21.png"/><Relationship Id="rId4" Type="http://schemas.openxmlformats.org/officeDocument/2006/relationships/image" Target="../media/image42.png"/><Relationship Id="rId5" Type="http://schemas.openxmlformats.org/officeDocument/2006/relationships/image" Target="../media/image15.png"/><Relationship Id="rId6" Type="http://schemas.openxmlformats.org/officeDocument/2006/relationships/image" Target="../media/image14.png"/><Relationship Id="rId7" Type="http://schemas.openxmlformats.org/officeDocument/2006/relationships/image" Target="../media/image8.png"/><Relationship Id="rId8" Type="http://schemas.openxmlformats.org/officeDocument/2006/relationships/image" Target="../media/image1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2.xml"/><Relationship Id="rId3" Type="http://schemas.openxmlformats.org/officeDocument/2006/relationships/image" Target="../media/image20.png"/><Relationship Id="rId4" Type="http://schemas.openxmlformats.org/officeDocument/2006/relationships/image" Target="../media/image22.png"/><Relationship Id="rId5" Type="http://schemas.openxmlformats.org/officeDocument/2006/relationships/image" Target="../media/image17.png"/><Relationship Id="rId6" Type="http://schemas.openxmlformats.org/officeDocument/2006/relationships/image" Target="../media/image23.png"/><Relationship Id="rId7" Type="http://schemas.openxmlformats.org/officeDocument/2006/relationships/image" Target="../media/image16.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1.png"/><Relationship Id="rId5" Type="http://schemas.openxmlformats.org/officeDocument/2006/relationships/image" Target="../media/image30.png"/><Relationship Id="rId6" Type="http://schemas.openxmlformats.org/officeDocument/2006/relationships/image" Target="../media/image24.png"/><Relationship Id="rId7" Type="http://schemas.openxmlformats.org/officeDocument/2006/relationships/image" Target="../media/image36.png"/><Relationship Id="rId8" Type="http://schemas.openxmlformats.org/officeDocument/2006/relationships/image" Target="../media/image19.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4.xml"/><Relationship Id="rId3" Type="http://schemas.openxmlformats.org/officeDocument/2006/relationships/image" Target="../media/image33.png"/><Relationship Id="rId4" Type="http://schemas.openxmlformats.org/officeDocument/2006/relationships/image" Target="../media/image29.png"/><Relationship Id="rId5" Type="http://schemas.openxmlformats.org/officeDocument/2006/relationships/image" Target="../media/image27.png"/><Relationship Id="rId6" Type="http://schemas.openxmlformats.org/officeDocument/2006/relationships/image" Target="../media/image26.png"/><Relationship Id="rId7" Type="http://schemas.openxmlformats.org/officeDocument/2006/relationships/image" Target="../media/image28.png"/><Relationship Id="rId8" Type="http://schemas.openxmlformats.org/officeDocument/2006/relationships/image" Target="../media/image32.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5.xml"/><Relationship Id="rId3" Type="http://schemas.openxmlformats.org/officeDocument/2006/relationships/image" Target="../media/image39.png"/><Relationship Id="rId4" Type="http://schemas.openxmlformats.org/officeDocument/2006/relationships/image" Target="../media/image26.png"/><Relationship Id="rId5" Type="http://schemas.openxmlformats.org/officeDocument/2006/relationships/image" Target="../media/image31.png"/><Relationship Id="rId6"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16.xml"/><Relationship Id="rId3" Type="http://schemas.openxmlformats.org/officeDocument/2006/relationships/image" Target="../media/image26.png"/><Relationship Id="rId4" Type="http://schemas.openxmlformats.org/officeDocument/2006/relationships/image" Target="../media/image38.png"/><Relationship Id="rId5" Type="http://schemas.openxmlformats.org/officeDocument/2006/relationships/image" Target="../media/image34.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4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4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3.xml"/><Relationship Id="rId3" Type="http://schemas.openxmlformats.org/officeDocument/2006/relationships/image" Target="../media/image37.png"/><Relationship Id="rId4" Type="http://schemas.openxmlformats.org/officeDocument/2006/relationships/image" Target="../media/image41.png"/><Relationship Id="rId5" Type="http://schemas.openxmlformats.org/officeDocument/2006/relationships/image" Target="../media/image4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9.xml"/><Relationship Id="rId2" Type="http://schemas.openxmlformats.org/officeDocument/2006/relationships/notesSlide" Target="../notesSlides/notesSlide2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43.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jpg"/><Relationship Id="rId9" Type="http://schemas.openxmlformats.org/officeDocument/2006/relationships/image" Target="../media/image2.png"/><Relationship Id="rId5" Type="http://schemas.openxmlformats.org/officeDocument/2006/relationships/image" Target="../media/image7.png"/><Relationship Id="rId6" Type="http://schemas.openxmlformats.org/officeDocument/2006/relationships/image" Target="../media/image12.png"/><Relationship Id="rId7" Type="http://schemas.openxmlformats.org/officeDocument/2006/relationships/image" Target="../media/image4.png"/><Relationship Id="rId8" Type="http://schemas.openxmlformats.org/officeDocument/2006/relationships/image" Target="../media/image6.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8.xml"/><Relationship Id="rId3" Type="http://schemas.openxmlformats.org/officeDocument/2006/relationships/image" Target="../media/image10.png"/><Relationship Id="rId4" Type="http://schemas.openxmlformats.org/officeDocument/2006/relationships/image" Target="../media/image1.jpg"/><Relationship Id="rId5" Type="http://schemas.openxmlformats.org/officeDocument/2006/relationships/image" Target="../media/image1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5.xml"/><Relationship Id="rId2" Type="http://schemas.openxmlformats.org/officeDocument/2006/relationships/notesSlide" Target="../notesSlides/notesSlide9.xml"/><Relationship Id="rId3" Type="http://schemas.openxmlformats.org/officeDocument/2006/relationships/image" Target="../media/image5.png"/><Relationship Id="rId4" Type="http://schemas.openxmlformats.org/officeDocument/2006/relationships/image" Target="../media/image1.jpg"/><Relationship Id="rId5" Type="http://schemas.openxmlformats.org/officeDocument/2006/relationships/image" Target="../media/image18.png"/><Relationship Id="rId6"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 name="Shape 56"/>
        <p:cNvGrpSpPr/>
        <p:nvPr/>
      </p:nvGrpSpPr>
      <p:grpSpPr>
        <a:xfrm>
          <a:off x="0" y="0"/>
          <a:ext cx="0" cy="0"/>
          <a:chOff x="0" y="0"/>
          <a:chExt cx="0" cy="0"/>
        </a:xfrm>
      </p:grpSpPr>
      <p:sp>
        <p:nvSpPr>
          <p:cNvPr id="57" name="Google Shape;57;p12"/>
          <p:cNvSpPr txBox="1"/>
          <p:nvPr>
            <p:ph type="ctrTitle"/>
          </p:nvPr>
        </p:nvSpPr>
        <p:spPr>
          <a:xfrm>
            <a:off x="762000" y="3287213"/>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sz="3600">
                <a:solidFill>
                  <a:schemeClr val="lt1"/>
                </a:solidFill>
              </a:rPr>
              <a:t>Understand your students.</a:t>
            </a:r>
            <a:endParaRPr sz="3600">
              <a:solidFill>
                <a:schemeClr val="lt1"/>
              </a:solidFill>
            </a:endParaRPr>
          </a:p>
          <a:p>
            <a:pPr indent="0" lvl="0" marL="0" rtl="0" algn="l">
              <a:spcBef>
                <a:spcPts val="0"/>
              </a:spcBef>
              <a:spcAft>
                <a:spcPts val="0"/>
              </a:spcAft>
              <a:buClr>
                <a:schemeClr val="dk1"/>
              </a:buClr>
              <a:buSzPts val="1100"/>
              <a:buFont typeface="Arial"/>
              <a:buNone/>
            </a:pPr>
            <a:r>
              <a:rPr lang="en" sz="3600">
                <a:solidFill>
                  <a:schemeClr val="lt1"/>
                </a:solidFill>
              </a:rPr>
              <a:t>Appreciate your teachers.</a:t>
            </a:r>
            <a:endParaRPr sz="3600">
              <a:solidFill>
                <a:schemeClr val="lt1"/>
              </a:solidFill>
            </a:endParaRPr>
          </a:p>
          <a:p>
            <a:pPr indent="0" lvl="0" marL="0" rtl="0" algn="l">
              <a:spcBef>
                <a:spcPts val="0"/>
              </a:spcBef>
              <a:spcAft>
                <a:spcPts val="0"/>
              </a:spcAft>
              <a:buNone/>
            </a:pPr>
            <a:r>
              <a:rPr lang="en" sz="3600">
                <a:solidFill>
                  <a:schemeClr val="lt1"/>
                </a:solidFill>
              </a:rPr>
              <a:t>Learn like never before.</a:t>
            </a:r>
            <a:endParaRPr sz="3600">
              <a:solidFill>
                <a:schemeClr val="lt1"/>
              </a:solidFill>
            </a:endParaRPr>
          </a:p>
          <a:p>
            <a:pPr indent="0" lvl="0" marL="0" rtl="0" algn="l">
              <a:spcBef>
                <a:spcPts val="0"/>
              </a:spcBef>
              <a:spcAft>
                <a:spcPts val="0"/>
              </a:spcAft>
              <a:buClr>
                <a:schemeClr val="dk1"/>
              </a:buClr>
              <a:buSzPts val="1100"/>
              <a:buFont typeface="Arial"/>
              <a:buNone/>
            </a:pPr>
            <a:r>
              <a:t/>
            </a:r>
            <a:endParaRPr sz="3600">
              <a:solidFill>
                <a:schemeClr val="lt1"/>
              </a:solidFill>
            </a:endParaRPr>
          </a:p>
          <a:p>
            <a:pPr indent="0" lvl="0" marL="0" rtl="0" algn="l">
              <a:spcBef>
                <a:spcPts val="0"/>
              </a:spcBef>
              <a:spcAft>
                <a:spcPts val="0"/>
              </a:spcAft>
              <a:buNone/>
            </a:pPr>
            <a:r>
              <a:rPr lang="en" sz="8000"/>
              <a:t>EDUCONNECT</a:t>
            </a:r>
            <a:endParaRPr sz="8000"/>
          </a:p>
        </p:txBody>
      </p:sp>
      <p:pic>
        <p:nvPicPr>
          <p:cNvPr id="58" name="Google Shape;58;p12"/>
          <p:cNvPicPr preferRelativeResize="0"/>
          <p:nvPr/>
        </p:nvPicPr>
        <p:blipFill rotWithShape="1">
          <a:blip r:embed="rId3">
            <a:alphaModFix/>
          </a:blip>
          <a:srcRect b="37895" l="11691" r="62070" t="31740"/>
          <a:stretch/>
        </p:blipFill>
        <p:spPr>
          <a:xfrm>
            <a:off x="7839800" y="298900"/>
            <a:ext cx="943728" cy="109212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3" name="Shape 173"/>
        <p:cNvGrpSpPr/>
        <p:nvPr/>
      </p:nvGrpSpPr>
      <p:grpSpPr>
        <a:xfrm>
          <a:off x="0" y="0"/>
          <a:ext cx="0" cy="0"/>
          <a:chOff x="0" y="0"/>
          <a:chExt cx="0" cy="0"/>
        </a:xfrm>
      </p:grpSpPr>
      <p:sp>
        <p:nvSpPr>
          <p:cNvPr id="174" name="Google Shape;174;p21"/>
          <p:cNvSpPr txBox="1"/>
          <p:nvPr>
            <p:ph type="ctrTitle"/>
          </p:nvPr>
        </p:nvSpPr>
        <p:spPr>
          <a:xfrm>
            <a:off x="685800" y="2849453"/>
            <a:ext cx="7772400" cy="156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Medium-Fi Prototype Task Flows</a:t>
            </a:r>
            <a:endParaRPr>
              <a:solidFill>
                <a:srgbClr val="FFFFFF"/>
              </a:solidFill>
            </a:endParaRPr>
          </a:p>
        </p:txBody>
      </p:sp>
      <p:pic>
        <p:nvPicPr>
          <p:cNvPr id="175" name="Google Shape;175;p21"/>
          <p:cNvPicPr preferRelativeResize="0"/>
          <p:nvPr/>
        </p:nvPicPr>
        <p:blipFill rotWithShape="1">
          <a:blip r:embed="rId3">
            <a:alphaModFix/>
          </a:blip>
          <a:srcRect b="37895" l="11691" r="62070" t="31740"/>
          <a:stretch/>
        </p:blipFill>
        <p:spPr>
          <a:xfrm>
            <a:off x="7839800" y="298900"/>
            <a:ext cx="943728" cy="109212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9" name="Shape 179"/>
        <p:cNvGrpSpPr/>
        <p:nvPr/>
      </p:nvGrpSpPr>
      <p:grpSpPr>
        <a:xfrm>
          <a:off x="0" y="0"/>
          <a:ext cx="0" cy="0"/>
          <a:chOff x="0" y="0"/>
          <a:chExt cx="0" cy="0"/>
        </a:xfrm>
      </p:grpSpPr>
      <p:sp>
        <p:nvSpPr>
          <p:cNvPr id="180" name="Google Shape;180;p22"/>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Student Tasks</a:t>
            </a:r>
            <a:endParaRPr sz="3600">
              <a:solidFill>
                <a:srgbClr val="FFB600"/>
              </a:solidFill>
            </a:endParaRPr>
          </a:p>
        </p:txBody>
      </p:sp>
      <p:sp>
        <p:nvSpPr>
          <p:cNvPr id="181" name="Google Shape;181;p22"/>
          <p:cNvSpPr txBox="1"/>
          <p:nvPr>
            <p:ph idx="4294967295" type="subTitle"/>
          </p:nvPr>
        </p:nvSpPr>
        <p:spPr>
          <a:xfrm>
            <a:off x="1461750" y="1220750"/>
            <a:ext cx="6220500" cy="66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Share how you are feeling at the beginning of class </a:t>
            </a:r>
            <a:r>
              <a:rPr lang="en" sz="1200">
                <a:solidFill>
                  <a:schemeClr val="dk2"/>
                </a:solidFill>
              </a:rPr>
              <a:t>(simple)</a:t>
            </a:r>
            <a:endParaRPr b="1" sz="3600"/>
          </a:p>
        </p:txBody>
      </p:sp>
      <p:sp>
        <p:nvSpPr>
          <p:cNvPr id="182" name="Google Shape;182;p2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183" name="Google Shape;183;p22"/>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184" name="Google Shape;184;p22"/>
          <p:cNvPicPr preferRelativeResize="0"/>
          <p:nvPr/>
        </p:nvPicPr>
        <p:blipFill>
          <a:blip r:embed="rId3">
            <a:alphaModFix/>
          </a:blip>
          <a:stretch>
            <a:fillRect/>
          </a:stretch>
        </p:blipFill>
        <p:spPr>
          <a:xfrm>
            <a:off x="215475" y="1886450"/>
            <a:ext cx="1452176" cy="2881266"/>
          </a:xfrm>
          <a:prstGeom prst="rect">
            <a:avLst/>
          </a:prstGeom>
          <a:noFill/>
          <a:ln>
            <a:noFill/>
          </a:ln>
        </p:spPr>
      </p:pic>
      <p:pic>
        <p:nvPicPr>
          <p:cNvPr id="185" name="Google Shape;185;p22"/>
          <p:cNvPicPr preferRelativeResize="0"/>
          <p:nvPr/>
        </p:nvPicPr>
        <p:blipFill rotWithShape="1">
          <a:blip r:embed="rId4">
            <a:alphaModFix/>
          </a:blip>
          <a:srcRect b="8846" l="37228" r="37488" t="14759"/>
          <a:stretch/>
        </p:blipFill>
        <p:spPr>
          <a:xfrm>
            <a:off x="1667650" y="1886450"/>
            <a:ext cx="1452172" cy="2881275"/>
          </a:xfrm>
          <a:prstGeom prst="rect">
            <a:avLst/>
          </a:prstGeom>
          <a:noFill/>
          <a:ln>
            <a:noFill/>
          </a:ln>
        </p:spPr>
      </p:pic>
      <p:pic>
        <p:nvPicPr>
          <p:cNvPr id="186" name="Google Shape;186;p22"/>
          <p:cNvPicPr preferRelativeResize="0"/>
          <p:nvPr/>
        </p:nvPicPr>
        <p:blipFill>
          <a:blip r:embed="rId5">
            <a:alphaModFix/>
          </a:blip>
          <a:stretch>
            <a:fillRect/>
          </a:stretch>
        </p:blipFill>
        <p:spPr>
          <a:xfrm>
            <a:off x="3119825" y="1886450"/>
            <a:ext cx="1452176" cy="2881275"/>
          </a:xfrm>
          <a:prstGeom prst="rect">
            <a:avLst/>
          </a:prstGeom>
          <a:noFill/>
          <a:ln>
            <a:noFill/>
          </a:ln>
        </p:spPr>
      </p:pic>
      <p:pic>
        <p:nvPicPr>
          <p:cNvPr id="187" name="Google Shape;187;p22"/>
          <p:cNvPicPr preferRelativeResize="0"/>
          <p:nvPr/>
        </p:nvPicPr>
        <p:blipFill>
          <a:blip r:embed="rId6">
            <a:alphaModFix/>
          </a:blip>
          <a:stretch>
            <a:fillRect/>
          </a:stretch>
        </p:blipFill>
        <p:spPr>
          <a:xfrm>
            <a:off x="4572000" y="1886462"/>
            <a:ext cx="1452175" cy="2881274"/>
          </a:xfrm>
          <a:prstGeom prst="rect">
            <a:avLst/>
          </a:prstGeom>
          <a:noFill/>
          <a:ln>
            <a:noFill/>
          </a:ln>
        </p:spPr>
      </p:pic>
      <p:pic>
        <p:nvPicPr>
          <p:cNvPr id="188" name="Google Shape;188;p22"/>
          <p:cNvPicPr preferRelativeResize="0"/>
          <p:nvPr/>
        </p:nvPicPr>
        <p:blipFill>
          <a:blip r:embed="rId7">
            <a:alphaModFix/>
          </a:blip>
          <a:stretch>
            <a:fillRect/>
          </a:stretch>
        </p:blipFill>
        <p:spPr>
          <a:xfrm>
            <a:off x="6024175" y="1886450"/>
            <a:ext cx="1480099" cy="2881276"/>
          </a:xfrm>
          <a:prstGeom prst="rect">
            <a:avLst/>
          </a:prstGeom>
          <a:noFill/>
          <a:ln>
            <a:noFill/>
          </a:ln>
        </p:spPr>
      </p:pic>
      <p:pic>
        <p:nvPicPr>
          <p:cNvPr id="189" name="Google Shape;189;p22"/>
          <p:cNvPicPr preferRelativeResize="0"/>
          <p:nvPr/>
        </p:nvPicPr>
        <p:blipFill>
          <a:blip r:embed="rId8">
            <a:alphaModFix/>
          </a:blip>
          <a:stretch>
            <a:fillRect/>
          </a:stretch>
        </p:blipFill>
        <p:spPr>
          <a:xfrm>
            <a:off x="7476350" y="1886450"/>
            <a:ext cx="1452175" cy="2881276"/>
          </a:xfrm>
          <a:prstGeom prst="rect">
            <a:avLst/>
          </a:prstGeom>
          <a:noFill/>
          <a:ln>
            <a:noFill/>
          </a:ln>
        </p:spPr>
      </p:pic>
      <p:sp>
        <p:nvSpPr>
          <p:cNvPr id="190" name="Google Shape;190;p22"/>
          <p:cNvSpPr/>
          <p:nvPr/>
        </p:nvSpPr>
        <p:spPr>
          <a:xfrm>
            <a:off x="14828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22"/>
          <p:cNvSpPr/>
          <p:nvPr/>
        </p:nvSpPr>
        <p:spPr>
          <a:xfrm>
            <a:off x="29494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22"/>
          <p:cNvSpPr/>
          <p:nvPr/>
        </p:nvSpPr>
        <p:spPr>
          <a:xfrm>
            <a:off x="4401600" y="3229750"/>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22"/>
          <p:cNvSpPr/>
          <p:nvPr/>
        </p:nvSpPr>
        <p:spPr>
          <a:xfrm>
            <a:off x="7320375" y="3229725"/>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7" name="Shape 197"/>
        <p:cNvGrpSpPr/>
        <p:nvPr/>
      </p:nvGrpSpPr>
      <p:grpSpPr>
        <a:xfrm>
          <a:off x="0" y="0"/>
          <a:ext cx="0" cy="0"/>
          <a:chOff x="0" y="0"/>
          <a:chExt cx="0" cy="0"/>
        </a:xfrm>
      </p:grpSpPr>
      <p:sp>
        <p:nvSpPr>
          <p:cNvPr id="198" name="Google Shape;198;p23"/>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Student Tasks</a:t>
            </a:r>
            <a:endParaRPr sz="3600">
              <a:solidFill>
                <a:srgbClr val="FFB600"/>
              </a:solidFill>
            </a:endParaRPr>
          </a:p>
        </p:txBody>
      </p:sp>
      <p:sp>
        <p:nvSpPr>
          <p:cNvPr id="199" name="Google Shape;199;p23"/>
          <p:cNvSpPr txBox="1"/>
          <p:nvPr>
            <p:ph idx="4294967295" type="subTitle"/>
          </p:nvPr>
        </p:nvSpPr>
        <p:spPr>
          <a:xfrm>
            <a:off x="1461750" y="1220750"/>
            <a:ext cx="6220500" cy="66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Request extra attention from teacher if needed</a:t>
            </a:r>
            <a:r>
              <a:rPr lang="en" sz="1400">
                <a:solidFill>
                  <a:schemeClr val="dk2"/>
                </a:solidFill>
              </a:rPr>
              <a:t> </a:t>
            </a:r>
            <a:r>
              <a:rPr lang="en" sz="1200">
                <a:solidFill>
                  <a:schemeClr val="dk2"/>
                </a:solidFill>
              </a:rPr>
              <a:t>(complex)</a:t>
            </a:r>
            <a:endParaRPr b="1" sz="3600"/>
          </a:p>
        </p:txBody>
      </p:sp>
      <p:sp>
        <p:nvSpPr>
          <p:cNvPr id="200" name="Google Shape;200;p23"/>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01" name="Google Shape;201;p23"/>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2" name="Google Shape;202;p23"/>
          <p:cNvPicPr preferRelativeResize="0"/>
          <p:nvPr/>
        </p:nvPicPr>
        <p:blipFill>
          <a:blip r:embed="rId3">
            <a:alphaModFix/>
          </a:blip>
          <a:stretch>
            <a:fillRect/>
          </a:stretch>
        </p:blipFill>
        <p:spPr>
          <a:xfrm>
            <a:off x="971238" y="1888575"/>
            <a:ext cx="1431426" cy="2890274"/>
          </a:xfrm>
          <a:prstGeom prst="rect">
            <a:avLst/>
          </a:prstGeom>
          <a:noFill/>
          <a:ln>
            <a:noFill/>
          </a:ln>
        </p:spPr>
      </p:pic>
      <p:sp>
        <p:nvSpPr>
          <p:cNvPr id="203" name="Google Shape;203;p23"/>
          <p:cNvSpPr/>
          <p:nvPr/>
        </p:nvSpPr>
        <p:spPr>
          <a:xfrm>
            <a:off x="1285413" y="4015825"/>
            <a:ext cx="803100" cy="2028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04" name="Google Shape;204;p23"/>
          <p:cNvPicPr preferRelativeResize="0"/>
          <p:nvPr/>
        </p:nvPicPr>
        <p:blipFill>
          <a:blip r:embed="rId4">
            <a:alphaModFix/>
          </a:blip>
          <a:stretch>
            <a:fillRect/>
          </a:stretch>
        </p:blipFill>
        <p:spPr>
          <a:xfrm>
            <a:off x="2402662" y="1888575"/>
            <a:ext cx="1431426" cy="2886017"/>
          </a:xfrm>
          <a:prstGeom prst="rect">
            <a:avLst/>
          </a:prstGeom>
          <a:noFill/>
          <a:ln>
            <a:noFill/>
          </a:ln>
        </p:spPr>
      </p:pic>
      <p:pic>
        <p:nvPicPr>
          <p:cNvPr id="205" name="Google Shape;205;p23"/>
          <p:cNvPicPr preferRelativeResize="0"/>
          <p:nvPr/>
        </p:nvPicPr>
        <p:blipFill>
          <a:blip r:embed="rId5">
            <a:alphaModFix/>
          </a:blip>
          <a:stretch>
            <a:fillRect/>
          </a:stretch>
        </p:blipFill>
        <p:spPr>
          <a:xfrm>
            <a:off x="3834088" y="1886450"/>
            <a:ext cx="1431425" cy="2890276"/>
          </a:xfrm>
          <a:prstGeom prst="rect">
            <a:avLst/>
          </a:prstGeom>
          <a:noFill/>
          <a:ln>
            <a:noFill/>
          </a:ln>
        </p:spPr>
      </p:pic>
      <p:pic>
        <p:nvPicPr>
          <p:cNvPr id="206" name="Google Shape;206;p23"/>
          <p:cNvPicPr preferRelativeResize="0"/>
          <p:nvPr/>
        </p:nvPicPr>
        <p:blipFill>
          <a:blip r:embed="rId6">
            <a:alphaModFix/>
          </a:blip>
          <a:stretch>
            <a:fillRect/>
          </a:stretch>
        </p:blipFill>
        <p:spPr>
          <a:xfrm>
            <a:off x="5265512" y="1886450"/>
            <a:ext cx="1453620" cy="2892398"/>
          </a:xfrm>
          <a:prstGeom prst="rect">
            <a:avLst/>
          </a:prstGeom>
          <a:noFill/>
          <a:ln>
            <a:noFill/>
          </a:ln>
        </p:spPr>
      </p:pic>
      <p:pic>
        <p:nvPicPr>
          <p:cNvPr id="207" name="Google Shape;207;p23"/>
          <p:cNvPicPr preferRelativeResize="0"/>
          <p:nvPr/>
        </p:nvPicPr>
        <p:blipFill>
          <a:blip r:embed="rId7">
            <a:alphaModFix/>
          </a:blip>
          <a:stretch>
            <a:fillRect/>
          </a:stretch>
        </p:blipFill>
        <p:spPr>
          <a:xfrm>
            <a:off x="6719138" y="1888575"/>
            <a:ext cx="1453625" cy="2892343"/>
          </a:xfrm>
          <a:prstGeom prst="rect">
            <a:avLst/>
          </a:prstGeom>
          <a:noFill/>
          <a:ln>
            <a:noFill/>
          </a:ln>
        </p:spPr>
      </p:pic>
      <p:sp>
        <p:nvSpPr>
          <p:cNvPr id="208" name="Google Shape;208;p23"/>
          <p:cNvSpPr/>
          <p:nvPr/>
        </p:nvSpPr>
        <p:spPr>
          <a:xfrm>
            <a:off x="6001000" y="2935075"/>
            <a:ext cx="539700" cy="5532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p23"/>
          <p:cNvSpPr/>
          <p:nvPr/>
        </p:nvSpPr>
        <p:spPr>
          <a:xfrm>
            <a:off x="2259975" y="3234225"/>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23"/>
          <p:cNvSpPr/>
          <p:nvPr/>
        </p:nvSpPr>
        <p:spPr>
          <a:xfrm>
            <a:off x="3650375" y="3234225"/>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23"/>
          <p:cNvSpPr/>
          <p:nvPr/>
        </p:nvSpPr>
        <p:spPr>
          <a:xfrm>
            <a:off x="5102550" y="32342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23"/>
          <p:cNvSpPr/>
          <p:nvPr/>
        </p:nvSpPr>
        <p:spPr>
          <a:xfrm>
            <a:off x="6554725" y="3234225"/>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6" name="Shape 216"/>
        <p:cNvGrpSpPr/>
        <p:nvPr/>
      </p:nvGrpSpPr>
      <p:grpSpPr>
        <a:xfrm>
          <a:off x="0" y="0"/>
          <a:ext cx="0" cy="0"/>
          <a:chOff x="0" y="0"/>
          <a:chExt cx="0" cy="0"/>
        </a:xfrm>
      </p:grpSpPr>
      <p:sp>
        <p:nvSpPr>
          <p:cNvPr id="217" name="Google Shape;217;p24"/>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Teacher </a:t>
            </a:r>
            <a:r>
              <a:rPr lang="en" sz="3600">
                <a:solidFill>
                  <a:srgbClr val="FFB600"/>
                </a:solidFill>
              </a:rPr>
              <a:t>Tasks</a:t>
            </a:r>
            <a:endParaRPr sz="3600">
              <a:solidFill>
                <a:srgbClr val="FFB600"/>
              </a:solidFill>
            </a:endParaRPr>
          </a:p>
        </p:txBody>
      </p:sp>
      <p:sp>
        <p:nvSpPr>
          <p:cNvPr id="218" name="Google Shape;218;p24"/>
          <p:cNvSpPr txBox="1"/>
          <p:nvPr>
            <p:ph idx="4294967295" type="subTitle"/>
          </p:nvPr>
        </p:nvSpPr>
        <p:spPr>
          <a:xfrm>
            <a:off x="1461750" y="1220750"/>
            <a:ext cx="6531300" cy="66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Share how you are feeling at the beginning of class </a:t>
            </a:r>
            <a:r>
              <a:rPr lang="en" sz="1200">
                <a:solidFill>
                  <a:schemeClr val="dk2"/>
                </a:solidFill>
              </a:rPr>
              <a:t>(simple)</a:t>
            </a:r>
            <a:endParaRPr b="1" sz="1200"/>
          </a:p>
        </p:txBody>
      </p:sp>
      <p:sp>
        <p:nvSpPr>
          <p:cNvPr id="219" name="Google Shape;219;p24"/>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20" name="Google Shape;220;p24"/>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21" name="Google Shape;221;p24"/>
          <p:cNvPicPr preferRelativeResize="0"/>
          <p:nvPr/>
        </p:nvPicPr>
        <p:blipFill>
          <a:blip r:embed="rId3">
            <a:alphaModFix/>
          </a:blip>
          <a:stretch>
            <a:fillRect/>
          </a:stretch>
        </p:blipFill>
        <p:spPr>
          <a:xfrm>
            <a:off x="1679213" y="1886450"/>
            <a:ext cx="1452175" cy="2881274"/>
          </a:xfrm>
          <a:prstGeom prst="rect">
            <a:avLst/>
          </a:prstGeom>
          <a:noFill/>
          <a:ln>
            <a:noFill/>
          </a:ln>
        </p:spPr>
      </p:pic>
      <p:pic>
        <p:nvPicPr>
          <p:cNvPr id="222" name="Google Shape;222;p24"/>
          <p:cNvPicPr preferRelativeResize="0"/>
          <p:nvPr/>
        </p:nvPicPr>
        <p:blipFill>
          <a:blip r:embed="rId4">
            <a:alphaModFix/>
          </a:blip>
          <a:stretch>
            <a:fillRect/>
          </a:stretch>
        </p:blipFill>
        <p:spPr>
          <a:xfrm>
            <a:off x="227038" y="1886450"/>
            <a:ext cx="1452176" cy="2881266"/>
          </a:xfrm>
          <a:prstGeom prst="rect">
            <a:avLst/>
          </a:prstGeom>
          <a:noFill/>
          <a:ln>
            <a:noFill/>
          </a:ln>
        </p:spPr>
      </p:pic>
      <p:pic>
        <p:nvPicPr>
          <p:cNvPr id="223" name="Google Shape;223;p24"/>
          <p:cNvPicPr preferRelativeResize="0"/>
          <p:nvPr/>
        </p:nvPicPr>
        <p:blipFill>
          <a:blip r:embed="rId5">
            <a:alphaModFix/>
          </a:blip>
          <a:stretch>
            <a:fillRect/>
          </a:stretch>
        </p:blipFill>
        <p:spPr>
          <a:xfrm>
            <a:off x="3131388" y="1886450"/>
            <a:ext cx="1452174" cy="2881276"/>
          </a:xfrm>
          <a:prstGeom prst="rect">
            <a:avLst/>
          </a:prstGeom>
          <a:noFill/>
          <a:ln>
            <a:noFill/>
          </a:ln>
        </p:spPr>
      </p:pic>
      <p:pic>
        <p:nvPicPr>
          <p:cNvPr id="224" name="Google Shape;224;p24"/>
          <p:cNvPicPr preferRelativeResize="0"/>
          <p:nvPr/>
        </p:nvPicPr>
        <p:blipFill>
          <a:blip r:embed="rId6">
            <a:alphaModFix/>
          </a:blip>
          <a:stretch>
            <a:fillRect/>
          </a:stretch>
        </p:blipFill>
        <p:spPr>
          <a:xfrm>
            <a:off x="4583563" y="1886450"/>
            <a:ext cx="1452176" cy="2881274"/>
          </a:xfrm>
          <a:prstGeom prst="rect">
            <a:avLst/>
          </a:prstGeom>
          <a:noFill/>
          <a:ln>
            <a:noFill/>
          </a:ln>
        </p:spPr>
      </p:pic>
      <p:pic>
        <p:nvPicPr>
          <p:cNvPr id="225" name="Google Shape;225;p24"/>
          <p:cNvPicPr preferRelativeResize="0"/>
          <p:nvPr/>
        </p:nvPicPr>
        <p:blipFill>
          <a:blip r:embed="rId7">
            <a:alphaModFix/>
          </a:blip>
          <a:stretch>
            <a:fillRect/>
          </a:stretch>
        </p:blipFill>
        <p:spPr>
          <a:xfrm>
            <a:off x="6035738" y="1886450"/>
            <a:ext cx="1429040" cy="2881276"/>
          </a:xfrm>
          <a:prstGeom prst="rect">
            <a:avLst/>
          </a:prstGeom>
          <a:noFill/>
          <a:ln>
            <a:noFill/>
          </a:ln>
        </p:spPr>
      </p:pic>
      <p:pic>
        <p:nvPicPr>
          <p:cNvPr id="226" name="Google Shape;226;p24"/>
          <p:cNvPicPr preferRelativeResize="0"/>
          <p:nvPr/>
        </p:nvPicPr>
        <p:blipFill>
          <a:blip r:embed="rId8">
            <a:alphaModFix/>
          </a:blip>
          <a:stretch>
            <a:fillRect/>
          </a:stretch>
        </p:blipFill>
        <p:spPr>
          <a:xfrm>
            <a:off x="7464788" y="1886450"/>
            <a:ext cx="1452174" cy="2881274"/>
          </a:xfrm>
          <a:prstGeom prst="rect">
            <a:avLst/>
          </a:prstGeom>
          <a:noFill/>
          <a:ln>
            <a:noFill/>
          </a:ln>
        </p:spPr>
      </p:pic>
      <p:sp>
        <p:nvSpPr>
          <p:cNvPr id="227" name="Google Shape;227;p24"/>
          <p:cNvSpPr/>
          <p:nvPr/>
        </p:nvSpPr>
        <p:spPr>
          <a:xfrm>
            <a:off x="14828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p24"/>
          <p:cNvSpPr/>
          <p:nvPr/>
        </p:nvSpPr>
        <p:spPr>
          <a:xfrm>
            <a:off x="29494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9" name="Google Shape;229;p24"/>
          <p:cNvSpPr/>
          <p:nvPr/>
        </p:nvSpPr>
        <p:spPr>
          <a:xfrm>
            <a:off x="4401600" y="3229750"/>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24"/>
          <p:cNvSpPr/>
          <p:nvPr/>
        </p:nvSpPr>
        <p:spPr>
          <a:xfrm>
            <a:off x="7320375" y="3229725"/>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34" name="Shape 234"/>
        <p:cNvGrpSpPr/>
        <p:nvPr/>
      </p:nvGrpSpPr>
      <p:grpSpPr>
        <a:xfrm>
          <a:off x="0" y="0"/>
          <a:ext cx="0" cy="0"/>
          <a:chOff x="0" y="0"/>
          <a:chExt cx="0" cy="0"/>
        </a:xfrm>
      </p:grpSpPr>
      <p:sp>
        <p:nvSpPr>
          <p:cNvPr id="235" name="Google Shape;235;p25"/>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Teacher Tasks</a:t>
            </a:r>
            <a:endParaRPr sz="3600">
              <a:solidFill>
                <a:srgbClr val="FFB600"/>
              </a:solidFill>
            </a:endParaRPr>
          </a:p>
        </p:txBody>
      </p:sp>
      <p:sp>
        <p:nvSpPr>
          <p:cNvPr id="236" name="Google Shape;236;p25"/>
          <p:cNvSpPr txBox="1"/>
          <p:nvPr>
            <p:ph idx="4294967295" type="subTitle"/>
          </p:nvPr>
        </p:nvSpPr>
        <p:spPr>
          <a:xfrm>
            <a:off x="1453650" y="1088825"/>
            <a:ext cx="6531300" cy="6930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Clr>
                <a:schemeClr val="dk1"/>
              </a:buClr>
              <a:buSzPts val="1100"/>
              <a:buFont typeface="Arial"/>
              <a:buNone/>
            </a:pPr>
            <a:r>
              <a:rPr lang="en">
                <a:solidFill>
                  <a:schemeClr val="dk2"/>
                </a:solidFill>
              </a:rPr>
              <a:t>Analyze the synthesized data of student feedback to tailor the classroom experience </a:t>
            </a:r>
            <a:r>
              <a:rPr lang="en" sz="1200">
                <a:solidFill>
                  <a:schemeClr val="dk2"/>
                </a:solidFill>
              </a:rPr>
              <a:t>(medium)</a:t>
            </a:r>
            <a:endParaRPr>
              <a:solidFill>
                <a:schemeClr val="dk2"/>
              </a:solidFill>
            </a:endParaRPr>
          </a:p>
        </p:txBody>
      </p:sp>
      <p:sp>
        <p:nvSpPr>
          <p:cNvPr id="237" name="Google Shape;237;p2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38" name="Google Shape;238;p25"/>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39" name="Google Shape;239;p25"/>
          <p:cNvPicPr preferRelativeResize="0"/>
          <p:nvPr/>
        </p:nvPicPr>
        <p:blipFill>
          <a:blip r:embed="rId3">
            <a:alphaModFix/>
          </a:blip>
          <a:stretch>
            <a:fillRect/>
          </a:stretch>
        </p:blipFill>
        <p:spPr>
          <a:xfrm>
            <a:off x="284775" y="1886450"/>
            <a:ext cx="1429066" cy="2881276"/>
          </a:xfrm>
          <a:prstGeom prst="rect">
            <a:avLst/>
          </a:prstGeom>
          <a:noFill/>
          <a:ln>
            <a:noFill/>
          </a:ln>
        </p:spPr>
      </p:pic>
      <p:pic>
        <p:nvPicPr>
          <p:cNvPr id="240" name="Google Shape;240;p25"/>
          <p:cNvPicPr preferRelativeResize="0"/>
          <p:nvPr/>
        </p:nvPicPr>
        <p:blipFill>
          <a:blip r:embed="rId4">
            <a:alphaModFix/>
          </a:blip>
          <a:stretch>
            <a:fillRect/>
          </a:stretch>
        </p:blipFill>
        <p:spPr>
          <a:xfrm>
            <a:off x="1713850" y="1886450"/>
            <a:ext cx="1429074" cy="2881275"/>
          </a:xfrm>
          <a:prstGeom prst="rect">
            <a:avLst/>
          </a:prstGeom>
          <a:noFill/>
          <a:ln>
            <a:noFill/>
          </a:ln>
        </p:spPr>
      </p:pic>
      <p:pic>
        <p:nvPicPr>
          <p:cNvPr id="241" name="Google Shape;241;p25"/>
          <p:cNvPicPr preferRelativeResize="0"/>
          <p:nvPr/>
        </p:nvPicPr>
        <p:blipFill>
          <a:blip r:embed="rId5">
            <a:alphaModFix/>
          </a:blip>
          <a:stretch>
            <a:fillRect/>
          </a:stretch>
        </p:blipFill>
        <p:spPr>
          <a:xfrm>
            <a:off x="3142925" y="1886383"/>
            <a:ext cx="1429075" cy="2881342"/>
          </a:xfrm>
          <a:prstGeom prst="rect">
            <a:avLst/>
          </a:prstGeom>
          <a:noFill/>
          <a:ln>
            <a:noFill/>
          </a:ln>
        </p:spPr>
      </p:pic>
      <p:pic>
        <p:nvPicPr>
          <p:cNvPr id="242" name="Google Shape;242;p25"/>
          <p:cNvPicPr preferRelativeResize="0"/>
          <p:nvPr/>
        </p:nvPicPr>
        <p:blipFill>
          <a:blip r:embed="rId6">
            <a:alphaModFix/>
          </a:blip>
          <a:stretch>
            <a:fillRect/>
          </a:stretch>
        </p:blipFill>
        <p:spPr>
          <a:xfrm>
            <a:off x="4572000" y="1886412"/>
            <a:ext cx="1429075" cy="2881349"/>
          </a:xfrm>
          <a:prstGeom prst="rect">
            <a:avLst/>
          </a:prstGeom>
          <a:noFill/>
          <a:ln>
            <a:noFill/>
          </a:ln>
        </p:spPr>
      </p:pic>
      <p:pic>
        <p:nvPicPr>
          <p:cNvPr id="243" name="Google Shape;243;p25"/>
          <p:cNvPicPr preferRelativeResize="0"/>
          <p:nvPr/>
        </p:nvPicPr>
        <p:blipFill>
          <a:blip r:embed="rId7">
            <a:alphaModFix/>
          </a:blip>
          <a:stretch>
            <a:fillRect/>
          </a:stretch>
        </p:blipFill>
        <p:spPr>
          <a:xfrm>
            <a:off x="6001074" y="1888553"/>
            <a:ext cx="1429075" cy="2877061"/>
          </a:xfrm>
          <a:prstGeom prst="rect">
            <a:avLst/>
          </a:prstGeom>
          <a:noFill/>
          <a:ln>
            <a:noFill/>
          </a:ln>
        </p:spPr>
      </p:pic>
      <p:pic>
        <p:nvPicPr>
          <p:cNvPr id="244" name="Google Shape;244;p25"/>
          <p:cNvPicPr preferRelativeResize="0"/>
          <p:nvPr/>
        </p:nvPicPr>
        <p:blipFill>
          <a:blip r:embed="rId8">
            <a:alphaModFix/>
          </a:blip>
          <a:stretch>
            <a:fillRect/>
          </a:stretch>
        </p:blipFill>
        <p:spPr>
          <a:xfrm>
            <a:off x="7430150" y="1888550"/>
            <a:ext cx="1429075" cy="2877074"/>
          </a:xfrm>
          <a:prstGeom prst="rect">
            <a:avLst/>
          </a:prstGeom>
          <a:noFill/>
          <a:ln>
            <a:noFill/>
          </a:ln>
        </p:spPr>
      </p:pic>
      <p:sp>
        <p:nvSpPr>
          <p:cNvPr id="245" name="Google Shape;245;p25"/>
          <p:cNvSpPr/>
          <p:nvPr/>
        </p:nvSpPr>
        <p:spPr>
          <a:xfrm>
            <a:off x="14828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25"/>
          <p:cNvSpPr/>
          <p:nvPr/>
        </p:nvSpPr>
        <p:spPr>
          <a:xfrm>
            <a:off x="29494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25"/>
          <p:cNvSpPr/>
          <p:nvPr/>
        </p:nvSpPr>
        <p:spPr>
          <a:xfrm>
            <a:off x="4401600" y="3229750"/>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25"/>
          <p:cNvSpPr/>
          <p:nvPr/>
        </p:nvSpPr>
        <p:spPr>
          <a:xfrm>
            <a:off x="58262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9" name="Google Shape;249;p25"/>
          <p:cNvSpPr/>
          <p:nvPr/>
        </p:nvSpPr>
        <p:spPr>
          <a:xfrm>
            <a:off x="72928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25"/>
          <p:cNvSpPr/>
          <p:nvPr/>
        </p:nvSpPr>
        <p:spPr>
          <a:xfrm>
            <a:off x="4742404" y="3821125"/>
            <a:ext cx="1083900" cy="2028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54" name="Shape 254"/>
        <p:cNvGrpSpPr/>
        <p:nvPr/>
      </p:nvGrpSpPr>
      <p:grpSpPr>
        <a:xfrm>
          <a:off x="0" y="0"/>
          <a:ext cx="0" cy="0"/>
          <a:chOff x="0" y="0"/>
          <a:chExt cx="0" cy="0"/>
        </a:xfrm>
      </p:grpSpPr>
      <p:sp>
        <p:nvSpPr>
          <p:cNvPr id="255" name="Google Shape;255;p26"/>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Teacher Tasks</a:t>
            </a:r>
            <a:endParaRPr sz="3600">
              <a:solidFill>
                <a:srgbClr val="FFB600"/>
              </a:solidFill>
            </a:endParaRPr>
          </a:p>
        </p:txBody>
      </p:sp>
      <p:sp>
        <p:nvSpPr>
          <p:cNvPr id="256" name="Google Shape;256;p26"/>
          <p:cNvSpPr txBox="1"/>
          <p:nvPr>
            <p:ph idx="4294967295" type="subTitle"/>
          </p:nvPr>
        </p:nvSpPr>
        <p:spPr>
          <a:xfrm>
            <a:off x="1461750" y="1220750"/>
            <a:ext cx="6905400" cy="66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Receive and respond to requests for extra attention/help</a:t>
            </a:r>
            <a:r>
              <a:rPr lang="en" sz="1400">
                <a:solidFill>
                  <a:schemeClr val="dk2"/>
                </a:solidFill>
              </a:rPr>
              <a:t> </a:t>
            </a:r>
            <a:r>
              <a:rPr lang="en" sz="1200">
                <a:solidFill>
                  <a:schemeClr val="dk2"/>
                </a:solidFill>
              </a:rPr>
              <a:t>(complex)</a:t>
            </a:r>
            <a:endParaRPr b="1" sz="1200"/>
          </a:p>
        </p:txBody>
      </p:sp>
      <p:sp>
        <p:nvSpPr>
          <p:cNvPr id="257" name="Google Shape;257;p26"/>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58" name="Google Shape;258;p26"/>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59" name="Google Shape;259;p26"/>
          <p:cNvPicPr preferRelativeResize="0"/>
          <p:nvPr/>
        </p:nvPicPr>
        <p:blipFill>
          <a:blip r:embed="rId3">
            <a:alphaModFix/>
          </a:blip>
          <a:stretch>
            <a:fillRect/>
          </a:stretch>
        </p:blipFill>
        <p:spPr>
          <a:xfrm>
            <a:off x="3125813" y="1853350"/>
            <a:ext cx="1463300" cy="2881349"/>
          </a:xfrm>
          <a:prstGeom prst="rect">
            <a:avLst/>
          </a:prstGeom>
          <a:noFill/>
          <a:ln>
            <a:noFill/>
          </a:ln>
        </p:spPr>
      </p:pic>
      <p:pic>
        <p:nvPicPr>
          <p:cNvPr id="260" name="Google Shape;260;p26"/>
          <p:cNvPicPr preferRelativeResize="0"/>
          <p:nvPr/>
        </p:nvPicPr>
        <p:blipFill>
          <a:blip r:embed="rId4">
            <a:alphaModFix/>
          </a:blip>
          <a:stretch>
            <a:fillRect/>
          </a:stretch>
        </p:blipFill>
        <p:spPr>
          <a:xfrm>
            <a:off x="1696738" y="1853362"/>
            <a:ext cx="1429075" cy="2881349"/>
          </a:xfrm>
          <a:prstGeom prst="rect">
            <a:avLst/>
          </a:prstGeom>
          <a:noFill/>
          <a:ln>
            <a:noFill/>
          </a:ln>
        </p:spPr>
      </p:pic>
      <p:sp>
        <p:nvSpPr>
          <p:cNvPr id="261" name="Google Shape;261;p26"/>
          <p:cNvSpPr/>
          <p:nvPr/>
        </p:nvSpPr>
        <p:spPr>
          <a:xfrm>
            <a:off x="1869329" y="3603225"/>
            <a:ext cx="1083900" cy="2028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62" name="Google Shape;262;p26"/>
          <p:cNvPicPr preferRelativeResize="0"/>
          <p:nvPr/>
        </p:nvPicPr>
        <p:blipFill>
          <a:blip r:embed="rId5">
            <a:alphaModFix/>
          </a:blip>
          <a:stretch>
            <a:fillRect/>
          </a:stretch>
        </p:blipFill>
        <p:spPr>
          <a:xfrm>
            <a:off x="4589112" y="1851222"/>
            <a:ext cx="1429074" cy="2883479"/>
          </a:xfrm>
          <a:prstGeom prst="rect">
            <a:avLst/>
          </a:prstGeom>
          <a:noFill/>
          <a:ln>
            <a:noFill/>
          </a:ln>
        </p:spPr>
      </p:pic>
      <p:pic>
        <p:nvPicPr>
          <p:cNvPr id="263" name="Google Shape;263;p26"/>
          <p:cNvPicPr preferRelativeResize="0"/>
          <p:nvPr/>
        </p:nvPicPr>
        <p:blipFill>
          <a:blip r:embed="rId6">
            <a:alphaModFix/>
          </a:blip>
          <a:stretch>
            <a:fillRect/>
          </a:stretch>
        </p:blipFill>
        <p:spPr>
          <a:xfrm>
            <a:off x="6018187" y="1849037"/>
            <a:ext cx="1429075" cy="2887838"/>
          </a:xfrm>
          <a:prstGeom prst="rect">
            <a:avLst/>
          </a:prstGeom>
          <a:noFill/>
          <a:ln>
            <a:noFill/>
          </a:ln>
        </p:spPr>
      </p:pic>
      <p:sp>
        <p:nvSpPr>
          <p:cNvPr id="264" name="Google Shape;264;p26"/>
          <p:cNvSpPr/>
          <p:nvPr/>
        </p:nvSpPr>
        <p:spPr>
          <a:xfrm>
            <a:off x="29306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26"/>
          <p:cNvSpPr/>
          <p:nvPr/>
        </p:nvSpPr>
        <p:spPr>
          <a:xfrm>
            <a:off x="43972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26"/>
          <p:cNvSpPr/>
          <p:nvPr/>
        </p:nvSpPr>
        <p:spPr>
          <a:xfrm>
            <a:off x="58262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0" name="Shape 270"/>
        <p:cNvGrpSpPr/>
        <p:nvPr/>
      </p:nvGrpSpPr>
      <p:grpSpPr>
        <a:xfrm>
          <a:off x="0" y="0"/>
          <a:ext cx="0" cy="0"/>
          <a:chOff x="0" y="0"/>
          <a:chExt cx="0" cy="0"/>
        </a:xfrm>
      </p:grpSpPr>
      <p:sp>
        <p:nvSpPr>
          <p:cNvPr id="271" name="Google Shape;271;p27"/>
          <p:cNvSpPr txBox="1"/>
          <p:nvPr>
            <p:ph idx="4294967295" type="ctrTitle"/>
          </p:nvPr>
        </p:nvSpPr>
        <p:spPr>
          <a:xfrm>
            <a:off x="685800" y="444650"/>
            <a:ext cx="3443400" cy="7761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solidFill>
                  <a:srgbClr val="FFB600"/>
                </a:solidFill>
              </a:rPr>
              <a:t>Teacher Tasks</a:t>
            </a:r>
            <a:endParaRPr sz="3600">
              <a:solidFill>
                <a:srgbClr val="FFB600"/>
              </a:solidFill>
            </a:endParaRPr>
          </a:p>
        </p:txBody>
      </p:sp>
      <p:sp>
        <p:nvSpPr>
          <p:cNvPr id="272" name="Google Shape;272;p27"/>
          <p:cNvSpPr txBox="1"/>
          <p:nvPr>
            <p:ph idx="4294967295" type="subTitle"/>
          </p:nvPr>
        </p:nvSpPr>
        <p:spPr>
          <a:xfrm>
            <a:off x="1461750" y="1220750"/>
            <a:ext cx="6905400" cy="6657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(Pt. 2) </a:t>
            </a:r>
            <a:r>
              <a:rPr lang="en">
                <a:solidFill>
                  <a:schemeClr val="dk2"/>
                </a:solidFill>
              </a:rPr>
              <a:t>Receive and respond to requests for extra attention/help</a:t>
            </a:r>
            <a:r>
              <a:rPr lang="en" sz="1400">
                <a:solidFill>
                  <a:schemeClr val="dk2"/>
                </a:solidFill>
              </a:rPr>
              <a:t> </a:t>
            </a:r>
            <a:r>
              <a:rPr lang="en" sz="1200">
                <a:solidFill>
                  <a:schemeClr val="dk2"/>
                </a:solidFill>
              </a:rPr>
              <a:t>(complex)</a:t>
            </a:r>
            <a:endParaRPr b="1" sz="1200"/>
          </a:p>
        </p:txBody>
      </p:sp>
      <p:sp>
        <p:nvSpPr>
          <p:cNvPr id="273" name="Google Shape;273;p27"/>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274" name="Google Shape;274;p27"/>
          <p:cNvSpPr/>
          <p:nvPr/>
        </p:nvSpPr>
        <p:spPr>
          <a:xfrm>
            <a:off x="8055177" y="292676"/>
            <a:ext cx="796167" cy="796157"/>
          </a:xfrm>
          <a:custGeom>
            <a:rect b="b" l="l" r="r" t="t"/>
            <a:pathLst>
              <a:path extrusionOk="0" h="16071" w="16072">
                <a:moveTo>
                  <a:pt x="8036" y="0"/>
                </a:moveTo>
                <a:lnTo>
                  <a:pt x="7938" y="24"/>
                </a:lnTo>
                <a:lnTo>
                  <a:pt x="7792" y="98"/>
                </a:lnTo>
                <a:lnTo>
                  <a:pt x="7328" y="366"/>
                </a:lnTo>
                <a:lnTo>
                  <a:pt x="7059" y="537"/>
                </a:lnTo>
                <a:lnTo>
                  <a:pt x="6766" y="757"/>
                </a:lnTo>
                <a:lnTo>
                  <a:pt x="6448" y="977"/>
                </a:lnTo>
                <a:lnTo>
                  <a:pt x="6155" y="1246"/>
                </a:lnTo>
                <a:lnTo>
                  <a:pt x="5887" y="1514"/>
                </a:lnTo>
                <a:lnTo>
                  <a:pt x="5643" y="1807"/>
                </a:lnTo>
                <a:lnTo>
                  <a:pt x="5447" y="2100"/>
                </a:lnTo>
                <a:lnTo>
                  <a:pt x="5374" y="2247"/>
                </a:lnTo>
                <a:lnTo>
                  <a:pt x="5325" y="2418"/>
                </a:lnTo>
                <a:lnTo>
                  <a:pt x="5276" y="2564"/>
                </a:lnTo>
                <a:lnTo>
                  <a:pt x="5252" y="2711"/>
                </a:lnTo>
                <a:lnTo>
                  <a:pt x="5252" y="2858"/>
                </a:lnTo>
                <a:lnTo>
                  <a:pt x="5276" y="3029"/>
                </a:lnTo>
                <a:lnTo>
                  <a:pt x="5325" y="3175"/>
                </a:lnTo>
                <a:lnTo>
                  <a:pt x="5398" y="3322"/>
                </a:lnTo>
                <a:lnTo>
                  <a:pt x="5496" y="3468"/>
                </a:lnTo>
                <a:lnTo>
                  <a:pt x="5618" y="3615"/>
                </a:lnTo>
                <a:lnTo>
                  <a:pt x="5814" y="3761"/>
                </a:lnTo>
                <a:lnTo>
                  <a:pt x="6009" y="3859"/>
                </a:lnTo>
                <a:lnTo>
                  <a:pt x="6204" y="3957"/>
                </a:lnTo>
                <a:lnTo>
                  <a:pt x="6424" y="4005"/>
                </a:lnTo>
                <a:lnTo>
                  <a:pt x="6644" y="4054"/>
                </a:lnTo>
                <a:lnTo>
                  <a:pt x="6864" y="4152"/>
                </a:lnTo>
                <a:lnTo>
                  <a:pt x="7059" y="4250"/>
                </a:lnTo>
                <a:lnTo>
                  <a:pt x="7254" y="4421"/>
                </a:lnTo>
                <a:lnTo>
                  <a:pt x="7425" y="4616"/>
                </a:lnTo>
                <a:lnTo>
                  <a:pt x="7523" y="4836"/>
                </a:lnTo>
                <a:lnTo>
                  <a:pt x="7596" y="5080"/>
                </a:lnTo>
                <a:lnTo>
                  <a:pt x="7621" y="5373"/>
                </a:lnTo>
                <a:lnTo>
                  <a:pt x="7596" y="5569"/>
                </a:lnTo>
                <a:lnTo>
                  <a:pt x="7572" y="5788"/>
                </a:lnTo>
                <a:lnTo>
                  <a:pt x="7499" y="5984"/>
                </a:lnTo>
                <a:lnTo>
                  <a:pt x="7425" y="6179"/>
                </a:lnTo>
                <a:lnTo>
                  <a:pt x="7328" y="6374"/>
                </a:lnTo>
                <a:lnTo>
                  <a:pt x="7206" y="6570"/>
                </a:lnTo>
                <a:lnTo>
                  <a:pt x="7059" y="6741"/>
                </a:lnTo>
                <a:lnTo>
                  <a:pt x="6913" y="6912"/>
                </a:lnTo>
                <a:lnTo>
                  <a:pt x="6742" y="7058"/>
                </a:lnTo>
                <a:lnTo>
                  <a:pt x="6571" y="7205"/>
                </a:lnTo>
                <a:lnTo>
                  <a:pt x="6400" y="7303"/>
                </a:lnTo>
                <a:lnTo>
                  <a:pt x="6204" y="7425"/>
                </a:lnTo>
                <a:lnTo>
                  <a:pt x="6009" y="7498"/>
                </a:lnTo>
                <a:lnTo>
                  <a:pt x="5789" y="7571"/>
                </a:lnTo>
                <a:lnTo>
                  <a:pt x="5569" y="7596"/>
                </a:lnTo>
                <a:lnTo>
                  <a:pt x="5374" y="7620"/>
                </a:lnTo>
                <a:lnTo>
                  <a:pt x="5105" y="7596"/>
                </a:lnTo>
                <a:lnTo>
                  <a:pt x="4861" y="7522"/>
                </a:lnTo>
                <a:lnTo>
                  <a:pt x="4617" y="7425"/>
                </a:lnTo>
                <a:lnTo>
                  <a:pt x="4421" y="7254"/>
                </a:lnTo>
                <a:lnTo>
                  <a:pt x="4250" y="7058"/>
                </a:lnTo>
                <a:lnTo>
                  <a:pt x="4128" y="6839"/>
                </a:lnTo>
                <a:lnTo>
                  <a:pt x="4055" y="6619"/>
                </a:lnTo>
                <a:lnTo>
                  <a:pt x="3982" y="6399"/>
                </a:lnTo>
                <a:lnTo>
                  <a:pt x="3933" y="6204"/>
                </a:lnTo>
                <a:lnTo>
                  <a:pt x="3860" y="6008"/>
                </a:lnTo>
                <a:lnTo>
                  <a:pt x="3762" y="5813"/>
                </a:lnTo>
                <a:lnTo>
                  <a:pt x="3615" y="5617"/>
                </a:lnTo>
                <a:lnTo>
                  <a:pt x="3469" y="5495"/>
                </a:lnTo>
                <a:lnTo>
                  <a:pt x="3322" y="5398"/>
                </a:lnTo>
                <a:lnTo>
                  <a:pt x="3176" y="5324"/>
                </a:lnTo>
                <a:lnTo>
                  <a:pt x="3029" y="5275"/>
                </a:lnTo>
                <a:lnTo>
                  <a:pt x="2858" y="5251"/>
                </a:lnTo>
                <a:lnTo>
                  <a:pt x="2712" y="5251"/>
                </a:lnTo>
                <a:lnTo>
                  <a:pt x="2565" y="5275"/>
                </a:lnTo>
                <a:lnTo>
                  <a:pt x="2419" y="5324"/>
                </a:lnTo>
                <a:lnTo>
                  <a:pt x="2248" y="5373"/>
                </a:lnTo>
                <a:lnTo>
                  <a:pt x="2101" y="5446"/>
                </a:lnTo>
                <a:lnTo>
                  <a:pt x="1808" y="5642"/>
                </a:lnTo>
                <a:lnTo>
                  <a:pt x="1515" y="5886"/>
                </a:lnTo>
                <a:lnTo>
                  <a:pt x="1246" y="6155"/>
                </a:lnTo>
                <a:lnTo>
                  <a:pt x="978" y="6448"/>
                </a:lnTo>
                <a:lnTo>
                  <a:pt x="758" y="6765"/>
                </a:lnTo>
                <a:lnTo>
                  <a:pt x="538" y="7058"/>
                </a:lnTo>
                <a:lnTo>
                  <a:pt x="367" y="7327"/>
                </a:lnTo>
                <a:lnTo>
                  <a:pt x="99" y="7791"/>
                </a:lnTo>
                <a:lnTo>
                  <a:pt x="25" y="7938"/>
                </a:lnTo>
                <a:lnTo>
                  <a:pt x="1" y="8035"/>
                </a:lnTo>
                <a:lnTo>
                  <a:pt x="25" y="8231"/>
                </a:lnTo>
                <a:lnTo>
                  <a:pt x="74" y="8402"/>
                </a:lnTo>
                <a:lnTo>
                  <a:pt x="172" y="8597"/>
                </a:lnTo>
                <a:lnTo>
                  <a:pt x="294" y="8744"/>
                </a:lnTo>
                <a:lnTo>
                  <a:pt x="587" y="9012"/>
                </a:lnTo>
                <a:lnTo>
                  <a:pt x="880" y="9256"/>
                </a:lnTo>
                <a:lnTo>
                  <a:pt x="1417" y="9696"/>
                </a:lnTo>
                <a:lnTo>
                  <a:pt x="1906" y="10062"/>
                </a:lnTo>
                <a:lnTo>
                  <a:pt x="2101" y="10233"/>
                </a:lnTo>
                <a:lnTo>
                  <a:pt x="2297" y="10404"/>
                </a:lnTo>
                <a:lnTo>
                  <a:pt x="2419" y="10575"/>
                </a:lnTo>
                <a:lnTo>
                  <a:pt x="2541" y="10746"/>
                </a:lnTo>
                <a:lnTo>
                  <a:pt x="2590" y="10917"/>
                </a:lnTo>
                <a:lnTo>
                  <a:pt x="2590" y="11113"/>
                </a:lnTo>
                <a:lnTo>
                  <a:pt x="2541" y="11308"/>
                </a:lnTo>
                <a:lnTo>
                  <a:pt x="2443" y="11528"/>
                </a:lnTo>
                <a:lnTo>
                  <a:pt x="2272" y="11772"/>
                </a:lnTo>
                <a:lnTo>
                  <a:pt x="2004" y="12041"/>
                </a:lnTo>
                <a:lnTo>
                  <a:pt x="1833" y="12212"/>
                </a:lnTo>
                <a:lnTo>
                  <a:pt x="1637" y="12309"/>
                </a:lnTo>
                <a:lnTo>
                  <a:pt x="1417" y="12383"/>
                </a:lnTo>
                <a:lnTo>
                  <a:pt x="1222" y="12431"/>
                </a:lnTo>
                <a:lnTo>
                  <a:pt x="1002" y="12480"/>
                </a:lnTo>
                <a:lnTo>
                  <a:pt x="782" y="12578"/>
                </a:lnTo>
                <a:lnTo>
                  <a:pt x="587" y="12700"/>
                </a:lnTo>
                <a:lnTo>
                  <a:pt x="367" y="12871"/>
                </a:lnTo>
                <a:lnTo>
                  <a:pt x="196" y="13066"/>
                </a:lnTo>
                <a:lnTo>
                  <a:pt x="99" y="13286"/>
                </a:lnTo>
                <a:lnTo>
                  <a:pt x="25" y="13530"/>
                </a:lnTo>
                <a:lnTo>
                  <a:pt x="1" y="13799"/>
                </a:lnTo>
                <a:lnTo>
                  <a:pt x="25" y="14019"/>
                </a:lnTo>
                <a:lnTo>
                  <a:pt x="50" y="14239"/>
                </a:lnTo>
                <a:lnTo>
                  <a:pt x="123" y="14434"/>
                </a:lnTo>
                <a:lnTo>
                  <a:pt x="221" y="14654"/>
                </a:lnTo>
                <a:lnTo>
                  <a:pt x="318" y="14825"/>
                </a:lnTo>
                <a:lnTo>
                  <a:pt x="440" y="15020"/>
                </a:lnTo>
                <a:lnTo>
                  <a:pt x="563" y="15191"/>
                </a:lnTo>
                <a:lnTo>
                  <a:pt x="709" y="15362"/>
                </a:lnTo>
                <a:lnTo>
                  <a:pt x="880" y="15509"/>
                </a:lnTo>
                <a:lnTo>
                  <a:pt x="1051" y="15631"/>
                </a:lnTo>
                <a:lnTo>
                  <a:pt x="1246" y="15753"/>
                </a:lnTo>
                <a:lnTo>
                  <a:pt x="1442" y="15875"/>
                </a:lnTo>
                <a:lnTo>
                  <a:pt x="1637" y="15948"/>
                </a:lnTo>
                <a:lnTo>
                  <a:pt x="1857" y="16022"/>
                </a:lnTo>
                <a:lnTo>
                  <a:pt x="2052" y="16046"/>
                </a:lnTo>
                <a:lnTo>
                  <a:pt x="2272" y="16070"/>
                </a:lnTo>
                <a:lnTo>
                  <a:pt x="2541" y="16046"/>
                </a:lnTo>
                <a:lnTo>
                  <a:pt x="2785" y="15973"/>
                </a:lnTo>
                <a:lnTo>
                  <a:pt x="3005" y="15875"/>
                </a:lnTo>
                <a:lnTo>
                  <a:pt x="3200" y="15704"/>
                </a:lnTo>
                <a:lnTo>
                  <a:pt x="3371" y="15509"/>
                </a:lnTo>
                <a:lnTo>
                  <a:pt x="3493" y="15289"/>
                </a:lnTo>
                <a:lnTo>
                  <a:pt x="3567" y="15094"/>
                </a:lnTo>
                <a:lnTo>
                  <a:pt x="3615" y="14874"/>
                </a:lnTo>
                <a:lnTo>
                  <a:pt x="3689" y="14654"/>
                </a:lnTo>
                <a:lnTo>
                  <a:pt x="3762" y="14459"/>
                </a:lnTo>
                <a:lnTo>
                  <a:pt x="3860" y="14239"/>
                </a:lnTo>
                <a:lnTo>
                  <a:pt x="4031" y="14068"/>
                </a:lnTo>
                <a:lnTo>
                  <a:pt x="4299" y="13824"/>
                </a:lnTo>
                <a:lnTo>
                  <a:pt x="4544" y="13628"/>
                </a:lnTo>
                <a:lnTo>
                  <a:pt x="4763" y="13530"/>
                </a:lnTo>
                <a:lnTo>
                  <a:pt x="4959" y="13482"/>
                </a:lnTo>
                <a:lnTo>
                  <a:pt x="5154" y="13482"/>
                </a:lnTo>
                <a:lnTo>
                  <a:pt x="5325" y="13530"/>
                </a:lnTo>
                <a:lnTo>
                  <a:pt x="5496" y="13653"/>
                </a:lnTo>
                <a:lnTo>
                  <a:pt x="5667" y="13775"/>
                </a:lnTo>
                <a:lnTo>
                  <a:pt x="5838" y="13970"/>
                </a:lnTo>
                <a:lnTo>
                  <a:pt x="6009" y="14165"/>
                </a:lnTo>
                <a:lnTo>
                  <a:pt x="6375" y="14654"/>
                </a:lnTo>
                <a:lnTo>
                  <a:pt x="6815" y="15191"/>
                </a:lnTo>
                <a:lnTo>
                  <a:pt x="7059" y="15484"/>
                </a:lnTo>
                <a:lnTo>
                  <a:pt x="7328" y="15777"/>
                </a:lnTo>
                <a:lnTo>
                  <a:pt x="7474" y="15899"/>
                </a:lnTo>
                <a:lnTo>
                  <a:pt x="7670" y="15997"/>
                </a:lnTo>
                <a:lnTo>
                  <a:pt x="7841" y="16046"/>
                </a:lnTo>
                <a:lnTo>
                  <a:pt x="8036" y="16070"/>
                </a:lnTo>
                <a:lnTo>
                  <a:pt x="8134" y="16046"/>
                </a:lnTo>
                <a:lnTo>
                  <a:pt x="8280" y="15973"/>
                </a:lnTo>
                <a:lnTo>
                  <a:pt x="8744" y="15704"/>
                </a:lnTo>
                <a:lnTo>
                  <a:pt x="9013" y="15533"/>
                </a:lnTo>
                <a:lnTo>
                  <a:pt x="9306" y="15313"/>
                </a:lnTo>
                <a:lnTo>
                  <a:pt x="9623" y="15094"/>
                </a:lnTo>
                <a:lnTo>
                  <a:pt x="9917" y="14825"/>
                </a:lnTo>
                <a:lnTo>
                  <a:pt x="10185" y="14556"/>
                </a:lnTo>
                <a:lnTo>
                  <a:pt x="10429" y="14263"/>
                </a:lnTo>
                <a:lnTo>
                  <a:pt x="10625" y="13970"/>
                </a:lnTo>
                <a:lnTo>
                  <a:pt x="10698" y="13824"/>
                </a:lnTo>
                <a:lnTo>
                  <a:pt x="10747" y="13653"/>
                </a:lnTo>
                <a:lnTo>
                  <a:pt x="10796" y="13506"/>
                </a:lnTo>
                <a:lnTo>
                  <a:pt x="10820" y="13359"/>
                </a:lnTo>
                <a:lnTo>
                  <a:pt x="10820" y="13213"/>
                </a:lnTo>
                <a:lnTo>
                  <a:pt x="10796" y="13042"/>
                </a:lnTo>
                <a:lnTo>
                  <a:pt x="10747" y="12895"/>
                </a:lnTo>
                <a:lnTo>
                  <a:pt x="10674" y="12749"/>
                </a:lnTo>
                <a:lnTo>
                  <a:pt x="10576" y="12602"/>
                </a:lnTo>
                <a:lnTo>
                  <a:pt x="10454" y="12456"/>
                </a:lnTo>
                <a:lnTo>
                  <a:pt x="10258" y="12309"/>
                </a:lnTo>
                <a:lnTo>
                  <a:pt x="10063" y="12212"/>
                </a:lnTo>
                <a:lnTo>
                  <a:pt x="9868" y="12138"/>
                </a:lnTo>
                <a:lnTo>
                  <a:pt x="9648" y="12065"/>
                </a:lnTo>
                <a:lnTo>
                  <a:pt x="9428" y="12016"/>
                </a:lnTo>
                <a:lnTo>
                  <a:pt x="9208" y="11919"/>
                </a:lnTo>
                <a:lnTo>
                  <a:pt x="9013" y="11821"/>
                </a:lnTo>
                <a:lnTo>
                  <a:pt x="8818" y="11650"/>
                </a:lnTo>
                <a:lnTo>
                  <a:pt x="8647" y="11454"/>
                </a:lnTo>
                <a:lnTo>
                  <a:pt x="8549" y="11235"/>
                </a:lnTo>
                <a:lnTo>
                  <a:pt x="8476" y="10990"/>
                </a:lnTo>
                <a:lnTo>
                  <a:pt x="8451" y="10697"/>
                </a:lnTo>
                <a:lnTo>
                  <a:pt x="8476" y="10502"/>
                </a:lnTo>
                <a:lnTo>
                  <a:pt x="8500" y="10282"/>
                </a:lnTo>
                <a:lnTo>
                  <a:pt x="8573" y="10087"/>
                </a:lnTo>
                <a:lnTo>
                  <a:pt x="8647" y="9891"/>
                </a:lnTo>
                <a:lnTo>
                  <a:pt x="8744" y="9696"/>
                </a:lnTo>
                <a:lnTo>
                  <a:pt x="8866" y="9501"/>
                </a:lnTo>
                <a:lnTo>
                  <a:pt x="9013" y="9330"/>
                </a:lnTo>
                <a:lnTo>
                  <a:pt x="9159" y="9159"/>
                </a:lnTo>
                <a:lnTo>
                  <a:pt x="9330" y="9012"/>
                </a:lnTo>
                <a:lnTo>
                  <a:pt x="9501" y="8890"/>
                </a:lnTo>
                <a:lnTo>
                  <a:pt x="9672" y="8768"/>
                </a:lnTo>
                <a:lnTo>
                  <a:pt x="9868" y="8646"/>
                </a:lnTo>
                <a:lnTo>
                  <a:pt x="10063" y="8573"/>
                </a:lnTo>
                <a:lnTo>
                  <a:pt x="10283" y="8499"/>
                </a:lnTo>
                <a:lnTo>
                  <a:pt x="10503" y="8475"/>
                </a:lnTo>
                <a:lnTo>
                  <a:pt x="10698" y="8450"/>
                </a:lnTo>
                <a:lnTo>
                  <a:pt x="10967" y="8475"/>
                </a:lnTo>
                <a:lnTo>
                  <a:pt x="11211" y="8548"/>
                </a:lnTo>
                <a:lnTo>
                  <a:pt x="11455" y="8646"/>
                </a:lnTo>
                <a:lnTo>
                  <a:pt x="11651" y="8817"/>
                </a:lnTo>
                <a:lnTo>
                  <a:pt x="11822" y="9012"/>
                </a:lnTo>
                <a:lnTo>
                  <a:pt x="11944" y="9232"/>
                </a:lnTo>
                <a:lnTo>
                  <a:pt x="12017" y="9452"/>
                </a:lnTo>
                <a:lnTo>
                  <a:pt x="12090" y="9672"/>
                </a:lnTo>
                <a:lnTo>
                  <a:pt x="12139" y="9867"/>
                </a:lnTo>
                <a:lnTo>
                  <a:pt x="12212" y="10062"/>
                </a:lnTo>
                <a:lnTo>
                  <a:pt x="12310" y="10258"/>
                </a:lnTo>
                <a:lnTo>
                  <a:pt x="12457" y="10453"/>
                </a:lnTo>
                <a:lnTo>
                  <a:pt x="12603" y="10575"/>
                </a:lnTo>
                <a:lnTo>
                  <a:pt x="12750" y="10673"/>
                </a:lnTo>
                <a:lnTo>
                  <a:pt x="12896" y="10746"/>
                </a:lnTo>
                <a:lnTo>
                  <a:pt x="13043" y="10795"/>
                </a:lnTo>
                <a:lnTo>
                  <a:pt x="13214" y="10819"/>
                </a:lnTo>
                <a:lnTo>
                  <a:pt x="13360" y="10819"/>
                </a:lnTo>
                <a:lnTo>
                  <a:pt x="13507" y="10795"/>
                </a:lnTo>
                <a:lnTo>
                  <a:pt x="13653" y="10746"/>
                </a:lnTo>
                <a:lnTo>
                  <a:pt x="13824" y="10697"/>
                </a:lnTo>
                <a:lnTo>
                  <a:pt x="13971" y="10624"/>
                </a:lnTo>
                <a:lnTo>
                  <a:pt x="14264" y="10429"/>
                </a:lnTo>
                <a:lnTo>
                  <a:pt x="14557" y="10184"/>
                </a:lnTo>
                <a:lnTo>
                  <a:pt x="14826" y="9916"/>
                </a:lnTo>
                <a:lnTo>
                  <a:pt x="15094" y="9623"/>
                </a:lnTo>
                <a:lnTo>
                  <a:pt x="15314" y="9305"/>
                </a:lnTo>
                <a:lnTo>
                  <a:pt x="15534" y="9012"/>
                </a:lnTo>
                <a:lnTo>
                  <a:pt x="15705" y="8744"/>
                </a:lnTo>
                <a:lnTo>
                  <a:pt x="15973" y="8279"/>
                </a:lnTo>
                <a:lnTo>
                  <a:pt x="16047" y="8133"/>
                </a:lnTo>
                <a:lnTo>
                  <a:pt x="16071" y="8035"/>
                </a:lnTo>
                <a:lnTo>
                  <a:pt x="16047" y="7840"/>
                </a:lnTo>
                <a:lnTo>
                  <a:pt x="15998" y="7669"/>
                </a:lnTo>
                <a:lnTo>
                  <a:pt x="15900" y="7474"/>
                </a:lnTo>
                <a:lnTo>
                  <a:pt x="15778" y="7327"/>
                </a:lnTo>
                <a:lnTo>
                  <a:pt x="15485" y="7058"/>
                </a:lnTo>
                <a:lnTo>
                  <a:pt x="15192" y="6814"/>
                </a:lnTo>
                <a:lnTo>
                  <a:pt x="14655" y="6374"/>
                </a:lnTo>
                <a:lnTo>
                  <a:pt x="14166" y="6008"/>
                </a:lnTo>
                <a:lnTo>
                  <a:pt x="13971" y="5837"/>
                </a:lnTo>
                <a:lnTo>
                  <a:pt x="13775" y="5666"/>
                </a:lnTo>
                <a:lnTo>
                  <a:pt x="13653" y="5495"/>
                </a:lnTo>
                <a:lnTo>
                  <a:pt x="13531" y="5324"/>
                </a:lnTo>
                <a:lnTo>
                  <a:pt x="13482" y="5153"/>
                </a:lnTo>
                <a:lnTo>
                  <a:pt x="13482" y="4958"/>
                </a:lnTo>
                <a:lnTo>
                  <a:pt x="13531" y="4763"/>
                </a:lnTo>
                <a:lnTo>
                  <a:pt x="13629" y="4543"/>
                </a:lnTo>
                <a:lnTo>
                  <a:pt x="13800" y="4299"/>
                </a:lnTo>
                <a:lnTo>
                  <a:pt x="14068" y="4030"/>
                </a:lnTo>
                <a:lnTo>
                  <a:pt x="14239" y="3859"/>
                </a:lnTo>
                <a:lnTo>
                  <a:pt x="14435" y="3761"/>
                </a:lnTo>
                <a:lnTo>
                  <a:pt x="14655" y="3688"/>
                </a:lnTo>
                <a:lnTo>
                  <a:pt x="14850" y="3639"/>
                </a:lnTo>
                <a:lnTo>
                  <a:pt x="15070" y="3590"/>
                </a:lnTo>
                <a:lnTo>
                  <a:pt x="15290" y="3493"/>
                </a:lnTo>
                <a:lnTo>
                  <a:pt x="15485" y="3370"/>
                </a:lnTo>
                <a:lnTo>
                  <a:pt x="15705" y="3199"/>
                </a:lnTo>
                <a:lnTo>
                  <a:pt x="15876" y="3004"/>
                </a:lnTo>
                <a:lnTo>
                  <a:pt x="15973" y="2784"/>
                </a:lnTo>
                <a:lnTo>
                  <a:pt x="16047" y="2540"/>
                </a:lnTo>
                <a:lnTo>
                  <a:pt x="16071" y="2271"/>
                </a:lnTo>
                <a:lnTo>
                  <a:pt x="16047" y="2052"/>
                </a:lnTo>
                <a:lnTo>
                  <a:pt x="16022" y="1832"/>
                </a:lnTo>
                <a:lnTo>
                  <a:pt x="15949" y="1636"/>
                </a:lnTo>
                <a:lnTo>
                  <a:pt x="15851" y="1417"/>
                </a:lnTo>
                <a:lnTo>
                  <a:pt x="15754" y="1246"/>
                </a:lnTo>
                <a:lnTo>
                  <a:pt x="15632" y="1050"/>
                </a:lnTo>
                <a:lnTo>
                  <a:pt x="15509" y="879"/>
                </a:lnTo>
                <a:lnTo>
                  <a:pt x="15363" y="708"/>
                </a:lnTo>
                <a:lnTo>
                  <a:pt x="15192" y="562"/>
                </a:lnTo>
                <a:lnTo>
                  <a:pt x="15021" y="440"/>
                </a:lnTo>
                <a:lnTo>
                  <a:pt x="14826" y="318"/>
                </a:lnTo>
                <a:lnTo>
                  <a:pt x="14630" y="195"/>
                </a:lnTo>
                <a:lnTo>
                  <a:pt x="14435" y="122"/>
                </a:lnTo>
                <a:lnTo>
                  <a:pt x="14215" y="49"/>
                </a:lnTo>
                <a:lnTo>
                  <a:pt x="14020" y="24"/>
                </a:lnTo>
                <a:lnTo>
                  <a:pt x="13800" y="0"/>
                </a:lnTo>
                <a:lnTo>
                  <a:pt x="13531" y="24"/>
                </a:lnTo>
                <a:lnTo>
                  <a:pt x="13287" y="98"/>
                </a:lnTo>
                <a:lnTo>
                  <a:pt x="13067" y="195"/>
                </a:lnTo>
                <a:lnTo>
                  <a:pt x="12872" y="366"/>
                </a:lnTo>
                <a:lnTo>
                  <a:pt x="12701" y="562"/>
                </a:lnTo>
                <a:lnTo>
                  <a:pt x="12579" y="782"/>
                </a:lnTo>
                <a:lnTo>
                  <a:pt x="12505" y="977"/>
                </a:lnTo>
                <a:lnTo>
                  <a:pt x="12457" y="1197"/>
                </a:lnTo>
                <a:lnTo>
                  <a:pt x="12383" y="1417"/>
                </a:lnTo>
                <a:lnTo>
                  <a:pt x="12310" y="1612"/>
                </a:lnTo>
                <a:lnTo>
                  <a:pt x="12212" y="1832"/>
                </a:lnTo>
                <a:lnTo>
                  <a:pt x="12041" y="2003"/>
                </a:lnTo>
                <a:lnTo>
                  <a:pt x="11773" y="2271"/>
                </a:lnTo>
                <a:lnTo>
                  <a:pt x="11528" y="2442"/>
                </a:lnTo>
                <a:lnTo>
                  <a:pt x="11309" y="2540"/>
                </a:lnTo>
                <a:lnTo>
                  <a:pt x="11113" y="2589"/>
                </a:lnTo>
                <a:lnTo>
                  <a:pt x="10918" y="2589"/>
                </a:lnTo>
                <a:lnTo>
                  <a:pt x="10747" y="2540"/>
                </a:lnTo>
                <a:lnTo>
                  <a:pt x="10576" y="2418"/>
                </a:lnTo>
                <a:lnTo>
                  <a:pt x="10405" y="2296"/>
                </a:lnTo>
                <a:lnTo>
                  <a:pt x="10234" y="2100"/>
                </a:lnTo>
                <a:lnTo>
                  <a:pt x="10063" y="1905"/>
                </a:lnTo>
                <a:lnTo>
                  <a:pt x="9697" y="1417"/>
                </a:lnTo>
                <a:lnTo>
                  <a:pt x="9257" y="879"/>
                </a:lnTo>
                <a:lnTo>
                  <a:pt x="9013" y="586"/>
                </a:lnTo>
                <a:lnTo>
                  <a:pt x="8744" y="293"/>
                </a:lnTo>
                <a:lnTo>
                  <a:pt x="8598" y="171"/>
                </a:lnTo>
                <a:lnTo>
                  <a:pt x="8402" y="73"/>
                </a:lnTo>
                <a:lnTo>
                  <a:pt x="8231" y="24"/>
                </a:lnTo>
                <a:lnTo>
                  <a:pt x="8036"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5" name="Google Shape;275;p27"/>
          <p:cNvPicPr preferRelativeResize="0"/>
          <p:nvPr/>
        </p:nvPicPr>
        <p:blipFill>
          <a:blip r:embed="rId3">
            <a:alphaModFix/>
          </a:blip>
          <a:stretch>
            <a:fillRect/>
          </a:stretch>
        </p:blipFill>
        <p:spPr>
          <a:xfrm>
            <a:off x="2428375" y="1886462"/>
            <a:ext cx="1429075" cy="2881349"/>
          </a:xfrm>
          <a:prstGeom prst="rect">
            <a:avLst/>
          </a:prstGeom>
          <a:noFill/>
          <a:ln>
            <a:noFill/>
          </a:ln>
        </p:spPr>
      </p:pic>
      <p:sp>
        <p:nvSpPr>
          <p:cNvPr id="276" name="Google Shape;276;p27"/>
          <p:cNvSpPr/>
          <p:nvPr/>
        </p:nvSpPr>
        <p:spPr>
          <a:xfrm>
            <a:off x="2597192" y="3993275"/>
            <a:ext cx="1083900" cy="2028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7" name="Google Shape;277;p27"/>
          <p:cNvPicPr preferRelativeResize="0"/>
          <p:nvPr/>
        </p:nvPicPr>
        <p:blipFill>
          <a:blip r:embed="rId4">
            <a:alphaModFix/>
          </a:blip>
          <a:stretch>
            <a:fillRect/>
          </a:stretch>
        </p:blipFill>
        <p:spPr>
          <a:xfrm>
            <a:off x="3857462" y="1894976"/>
            <a:ext cx="1429075" cy="2872824"/>
          </a:xfrm>
          <a:prstGeom prst="rect">
            <a:avLst/>
          </a:prstGeom>
          <a:noFill/>
          <a:ln>
            <a:noFill/>
          </a:ln>
        </p:spPr>
      </p:pic>
      <p:pic>
        <p:nvPicPr>
          <p:cNvPr id="278" name="Google Shape;278;p27"/>
          <p:cNvPicPr preferRelativeResize="0"/>
          <p:nvPr/>
        </p:nvPicPr>
        <p:blipFill>
          <a:blip r:embed="rId5">
            <a:alphaModFix/>
          </a:blip>
          <a:stretch>
            <a:fillRect/>
          </a:stretch>
        </p:blipFill>
        <p:spPr>
          <a:xfrm>
            <a:off x="5286537" y="1894975"/>
            <a:ext cx="1429074" cy="2860256"/>
          </a:xfrm>
          <a:prstGeom prst="rect">
            <a:avLst/>
          </a:prstGeom>
          <a:noFill/>
          <a:ln>
            <a:noFill/>
          </a:ln>
        </p:spPr>
      </p:pic>
      <p:sp>
        <p:nvSpPr>
          <p:cNvPr id="279" name="Google Shape;279;p27"/>
          <p:cNvSpPr/>
          <p:nvPr/>
        </p:nvSpPr>
        <p:spPr>
          <a:xfrm>
            <a:off x="4030054" y="3707600"/>
            <a:ext cx="1083900" cy="202800"/>
          </a:xfrm>
          <a:prstGeom prst="rect">
            <a:avLst/>
          </a:prstGeom>
          <a:noFill/>
          <a:ln cap="flat" cmpd="sng" w="9525">
            <a:solidFill>
              <a:srgbClr val="00FFFF"/>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0" name="Google Shape;280;p27"/>
          <p:cNvSpPr/>
          <p:nvPr/>
        </p:nvSpPr>
        <p:spPr>
          <a:xfrm>
            <a:off x="36926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p27"/>
          <p:cNvSpPr/>
          <p:nvPr/>
        </p:nvSpPr>
        <p:spPr>
          <a:xfrm>
            <a:off x="5140425" y="3229738"/>
            <a:ext cx="340800" cy="194700"/>
          </a:xfrm>
          <a:prstGeom prst="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5" name="Shape 285"/>
        <p:cNvGrpSpPr/>
        <p:nvPr/>
      </p:nvGrpSpPr>
      <p:grpSpPr>
        <a:xfrm>
          <a:off x="0" y="0"/>
          <a:ext cx="0" cy="0"/>
          <a:chOff x="0" y="0"/>
          <a:chExt cx="0" cy="0"/>
        </a:xfrm>
      </p:grpSpPr>
      <p:sp>
        <p:nvSpPr>
          <p:cNvPr id="286" name="Google Shape;286;p28"/>
          <p:cNvSpPr txBox="1"/>
          <p:nvPr>
            <p:ph type="ctrTitle"/>
          </p:nvPr>
        </p:nvSpPr>
        <p:spPr>
          <a:xfrm>
            <a:off x="685800" y="27263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Prototype Overview</a:t>
            </a:r>
            <a:endParaRPr>
              <a:solidFill>
                <a:srgbClr val="FFFFFF"/>
              </a:solidFill>
            </a:endParaRPr>
          </a:p>
        </p:txBody>
      </p:sp>
      <p:pic>
        <p:nvPicPr>
          <p:cNvPr id="287" name="Google Shape;287;p28"/>
          <p:cNvPicPr preferRelativeResize="0"/>
          <p:nvPr/>
        </p:nvPicPr>
        <p:blipFill rotWithShape="1">
          <a:blip r:embed="rId3">
            <a:alphaModFix/>
          </a:blip>
          <a:srcRect b="37895" l="11691" r="62070" t="31740"/>
          <a:stretch/>
        </p:blipFill>
        <p:spPr>
          <a:xfrm>
            <a:off x="7839800" y="298900"/>
            <a:ext cx="943728" cy="1092128"/>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1" name="Shape 291"/>
        <p:cNvGrpSpPr/>
        <p:nvPr/>
      </p:nvGrpSpPr>
      <p:grpSpPr>
        <a:xfrm>
          <a:off x="0" y="0"/>
          <a:ext cx="0" cy="0"/>
          <a:chOff x="0" y="0"/>
          <a:chExt cx="0" cy="0"/>
        </a:xfrm>
      </p:grpSpPr>
      <p:sp>
        <p:nvSpPr>
          <p:cNvPr id="292" name="Google Shape;292;p29"/>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Prototyping Tool</a:t>
            </a:r>
            <a:endParaRPr sz="4800"/>
          </a:p>
        </p:txBody>
      </p:sp>
      <p:sp>
        <p:nvSpPr>
          <p:cNvPr id="293" name="Google Shape;293;p29"/>
          <p:cNvSpPr txBox="1"/>
          <p:nvPr>
            <p:ph idx="1" type="body"/>
          </p:nvPr>
        </p:nvSpPr>
        <p:spPr>
          <a:xfrm>
            <a:off x="922000" y="1885950"/>
            <a:ext cx="7010700" cy="236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a:t>Figma and Sketch</a:t>
            </a:r>
            <a:endParaRPr/>
          </a:p>
          <a:p>
            <a:pPr indent="-342900" lvl="0" marL="457200" rtl="0" algn="l">
              <a:spcBef>
                <a:spcPts val="1000"/>
              </a:spcBef>
              <a:spcAft>
                <a:spcPts val="0"/>
              </a:spcAft>
              <a:buSzPts val="1800"/>
              <a:buChar char="●"/>
            </a:pPr>
            <a:r>
              <a:rPr lang="en"/>
              <a:t>Sketch was helpful to create the individual screens with more customizable tools than what were available on Figma</a:t>
            </a:r>
            <a:endParaRPr/>
          </a:p>
          <a:p>
            <a:pPr indent="-342900" lvl="0" marL="457200" rtl="0" algn="l">
              <a:spcBef>
                <a:spcPts val="1000"/>
              </a:spcBef>
              <a:spcAft>
                <a:spcPts val="0"/>
              </a:spcAft>
              <a:buSzPts val="1800"/>
              <a:buChar char="●"/>
            </a:pPr>
            <a:r>
              <a:rPr lang="en"/>
              <a:t>Figma was helpful to link the screens together through “buttons” to look like a functioning mobile app prototype</a:t>
            </a:r>
            <a:endParaRPr/>
          </a:p>
          <a:p>
            <a:pPr indent="-342900" lvl="0" marL="457200" rtl="0" algn="l">
              <a:spcBef>
                <a:spcPts val="1000"/>
              </a:spcBef>
              <a:spcAft>
                <a:spcPts val="1000"/>
              </a:spcAft>
              <a:buSzPts val="1800"/>
              <a:buChar char="●"/>
            </a:pPr>
            <a:r>
              <a:rPr lang="en"/>
              <a:t>Figma did have a bit of a learning curve</a:t>
            </a:r>
            <a:endParaRPr/>
          </a:p>
        </p:txBody>
      </p:sp>
      <p:sp>
        <p:nvSpPr>
          <p:cNvPr id="294" name="Google Shape;294;p2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295" name="Google Shape;295;p29"/>
          <p:cNvGrpSpPr/>
          <p:nvPr/>
        </p:nvGrpSpPr>
        <p:grpSpPr>
          <a:xfrm>
            <a:off x="8056529" y="173652"/>
            <a:ext cx="793438" cy="1034192"/>
            <a:chOff x="2624850" y="4296000"/>
            <a:chExt cx="380400" cy="495825"/>
          </a:xfrm>
        </p:grpSpPr>
        <p:sp>
          <p:nvSpPr>
            <p:cNvPr id="296" name="Google Shape;296;p29"/>
            <p:cNvSpPr/>
            <p:nvPr/>
          </p:nvSpPr>
          <p:spPr>
            <a:xfrm>
              <a:off x="2845875" y="4296000"/>
              <a:ext cx="126425" cy="125800"/>
            </a:xfrm>
            <a:custGeom>
              <a:rect b="b" l="l" r="r" t="t"/>
              <a:pathLst>
                <a:path extrusionOk="0" h="5032" w="5057">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p29"/>
            <p:cNvSpPr/>
            <p:nvPr/>
          </p:nvSpPr>
          <p:spPr>
            <a:xfrm>
              <a:off x="2635850" y="4316150"/>
              <a:ext cx="369400" cy="475675"/>
            </a:xfrm>
            <a:custGeom>
              <a:rect b="b" l="l" r="r" t="t"/>
              <a:pathLst>
                <a:path extrusionOk="0" h="19027" w="14776">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98" name="Google Shape;298;p29"/>
            <p:cNvSpPr/>
            <p:nvPr/>
          </p:nvSpPr>
          <p:spPr>
            <a:xfrm>
              <a:off x="2624850" y="4357675"/>
              <a:ext cx="171600" cy="171600"/>
            </a:xfrm>
            <a:custGeom>
              <a:rect b="b" l="l" r="r" t="t"/>
              <a:pathLst>
                <a:path extrusionOk="0" h="6864" w="6864">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2" name="Shape 302"/>
        <p:cNvGrpSpPr/>
        <p:nvPr/>
      </p:nvGrpSpPr>
      <p:grpSpPr>
        <a:xfrm>
          <a:off x="0" y="0"/>
          <a:ext cx="0" cy="0"/>
          <a:chOff x="0" y="0"/>
          <a:chExt cx="0" cy="0"/>
        </a:xfrm>
      </p:grpSpPr>
      <p:sp>
        <p:nvSpPr>
          <p:cNvPr id="303" name="Google Shape;303;p30"/>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Limitations/Tradeoffs</a:t>
            </a:r>
            <a:endParaRPr sz="4800"/>
          </a:p>
        </p:txBody>
      </p:sp>
      <p:sp>
        <p:nvSpPr>
          <p:cNvPr id="304" name="Google Shape;304;p30"/>
          <p:cNvSpPr txBox="1"/>
          <p:nvPr>
            <p:ph idx="1" type="body"/>
          </p:nvPr>
        </p:nvSpPr>
        <p:spPr>
          <a:xfrm>
            <a:off x="861625" y="2224201"/>
            <a:ext cx="6866100" cy="236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a:t>There is no actual data collection or synthesis going on</a:t>
            </a:r>
            <a:endParaRPr/>
          </a:p>
          <a:p>
            <a:pPr indent="-342900" lvl="0" marL="457200" rtl="0" algn="l">
              <a:spcBef>
                <a:spcPts val="1000"/>
              </a:spcBef>
              <a:spcAft>
                <a:spcPts val="1000"/>
              </a:spcAft>
              <a:buSzPts val="1800"/>
              <a:buChar char="●"/>
            </a:pPr>
            <a:r>
              <a:rPr lang="en"/>
              <a:t>The synthesized data displayed is simply a visual created through Sketch not representing any actual data</a:t>
            </a:r>
            <a:endParaRPr/>
          </a:p>
        </p:txBody>
      </p:sp>
      <p:sp>
        <p:nvSpPr>
          <p:cNvPr id="305" name="Google Shape;305;p3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06" name="Google Shape;306;p30"/>
          <p:cNvGrpSpPr/>
          <p:nvPr/>
        </p:nvGrpSpPr>
        <p:grpSpPr>
          <a:xfrm>
            <a:off x="8056529" y="173652"/>
            <a:ext cx="793438" cy="1034192"/>
            <a:chOff x="2624850" y="4296000"/>
            <a:chExt cx="380400" cy="495825"/>
          </a:xfrm>
        </p:grpSpPr>
        <p:sp>
          <p:nvSpPr>
            <p:cNvPr id="307" name="Google Shape;307;p30"/>
            <p:cNvSpPr/>
            <p:nvPr/>
          </p:nvSpPr>
          <p:spPr>
            <a:xfrm>
              <a:off x="2845875" y="4296000"/>
              <a:ext cx="126425" cy="125800"/>
            </a:xfrm>
            <a:custGeom>
              <a:rect b="b" l="l" r="r" t="t"/>
              <a:pathLst>
                <a:path extrusionOk="0" h="5032" w="5057">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8" name="Google Shape;308;p30"/>
            <p:cNvSpPr/>
            <p:nvPr/>
          </p:nvSpPr>
          <p:spPr>
            <a:xfrm>
              <a:off x="2635850" y="4316150"/>
              <a:ext cx="369400" cy="475675"/>
            </a:xfrm>
            <a:custGeom>
              <a:rect b="b" l="l" r="r" t="t"/>
              <a:pathLst>
                <a:path extrusionOk="0" h="19027" w="14776">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09" name="Google Shape;309;p30"/>
            <p:cNvSpPr/>
            <p:nvPr/>
          </p:nvSpPr>
          <p:spPr>
            <a:xfrm>
              <a:off x="2624850" y="4357675"/>
              <a:ext cx="171600" cy="171600"/>
            </a:xfrm>
            <a:custGeom>
              <a:rect b="b" l="l" r="r" t="t"/>
              <a:pathLst>
                <a:path extrusionOk="0" h="6864" w="6864">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 name="Shape 62"/>
        <p:cNvGrpSpPr/>
        <p:nvPr/>
      </p:nvGrpSpPr>
      <p:grpSpPr>
        <a:xfrm>
          <a:off x="0" y="0"/>
          <a:ext cx="0" cy="0"/>
          <a:chOff x="0" y="0"/>
          <a:chExt cx="0" cy="0"/>
        </a:xfrm>
      </p:grpSpPr>
      <p:sp>
        <p:nvSpPr>
          <p:cNvPr id="63" name="Google Shape;63;p13"/>
          <p:cNvSpPr txBox="1"/>
          <p:nvPr>
            <p:ph idx="1" type="body"/>
          </p:nvPr>
        </p:nvSpPr>
        <p:spPr>
          <a:xfrm>
            <a:off x="922000" y="820574"/>
            <a:ext cx="3543300" cy="3592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a:solidFill>
                  <a:schemeClr val="dk2"/>
                </a:solidFill>
                <a:latin typeface="Raleway"/>
                <a:ea typeface="Raleway"/>
                <a:cs typeface="Raleway"/>
                <a:sym typeface="Raleway"/>
              </a:rPr>
              <a:t>Problem</a:t>
            </a:r>
            <a:r>
              <a:rPr lang="en">
                <a:solidFill>
                  <a:schemeClr val="dk2"/>
                </a:solidFill>
              </a:rPr>
              <a:t>:</a:t>
            </a:r>
            <a:endParaRPr>
              <a:solidFill>
                <a:schemeClr val="dk2"/>
              </a:solidFill>
            </a:endParaRPr>
          </a:p>
          <a:p>
            <a:pPr indent="0" lvl="0" marL="0" rtl="0" algn="l">
              <a:spcBef>
                <a:spcPts val="600"/>
              </a:spcBef>
              <a:spcAft>
                <a:spcPts val="0"/>
              </a:spcAft>
              <a:buClr>
                <a:schemeClr val="dk1"/>
              </a:buClr>
              <a:buSzPts val="1100"/>
              <a:buFont typeface="Arial"/>
              <a:buNone/>
            </a:pPr>
            <a:r>
              <a:rPr lang="en">
                <a:solidFill>
                  <a:schemeClr val="dk2"/>
                </a:solidFill>
              </a:rPr>
              <a:t>How to effectively build positive student-teacher relationships</a:t>
            </a:r>
            <a:endParaRPr>
              <a:solidFill>
                <a:schemeClr val="dk2"/>
              </a:solidFill>
            </a:endParaRPr>
          </a:p>
          <a:p>
            <a:pPr indent="0" lvl="0" marL="0" rtl="0" algn="l">
              <a:spcBef>
                <a:spcPts val="600"/>
              </a:spcBef>
              <a:spcAft>
                <a:spcPts val="0"/>
              </a:spcAft>
              <a:buClr>
                <a:schemeClr val="dk1"/>
              </a:buClr>
              <a:buSzPts val="1100"/>
              <a:buFont typeface="Arial"/>
              <a:buNone/>
            </a:pPr>
            <a:r>
              <a:rPr lang="en">
                <a:solidFill>
                  <a:schemeClr val="dk2"/>
                </a:solidFill>
              </a:rPr>
              <a:t> </a:t>
            </a:r>
            <a:endParaRPr>
              <a:solidFill>
                <a:schemeClr val="dk2"/>
              </a:solidFill>
            </a:endParaRPr>
          </a:p>
          <a:p>
            <a:pPr indent="0" lvl="0" marL="0" rtl="0" algn="l">
              <a:spcBef>
                <a:spcPts val="600"/>
              </a:spcBef>
              <a:spcAft>
                <a:spcPts val="0"/>
              </a:spcAft>
              <a:buClr>
                <a:schemeClr val="dk1"/>
              </a:buClr>
              <a:buSzPts val="1100"/>
              <a:buFont typeface="Arial"/>
              <a:buNone/>
            </a:pPr>
            <a:r>
              <a:rPr b="1" lang="en">
                <a:solidFill>
                  <a:schemeClr val="dk2"/>
                </a:solidFill>
                <a:latin typeface="Raleway"/>
                <a:ea typeface="Raleway"/>
                <a:cs typeface="Raleway"/>
                <a:sym typeface="Raleway"/>
              </a:rPr>
              <a:t>Solution</a:t>
            </a:r>
            <a:r>
              <a:rPr lang="en">
                <a:solidFill>
                  <a:schemeClr val="dk2"/>
                </a:solidFill>
              </a:rPr>
              <a:t>:</a:t>
            </a:r>
            <a:endParaRPr>
              <a:solidFill>
                <a:schemeClr val="dk2"/>
              </a:solidFill>
            </a:endParaRPr>
          </a:p>
          <a:p>
            <a:pPr indent="0" lvl="0" marL="0" rtl="0" algn="l">
              <a:spcBef>
                <a:spcPts val="600"/>
              </a:spcBef>
              <a:spcAft>
                <a:spcPts val="0"/>
              </a:spcAft>
              <a:buClr>
                <a:schemeClr val="dk1"/>
              </a:buClr>
              <a:buSzPts val="1100"/>
              <a:buFont typeface="Arial"/>
              <a:buNone/>
            </a:pPr>
            <a:r>
              <a:rPr lang="en">
                <a:solidFill>
                  <a:schemeClr val="dk2"/>
                </a:solidFill>
              </a:rPr>
              <a:t>An application that collects data on how a teacher and his/her students are feeling to suggest activities that help tailor the classroom experience </a:t>
            </a:r>
            <a:endParaRPr b="1">
              <a:latin typeface="Raleway"/>
              <a:ea typeface="Raleway"/>
              <a:cs typeface="Raleway"/>
              <a:sym typeface="Raleway"/>
            </a:endParaRPr>
          </a:p>
        </p:txBody>
      </p:sp>
      <p:sp>
        <p:nvSpPr>
          <p:cNvPr id="64" name="Google Shape;64;p13"/>
          <p:cNvSpPr txBox="1"/>
          <p:nvPr>
            <p:ph idx="2" type="body"/>
          </p:nvPr>
        </p:nvSpPr>
        <p:spPr>
          <a:xfrm>
            <a:off x="4678675" y="820575"/>
            <a:ext cx="3543300" cy="39012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a:solidFill>
                  <a:schemeClr val="dk2"/>
                </a:solidFill>
                <a:latin typeface="Raleway"/>
                <a:ea typeface="Raleway"/>
                <a:cs typeface="Raleway"/>
                <a:sym typeface="Raleway"/>
              </a:rPr>
              <a:t>Value Proposition</a:t>
            </a:r>
            <a:endParaRPr b="1">
              <a:solidFill>
                <a:schemeClr val="dk2"/>
              </a:solidFill>
              <a:latin typeface="Raleway"/>
              <a:ea typeface="Raleway"/>
              <a:cs typeface="Raleway"/>
              <a:sym typeface="Raleway"/>
            </a:endParaRPr>
          </a:p>
          <a:p>
            <a:pPr indent="0" lvl="0" marL="0" rtl="0" algn="l">
              <a:spcBef>
                <a:spcPts val="600"/>
              </a:spcBef>
              <a:spcAft>
                <a:spcPts val="0"/>
              </a:spcAft>
              <a:buClr>
                <a:schemeClr val="dk1"/>
              </a:buClr>
              <a:buSzPts val="1100"/>
              <a:buFont typeface="Arial"/>
              <a:buNone/>
            </a:pPr>
            <a:r>
              <a:t/>
            </a:r>
            <a:endParaRPr b="1">
              <a:solidFill>
                <a:schemeClr val="dk2"/>
              </a:solidFill>
              <a:latin typeface="Raleway"/>
              <a:ea typeface="Raleway"/>
              <a:cs typeface="Raleway"/>
              <a:sym typeface="Raleway"/>
            </a:endParaRPr>
          </a:p>
          <a:p>
            <a:pPr indent="0" lvl="0" marL="0" rtl="0" algn="l">
              <a:spcBef>
                <a:spcPts val="600"/>
              </a:spcBef>
              <a:spcAft>
                <a:spcPts val="0"/>
              </a:spcAft>
              <a:buClr>
                <a:schemeClr val="dk1"/>
              </a:buClr>
              <a:buSzPts val="1100"/>
              <a:buFont typeface="Arial"/>
              <a:buNone/>
            </a:pPr>
            <a:r>
              <a:rPr lang="en">
                <a:solidFill>
                  <a:schemeClr val="dk2"/>
                </a:solidFill>
              </a:rPr>
              <a:t>Understand, connect, and engage with your students</a:t>
            </a:r>
            <a:endParaRPr/>
          </a:p>
        </p:txBody>
      </p:sp>
      <p:grpSp>
        <p:nvGrpSpPr>
          <p:cNvPr id="65" name="Google Shape;65;p13"/>
          <p:cNvGrpSpPr/>
          <p:nvPr/>
        </p:nvGrpSpPr>
        <p:grpSpPr>
          <a:xfrm>
            <a:off x="8054838" y="308799"/>
            <a:ext cx="796168" cy="763718"/>
            <a:chOff x="5241175" y="4959100"/>
            <a:chExt cx="539775" cy="517775"/>
          </a:xfrm>
        </p:grpSpPr>
        <p:sp>
          <p:nvSpPr>
            <p:cNvPr id="66" name="Google Shape;66;p13"/>
            <p:cNvSpPr/>
            <p:nvPr/>
          </p:nvSpPr>
          <p:spPr>
            <a:xfrm>
              <a:off x="5575150" y="4959100"/>
              <a:ext cx="161225" cy="178300"/>
            </a:xfrm>
            <a:custGeom>
              <a:rect b="b" l="l" r="r" t="t"/>
              <a:pathLst>
                <a:path extrusionOk="0" h="7132" w="6449">
                  <a:moveTo>
                    <a:pt x="4641" y="0"/>
                  </a:moveTo>
                  <a:lnTo>
                    <a:pt x="4470" y="25"/>
                  </a:lnTo>
                  <a:lnTo>
                    <a:pt x="4299" y="49"/>
                  </a:lnTo>
                  <a:lnTo>
                    <a:pt x="4128" y="98"/>
                  </a:lnTo>
                  <a:lnTo>
                    <a:pt x="3957" y="147"/>
                  </a:lnTo>
                  <a:lnTo>
                    <a:pt x="3786" y="220"/>
                  </a:lnTo>
                  <a:lnTo>
                    <a:pt x="3640" y="318"/>
                  </a:lnTo>
                  <a:lnTo>
                    <a:pt x="3517" y="415"/>
                  </a:lnTo>
                  <a:lnTo>
                    <a:pt x="3395" y="538"/>
                  </a:lnTo>
                  <a:lnTo>
                    <a:pt x="3273" y="660"/>
                  </a:lnTo>
                  <a:lnTo>
                    <a:pt x="3175" y="806"/>
                  </a:lnTo>
                  <a:lnTo>
                    <a:pt x="3078" y="953"/>
                  </a:lnTo>
                  <a:lnTo>
                    <a:pt x="3005" y="1099"/>
                  </a:lnTo>
                  <a:lnTo>
                    <a:pt x="2931" y="1270"/>
                  </a:lnTo>
                  <a:lnTo>
                    <a:pt x="2907" y="1441"/>
                  </a:lnTo>
                  <a:lnTo>
                    <a:pt x="2882" y="1612"/>
                  </a:lnTo>
                  <a:lnTo>
                    <a:pt x="2858" y="1808"/>
                  </a:lnTo>
                  <a:lnTo>
                    <a:pt x="2882" y="2076"/>
                  </a:lnTo>
                  <a:lnTo>
                    <a:pt x="2956" y="2345"/>
                  </a:lnTo>
                  <a:lnTo>
                    <a:pt x="3053" y="2589"/>
                  </a:lnTo>
                  <a:lnTo>
                    <a:pt x="3175" y="2809"/>
                  </a:lnTo>
                  <a:lnTo>
                    <a:pt x="0" y="6546"/>
                  </a:lnTo>
                  <a:lnTo>
                    <a:pt x="367" y="6814"/>
                  </a:lnTo>
                  <a:lnTo>
                    <a:pt x="709" y="7132"/>
                  </a:lnTo>
                  <a:lnTo>
                    <a:pt x="3884" y="3419"/>
                  </a:lnTo>
                  <a:lnTo>
                    <a:pt x="4055" y="3493"/>
                  </a:lnTo>
                  <a:lnTo>
                    <a:pt x="4250" y="3542"/>
                  </a:lnTo>
                  <a:lnTo>
                    <a:pt x="4445" y="3566"/>
                  </a:lnTo>
                  <a:lnTo>
                    <a:pt x="4641" y="3590"/>
                  </a:lnTo>
                  <a:lnTo>
                    <a:pt x="4836" y="3566"/>
                  </a:lnTo>
                  <a:lnTo>
                    <a:pt x="5007" y="3542"/>
                  </a:lnTo>
                  <a:lnTo>
                    <a:pt x="5178" y="3517"/>
                  </a:lnTo>
                  <a:lnTo>
                    <a:pt x="5349" y="3444"/>
                  </a:lnTo>
                  <a:lnTo>
                    <a:pt x="5496" y="3371"/>
                  </a:lnTo>
                  <a:lnTo>
                    <a:pt x="5642" y="3273"/>
                  </a:lnTo>
                  <a:lnTo>
                    <a:pt x="5789" y="3175"/>
                  </a:lnTo>
                  <a:lnTo>
                    <a:pt x="5911" y="3053"/>
                  </a:lnTo>
                  <a:lnTo>
                    <a:pt x="6033" y="2931"/>
                  </a:lnTo>
                  <a:lnTo>
                    <a:pt x="6131" y="2809"/>
                  </a:lnTo>
                  <a:lnTo>
                    <a:pt x="6228" y="2638"/>
                  </a:lnTo>
                  <a:lnTo>
                    <a:pt x="6302" y="2491"/>
                  </a:lnTo>
                  <a:lnTo>
                    <a:pt x="6350" y="2320"/>
                  </a:lnTo>
                  <a:lnTo>
                    <a:pt x="6399" y="2149"/>
                  </a:lnTo>
                  <a:lnTo>
                    <a:pt x="6424" y="1979"/>
                  </a:lnTo>
                  <a:lnTo>
                    <a:pt x="6448" y="1808"/>
                  </a:lnTo>
                  <a:lnTo>
                    <a:pt x="6424" y="1612"/>
                  </a:lnTo>
                  <a:lnTo>
                    <a:pt x="6399" y="1441"/>
                  </a:lnTo>
                  <a:lnTo>
                    <a:pt x="6350" y="1270"/>
                  </a:lnTo>
                  <a:lnTo>
                    <a:pt x="6302" y="1099"/>
                  </a:lnTo>
                  <a:lnTo>
                    <a:pt x="6228" y="953"/>
                  </a:lnTo>
                  <a:lnTo>
                    <a:pt x="6131" y="806"/>
                  </a:lnTo>
                  <a:lnTo>
                    <a:pt x="6033" y="660"/>
                  </a:lnTo>
                  <a:lnTo>
                    <a:pt x="5911" y="538"/>
                  </a:lnTo>
                  <a:lnTo>
                    <a:pt x="5789" y="415"/>
                  </a:lnTo>
                  <a:lnTo>
                    <a:pt x="5642" y="318"/>
                  </a:lnTo>
                  <a:lnTo>
                    <a:pt x="5496" y="220"/>
                  </a:lnTo>
                  <a:lnTo>
                    <a:pt x="5349" y="147"/>
                  </a:lnTo>
                  <a:lnTo>
                    <a:pt x="5178" y="98"/>
                  </a:lnTo>
                  <a:lnTo>
                    <a:pt x="5007" y="49"/>
                  </a:lnTo>
                  <a:lnTo>
                    <a:pt x="4836" y="25"/>
                  </a:lnTo>
                  <a:lnTo>
                    <a:pt x="464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7" name="Google Shape;67;p13"/>
            <p:cNvSpPr/>
            <p:nvPr/>
          </p:nvSpPr>
          <p:spPr>
            <a:xfrm>
              <a:off x="5330925" y="4985350"/>
              <a:ext cx="128250" cy="148400"/>
            </a:xfrm>
            <a:custGeom>
              <a:rect b="b" l="l" r="r" t="t"/>
              <a:pathLst>
                <a:path extrusionOk="0" h="5936" w="5130">
                  <a:moveTo>
                    <a:pt x="1563" y="0"/>
                  </a:moveTo>
                  <a:lnTo>
                    <a:pt x="1392" y="25"/>
                  </a:lnTo>
                  <a:lnTo>
                    <a:pt x="1221" y="74"/>
                  </a:lnTo>
                  <a:lnTo>
                    <a:pt x="1075" y="147"/>
                  </a:lnTo>
                  <a:lnTo>
                    <a:pt x="904" y="220"/>
                  </a:lnTo>
                  <a:lnTo>
                    <a:pt x="757" y="318"/>
                  </a:lnTo>
                  <a:lnTo>
                    <a:pt x="635" y="416"/>
                  </a:lnTo>
                  <a:lnTo>
                    <a:pt x="513" y="538"/>
                  </a:lnTo>
                  <a:lnTo>
                    <a:pt x="391" y="660"/>
                  </a:lnTo>
                  <a:lnTo>
                    <a:pt x="293" y="806"/>
                  </a:lnTo>
                  <a:lnTo>
                    <a:pt x="196" y="953"/>
                  </a:lnTo>
                  <a:lnTo>
                    <a:pt x="122" y="1099"/>
                  </a:lnTo>
                  <a:lnTo>
                    <a:pt x="74" y="1270"/>
                  </a:lnTo>
                  <a:lnTo>
                    <a:pt x="25" y="1466"/>
                  </a:lnTo>
                  <a:lnTo>
                    <a:pt x="0" y="1637"/>
                  </a:lnTo>
                  <a:lnTo>
                    <a:pt x="0" y="1808"/>
                  </a:lnTo>
                  <a:lnTo>
                    <a:pt x="0" y="2003"/>
                  </a:lnTo>
                  <a:lnTo>
                    <a:pt x="25" y="2174"/>
                  </a:lnTo>
                  <a:lnTo>
                    <a:pt x="74" y="2345"/>
                  </a:lnTo>
                  <a:lnTo>
                    <a:pt x="147" y="2492"/>
                  </a:lnTo>
                  <a:lnTo>
                    <a:pt x="220" y="2663"/>
                  </a:lnTo>
                  <a:lnTo>
                    <a:pt x="318" y="2785"/>
                  </a:lnTo>
                  <a:lnTo>
                    <a:pt x="415" y="2931"/>
                  </a:lnTo>
                  <a:lnTo>
                    <a:pt x="538" y="3053"/>
                  </a:lnTo>
                  <a:lnTo>
                    <a:pt x="660" y="3175"/>
                  </a:lnTo>
                  <a:lnTo>
                    <a:pt x="806" y="3273"/>
                  </a:lnTo>
                  <a:lnTo>
                    <a:pt x="953" y="3371"/>
                  </a:lnTo>
                  <a:lnTo>
                    <a:pt x="1099" y="3444"/>
                  </a:lnTo>
                  <a:lnTo>
                    <a:pt x="1270" y="3493"/>
                  </a:lnTo>
                  <a:lnTo>
                    <a:pt x="1466" y="3542"/>
                  </a:lnTo>
                  <a:lnTo>
                    <a:pt x="1710" y="3566"/>
                  </a:lnTo>
                  <a:lnTo>
                    <a:pt x="1979" y="3566"/>
                  </a:lnTo>
                  <a:lnTo>
                    <a:pt x="2223" y="3517"/>
                  </a:lnTo>
                  <a:lnTo>
                    <a:pt x="2467" y="3444"/>
                  </a:lnTo>
                  <a:lnTo>
                    <a:pt x="4396" y="5935"/>
                  </a:lnTo>
                  <a:lnTo>
                    <a:pt x="4738" y="5642"/>
                  </a:lnTo>
                  <a:lnTo>
                    <a:pt x="5129" y="5374"/>
                  </a:lnTo>
                  <a:lnTo>
                    <a:pt x="3200" y="2858"/>
                  </a:lnTo>
                  <a:lnTo>
                    <a:pt x="3322" y="2687"/>
                  </a:lnTo>
                  <a:lnTo>
                    <a:pt x="3419" y="2516"/>
                  </a:lnTo>
                  <a:lnTo>
                    <a:pt x="3493" y="2321"/>
                  </a:lnTo>
                  <a:lnTo>
                    <a:pt x="3542" y="2101"/>
                  </a:lnTo>
                  <a:lnTo>
                    <a:pt x="3566" y="1930"/>
                  </a:lnTo>
                  <a:lnTo>
                    <a:pt x="3566" y="1734"/>
                  </a:lnTo>
                  <a:lnTo>
                    <a:pt x="3566" y="1564"/>
                  </a:lnTo>
                  <a:lnTo>
                    <a:pt x="3517" y="1393"/>
                  </a:lnTo>
                  <a:lnTo>
                    <a:pt x="3468" y="1222"/>
                  </a:lnTo>
                  <a:lnTo>
                    <a:pt x="3419" y="1075"/>
                  </a:lnTo>
                  <a:lnTo>
                    <a:pt x="3346" y="904"/>
                  </a:lnTo>
                  <a:lnTo>
                    <a:pt x="3249" y="758"/>
                  </a:lnTo>
                  <a:lnTo>
                    <a:pt x="3151" y="635"/>
                  </a:lnTo>
                  <a:lnTo>
                    <a:pt x="3029" y="513"/>
                  </a:lnTo>
                  <a:lnTo>
                    <a:pt x="2907" y="391"/>
                  </a:lnTo>
                  <a:lnTo>
                    <a:pt x="2760" y="294"/>
                  </a:lnTo>
                  <a:lnTo>
                    <a:pt x="2614" y="196"/>
                  </a:lnTo>
                  <a:lnTo>
                    <a:pt x="2443" y="123"/>
                  </a:lnTo>
                  <a:lnTo>
                    <a:pt x="2272" y="74"/>
                  </a:lnTo>
                  <a:lnTo>
                    <a:pt x="2101" y="25"/>
                  </a:lnTo>
                  <a:lnTo>
                    <a:pt x="193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8" name="Google Shape;68;p13"/>
            <p:cNvSpPr/>
            <p:nvPr/>
          </p:nvSpPr>
          <p:spPr>
            <a:xfrm>
              <a:off x="5241175" y="5241175"/>
              <a:ext cx="180125" cy="109325"/>
            </a:xfrm>
            <a:custGeom>
              <a:rect b="b" l="l" r="r" t="t"/>
              <a:pathLst>
                <a:path extrusionOk="0" h="4373" w="7205">
                  <a:moveTo>
                    <a:pt x="6839" y="1"/>
                  </a:moveTo>
                  <a:lnTo>
                    <a:pt x="3224" y="1491"/>
                  </a:lnTo>
                  <a:lnTo>
                    <a:pt x="3102" y="1368"/>
                  </a:lnTo>
                  <a:lnTo>
                    <a:pt x="2980" y="1246"/>
                  </a:lnTo>
                  <a:lnTo>
                    <a:pt x="2858" y="1124"/>
                  </a:lnTo>
                  <a:lnTo>
                    <a:pt x="2687" y="1026"/>
                  </a:lnTo>
                  <a:lnTo>
                    <a:pt x="2540" y="953"/>
                  </a:lnTo>
                  <a:lnTo>
                    <a:pt x="2369" y="880"/>
                  </a:lnTo>
                  <a:lnTo>
                    <a:pt x="2198" y="831"/>
                  </a:lnTo>
                  <a:lnTo>
                    <a:pt x="2027" y="807"/>
                  </a:lnTo>
                  <a:lnTo>
                    <a:pt x="1856" y="782"/>
                  </a:lnTo>
                  <a:lnTo>
                    <a:pt x="1685" y="807"/>
                  </a:lnTo>
                  <a:lnTo>
                    <a:pt x="1514" y="807"/>
                  </a:lnTo>
                  <a:lnTo>
                    <a:pt x="1343" y="856"/>
                  </a:lnTo>
                  <a:lnTo>
                    <a:pt x="1172" y="904"/>
                  </a:lnTo>
                  <a:lnTo>
                    <a:pt x="1026" y="978"/>
                  </a:lnTo>
                  <a:lnTo>
                    <a:pt x="879" y="1051"/>
                  </a:lnTo>
                  <a:lnTo>
                    <a:pt x="733" y="1149"/>
                  </a:lnTo>
                  <a:lnTo>
                    <a:pt x="586" y="1271"/>
                  </a:lnTo>
                  <a:lnTo>
                    <a:pt x="464" y="1393"/>
                  </a:lnTo>
                  <a:lnTo>
                    <a:pt x="342" y="1515"/>
                  </a:lnTo>
                  <a:lnTo>
                    <a:pt x="244" y="1686"/>
                  </a:lnTo>
                  <a:lnTo>
                    <a:pt x="171" y="1832"/>
                  </a:lnTo>
                  <a:lnTo>
                    <a:pt x="98" y="2003"/>
                  </a:lnTo>
                  <a:lnTo>
                    <a:pt x="49" y="2174"/>
                  </a:lnTo>
                  <a:lnTo>
                    <a:pt x="25" y="2345"/>
                  </a:lnTo>
                  <a:lnTo>
                    <a:pt x="0" y="2516"/>
                  </a:lnTo>
                  <a:lnTo>
                    <a:pt x="0" y="2687"/>
                  </a:lnTo>
                  <a:lnTo>
                    <a:pt x="25" y="2858"/>
                  </a:lnTo>
                  <a:lnTo>
                    <a:pt x="73" y="3029"/>
                  </a:lnTo>
                  <a:lnTo>
                    <a:pt x="122" y="3200"/>
                  </a:lnTo>
                  <a:lnTo>
                    <a:pt x="195" y="3347"/>
                  </a:lnTo>
                  <a:lnTo>
                    <a:pt x="269" y="3518"/>
                  </a:lnTo>
                  <a:lnTo>
                    <a:pt x="366" y="3640"/>
                  </a:lnTo>
                  <a:lnTo>
                    <a:pt x="464" y="3786"/>
                  </a:lnTo>
                  <a:lnTo>
                    <a:pt x="611" y="3908"/>
                  </a:lnTo>
                  <a:lnTo>
                    <a:pt x="733" y="4031"/>
                  </a:lnTo>
                  <a:lnTo>
                    <a:pt x="904" y="4128"/>
                  </a:lnTo>
                  <a:lnTo>
                    <a:pt x="1050" y="4201"/>
                  </a:lnTo>
                  <a:lnTo>
                    <a:pt x="1221" y="4275"/>
                  </a:lnTo>
                  <a:lnTo>
                    <a:pt x="1392" y="4324"/>
                  </a:lnTo>
                  <a:lnTo>
                    <a:pt x="1563" y="4348"/>
                  </a:lnTo>
                  <a:lnTo>
                    <a:pt x="1734" y="4372"/>
                  </a:lnTo>
                  <a:lnTo>
                    <a:pt x="1905" y="4372"/>
                  </a:lnTo>
                  <a:lnTo>
                    <a:pt x="2076" y="4348"/>
                  </a:lnTo>
                  <a:lnTo>
                    <a:pt x="2247" y="4299"/>
                  </a:lnTo>
                  <a:lnTo>
                    <a:pt x="2418" y="4250"/>
                  </a:lnTo>
                  <a:lnTo>
                    <a:pt x="2565" y="4201"/>
                  </a:lnTo>
                  <a:lnTo>
                    <a:pt x="2711" y="4104"/>
                  </a:lnTo>
                  <a:lnTo>
                    <a:pt x="2858" y="4006"/>
                  </a:lnTo>
                  <a:lnTo>
                    <a:pt x="3004" y="3908"/>
                  </a:lnTo>
                  <a:lnTo>
                    <a:pt x="3126" y="3786"/>
                  </a:lnTo>
                  <a:lnTo>
                    <a:pt x="3248" y="3640"/>
                  </a:lnTo>
                  <a:lnTo>
                    <a:pt x="3346" y="3493"/>
                  </a:lnTo>
                  <a:lnTo>
                    <a:pt x="3468" y="3200"/>
                  </a:lnTo>
                  <a:lnTo>
                    <a:pt x="3541" y="2931"/>
                  </a:lnTo>
                  <a:lnTo>
                    <a:pt x="3590" y="2638"/>
                  </a:lnTo>
                  <a:lnTo>
                    <a:pt x="3566" y="2345"/>
                  </a:lnTo>
                  <a:lnTo>
                    <a:pt x="7205" y="856"/>
                  </a:lnTo>
                  <a:lnTo>
                    <a:pt x="6985" y="440"/>
                  </a:lnTo>
                  <a:lnTo>
                    <a:pt x="6839"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13"/>
            <p:cNvSpPr/>
            <p:nvPr/>
          </p:nvSpPr>
          <p:spPr>
            <a:xfrm>
              <a:off x="5461575" y="5316900"/>
              <a:ext cx="89175" cy="159975"/>
            </a:xfrm>
            <a:custGeom>
              <a:rect b="b" l="l" r="r" t="t"/>
              <a:pathLst>
                <a:path extrusionOk="0" h="6399" w="3567">
                  <a:moveTo>
                    <a:pt x="1491" y="0"/>
                  </a:moveTo>
                  <a:lnTo>
                    <a:pt x="1393" y="2858"/>
                  </a:lnTo>
                  <a:lnTo>
                    <a:pt x="1198" y="2907"/>
                  </a:lnTo>
                  <a:lnTo>
                    <a:pt x="1002" y="3004"/>
                  </a:lnTo>
                  <a:lnTo>
                    <a:pt x="807" y="3102"/>
                  </a:lnTo>
                  <a:lnTo>
                    <a:pt x="636" y="3224"/>
                  </a:lnTo>
                  <a:lnTo>
                    <a:pt x="489" y="3346"/>
                  </a:lnTo>
                  <a:lnTo>
                    <a:pt x="392" y="3493"/>
                  </a:lnTo>
                  <a:lnTo>
                    <a:pt x="269" y="3639"/>
                  </a:lnTo>
                  <a:lnTo>
                    <a:pt x="196" y="3786"/>
                  </a:lnTo>
                  <a:lnTo>
                    <a:pt x="123" y="3932"/>
                  </a:lnTo>
                  <a:lnTo>
                    <a:pt x="74" y="4103"/>
                  </a:lnTo>
                  <a:lnTo>
                    <a:pt x="25" y="4274"/>
                  </a:lnTo>
                  <a:lnTo>
                    <a:pt x="1" y="4445"/>
                  </a:lnTo>
                  <a:lnTo>
                    <a:pt x="1" y="4616"/>
                  </a:lnTo>
                  <a:lnTo>
                    <a:pt x="1" y="4787"/>
                  </a:lnTo>
                  <a:lnTo>
                    <a:pt x="25" y="4958"/>
                  </a:lnTo>
                  <a:lnTo>
                    <a:pt x="74" y="5129"/>
                  </a:lnTo>
                  <a:lnTo>
                    <a:pt x="123" y="5276"/>
                  </a:lnTo>
                  <a:lnTo>
                    <a:pt x="196" y="5447"/>
                  </a:lnTo>
                  <a:lnTo>
                    <a:pt x="294" y="5593"/>
                  </a:lnTo>
                  <a:lnTo>
                    <a:pt x="416" y="5740"/>
                  </a:lnTo>
                  <a:lnTo>
                    <a:pt x="538" y="5886"/>
                  </a:lnTo>
                  <a:lnTo>
                    <a:pt x="660" y="6008"/>
                  </a:lnTo>
                  <a:lnTo>
                    <a:pt x="807" y="6106"/>
                  </a:lnTo>
                  <a:lnTo>
                    <a:pt x="953" y="6179"/>
                  </a:lnTo>
                  <a:lnTo>
                    <a:pt x="1124" y="6252"/>
                  </a:lnTo>
                  <a:lnTo>
                    <a:pt x="1271" y="6326"/>
                  </a:lnTo>
                  <a:lnTo>
                    <a:pt x="1442" y="6350"/>
                  </a:lnTo>
                  <a:lnTo>
                    <a:pt x="1613" y="6375"/>
                  </a:lnTo>
                  <a:lnTo>
                    <a:pt x="1784" y="6399"/>
                  </a:lnTo>
                  <a:lnTo>
                    <a:pt x="1955" y="6375"/>
                  </a:lnTo>
                  <a:lnTo>
                    <a:pt x="2126" y="6350"/>
                  </a:lnTo>
                  <a:lnTo>
                    <a:pt x="2297" y="6301"/>
                  </a:lnTo>
                  <a:lnTo>
                    <a:pt x="2468" y="6252"/>
                  </a:lnTo>
                  <a:lnTo>
                    <a:pt x="2614" y="6179"/>
                  </a:lnTo>
                  <a:lnTo>
                    <a:pt x="2785" y="6082"/>
                  </a:lnTo>
                  <a:lnTo>
                    <a:pt x="2932" y="5984"/>
                  </a:lnTo>
                  <a:lnTo>
                    <a:pt x="3054" y="5862"/>
                  </a:lnTo>
                  <a:lnTo>
                    <a:pt x="3176" y="5715"/>
                  </a:lnTo>
                  <a:lnTo>
                    <a:pt x="3273" y="5569"/>
                  </a:lnTo>
                  <a:lnTo>
                    <a:pt x="3371" y="5422"/>
                  </a:lnTo>
                  <a:lnTo>
                    <a:pt x="3444" y="5276"/>
                  </a:lnTo>
                  <a:lnTo>
                    <a:pt x="3493" y="5105"/>
                  </a:lnTo>
                  <a:lnTo>
                    <a:pt x="3542" y="4934"/>
                  </a:lnTo>
                  <a:lnTo>
                    <a:pt x="3567" y="4763"/>
                  </a:lnTo>
                  <a:lnTo>
                    <a:pt x="3567" y="4592"/>
                  </a:lnTo>
                  <a:lnTo>
                    <a:pt x="3567" y="4421"/>
                  </a:lnTo>
                  <a:lnTo>
                    <a:pt x="3542" y="4250"/>
                  </a:lnTo>
                  <a:lnTo>
                    <a:pt x="3493" y="4079"/>
                  </a:lnTo>
                  <a:lnTo>
                    <a:pt x="3420" y="3908"/>
                  </a:lnTo>
                  <a:lnTo>
                    <a:pt x="3347" y="3761"/>
                  </a:lnTo>
                  <a:lnTo>
                    <a:pt x="3273" y="3615"/>
                  </a:lnTo>
                  <a:lnTo>
                    <a:pt x="3151" y="3468"/>
                  </a:lnTo>
                  <a:lnTo>
                    <a:pt x="2980" y="3273"/>
                  </a:lnTo>
                  <a:lnTo>
                    <a:pt x="2761" y="3102"/>
                  </a:lnTo>
                  <a:lnTo>
                    <a:pt x="2541" y="2980"/>
                  </a:lnTo>
                  <a:lnTo>
                    <a:pt x="2321" y="2907"/>
                  </a:lnTo>
                  <a:lnTo>
                    <a:pt x="2419" y="25"/>
                  </a:lnTo>
                  <a:lnTo>
                    <a:pt x="2419" y="25"/>
                  </a:lnTo>
                  <a:lnTo>
                    <a:pt x="2126" y="49"/>
                  </a:lnTo>
                  <a:lnTo>
                    <a:pt x="1808" y="25"/>
                  </a:lnTo>
                  <a:lnTo>
                    <a:pt x="1491"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13"/>
            <p:cNvSpPr/>
            <p:nvPr/>
          </p:nvSpPr>
          <p:spPr>
            <a:xfrm>
              <a:off x="5619100" y="5194175"/>
              <a:ext cx="161850" cy="89775"/>
            </a:xfrm>
            <a:custGeom>
              <a:rect b="b" l="l" r="r" t="t"/>
              <a:pathLst>
                <a:path extrusionOk="0" h="3591" w="6474">
                  <a:moveTo>
                    <a:pt x="4592" y="0"/>
                  </a:moveTo>
                  <a:lnTo>
                    <a:pt x="4422" y="25"/>
                  </a:lnTo>
                  <a:lnTo>
                    <a:pt x="4251" y="73"/>
                  </a:lnTo>
                  <a:lnTo>
                    <a:pt x="4080" y="122"/>
                  </a:lnTo>
                  <a:lnTo>
                    <a:pt x="3884" y="196"/>
                  </a:lnTo>
                  <a:lnTo>
                    <a:pt x="3713" y="293"/>
                  </a:lnTo>
                  <a:lnTo>
                    <a:pt x="3567" y="391"/>
                  </a:lnTo>
                  <a:lnTo>
                    <a:pt x="3420" y="513"/>
                  </a:lnTo>
                  <a:lnTo>
                    <a:pt x="3298" y="660"/>
                  </a:lnTo>
                  <a:lnTo>
                    <a:pt x="3200" y="806"/>
                  </a:lnTo>
                  <a:lnTo>
                    <a:pt x="3103" y="953"/>
                  </a:lnTo>
                  <a:lnTo>
                    <a:pt x="3029" y="1124"/>
                  </a:lnTo>
                  <a:lnTo>
                    <a:pt x="99" y="757"/>
                  </a:lnTo>
                  <a:lnTo>
                    <a:pt x="74" y="1221"/>
                  </a:lnTo>
                  <a:lnTo>
                    <a:pt x="1" y="1661"/>
                  </a:lnTo>
                  <a:lnTo>
                    <a:pt x="2907" y="2027"/>
                  </a:lnTo>
                  <a:lnTo>
                    <a:pt x="2932" y="2223"/>
                  </a:lnTo>
                  <a:lnTo>
                    <a:pt x="3005" y="2418"/>
                  </a:lnTo>
                  <a:lnTo>
                    <a:pt x="3078" y="2565"/>
                  </a:lnTo>
                  <a:lnTo>
                    <a:pt x="3152" y="2736"/>
                  </a:lnTo>
                  <a:lnTo>
                    <a:pt x="3249" y="2882"/>
                  </a:lnTo>
                  <a:lnTo>
                    <a:pt x="3371" y="3004"/>
                  </a:lnTo>
                  <a:lnTo>
                    <a:pt x="3493" y="3126"/>
                  </a:lnTo>
                  <a:lnTo>
                    <a:pt x="3616" y="3248"/>
                  </a:lnTo>
                  <a:lnTo>
                    <a:pt x="3762" y="3346"/>
                  </a:lnTo>
                  <a:lnTo>
                    <a:pt x="3909" y="3419"/>
                  </a:lnTo>
                  <a:lnTo>
                    <a:pt x="4080" y="3493"/>
                  </a:lnTo>
                  <a:lnTo>
                    <a:pt x="4251" y="3541"/>
                  </a:lnTo>
                  <a:lnTo>
                    <a:pt x="4422" y="3566"/>
                  </a:lnTo>
                  <a:lnTo>
                    <a:pt x="4592" y="3590"/>
                  </a:lnTo>
                  <a:lnTo>
                    <a:pt x="4763" y="3590"/>
                  </a:lnTo>
                  <a:lnTo>
                    <a:pt x="4934" y="3566"/>
                  </a:lnTo>
                  <a:lnTo>
                    <a:pt x="5105" y="3541"/>
                  </a:lnTo>
                  <a:lnTo>
                    <a:pt x="5276" y="3468"/>
                  </a:lnTo>
                  <a:lnTo>
                    <a:pt x="5447" y="3419"/>
                  </a:lnTo>
                  <a:lnTo>
                    <a:pt x="5618" y="3322"/>
                  </a:lnTo>
                  <a:lnTo>
                    <a:pt x="5765" y="3224"/>
                  </a:lnTo>
                  <a:lnTo>
                    <a:pt x="5887" y="3102"/>
                  </a:lnTo>
                  <a:lnTo>
                    <a:pt x="6009" y="2980"/>
                  </a:lnTo>
                  <a:lnTo>
                    <a:pt x="6131" y="2858"/>
                  </a:lnTo>
                  <a:lnTo>
                    <a:pt x="6204" y="2711"/>
                  </a:lnTo>
                  <a:lnTo>
                    <a:pt x="6302" y="2565"/>
                  </a:lnTo>
                  <a:lnTo>
                    <a:pt x="6351" y="2394"/>
                  </a:lnTo>
                  <a:lnTo>
                    <a:pt x="6400" y="2223"/>
                  </a:lnTo>
                  <a:lnTo>
                    <a:pt x="6449" y="2076"/>
                  </a:lnTo>
                  <a:lnTo>
                    <a:pt x="6473" y="1881"/>
                  </a:lnTo>
                  <a:lnTo>
                    <a:pt x="6473" y="1710"/>
                  </a:lnTo>
                  <a:lnTo>
                    <a:pt x="6449" y="1539"/>
                  </a:lnTo>
                  <a:lnTo>
                    <a:pt x="6424" y="1368"/>
                  </a:lnTo>
                  <a:lnTo>
                    <a:pt x="6351" y="1197"/>
                  </a:lnTo>
                  <a:lnTo>
                    <a:pt x="6278" y="1026"/>
                  </a:lnTo>
                  <a:lnTo>
                    <a:pt x="6204" y="855"/>
                  </a:lnTo>
                  <a:lnTo>
                    <a:pt x="6107" y="708"/>
                  </a:lnTo>
                  <a:lnTo>
                    <a:pt x="5985" y="586"/>
                  </a:lnTo>
                  <a:lnTo>
                    <a:pt x="5862" y="464"/>
                  </a:lnTo>
                  <a:lnTo>
                    <a:pt x="5740" y="342"/>
                  </a:lnTo>
                  <a:lnTo>
                    <a:pt x="5594" y="269"/>
                  </a:lnTo>
                  <a:lnTo>
                    <a:pt x="5447" y="171"/>
                  </a:lnTo>
                  <a:lnTo>
                    <a:pt x="5276" y="122"/>
                  </a:lnTo>
                  <a:lnTo>
                    <a:pt x="5105" y="73"/>
                  </a:lnTo>
                  <a:lnTo>
                    <a:pt x="4934" y="25"/>
                  </a:lnTo>
                  <a:lnTo>
                    <a:pt x="4763" y="25"/>
                  </a:lnTo>
                  <a:lnTo>
                    <a:pt x="4592"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1" name="Google Shape;71;p13"/>
            <p:cNvSpPr/>
            <p:nvPr/>
          </p:nvSpPr>
          <p:spPr>
            <a:xfrm>
              <a:off x="5420075" y="5116000"/>
              <a:ext cx="189300" cy="189925"/>
            </a:xfrm>
            <a:custGeom>
              <a:rect b="b" l="l" r="r" t="t"/>
              <a:pathLst>
                <a:path extrusionOk="0" h="7597" w="7572">
                  <a:moveTo>
                    <a:pt x="3786" y="1"/>
                  </a:moveTo>
                  <a:lnTo>
                    <a:pt x="3395" y="25"/>
                  </a:lnTo>
                  <a:lnTo>
                    <a:pt x="3028" y="74"/>
                  </a:lnTo>
                  <a:lnTo>
                    <a:pt x="2662" y="172"/>
                  </a:lnTo>
                  <a:lnTo>
                    <a:pt x="2320" y="294"/>
                  </a:lnTo>
                  <a:lnTo>
                    <a:pt x="1978" y="465"/>
                  </a:lnTo>
                  <a:lnTo>
                    <a:pt x="1661" y="660"/>
                  </a:lnTo>
                  <a:lnTo>
                    <a:pt x="1392" y="880"/>
                  </a:lnTo>
                  <a:lnTo>
                    <a:pt x="1123" y="1124"/>
                  </a:lnTo>
                  <a:lnTo>
                    <a:pt x="879" y="1393"/>
                  </a:lnTo>
                  <a:lnTo>
                    <a:pt x="659" y="1686"/>
                  </a:lnTo>
                  <a:lnTo>
                    <a:pt x="464" y="1979"/>
                  </a:lnTo>
                  <a:lnTo>
                    <a:pt x="293" y="2321"/>
                  </a:lnTo>
                  <a:lnTo>
                    <a:pt x="171" y="2663"/>
                  </a:lnTo>
                  <a:lnTo>
                    <a:pt x="73" y="3029"/>
                  </a:lnTo>
                  <a:lnTo>
                    <a:pt x="24" y="3420"/>
                  </a:lnTo>
                  <a:lnTo>
                    <a:pt x="0" y="3787"/>
                  </a:lnTo>
                  <a:lnTo>
                    <a:pt x="24" y="4177"/>
                  </a:lnTo>
                  <a:lnTo>
                    <a:pt x="73" y="4568"/>
                  </a:lnTo>
                  <a:lnTo>
                    <a:pt x="171" y="4934"/>
                  </a:lnTo>
                  <a:lnTo>
                    <a:pt x="293" y="5276"/>
                  </a:lnTo>
                  <a:lnTo>
                    <a:pt x="464" y="5594"/>
                  </a:lnTo>
                  <a:lnTo>
                    <a:pt x="659" y="5911"/>
                  </a:lnTo>
                  <a:lnTo>
                    <a:pt x="879" y="6204"/>
                  </a:lnTo>
                  <a:lnTo>
                    <a:pt x="1123" y="6473"/>
                  </a:lnTo>
                  <a:lnTo>
                    <a:pt x="1392" y="6717"/>
                  </a:lnTo>
                  <a:lnTo>
                    <a:pt x="1661" y="6937"/>
                  </a:lnTo>
                  <a:lnTo>
                    <a:pt x="1978" y="7133"/>
                  </a:lnTo>
                  <a:lnTo>
                    <a:pt x="2320" y="7279"/>
                  </a:lnTo>
                  <a:lnTo>
                    <a:pt x="2662" y="7426"/>
                  </a:lnTo>
                  <a:lnTo>
                    <a:pt x="3028" y="7499"/>
                  </a:lnTo>
                  <a:lnTo>
                    <a:pt x="3395" y="7572"/>
                  </a:lnTo>
                  <a:lnTo>
                    <a:pt x="3786" y="7597"/>
                  </a:lnTo>
                  <a:lnTo>
                    <a:pt x="4176" y="7572"/>
                  </a:lnTo>
                  <a:lnTo>
                    <a:pt x="4567" y="7499"/>
                  </a:lnTo>
                  <a:lnTo>
                    <a:pt x="4909" y="7426"/>
                  </a:lnTo>
                  <a:lnTo>
                    <a:pt x="5275" y="7279"/>
                  </a:lnTo>
                  <a:lnTo>
                    <a:pt x="5593" y="7133"/>
                  </a:lnTo>
                  <a:lnTo>
                    <a:pt x="5910" y="6937"/>
                  </a:lnTo>
                  <a:lnTo>
                    <a:pt x="6203" y="6717"/>
                  </a:lnTo>
                  <a:lnTo>
                    <a:pt x="6472" y="6473"/>
                  </a:lnTo>
                  <a:lnTo>
                    <a:pt x="6716" y="6204"/>
                  </a:lnTo>
                  <a:lnTo>
                    <a:pt x="6936" y="5911"/>
                  </a:lnTo>
                  <a:lnTo>
                    <a:pt x="7132" y="5594"/>
                  </a:lnTo>
                  <a:lnTo>
                    <a:pt x="7278" y="5276"/>
                  </a:lnTo>
                  <a:lnTo>
                    <a:pt x="7425" y="4934"/>
                  </a:lnTo>
                  <a:lnTo>
                    <a:pt x="7498" y="4568"/>
                  </a:lnTo>
                  <a:lnTo>
                    <a:pt x="7571" y="4177"/>
                  </a:lnTo>
                  <a:lnTo>
                    <a:pt x="7571" y="3787"/>
                  </a:lnTo>
                  <a:lnTo>
                    <a:pt x="7571" y="3420"/>
                  </a:lnTo>
                  <a:lnTo>
                    <a:pt x="7498" y="3029"/>
                  </a:lnTo>
                  <a:lnTo>
                    <a:pt x="7425" y="2663"/>
                  </a:lnTo>
                  <a:lnTo>
                    <a:pt x="7278" y="2321"/>
                  </a:lnTo>
                  <a:lnTo>
                    <a:pt x="7132" y="1979"/>
                  </a:lnTo>
                  <a:lnTo>
                    <a:pt x="6936" y="1686"/>
                  </a:lnTo>
                  <a:lnTo>
                    <a:pt x="6716" y="1393"/>
                  </a:lnTo>
                  <a:lnTo>
                    <a:pt x="6472" y="1124"/>
                  </a:lnTo>
                  <a:lnTo>
                    <a:pt x="6203" y="880"/>
                  </a:lnTo>
                  <a:lnTo>
                    <a:pt x="5910" y="660"/>
                  </a:lnTo>
                  <a:lnTo>
                    <a:pt x="5593" y="465"/>
                  </a:lnTo>
                  <a:lnTo>
                    <a:pt x="5275" y="294"/>
                  </a:lnTo>
                  <a:lnTo>
                    <a:pt x="4909" y="172"/>
                  </a:lnTo>
                  <a:lnTo>
                    <a:pt x="4567" y="74"/>
                  </a:lnTo>
                  <a:lnTo>
                    <a:pt x="4176" y="25"/>
                  </a:lnTo>
                  <a:lnTo>
                    <a:pt x="3786"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3" name="Shape 313"/>
        <p:cNvGrpSpPr/>
        <p:nvPr/>
      </p:nvGrpSpPr>
      <p:grpSpPr>
        <a:xfrm>
          <a:off x="0" y="0"/>
          <a:ext cx="0" cy="0"/>
          <a:chOff x="0" y="0"/>
          <a:chExt cx="0" cy="0"/>
        </a:xfrm>
      </p:grpSpPr>
      <p:sp>
        <p:nvSpPr>
          <p:cNvPr id="314" name="Google Shape;314;p31"/>
          <p:cNvSpPr txBox="1"/>
          <p:nvPr>
            <p:ph type="title"/>
          </p:nvPr>
        </p:nvSpPr>
        <p:spPr>
          <a:xfrm>
            <a:off x="730800" y="891775"/>
            <a:ext cx="76824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Wizard of Oz Techniques</a:t>
            </a:r>
            <a:endParaRPr sz="4800"/>
          </a:p>
        </p:txBody>
      </p:sp>
      <p:sp>
        <p:nvSpPr>
          <p:cNvPr id="315" name="Google Shape;315;p31"/>
          <p:cNvSpPr txBox="1"/>
          <p:nvPr>
            <p:ph idx="1" type="body"/>
          </p:nvPr>
        </p:nvSpPr>
        <p:spPr>
          <a:xfrm>
            <a:off x="861625" y="2224201"/>
            <a:ext cx="6866100" cy="236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0"/>
              </a:spcAft>
              <a:buSzPts val="1800"/>
              <a:buChar char="●"/>
            </a:pPr>
            <a:r>
              <a:rPr lang="en"/>
              <a:t>The box plot is already generated and does not use any data synthesis</a:t>
            </a:r>
            <a:endParaRPr/>
          </a:p>
          <a:p>
            <a:pPr indent="-342900" lvl="0" marL="457200" rtl="0" algn="l">
              <a:spcBef>
                <a:spcPts val="1000"/>
              </a:spcBef>
              <a:spcAft>
                <a:spcPts val="1000"/>
              </a:spcAft>
              <a:buSzPts val="1800"/>
              <a:buChar char="●"/>
            </a:pPr>
            <a:r>
              <a:rPr lang="en"/>
              <a:t>The historical data of each student does not come from actual data but is displayed a representative visual</a:t>
            </a:r>
            <a:endParaRPr/>
          </a:p>
        </p:txBody>
      </p:sp>
      <p:sp>
        <p:nvSpPr>
          <p:cNvPr id="316" name="Google Shape;316;p31"/>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17" name="Google Shape;317;p31"/>
          <p:cNvGrpSpPr/>
          <p:nvPr/>
        </p:nvGrpSpPr>
        <p:grpSpPr>
          <a:xfrm>
            <a:off x="8056529" y="173652"/>
            <a:ext cx="793438" cy="1034192"/>
            <a:chOff x="2624850" y="4296000"/>
            <a:chExt cx="380400" cy="495825"/>
          </a:xfrm>
        </p:grpSpPr>
        <p:sp>
          <p:nvSpPr>
            <p:cNvPr id="318" name="Google Shape;318;p31"/>
            <p:cNvSpPr/>
            <p:nvPr/>
          </p:nvSpPr>
          <p:spPr>
            <a:xfrm>
              <a:off x="2845875" y="4296000"/>
              <a:ext cx="126425" cy="125800"/>
            </a:xfrm>
            <a:custGeom>
              <a:rect b="b" l="l" r="r" t="t"/>
              <a:pathLst>
                <a:path extrusionOk="0" h="5032" w="5057">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9" name="Google Shape;319;p31"/>
            <p:cNvSpPr/>
            <p:nvPr/>
          </p:nvSpPr>
          <p:spPr>
            <a:xfrm>
              <a:off x="2635850" y="4316150"/>
              <a:ext cx="369400" cy="475675"/>
            </a:xfrm>
            <a:custGeom>
              <a:rect b="b" l="l" r="r" t="t"/>
              <a:pathLst>
                <a:path extrusionOk="0" h="19027" w="14776">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20" name="Google Shape;320;p31"/>
            <p:cNvSpPr/>
            <p:nvPr/>
          </p:nvSpPr>
          <p:spPr>
            <a:xfrm>
              <a:off x="2624850" y="4357675"/>
              <a:ext cx="171600" cy="171600"/>
            </a:xfrm>
            <a:custGeom>
              <a:rect b="b" l="l" r="r" t="t"/>
              <a:pathLst>
                <a:path extrusionOk="0" h="6864" w="6864">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32"/>
          <p:cNvSpPr txBox="1"/>
          <p:nvPr>
            <p:ph type="title"/>
          </p:nvPr>
        </p:nvSpPr>
        <p:spPr>
          <a:xfrm>
            <a:off x="922000" y="891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800"/>
              <a:t>Hard-Coded Features</a:t>
            </a:r>
            <a:endParaRPr sz="4800"/>
          </a:p>
        </p:txBody>
      </p:sp>
      <p:sp>
        <p:nvSpPr>
          <p:cNvPr id="326" name="Google Shape;326;p32"/>
          <p:cNvSpPr txBox="1"/>
          <p:nvPr>
            <p:ph idx="1" type="body"/>
          </p:nvPr>
        </p:nvSpPr>
        <p:spPr>
          <a:xfrm>
            <a:off x="861625" y="2224201"/>
            <a:ext cx="6866100" cy="2366100"/>
          </a:xfrm>
          <a:prstGeom prst="rect">
            <a:avLst/>
          </a:prstGeom>
        </p:spPr>
        <p:txBody>
          <a:bodyPr anchorCtr="0" anchor="t" bIns="91425" lIns="91425" spcFirstLastPara="1" rIns="91425" wrap="square" tIns="91425">
            <a:noAutofit/>
          </a:bodyPr>
          <a:lstStyle/>
          <a:p>
            <a:pPr indent="-342900" lvl="0" marL="457200" rtl="0" algn="l">
              <a:spcBef>
                <a:spcPts val="600"/>
              </a:spcBef>
              <a:spcAft>
                <a:spcPts val="1000"/>
              </a:spcAft>
              <a:buSzPts val="1800"/>
              <a:buChar char="●"/>
            </a:pPr>
            <a:r>
              <a:rPr lang="en"/>
              <a:t>The answers to the prompts are hard-coded to show how this data would be displayed to the teacher/student if the information were actually gathered</a:t>
            </a:r>
            <a:endParaRPr/>
          </a:p>
        </p:txBody>
      </p:sp>
      <p:sp>
        <p:nvSpPr>
          <p:cNvPr id="327" name="Google Shape;327;p32"/>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28" name="Google Shape;328;p32"/>
          <p:cNvGrpSpPr/>
          <p:nvPr/>
        </p:nvGrpSpPr>
        <p:grpSpPr>
          <a:xfrm>
            <a:off x="8056529" y="173652"/>
            <a:ext cx="793438" cy="1034192"/>
            <a:chOff x="2624850" y="4296000"/>
            <a:chExt cx="380400" cy="495825"/>
          </a:xfrm>
        </p:grpSpPr>
        <p:sp>
          <p:nvSpPr>
            <p:cNvPr id="329" name="Google Shape;329;p32"/>
            <p:cNvSpPr/>
            <p:nvPr/>
          </p:nvSpPr>
          <p:spPr>
            <a:xfrm>
              <a:off x="2845875" y="4296000"/>
              <a:ext cx="126425" cy="125800"/>
            </a:xfrm>
            <a:custGeom>
              <a:rect b="b" l="l" r="r" t="t"/>
              <a:pathLst>
                <a:path extrusionOk="0" h="5032" w="5057">
                  <a:moveTo>
                    <a:pt x="4812" y="1"/>
                  </a:moveTo>
                  <a:lnTo>
                    <a:pt x="4372" y="74"/>
                  </a:lnTo>
                  <a:lnTo>
                    <a:pt x="3762" y="196"/>
                  </a:lnTo>
                  <a:lnTo>
                    <a:pt x="3053" y="392"/>
                  </a:lnTo>
                  <a:lnTo>
                    <a:pt x="2321" y="636"/>
                  </a:lnTo>
                  <a:lnTo>
                    <a:pt x="1612" y="929"/>
                  </a:lnTo>
                  <a:lnTo>
                    <a:pt x="1295" y="1075"/>
                  </a:lnTo>
                  <a:lnTo>
                    <a:pt x="1026" y="1222"/>
                  </a:lnTo>
                  <a:lnTo>
                    <a:pt x="782" y="1368"/>
                  </a:lnTo>
                  <a:lnTo>
                    <a:pt x="611" y="1515"/>
                  </a:lnTo>
                  <a:lnTo>
                    <a:pt x="489" y="1662"/>
                  </a:lnTo>
                  <a:lnTo>
                    <a:pt x="367" y="1808"/>
                  </a:lnTo>
                  <a:lnTo>
                    <a:pt x="269" y="1979"/>
                  </a:lnTo>
                  <a:lnTo>
                    <a:pt x="172" y="2150"/>
                  </a:lnTo>
                  <a:lnTo>
                    <a:pt x="123" y="2321"/>
                  </a:lnTo>
                  <a:lnTo>
                    <a:pt x="74" y="2492"/>
                  </a:lnTo>
                  <a:lnTo>
                    <a:pt x="25" y="2687"/>
                  </a:lnTo>
                  <a:lnTo>
                    <a:pt x="1" y="2858"/>
                  </a:lnTo>
                  <a:lnTo>
                    <a:pt x="1" y="3054"/>
                  </a:lnTo>
                  <a:lnTo>
                    <a:pt x="25" y="3225"/>
                  </a:lnTo>
                  <a:lnTo>
                    <a:pt x="49" y="3420"/>
                  </a:lnTo>
                  <a:lnTo>
                    <a:pt x="98" y="3591"/>
                  </a:lnTo>
                  <a:lnTo>
                    <a:pt x="172" y="3762"/>
                  </a:lnTo>
                  <a:lnTo>
                    <a:pt x="245" y="3933"/>
                  </a:lnTo>
                  <a:lnTo>
                    <a:pt x="342" y="4104"/>
                  </a:lnTo>
                  <a:lnTo>
                    <a:pt x="440" y="4250"/>
                  </a:lnTo>
                  <a:lnTo>
                    <a:pt x="2638" y="2052"/>
                  </a:lnTo>
                  <a:lnTo>
                    <a:pt x="2736" y="2003"/>
                  </a:lnTo>
                  <a:lnTo>
                    <a:pt x="2809" y="1979"/>
                  </a:lnTo>
                  <a:lnTo>
                    <a:pt x="2907" y="2003"/>
                  </a:lnTo>
                  <a:lnTo>
                    <a:pt x="2980" y="2052"/>
                  </a:lnTo>
                  <a:lnTo>
                    <a:pt x="3029" y="2126"/>
                  </a:lnTo>
                  <a:lnTo>
                    <a:pt x="3053" y="2223"/>
                  </a:lnTo>
                  <a:lnTo>
                    <a:pt x="3029" y="2321"/>
                  </a:lnTo>
                  <a:lnTo>
                    <a:pt x="2980" y="2394"/>
                  </a:lnTo>
                  <a:lnTo>
                    <a:pt x="782" y="4592"/>
                  </a:lnTo>
                  <a:lnTo>
                    <a:pt x="953" y="4690"/>
                  </a:lnTo>
                  <a:lnTo>
                    <a:pt x="1100" y="4788"/>
                  </a:lnTo>
                  <a:lnTo>
                    <a:pt x="1271" y="4885"/>
                  </a:lnTo>
                  <a:lnTo>
                    <a:pt x="1466" y="4934"/>
                  </a:lnTo>
                  <a:lnTo>
                    <a:pt x="1637" y="4983"/>
                  </a:lnTo>
                  <a:lnTo>
                    <a:pt x="1808" y="5008"/>
                  </a:lnTo>
                  <a:lnTo>
                    <a:pt x="2003" y="5032"/>
                  </a:lnTo>
                  <a:lnTo>
                    <a:pt x="2174" y="5032"/>
                  </a:lnTo>
                  <a:lnTo>
                    <a:pt x="2370" y="5008"/>
                  </a:lnTo>
                  <a:lnTo>
                    <a:pt x="2541" y="4983"/>
                  </a:lnTo>
                  <a:lnTo>
                    <a:pt x="2712" y="4934"/>
                  </a:lnTo>
                  <a:lnTo>
                    <a:pt x="2907" y="4861"/>
                  </a:lnTo>
                  <a:lnTo>
                    <a:pt x="3053" y="4788"/>
                  </a:lnTo>
                  <a:lnTo>
                    <a:pt x="3224" y="4690"/>
                  </a:lnTo>
                  <a:lnTo>
                    <a:pt x="3371" y="4568"/>
                  </a:lnTo>
                  <a:lnTo>
                    <a:pt x="3517" y="4421"/>
                  </a:lnTo>
                  <a:lnTo>
                    <a:pt x="3664" y="4250"/>
                  </a:lnTo>
                  <a:lnTo>
                    <a:pt x="3835" y="4006"/>
                  </a:lnTo>
                  <a:lnTo>
                    <a:pt x="3981" y="3738"/>
                  </a:lnTo>
                  <a:lnTo>
                    <a:pt x="4128" y="3420"/>
                  </a:lnTo>
                  <a:lnTo>
                    <a:pt x="4397" y="2736"/>
                  </a:lnTo>
                  <a:lnTo>
                    <a:pt x="4641" y="1979"/>
                  </a:lnTo>
                  <a:lnTo>
                    <a:pt x="4836" y="1271"/>
                  </a:lnTo>
                  <a:lnTo>
                    <a:pt x="4983" y="660"/>
                  </a:lnTo>
                  <a:lnTo>
                    <a:pt x="5032" y="221"/>
                  </a:lnTo>
                  <a:lnTo>
                    <a:pt x="5056" y="98"/>
                  </a:lnTo>
                  <a:lnTo>
                    <a:pt x="5032" y="25"/>
                  </a:lnTo>
                  <a:lnTo>
                    <a:pt x="495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0" name="Google Shape;330;p32"/>
            <p:cNvSpPr/>
            <p:nvPr/>
          </p:nvSpPr>
          <p:spPr>
            <a:xfrm>
              <a:off x="2635850" y="4316150"/>
              <a:ext cx="369400" cy="475675"/>
            </a:xfrm>
            <a:custGeom>
              <a:rect b="b" l="l" r="r" t="t"/>
              <a:pathLst>
                <a:path extrusionOk="0" h="19027" w="14776">
                  <a:moveTo>
                    <a:pt x="7400" y="1"/>
                  </a:moveTo>
                  <a:lnTo>
                    <a:pt x="7254" y="25"/>
                  </a:lnTo>
                  <a:lnTo>
                    <a:pt x="7132" y="50"/>
                  </a:lnTo>
                  <a:lnTo>
                    <a:pt x="7034" y="123"/>
                  </a:lnTo>
                  <a:lnTo>
                    <a:pt x="6936" y="196"/>
                  </a:lnTo>
                  <a:lnTo>
                    <a:pt x="6863" y="294"/>
                  </a:lnTo>
                  <a:lnTo>
                    <a:pt x="6790" y="392"/>
                  </a:lnTo>
                  <a:lnTo>
                    <a:pt x="6765" y="514"/>
                  </a:lnTo>
                  <a:lnTo>
                    <a:pt x="6741" y="636"/>
                  </a:lnTo>
                  <a:lnTo>
                    <a:pt x="6741" y="4226"/>
                  </a:lnTo>
                  <a:lnTo>
                    <a:pt x="6887" y="4592"/>
                  </a:lnTo>
                  <a:lnTo>
                    <a:pt x="7009" y="4959"/>
                  </a:lnTo>
                  <a:lnTo>
                    <a:pt x="7058" y="5325"/>
                  </a:lnTo>
                  <a:lnTo>
                    <a:pt x="7083" y="5716"/>
                  </a:lnTo>
                  <a:lnTo>
                    <a:pt x="7058" y="6107"/>
                  </a:lnTo>
                  <a:lnTo>
                    <a:pt x="7009" y="6473"/>
                  </a:lnTo>
                  <a:lnTo>
                    <a:pt x="6887" y="6864"/>
                  </a:lnTo>
                  <a:lnTo>
                    <a:pt x="6741" y="7230"/>
                  </a:lnTo>
                  <a:lnTo>
                    <a:pt x="6741" y="13629"/>
                  </a:lnTo>
                  <a:lnTo>
                    <a:pt x="6203" y="13678"/>
                  </a:lnTo>
                  <a:lnTo>
                    <a:pt x="5666" y="13775"/>
                  </a:lnTo>
                  <a:lnTo>
                    <a:pt x="5153" y="13897"/>
                  </a:lnTo>
                  <a:lnTo>
                    <a:pt x="4640" y="14044"/>
                  </a:lnTo>
                  <a:lnTo>
                    <a:pt x="4152" y="14239"/>
                  </a:lnTo>
                  <a:lnTo>
                    <a:pt x="3688" y="14459"/>
                  </a:lnTo>
                  <a:lnTo>
                    <a:pt x="3224" y="14703"/>
                  </a:lnTo>
                  <a:lnTo>
                    <a:pt x="2784" y="14972"/>
                  </a:lnTo>
                  <a:lnTo>
                    <a:pt x="2369" y="15265"/>
                  </a:lnTo>
                  <a:lnTo>
                    <a:pt x="1954" y="15583"/>
                  </a:lnTo>
                  <a:lnTo>
                    <a:pt x="1588" y="15925"/>
                  </a:lnTo>
                  <a:lnTo>
                    <a:pt x="1221" y="16291"/>
                  </a:lnTo>
                  <a:lnTo>
                    <a:pt x="879" y="16682"/>
                  </a:lnTo>
                  <a:lnTo>
                    <a:pt x="562" y="17097"/>
                  </a:lnTo>
                  <a:lnTo>
                    <a:pt x="269" y="17512"/>
                  </a:lnTo>
                  <a:lnTo>
                    <a:pt x="0" y="17952"/>
                  </a:lnTo>
                  <a:lnTo>
                    <a:pt x="293" y="18074"/>
                  </a:lnTo>
                  <a:lnTo>
                    <a:pt x="611" y="18196"/>
                  </a:lnTo>
                  <a:lnTo>
                    <a:pt x="1319" y="18391"/>
                  </a:lnTo>
                  <a:lnTo>
                    <a:pt x="2125" y="18587"/>
                  </a:lnTo>
                  <a:lnTo>
                    <a:pt x="3053" y="18733"/>
                  </a:lnTo>
                  <a:lnTo>
                    <a:pt x="4030" y="18855"/>
                  </a:lnTo>
                  <a:lnTo>
                    <a:pt x="5104" y="18953"/>
                  </a:lnTo>
                  <a:lnTo>
                    <a:pt x="6228" y="19002"/>
                  </a:lnTo>
                  <a:lnTo>
                    <a:pt x="7376" y="19026"/>
                  </a:lnTo>
                  <a:lnTo>
                    <a:pt x="8548" y="19002"/>
                  </a:lnTo>
                  <a:lnTo>
                    <a:pt x="9672" y="18953"/>
                  </a:lnTo>
                  <a:lnTo>
                    <a:pt x="10746" y="18855"/>
                  </a:lnTo>
                  <a:lnTo>
                    <a:pt x="11723" y="18733"/>
                  </a:lnTo>
                  <a:lnTo>
                    <a:pt x="12651" y="18587"/>
                  </a:lnTo>
                  <a:lnTo>
                    <a:pt x="13457" y="18391"/>
                  </a:lnTo>
                  <a:lnTo>
                    <a:pt x="14165" y="18196"/>
                  </a:lnTo>
                  <a:lnTo>
                    <a:pt x="14483" y="18074"/>
                  </a:lnTo>
                  <a:lnTo>
                    <a:pt x="14776" y="17952"/>
                  </a:lnTo>
                  <a:lnTo>
                    <a:pt x="14507" y="17512"/>
                  </a:lnTo>
                  <a:lnTo>
                    <a:pt x="14214" y="17097"/>
                  </a:lnTo>
                  <a:lnTo>
                    <a:pt x="13897" y="16682"/>
                  </a:lnTo>
                  <a:lnTo>
                    <a:pt x="13555" y="16291"/>
                  </a:lnTo>
                  <a:lnTo>
                    <a:pt x="13188" y="15925"/>
                  </a:lnTo>
                  <a:lnTo>
                    <a:pt x="12822" y="15583"/>
                  </a:lnTo>
                  <a:lnTo>
                    <a:pt x="12407" y="15265"/>
                  </a:lnTo>
                  <a:lnTo>
                    <a:pt x="11992" y="14972"/>
                  </a:lnTo>
                  <a:lnTo>
                    <a:pt x="11552" y="14703"/>
                  </a:lnTo>
                  <a:lnTo>
                    <a:pt x="11088" y="14459"/>
                  </a:lnTo>
                  <a:lnTo>
                    <a:pt x="10624" y="14239"/>
                  </a:lnTo>
                  <a:lnTo>
                    <a:pt x="10136" y="14044"/>
                  </a:lnTo>
                  <a:lnTo>
                    <a:pt x="9623" y="13897"/>
                  </a:lnTo>
                  <a:lnTo>
                    <a:pt x="9110" y="13775"/>
                  </a:lnTo>
                  <a:lnTo>
                    <a:pt x="8573" y="13678"/>
                  </a:lnTo>
                  <a:lnTo>
                    <a:pt x="8035" y="13629"/>
                  </a:lnTo>
                  <a:lnTo>
                    <a:pt x="8035" y="3347"/>
                  </a:lnTo>
                  <a:lnTo>
                    <a:pt x="7913" y="3054"/>
                  </a:lnTo>
                  <a:lnTo>
                    <a:pt x="7840" y="2761"/>
                  </a:lnTo>
                  <a:lnTo>
                    <a:pt x="7791" y="2467"/>
                  </a:lnTo>
                  <a:lnTo>
                    <a:pt x="7767" y="2174"/>
                  </a:lnTo>
                  <a:lnTo>
                    <a:pt x="7791" y="1857"/>
                  </a:lnTo>
                  <a:lnTo>
                    <a:pt x="7840" y="1564"/>
                  </a:lnTo>
                  <a:lnTo>
                    <a:pt x="7913" y="1271"/>
                  </a:lnTo>
                  <a:lnTo>
                    <a:pt x="8035" y="978"/>
                  </a:lnTo>
                  <a:lnTo>
                    <a:pt x="8035" y="636"/>
                  </a:lnTo>
                  <a:lnTo>
                    <a:pt x="8011" y="514"/>
                  </a:lnTo>
                  <a:lnTo>
                    <a:pt x="7986" y="392"/>
                  </a:lnTo>
                  <a:lnTo>
                    <a:pt x="7913" y="294"/>
                  </a:lnTo>
                  <a:lnTo>
                    <a:pt x="7840" y="196"/>
                  </a:lnTo>
                  <a:lnTo>
                    <a:pt x="7742" y="123"/>
                  </a:lnTo>
                  <a:lnTo>
                    <a:pt x="7644" y="50"/>
                  </a:lnTo>
                  <a:lnTo>
                    <a:pt x="7522" y="25"/>
                  </a:lnTo>
                  <a:lnTo>
                    <a:pt x="7400"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p32"/>
            <p:cNvSpPr/>
            <p:nvPr/>
          </p:nvSpPr>
          <p:spPr>
            <a:xfrm>
              <a:off x="2624850" y="4357675"/>
              <a:ext cx="171600" cy="171600"/>
            </a:xfrm>
            <a:custGeom>
              <a:rect b="b" l="l" r="r" t="t"/>
              <a:pathLst>
                <a:path extrusionOk="0" h="6864" w="6864">
                  <a:moveTo>
                    <a:pt x="74" y="1"/>
                  </a:moveTo>
                  <a:lnTo>
                    <a:pt x="25" y="25"/>
                  </a:lnTo>
                  <a:lnTo>
                    <a:pt x="0" y="74"/>
                  </a:lnTo>
                  <a:lnTo>
                    <a:pt x="0" y="123"/>
                  </a:lnTo>
                  <a:lnTo>
                    <a:pt x="0" y="318"/>
                  </a:lnTo>
                  <a:lnTo>
                    <a:pt x="25" y="587"/>
                  </a:lnTo>
                  <a:lnTo>
                    <a:pt x="74" y="929"/>
                  </a:lnTo>
                  <a:lnTo>
                    <a:pt x="269" y="1759"/>
                  </a:lnTo>
                  <a:lnTo>
                    <a:pt x="538" y="2736"/>
                  </a:lnTo>
                  <a:lnTo>
                    <a:pt x="880" y="3737"/>
                  </a:lnTo>
                  <a:lnTo>
                    <a:pt x="1051" y="4226"/>
                  </a:lnTo>
                  <a:lnTo>
                    <a:pt x="1246" y="4690"/>
                  </a:lnTo>
                  <a:lnTo>
                    <a:pt x="1441" y="5105"/>
                  </a:lnTo>
                  <a:lnTo>
                    <a:pt x="1661" y="5496"/>
                  </a:lnTo>
                  <a:lnTo>
                    <a:pt x="1857" y="5813"/>
                  </a:lnTo>
                  <a:lnTo>
                    <a:pt x="2076" y="6057"/>
                  </a:lnTo>
                  <a:lnTo>
                    <a:pt x="2272" y="6228"/>
                  </a:lnTo>
                  <a:lnTo>
                    <a:pt x="2492" y="6399"/>
                  </a:lnTo>
                  <a:lnTo>
                    <a:pt x="2711" y="6521"/>
                  </a:lnTo>
                  <a:lnTo>
                    <a:pt x="2956" y="6644"/>
                  </a:lnTo>
                  <a:lnTo>
                    <a:pt x="3200" y="6741"/>
                  </a:lnTo>
                  <a:lnTo>
                    <a:pt x="3444" y="6815"/>
                  </a:lnTo>
                  <a:lnTo>
                    <a:pt x="3688" y="6863"/>
                  </a:lnTo>
                  <a:lnTo>
                    <a:pt x="4201" y="6863"/>
                  </a:lnTo>
                  <a:lnTo>
                    <a:pt x="4445" y="6839"/>
                  </a:lnTo>
                  <a:lnTo>
                    <a:pt x="4690" y="6815"/>
                  </a:lnTo>
                  <a:lnTo>
                    <a:pt x="4958" y="6741"/>
                  </a:lnTo>
                  <a:lnTo>
                    <a:pt x="5178" y="6644"/>
                  </a:lnTo>
                  <a:lnTo>
                    <a:pt x="5422" y="6521"/>
                  </a:lnTo>
                  <a:lnTo>
                    <a:pt x="5642" y="6399"/>
                  </a:lnTo>
                  <a:lnTo>
                    <a:pt x="5862" y="6228"/>
                  </a:lnTo>
                  <a:lnTo>
                    <a:pt x="2198" y="2565"/>
                  </a:lnTo>
                  <a:lnTo>
                    <a:pt x="2150" y="2492"/>
                  </a:lnTo>
                  <a:lnTo>
                    <a:pt x="2125" y="2394"/>
                  </a:lnTo>
                  <a:lnTo>
                    <a:pt x="2150" y="2296"/>
                  </a:lnTo>
                  <a:lnTo>
                    <a:pt x="2198" y="2199"/>
                  </a:lnTo>
                  <a:lnTo>
                    <a:pt x="2296" y="2150"/>
                  </a:lnTo>
                  <a:lnTo>
                    <a:pt x="2394" y="2125"/>
                  </a:lnTo>
                  <a:lnTo>
                    <a:pt x="2492" y="2150"/>
                  </a:lnTo>
                  <a:lnTo>
                    <a:pt x="2565" y="2199"/>
                  </a:lnTo>
                  <a:lnTo>
                    <a:pt x="6228" y="5862"/>
                  </a:lnTo>
                  <a:lnTo>
                    <a:pt x="6375" y="5642"/>
                  </a:lnTo>
                  <a:lnTo>
                    <a:pt x="6521" y="5422"/>
                  </a:lnTo>
                  <a:lnTo>
                    <a:pt x="6643" y="5203"/>
                  </a:lnTo>
                  <a:lnTo>
                    <a:pt x="6741" y="4958"/>
                  </a:lnTo>
                  <a:lnTo>
                    <a:pt x="6814" y="4714"/>
                  </a:lnTo>
                  <a:lnTo>
                    <a:pt x="6839" y="4446"/>
                  </a:lnTo>
                  <a:lnTo>
                    <a:pt x="6863" y="4201"/>
                  </a:lnTo>
                  <a:lnTo>
                    <a:pt x="6863" y="3933"/>
                  </a:lnTo>
                  <a:lnTo>
                    <a:pt x="6839" y="3688"/>
                  </a:lnTo>
                  <a:lnTo>
                    <a:pt x="6814" y="3444"/>
                  </a:lnTo>
                  <a:lnTo>
                    <a:pt x="6741" y="3200"/>
                  </a:lnTo>
                  <a:lnTo>
                    <a:pt x="6643" y="2956"/>
                  </a:lnTo>
                  <a:lnTo>
                    <a:pt x="6521" y="2711"/>
                  </a:lnTo>
                  <a:lnTo>
                    <a:pt x="6399" y="2492"/>
                  </a:lnTo>
                  <a:lnTo>
                    <a:pt x="6228" y="2272"/>
                  </a:lnTo>
                  <a:lnTo>
                    <a:pt x="6057" y="2076"/>
                  </a:lnTo>
                  <a:lnTo>
                    <a:pt x="5813" y="1857"/>
                  </a:lnTo>
                  <a:lnTo>
                    <a:pt x="5496" y="1661"/>
                  </a:lnTo>
                  <a:lnTo>
                    <a:pt x="5105" y="1466"/>
                  </a:lnTo>
                  <a:lnTo>
                    <a:pt x="4690" y="1246"/>
                  </a:lnTo>
                  <a:lnTo>
                    <a:pt x="4226" y="1051"/>
                  </a:lnTo>
                  <a:lnTo>
                    <a:pt x="3737" y="880"/>
                  </a:lnTo>
                  <a:lnTo>
                    <a:pt x="2736" y="538"/>
                  </a:lnTo>
                  <a:lnTo>
                    <a:pt x="1759" y="269"/>
                  </a:lnTo>
                  <a:lnTo>
                    <a:pt x="928" y="74"/>
                  </a:lnTo>
                  <a:lnTo>
                    <a:pt x="587" y="25"/>
                  </a:lnTo>
                  <a:lnTo>
                    <a:pt x="3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5" name="Shape 335"/>
        <p:cNvGrpSpPr/>
        <p:nvPr/>
      </p:nvGrpSpPr>
      <p:grpSpPr>
        <a:xfrm>
          <a:off x="0" y="0"/>
          <a:ext cx="0" cy="0"/>
          <a:chOff x="0" y="0"/>
          <a:chExt cx="0" cy="0"/>
        </a:xfrm>
      </p:grpSpPr>
      <p:sp>
        <p:nvSpPr>
          <p:cNvPr id="336" name="Google Shape;336;p33"/>
          <p:cNvSpPr txBox="1"/>
          <p:nvPr>
            <p:ph type="ctrTitle"/>
          </p:nvPr>
        </p:nvSpPr>
        <p:spPr>
          <a:xfrm>
            <a:off x="685800" y="2849453"/>
            <a:ext cx="7772400" cy="1567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Additional Prototype Screenshots</a:t>
            </a:r>
            <a:endParaRPr>
              <a:solidFill>
                <a:srgbClr val="FFFFFF"/>
              </a:solidFill>
            </a:endParaRPr>
          </a:p>
        </p:txBody>
      </p:sp>
      <p:pic>
        <p:nvPicPr>
          <p:cNvPr id="337" name="Google Shape;337;p33"/>
          <p:cNvPicPr preferRelativeResize="0"/>
          <p:nvPr/>
        </p:nvPicPr>
        <p:blipFill rotWithShape="1">
          <a:blip r:embed="rId3">
            <a:alphaModFix/>
          </a:blip>
          <a:srcRect b="37895" l="11691" r="62070" t="31740"/>
          <a:stretch/>
        </p:blipFill>
        <p:spPr>
          <a:xfrm>
            <a:off x="7839800" y="298900"/>
            <a:ext cx="943728" cy="1092128"/>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1" name="Shape 341"/>
        <p:cNvGrpSpPr/>
        <p:nvPr/>
      </p:nvGrpSpPr>
      <p:grpSpPr>
        <a:xfrm>
          <a:off x="0" y="0"/>
          <a:ext cx="0" cy="0"/>
          <a:chOff x="0" y="0"/>
          <a:chExt cx="0" cy="0"/>
        </a:xfrm>
      </p:grpSpPr>
      <p:sp>
        <p:nvSpPr>
          <p:cNvPr id="342" name="Google Shape;342;p34"/>
          <p:cNvSpPr txBox="1"/>
          <p:nvPr>
            <p:ph type="title"/>
          </p:nvPr>
        </p:nvSpPr>
        <p:spPr>
          <a:xfrm>
            <a:off x="620150" y="541625"/>
            <a:ext cx="3026100" cy="11970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3600"/>
              <a:t>Additional </a:t>
            </a:r>
            <a:r>
              <a:rPr lang="en" sz="3600">
                <a:solidFill>
                  <a:srgbClr val="FFB600"/>
                </a:solidFill>
              </a:rPr>
              <a:t>Screenshots</a:t>
            </a:r>
            <a:endParaRPr sz="3600"/>
          </a:p>
        </p:txBody>
      </p:sp>
      <p:sp>
        <p:nvSpPr>
          <p:cNvPr id="343" name="Google Shape;343;p34"/>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344" name="Google Shape;344;p34"/>
          <p:cNvGrpSpPr/>
          <p:nvPr/>
        </p:nvGrpSpPr>
        <p:grpSpPr>
          <a:xfrm>
            <a:off x="8120067" y="370812"/>
            <a:ext cx="729938" cy="641867"/>
            <a:chOff x="1928175" y="312600"/>
            <a:chExt cx="425000" cy="373700"/>
          </a:xfrm>
        </p:grpSpPr>
        <p:sp>
          <p:nvSpPr>
            <p:cNvPr id="345" name="Google Shape;345;p34"/>
            <p:cNvSpPr/>
            <p:nvPr/>
          </p:nvSpPr>
          <p:spPr>
            <a:xfrm>
              <a:off x="1928175" y="312600"/>
              <a:ext cx="425000" cy="373700"/>
            </a:xfrm>
            <a:custGeom>
              <a:rect b="b" l="l" r="r" t="t"/>
              <a:pathLst>
                <a:path extrusionOk="0" h="14948" w="17000">
                  <a:moveTo>
                    <a:pt x="16022" y="978"/>
                  </a:moveTo>
                  <a:lnTo>
                    <a:pt x="16022" y="13971"/>
                  </a:lnTo>
                  <a:lnTo>
                    <a:pt x="978" y="13971"/>
                  </a:lnTo>
                  <a:lnTo>
                    <a:pt x="978" y="978"/>
                  </a:lnTo>
                  <a:close/>
                  <a:moveTo>
                    <a:pt x="782" y="1"/>
                  </a:moveTo>
                  <a:lnTo>
                    <a:pt x="636" y="25"/>
                  </a:lnTo>
                  <a:lnTo>
                    <a:pt x="489" y="74"/>
                  </a:lnTo>
                  <a:lnTo>
                    <a:pt x="343" y="147"/>
                  </a:lnTo>
                  <a:lnTo>
                    <a:pt x="221" y="245"/>
                  </a:lnTo>
                  <a:lnTo>
                    <a:pt x="123" y="343"/>
                  </a:lnTo>
                  <a:lnTo>
                    <a:pt x="74" y="489"/>
                  </a:lnTo>
                  <a:lnTo>
                    <a:pt x="25" y="636"/>
                  </a:lnTo>
                  <a:lnTo>
                    <a:pt x="1" y="782"/>
                  </a:lnTo>
                  <a:lnTo>
                    <a:pt x="1" y="14166"/>
                  </a:lnTo>
                  <a:lnTo>
                    <a:pt x="25" y="14313"/>
                  </a:lnTo>
                  <a:lnTo>
                    <a:pt x="74" y="14459"/>
                  </a:lnTo>
                  <a:lnTo>
                    <a:pt x="123" y="14606"/>
                  </a:lnTo>
                  <a:lnTo>
                    <a:pt x="221" y="14703"/>
                  </a:lnTo>
                  <a:lnTo>
                    <a:pt x="343" y="14801"/>
                  </a:lnTo>
                  <a:lnTo>
                    <a:pt x="489" y="14874"/>
                  </a:lnTo>
                  <a:lnTo>
                    <a:pt x="636" y="14923"/>
                  </a:lnTo>
                  <a:lnTo>
                    <a:pt x="782" y="14948"/>
                  </a:lnTo>
                  <a:lnTo>
                    <a:pt x="16218" y="14948"/>
                  </a:lnTo>
                  <a:lnTo>
                    <a:pt x="16364" y="14923"/>
                  </a:lnTo>
                  <a:lnTo>
                    <a:pt x="16511" y="14874"/>
                  </a:lnTo>
                  <a:lnTo>
                    <a:pt x="16657" y="14801"/>
                  </a:lnTo>
                  <a:lnTo>
                    <a:pt x="16779" y="14703"/>
                  </a:lnTo>
                  <a:lnTo>
                    <a:pt x="16877" y="14606"/>
                  </a:lnTo>
                  <a:lnTo>
                    <a:pt x="16926" y="14459"/>
                  </a:lnTo>
                  <a:lnTo>
                    <a:pt x="16975" y="14313"/>
                  </a:lnTo>
                  <a:lnTo>
                    <a:pt x="16999" y="14166"/>
                  </a:lnTo>
                  <a:lnTo>
                    <a:pt x="16999" y="782"/>
                  </a:lnTo>
                  <a:lnTo>
                    <a:pt x="16975" y="636"/>
                  </a:lnTo>
                  <a:lnTo>
                    <a:pt x="16926" y="489"/>
                  </a:lnTo>
                  <a:lnTo>
                    <a:pt x="16877" y="343"/>
                  </a:lnTo>
                  <a:lnTo>
                    <a:pt x="16779" y="245"/>
                  </a:lnTo>
                  <a:lnTo>
                    <a:pt x="16657" y="147"/>
                  </a:lnTo>
                  <a:lnTo>
                    <a:pt x="16511" y="74"/>
                  </a:lnTo>
                  <a:lnTo>
                    <a:pt x="16364" y="25"/>
                  </a:lnTo>
                  <a:lnTo>
                    <a:pt x="16218"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6" name="Google Shape;346;p34"/>
            <p:cNvSpPr/>
            <p:nvPr/>
          </p:nvSpPr>
          <p:spPr>
            <a:xfrm>
              <a:off x="1964825" y="349250"/>
              <a:ext cx="351700" cy="300425"/>
            </a:xfrm>
            <a:custGeom>
              <a:rect b="b" l="l" r="r" t="t"/>
              <a:pathLst>
                <a:path extrusionOk="0" h="12017" w="14068">
                  <a:moveTo>
                    <a:pt x="10111" y="1563"/>
                  </a:moveTo>
                  <a:lnTo>
                    <a:pt x="10307" y="1588"/>
                  </a:lnTo>
                  <a:lnTo>
                    <a:pt x="10502" y="1612"/>
                  </a:lnTo>
                  <a:lnTo>
                    <a:pt x="10697" y="1661"/>
                  </a:lnTo>
                  <a:lnTo>
                    <a:pt x="10868" y="1734"/>
                  </a:lnTo>
                  <a:lnTo>
                    <a:pt x="11039" y="1807"/>
                  </a:lnTo>
                  <a:lnTo>
                    <a:pt x="11186" y="1905"/>
                  </a:lnTo>
                  <a:lnTo>
                    <a:pt x="11357" y="2027"/>
                  </a:lnTo>
                  <a:lnTo>
                    <a:pt x="11479" y="2149"/>
                  </a:lnTo>
                  <a:lnTo>
                    <a:pt x="11625" y="2271"/>
                  </a:lnTo>
                  <a:lnTo>
                    <a:pt x="11723" y="2442"/>
                  </a:lnTo>
                  <a:lnTo>
                    <a:pt x="11821" y="2589"/>
                  </a:lnTo>
                  <a:lnTo>
                    <a:pt x="11894" y="2760"/>
                  </a:lnTo>
                  <a:lnTo>
                    <a:pt x="11967" y="2955"/>
                  </a:lnTo>
                  <a:lnTo>
                    <a:pt x="12016" y="3126"/>
                  </a:lnTo>
                  <a:lnTo>
                    <a:pt x="12041" y="3322"/>
                  </a:lnTo>
                  <a:lnTo>
                    <a:pt x="12065" y="3517"/>
                  </a:lnTo>
                  <a:lnTo>
                    <a:pt x="12041" y="3737"/>
                  </a:lnTo>
                  <a:lnTo>
                    <a:pt x="12016" y="3908"/>
                  </a:lnTo>
                  <a:lnTo>
                    <a:pt x="11967" y="4103"/>
                  </a:lnTo>
                  <a:lnTo>
                    <a:pt x="11894" y="4274"/>
                  </a:lnTo>
                  <a:lnTo>
                    <a:pt x="11821" y="4445"/>
                  </a:lnTo>
                  <a:lnTo>
                    <a:pt x="11723" y="4616"/>
                  </a:lnTo>
                  <a:lnTo>
                    <a:pt x="11625" y="4763"/>
                  </a:lnTo>
                  <a:lnTo>
                    <a:pt x="11479" y="4909"/>
                  </a:lnTo>
                  <a:lnTo>
                    <a:pt x="11357" y="5031"/>
                  </a:lnTo>
                  <a:lnTo>
                    <a:pt x="11186" y="5153"/>
                  </a:lnTo>
                  <a:lnTo>
                    <a:pt x="11039" y="5251"/>
                  </a:lnTo>
                  <a:lnTo>
                    <a:pt x="10868" y="5324"/>
                  </a:lnTo>
                  <a:lnTo>
                    <a:pt x="10697" y="5398"/>
                  </a:lnTo>
                  <a:lnTo>
                    <a:pt x="10502" y="5446"/>
                  </a:lnTo>
                  <a:lnTo>
                    <a:pt x="10307" y="5471"/>
                  </a:lnTo>
                  <a:lnTo>
                    <a:pt x="9916" y="5471"/>
                  </a:lnTo>
                  <a:lnTo>
                    <a:pt x="9720" y="5446"/>
                  </a:lnTo>
                  <a:lnTo>
                    <a:pt x="9525" y="5398"/>
                  </a:lnTo>
                  <a:lnTo>
                    <a:pt x="9354" y="5324"/>
                  </a:lnTo>
                  <a:lnTo>
                    <a:pt x="9183" y="5251"/>
                  </a:lnTo>
                  <a:lnTo>
                    <a:pt x="9012" y="5153"/>
                  </a:lnTo>
                  <a:lnTo>
                    <a:pt x="8866" y="5031"/>
                  </a:lnTo>
                  <a:lnTo>
                    <a:pt x="8719" y="4909"/>
                  </a:lnTo>
                  <a:lnTo>
                    <a:pt x="8597" y="4763"/>
                  </a:lnTo>
                  <a:lnTo>
                    <a:pt x="8475" y="4616"/>
                  </a:lnTo>
                  <a:lnTo>
                    <a:pt x="8377" y="4445"/>
                  </a:lnTo>
                  <a:lnTo>
                    <a:pt x="8304" y="4274"/>
                  </a:lnTo>
                  <a:lnTo>
                    <a:pt x="8231" y="4103"/>
                  </a:lnTo>
                  <a:lnTo>
                    <a:pt x="8182" y="3908"/>
                  </a:lnTo>
                  <a:lnTo>
                    <a:pt x="8157" y="3737"/>
                  </a:lnTo>
                  <a:lnTo>
                    <a:pt x="8157" y="3517"/>
                  </a:lnTo>
                  <a:lnTo>
                    <a:pt x="8157" y="3322"/>
                  </a:lnTo>
                  <a:lnTo>
                    <a:pt x="8182" y="3126"/>
                  </a:lnTo>
                  <a:lnTo>
                    <a:pt x="8231" y="2955"/>
                  </a:lnTo>
                  <a:lnTo>
                    <a:pt x="8304" y="2760"/>
                  </a:lnTo>
                  <a:lnTo>
                    <a:pt x="8377" y="2589"/>
                  </a:lnTo>
                  <a:lnTo>
                    <a:pt x="8475" y="2442"/>
                  </a:lnTo>
                  <a:lnTo>
                    <a:pt x="8597" y="2271"/>
                  </a:lnTo>
                  <a:lnTo>
                    <a:pt x="8719" y="2149"/>
                  </a:lnTo>
                  <a:lnTo>
                    <a:pt x="8866" y="2027"/>
                  </a:lnTo>
                  <a:lnTo>
                    <a:pt x="9012" y="1905"/>
                  </a:lnTo>
                  <a:lnTo>
                    <a:pt x="9183" y="1807"/>
                  </a:lnTo>
                  <a:lnTo>
                    <a:pt x="9354" y="1734"/>
                  </a:lnTo>
                  <a:lnTo>
                    <a:pt x="9525" y="1661"/>
                  </a:lnTo>
                  <a:lnTo>
                    <a:pt x="9720" y="1612"/>
                  </a:lnTo>
                  <a:lnTo>
                    <a:pt x="9916" y="1588"/>
                  </a:lnTo>
                  <a:lnTo>
                    <a:pt x="10111" y="1563"/>
                  </a:lnTo>
                  <a:close/>
                  <a:moveTo>
                    <a:pt x="0" y="0"/>
                  </a:moveTo>
                  <a:lnTo>
                    <a:pt x="0" y="9232"/>
                  </a:lnTo>
                  <a:lnTo>
                    <a:pt x="3248" y="5080"/>
                  </a:lnTo>
                  <a:lnTo>
                    <a:pt x="3346" y="4958"/>
                  </a:lnTo>
                  <a:lnTo>
                    <a:pt x="3468" y="4885"/>
                  </a:lnTo>
                  <a:lnTo>
                    <a:pt x="3590" y="4836"/>
                  </a:lnTo>
                  <a:lnTo>
                    <a:pt x="3737" y="4811"/>
                  </a:lnTo>
                  <a:lnTo>
                    <a:pt x="3859" y="4836"/>
                  </a:lnTo>
                  <a:lnTo>
                    <a:pt x="4005" y="4885"/>
                  </a:lnTo>
                  <a:lnTo>
                    <a:pt x="4128" y="4958"/>
                  </a:lnTo>
                  <a:lnTo>
                    <a:pt x="4225" y="5080"/>
                  </a:lnTo>
                  <a:lnTo>
                    <a:pt x="9647" y="12016"/>
                  </a:lnTo>
                  <a:lnTo>
                    <a:pt x="10233" y="12016"/>
                  </a:lnTo>
                  <a:lnTo>
                    <a:pt x="10087" y="11772"/>
                  </a:lnTo>
                  <a:lnTo>
                    <a:pt x="8157" y="9305"/>
                  </a:lnTo>
                  <a:lnTo>
                    <a:pt x="9403" y="7718"/>
                  </a:lnTo>
                  <a:lnTo>
                    <a:pt x="9501" y="7596"/>
                  </a:lnTo>
                  <a:lnTo>
                    <a:pt x="9623" y="7522"/>
                  </a:lnTo>
                  <a:lnTo>
                    <a:pt x="9745" y="7473"/>
                  </a:lnTo>
                  <a:lnTo>
                    <a:pt x="9891" y="7449"/>
                  </a:lnTo>
                  <a:lnTo>
                    <a:pt x="10014" y="7473"/>
                  </a:lnTo>
                  <a:lnTo>
                    <a:pt x="10160" y="7522"/>
                  </a:lnTo>
                  <a:lnTo>
                    <a:pt x="10282" y="7596"/>
                  </a:lnTo>
                  <a:lnTo>
                    <a:pt x="10380" y="7718"/>
                  </a:lnTo>
                  <a:lnTo>
                    <a:pt x="13750" y="12016"/>
                  </a:lnTo>
                  <a:lnTo>
                    <a:pt x="14068" y="12016"/>
                  </a:lnTo>
                  <a:lnTo>
                    <a:pt x="14068"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pic>
        <p:nvPicPr>
          <p:cNvPr id="347" name="Google Shape;347;p34"/>
          <p:cNvPicPr preferRelativeResize="0"/>
          <p:nvPr/>
        </p:nvPicPr>
        <p:blipFill>
          <a:blip r:embed="rId3">
            <a:alphaModFix/>
          </a:blip>
          <a:stretch>
            <a:fillRect/>
          </a:stretch>
        </p:blipFill>
        <p:spPr>
          <a:xfrm>
            <a:off x="1991750" y="1738625"/>
            <a:ext cx="1321826" cy="2561151"/>
          </a:xfrm>
          <a:prstGeom prst="rect">
            <a:avLst/>
          </a:prstGeom>
          <a:noFill/>
          <a:ln>
            <a:noFill/>
          </a:ln>
        </p:spPr>
      </p:pic>
      <p:sp>
        <p:nvSpPr>
          <p:cNvPr id="348" name="Google Shape;348;p34"/>
          <p:cNvSpPr txBox="1"/>
          <p:nvPr>
            <p:ph idx="1" type="body"/>
          </p:nvPr>
        </p:nvSpPr>
        <p:spPr>
          <a:xfrm>
            <a:off x="1991763" y="4255675"/>
            <a:ext cx="1321800" cy="553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1400"/>
              <a:t>Start Screen</a:t>
            </a:r>
            <a:endParaRPr sz="1400"/>
          </a:p>
        </p:txBody>
      </p:sp>
      <p:pic>
        <p:nvPicPr>
          <p:cNvPr id="349" name="Google Shape;349;p34"/>
          <p:cNvPicPr preferRelativeResize="0"/>
          <p:nvPr/>
        </p:nvPicPr>
        <p:blipFill>
          <a:blip r:embed="rId4">
            <a:alphaModFix/>
          </a:blip>
          <a:stretch>
            <a:fillRect/>
          </a:stretch>
        </p:blipFill>
        <p:spPr>
          <a:xfrm>
            <a:off x="3889575" y="1738625"/>
            <a:ext cx="1270234" cy="2561149"/>
          </a:xfrm>
          <a:prstGeom prst="rect">
            <a:avLst/>
          </a:prstGeom>
          <a:noFill/>
          <a:ln>
            <a:noFill/>
          </a:ln>
        </p:spPr>
      </p:pic>
      <p:sp>
        <p:nvSpPr>
          <p:cNvPr id="350" name="Google Shape;350;p34"/>
          <p:cNvSpPr txBox="1"/>
          <p:nvPr>
            <p:ph idx="1" type="body"/>
          </p:nvPr>
        </p:nvSpPr>
        <p:spPr>
          <a:xfrm>
            <a:off x="3889563" y="4255675"/>
            <a:ext cx="1321800" cy="553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1400"/>
              <a:t>Profile Page</a:t>
            </a:r>
            <a:endParaRPr b="1" sz="1400"/>
          </a:p>
        </p:txBody>
      </p:sp>
      <p:pic>
        <p:nvPicPr>
          <p:cNvPr id="351" name="Google Shape;351;p34"/>
          <p:cNvPicPr preferRelativeResize="0"/>
          <p:nvPr/>
        </p:nvPicPr>
        <p:blipFill>
          <a:blip r:embed="rId5">
            <a:alphaModFix/>
          </a:blip>
          <a:stretch>
            <a:fillRect/>
          </a:stretch>
        </p:blipFill>
        <p:spPr>
          <a:xfrm>
            <a:off x="5787375" y="1746175"/>
            <a:ext cx="1270226" cy="2546046"/>
          </a:xfrm>
          <a:prstGeom prst="rect">
            <a:avLst/>
          </a:prstGeom>
          <a:noFill/>
          <a:ln>
            <a:noFill/>
          </a:ln>
        </p:spPr>
      </p:pic>
      <p:sp>
        <p:nvSpPr>
          <p:cNvPr id="352" name="Google Shape;352;p34"/>
          <p:cNvSpPr txBox="1"/>
          <p:nvPr>
            <p:ph idx="1" type="body"/>
          </p:nvPr>
        </p:nvSpPr>
        <p:spPr>
          <a:xfrm>
            <a:off x="5794563" y="4255675"/>
            <a:ext cx="1321800" cy="553200"/>
          </a:xfrm>
          <a:prstGeom prst="rect">
            <a:avLst/>
          </a:prstGeom>
        </p:spPr>
        <p:txBody>
          <a:bodyPr anchorCtr="0" anchor="t" bIns="91425" lIns="91425" spcFirstLastPara="1" rIns="91425" wrap="square" tIns="91425">
            <a:noAutofit/>
          </a:bodyPr>
          <a:lstStyle/>
          <a:p>
            <a:pPr indent="0" lvl="0" marL="0" rtl="0" algn="ctr">
              <a:spcBef>
                <a:spcPts val="600"/>
              </a:spcBef>
              <a:spcAft>
                <a:spcPts val="0"/>
              </a:spcAft>
              <a:buNone/>
            </a:pPr>
            <a:r>
              <a:rPr b="1" lang="en" sz="1400"/>
              <a:t>Profile Page</a:t>
            </a:r>
            <a:endParaRPr b="1" sz="1400"/>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6" name="Shape 356"/>
        <p:cNvGrpSpPr/>
        <p:nvPr/>
      </p:nvGrpSpPr>
      <p:grpSpPr>
        <a:xfrm>
          <a:off x="0" y="0"/>
          <a:ext cx="0" cy="0"/>
          <a:chOff x="0" y="0"/>
          <a:chExt cx="0" cy="0"/>
        </a:xfrm>
      </p:grpSpPr>
      <p:sp>
        <p:nvSpPr>
          <p:cNvPr id="357" name="Google Shape;357;p35"/>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sp>
        <p:nvSpPr>
          <p:cNvPr id="358" name="Google Shape;358;p35"/>
          <p:cNvSpPr txBox="1"/>
          <p:nvPr>
            <p:ph idx="4294967295" type="ctrTitle"/>
          </p:nvPr>
        </p:nvSpPr>
        <p:spPr>
          <a:xfrm>
            <a:off x="685800" y="1507150"/>
            <a:ext cx="6593700" cy="1159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9600">
                <a:solidFill>
                  <a:srgbClr val="FFB600"/>
                </a:solidFill>
              </a:rPr>
              <a:t>Thanks!</a:t>
            </a:r>
            <a:endParaRPr sz="9600">
              <a:solidFill>
                <a:srgbClr val="FFB600"/>
              </a:solidFill>
            </a:endParaRPr>
          </a:p>
        </p:txBody>
      </p:sp>
      <p:sp>
        <p:nvSpPr>
          <p:cNvPr id="359" name="Google Shape;359;p35"/>
          <p:cNvSpPr txBox="1"/>
          <p:nvPr>
            <p:ph idx="4294967295" type="subTitle"/>
          </p:nvPr>
        </p:nvSpPr>
        <p:spPr>
          <a:xfrm>
            <a:off x="685800" y="2860000"/>
            <a:ext cx="6593700" cy="19305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b="1" lang="en" sz="3600"/>
              <a:t>Any questions?</a:t>
            </a:r>
            <a:endParaRPr b="1" sz="3600"/>
          </a:p>
          <a:p>
            <a:pPr indent="0" lvl="0" marL="0" rtl="0" algn="l">
              <a:spcBef>
                <a:spcPts val="600"/>
              </a:spcBef>
              <a:spcAft>
                <a:spcPts val="0"/>
              </a:spcAft>
              <a:buClr>
                <a:schemeClr val="dk1"/>
              </a:buClr>
              <a:buSzPts val="1100"/>
              <a:buFont typeface="Arial"/>
              <a:buNone/>
            </a:pPr>
            <a:r>
              <a:t/>
            </a:r>
            <a:endParaRPr b="1" sz="3600"/>
          </a:p>
        </p:txBody>
      </p:sp>
      <p:sp>
        <p:nvSpPr>
          <p:cNvPr id="360" name="Google Shape;360;p35"/>
          <p:cNvSpPr/>
          <p:nvPr/>
        </p:nvSpPr>
        <p:spPr>
          <a:xfrm>
            <a:off x="8054234" y="327815"/>
            <a:ext cx="798007" cy="725835"/>
          </a:xfrm>
          <a:custGeom>
            <a:rect b="b" l="l" r="r" t="t"/>
            <a:pathLst>
              <a:path extrusionOk="0" h="14752" w="16218">
                <a:moveTo>
                  <a:pt x="7694" y="0"/>
                </a:moveTo>
                <a:lnTo>
                  <a:pt x="7279" y="25"/>
                </a:lnTo>
                <a:lnTo>
                  <a:pt x="6863" y="74"/>
                </a:lnTo>
                <a:lnTo>
                  <a:pt x="6473" y="123"/>
                </a:lnTo>
                <a:lnTo>
                  <a:pt x="6082" y="196"/>
                </a:lnTo>
                <a:lnTo>
                  <a:pt x="5691" y="293"/>
                </a:lnTo>
                <a:lnTo>
                  <a:pt x="5325" y="416"/>
                </a:lnTo>
                <a:lnTo>
                  <a:pt x="4958" y="538"/>
                </a:lnTo>
                <a:lnTo>
                  <a:pt x="4592" y="660"/>
                </a:lnTo>
                <a:lnTo>
                  <a:pt x="4250" y="831"/>
                </a:lnTo>
                <a:lnTo>
                  <a:pt x="3908" y="977"/>
                </a:lnTo>
                <a:lnTo>
                  <a:pt x="3566" y="1173"/>
                </a:lnTo>
                <a:lnTo>
                  <a:pt x="3249" y="1368"/>
                </a:lnTo>
                <a:lnTo>
                  <a:pt x="2956" y="1563"/>
                </a:lnTo>
                <a:lnTo>
                  <a:pt x="2663" y="1783"/>
                </a:lnTo>
                <a:lnTo>
                  <a:pt x="2370" y="2003"/>
                </a:lnTo>
                <a:lnTo>
                  <a:pt x="2101" y="2247"/>
                </a:lnTo>
                <a:lnTo>
                  <a:pt x="1857" y="2492"/>
                </a:lnTo>
                <a:lnTo>
                  <a:pt x="1612" y="2760"/>
                </a:lnTo>
                <a:lnTo>
                  <a:pt x="1393" y="3029"/>
                </a:lnTo>
                <a:lnTo>
                  <a:pt x="1173" y="3298"/>
                </a:lnTo>
                <a:lnTo>
                  <a:pt x="977" y="3591"/>
                </a:lnTo>
                <a:lnTo>
                  <a:pt x="807" y="3884"/>
                </a:lnTo>
                <a:lnTo>
                  <a:pt x="636" y="4201"/>
                </a:lnTo>
                <a:lnTo>
                  <a:pt x="489" y="4519"/>
                </a:lnTo>
                <a:lnTo>
                  <a:pt x="367" y="4836"/>
                </a:lnTo>
                <a:lnTo>
                  <a:pt x="245" y="5154"/>
                </a:lnTo>
                <a:lnTo>
                  <a:pt x="172" y="5496"/>
                </a:lnTo>
                <a:lnTo>
                  <a:pt x="98" y="5838"/>
                </a:lnTo>
                <a:lnTo>
                  <a:pt x="49" y="6179"/>
                </a:lnTo>
                <a:lnTo>
                  <a:pt x="1" y="6521"/>
                </a:lnTo>
                <a:lnTo>
                  <a:pt x="1" y="6888"/>
                </a:lnTo>
                <a:lnTo>
                  <a:pt x="1" y="7254"/>
                </a:lnTo>
                <a:lnTo>
                  <a:pt x="49" y="7645"/>
                </a:lnTo>
                <a:lnTo>
                  <a:pt x="98" y="8011"/>
                </a:lnTo>
                <a:lnTo>
                  <a:pt x="196" y="8353"/>
                </a:lnTo>
                <a:lnTo>
                  <a:pt x="294" y="8719"/>
                </a:lnTo>
                <a:lnTo>
                  <a:pt x="416" y="9061"/>
                </a:lnTo>
                <a:lnTo>
                  <a:pt x="562" y="9403"/>
                </a:lnTo>
                <a:lnTo>
                  <a:pt x="733" y="9745"/>
                </a:lnTo>
                <a:lnTo>
                  <a:pt x="904" y="10063"/>
                </a:lnTo>
                <a:lnTo>
                  <a:pt x="1100" y="10356"/>
                </a:lnTo>
                <a:lnTo>
                  <a:pt x="1344" y="10673"/>
                </a:lnTo>
                <a:lnTo>
                  <a:pt x="1564" y="10966"/>
                </a:lnTo>
                <a:lnTo>
                  <a:pt x="1832" y="11235"/>
                </a:lnTo>
                <a:lnTo>
                  <a:pt x="2101" y="11504"/>
                </a:lnTo>
                <a:lnTo>
                  <a:pt x="2394" y="11772"/>
                </a:lnTo>
                <a:lnTo>
                  <a:pt x="2687" y="12017"/>
                </a:lnTo>
                <a:lnTo>
                  <a:pt x="2492" y="12383"/>
                </a:lnTo>
                <a:lnTo>
                  <a:pt x="2272" y="12749"/>
                </a:lnTo>
                <a:lnTo>
                  <a:pt x="2028" y="13140"/>
                </a:lnTo>
                <a:lnTo>
                  <a:pt x="1710" y="13506"/>
                </a:lnTo>
                <a:lnTo>
                  <a:pt x="1368" y="13873"/>
                </a:lnTo>
                <a:lnTo>
                  <a:pt x="1173" y="14044"/>
                </a:lnTo>
                <a:lnTo>
                  <a:pt x="953" y="14190"/>
                </a:lnTo>
                <a:lnTo>
                  <a:pt x="733" y="14337"/>
                </a:lnTo>
                <a:lnTo>
                  <a:pt x="513" y="14483"/>
                </a:lnTo>
                <a:lnTo>
                  <a:pt x="269" y="14581"/>
                </a:lnTo>
                <a:lnTo>
                  <a:pt x="1" y="14703"/>
                </a:lnTo>
                <a:lnTo>
                  <a:pt x="123" y="14703"/>
                </a:lnTo>
                <a:lnTo>
                  <a:pt x="489" y="14752"/>
                </a:lnTo>
                <a:lnTo>
                  <a:pt x="1368" y="14752"/>
                </a:lnTo>
                <a:lnTo>
                  <a:pt x="1710" y="14728"/>
                </a:lnTo>
                <a:lnTo>
                  <a:pt x="2101" y="14654"/>
                </a:lnTo>
                <a:lnTo>
                  <a:pt x="2492" y="14581"/>
                </a:lnTo>
                <a:lnTo>
                  <a:pt x="2907" y="14459"/>
                </a:lnTo>
                <a:lnTo>
                  <a:pt x="3322" y="14312"/>
                </a:lnTo>
                <a:lnTo>
                  <a:pt x="3762" y="14117"/>
                </a:lnTo>
                <a:lnTo>
                  <a:pt x="4177" y="13873"/>
                </a:lnTo>
                <a:lnTo>
                  <a:pt x="4592" y="13604"/>
                </a:lnTo>
                <a:lnTo>
                  <a:pt x="4983" y="13238"/>
                </a:lnTo>
                <a:lnTo>
                  <a:pt x="5349" y="13360"/>
                </a:lnTo>
                <a:lnTo>
                  <a:pt x="5716" y="13482"/>
                </a:lnTo>
                <a:lnTo>
                  <a:pt x="6106" y="13555"/>
                </a:lnTo>
                <a:lnTo>
                  <a:pt x="6497" y="13628"/>
                </a:lnTo>
                <a:lnTo>
                  <a:pt x="6888" y="13702"/>
                </a:lnTo>
                <a:lnTo>
                  <a:pt x="7279" y="13751"/>
                </a:lnTo>
                <a:lnTo>
                  <a:pt x="7694" y="13775"/>
                </a:lnTo>
                <a:lnTo>
                  <a:pt x="8524" y="13775"/>
                </a:lnTo>
                <a:lnTo>
                  <a:pt x="8939" y="13751"/>
                </a:lnTo>
                <a:lnTo>
                  <a:pt x="9355" y="13702"/>
                </a:lnTo>
                <a:lnTo>
                  <a:pt x="9745" y="13628"/>
                </a:lnTo>
                <a:lnTo>
                  <a:pt x="10136" y="13555"/>
                </a:lnTo>
                <a:lnTo>
                  <a:pt x="10527" y="13458"/>
                </a:lnTo>
                <a:lnTo>
                  <a:pt x="10893" y="13360"/>
                </a:lnTo>
                <a:lnTo>
                  <a:pt x="11260" y="13238"/>
                </a:lnTo>
                <a:lnTo>
                  <a:pt x="11626" y="13091"/>
                </a:lnTo>
                <a:lnTo>
                  <a:pt x="11968" y="12945"/>
                </a:lnTo>
                <a:lnTo>
                  <a:pt x="12310" y="12774"/>
                </a:lnTo>
                <a:lnTo>
                  <a:pt x="12652" y="12603"/>
                </a:lnTo>
                <a:lnTo>
                  <a:pt x="12969" y="12407"/>
                </a:lnTo>
                <a:lnTo>
                  <a:pt x="13262" y="12212"/>
                </a:lnTo>
                <a:lnTo>
                  <a:pt x="13555" y="11992"/>
                </a:lnTo>
                <a:lnTo>
                  <a:pt x="13848" y="11748"/>
                </a:lnTo>
                <a:lnTo>
                  <a:pt x="14117" y="11528"/>
                </a:lnTo>
                <a:lnTo>
                  <a:pt x="14361" y="11259"/>
                </a:lnTo>
                <a:lnTo>
                  <a:pt x="14606" y="11015"/>
                </a:lnTo>
                <a:lnTo>
                  <a:pt x="14825" y="10747"/>
                </a:lnTo>
                <a:lnTo>
                  <a:pt x="15045" y="10453"/>
                </a:lnTo>
                <a:lnTo>
                  <a:pt x="15241" y="10160"/>
                </a:lnTo>
                <a:lnTo>
                  <a:pt x="15412" y="9867"/>
                </a:lnTo>
                <a:lnTo>
                  <a:pt x="15582" y="9574"/>
                </a:lnTo>
                <a:lnTo>
                  <a:pt x="15729" y="9257"/>
                </a:lnTo>
                <a:lnTo>
                  <a:pt x="15851" y="8939"/>
                </a:lnTo>
                <a:lnTo>
                  <a:pt x="15973" y="8597"/>
                </a:lnTo>
                <a:lnTo>
                  <a:pt x="16047" y="8280"/>
                </a:lnTo>
                <a:lnTo>
                  <a:pt x="16120" y="7938"/>
                </a:lnTo>
                <a:lnTo>
                  <a:pt x="16169" y="7596"/>
                </a:lnTo>
                <a:lnTo>
                  <a:pt x="16217" y="7230"/>
                </a:lnTo>
                <a:lnTo>
                  <a:pt x="16217" y="6888"/>
                </a:lnTo>
                <a:lnTo>
                  <a:pt x="16217" y="6521"/>
                </a:lnTo>
                <a:lnTo>
                  <a:pt x="16169" y="6179"/>
                </a:lnTo>
                <a:lnTo>
                  <a:pt x="16120" y="5838"/>
                </a:lnTo>
                <a:lnTo>
                  <a:pt x="16047" y="5496"/>
                </a:lnTo>
                <a:lnTo>
                  <a:pt x="15973" y="5154"/>
                </a:lnTo>
                <a:lnTo>
                  <a:pt x="15851" y="4836"/>
                </a:lnTo>
                <a:lnTo>
                  <a:pt x="15729" y="4519"/>
                </a:lnTo>
                <a:lnTo>
                  <a:pt x="15582" y="4201"/>
                </a:lnTo>
                <a:lnTo>
                  <a:pt x="15412" y="3884"/>
                </a:lnTo>
                <a:lnTo>
                  <a:pt x="15241" y="3591"/>
                </a:lnTo>
                <a:lnTo>
                  <a:pt x="15045" y="3298"/>
                </a:lnTo>
                <a:lnTo>
                  <a:pt x="14825" y="3029"/>
                </a:lnTo>
                <a:lnTo>
                  <a:pt x="14606" y="2760"/>
                </a:lnTo>
                <a:lnTo>
                  <a:pt x="14361" y="2492"/>
                </a:lnTo>
                <a:lnTo>
                  <a:pt x="14117" y="2247"/>
                </a:lnTo>
                <a:lnTo>
                  <a:pt x="13848" y="2003"/>
                </a:lnTo>
                <a:lnTo>
                  <a:pt x="13555" y="1783"/>
                </a:lnTo>
                <a:lnTo>
                  <a:pt x="13262" y="1563"/>
                </a:lnTo>
                <a:lnTo>
                  <a:pt x="12969" y="1368"/>
                </a:lnTo>
                <a:lnTo>
                  <a:pt x="12652" y="1173"/>
                </a:lnTo>
                <a:lnTo>
                  <a:pt x="12310" y="977"/>
                </a:lnTo>
                <a:lnTo>
                  <a:pt x="11968" y="831"/>
                </a:lnTo>
                <a:lnTo>
                  <a:pt x="11626" y="660"/>
                </a:lnTo>
                <a:lnTo>
                  <a:pt x="11260" y="538"/>
                </a:lnTo>
                <a:lnTo>
                  <a:pt x="10893" y="416"/>
                </a:lnTo>
                <a:lnTo>
                  <a:pt x="10527" y="293"/>
                </a:lnTo>
                <a:lnTo>
                  <a:pt x="10136" y="196"/>
                </a:lnTo>
                <a:lnTo>
                  <a:pt x="9745" y="123"/>
                </a:lnTo>
                <a:lnTo>
                  <a:pt x="9355" y="74"/>
                </a:lnTo>
                <a:lnTo>
                  <a:pt x="8939" y="25"/>
                </a:lnTo>
                <a:lnTo>
                  <a:pt x="852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5" name="Shape 75"/>
        <p:cNvGrpSpPr/>
        <p:nvPr/>
      </p:nvGrpSpPr>
      <p:grpSpPr>
        <a:xfrm>
          <a:off x="0" y="0"/>
          <a:ext cx="0" cy="0"/>
          <a:chOff x="0" y="0"/>
          <a:chExt cx="0" cy="0"/>
        </a:xfrm>
      </p:grpSpPr>
      <p:sp>
        <p:nvSpPr>
          <p:cNvPr id="76" name="Google Shape;76;p14"/>
          <p:cNvSpPr txBox="1"/>
          <p:nvPr>
            <p:ph type="title"/>
          </p:nvPr>
        </p:nvSpPr>
        <p:spPr>
          <a:xfrm>
            <a:off x="922000" y="510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t>
            </a:r>
            <a:r>
              <a:rPr lang="en" sz="3000"/>
              <a:t>(Original)</a:t>
            </a:r>
            <a:endParaRPr sz="3000"/>
          </a:p>
        </p:txBody>
      </p:sp>
      <p:sp>
        <p:nvSpPr>
          <p:cNvPr id="77" name="Google Shape;77;p14"/>
          <p:cNvSpPr txBox="1"/>
          <p:nvPr>
            <p:ph idx="1" type="body"/>
          </p:nvPr>
        </p:nvSpPr>
        <p:spPr>
          <a:xfrm>
            <a:off x="388600" y="1625700"/>
            <a:ext cx="20574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a:solidFill>
                  <a:schemeClr val="dk2"/>
                </a:solidFill>
              </a:rPr>
              <a:t>Invite students to share how they’re feeling when class starts </a:t>
            </a:r>
            <a:r>
              <a:rPr lang="en" sz="1000">
                <a:solidFill>
                  <a:schemeClr val="dk2"/>
                </a:solidFill>
              </a:rPr>
              <a:t>(simple)</a:t>
            </a:r>
            <a:endParaRPr sz="1000">
              <a:solidFill>
                <a:schemeClr val="dk2"/>
              </a:solidFill>
            </a:endParaRPr>
          </a:p>
          <a:p>
            <a:pPr indent="0" lvl="0" marL="0" rtl="0" algn="l">
              <a:spcBef>
                <a:spcPts val="600"/>
              </a:spcBef>
              <a:spcAft>
                <a:spcPts val="0"/>
              </a:spcAft>
              <a:buNone/>
            </a:pPr>
            <a:r>
              <a:t/>
            </a:r>
            <a:endParaRPr/>
          </a:p>
        </p:txBody>
      </p:sp>
      <p:sp>
        <p:nvSpPr>
          <p:cNvPr id="78" name="Google Shape;78;p14"/>
          <p:cNvSpPr txBox="1"/>
          <p:nvPr>
            <p:ph idx="2" type="body"/>
          </p:nvPr>
        </p:nvSpPr>
        <p:spPr>
          <a:xfrm>
            <a:off x="2535575" y="1930500"/>
            <a:ext cx="20109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solidFill>
                <a:schemeClr val="dk2"/>
              </a:solidFill>
            </a:endParaRPr>
          </a:p>
          <a:p>
            <a:pPr indent="0" lvl="0" marL="0" rtl="0" algn="l">
              <a:spcBef>
                <a:spcPts val="600"/>
              </a:spcBef>
              <a:spcAft>
                <a:spcPts val="0"/>
              </a:spcAft>
              <a:buClr>
                <a:schemeClr val="dk1"/>
              </a:buClr>
              <a:buSzPts val="1100"/>
              <a:buFont typeface="Arial"/>
              <a:buNone/>
            </a:pPr>
            <a:r>
              <a:t/>
            </a:r>
            <a:endParaRPr>
              <a:solidFill>
                <a:schemeClr val="dk2"/>
              </a:solidFill>
            </a:endParaRPr>
          </a:p>
          <a:p>
            <a:pPr indent="0" lvl="0" marL="0" rtl="0" algn="l">
              <a:spcBef>
                <a:spcPts val="600"/>
              </a:spcBef>
              <a:spcAft>
                <a:spcPts val="0"/>
              </a:spcAft>
              <a:buClr>
                <a:schemeClr val="dk1"/>
              </a:buClr>
              <a:buSzPts val="1100"/>
              <a:buFont typeface="Arial"/>
              <a:buNone/>
            </a:pPr>
            <a:r>
              <a:t/>
            </a:r>
            <a:endParaRPr>
              <a:solidFill>
                <a:schemeClr val="dk2"/>
              </a:solidFill>
            </a:endParaRPr>
          </a:p>
          <a:p>
            <a:pPr indent="0" lvl="0" marL="0" rtl="0" algn="l">
              <a:spcBef>
                <a:spcPts val="600"/>
              </a:spcBef>
              <a:spcAft>
                <a:spcPts val="0"/>
              </a:spcAft>
              <a:buClr>
                <a:schemeClr val="dk1"/>
              </a:buClr>
              <a:buSzPts val="1100"/>
              <a:buFont typeface="Arial"/>
              <a:buNone/>
            </a:pPr>
            <a:r>
              <a:rPr lang="en">
                <a:solidFill>
                  <a:schemeClr val="dk2"/>
                </a:solidFill>
              </a:rPr>
              <a:t>Collect feedback from teachers and students </a:t>
            </a:r>
            <a:r>
              <a:rPr lang="en" sz="1000">
                <a:solidFill>
                  <a:schemeClr val="dk2"/>
                </a:solidFill>
              </a:rPr>
              <a:t>(simple)</a:t>
            </a:r>
            <a:endParaRPr sz="1000">
              <a:solidFill>
                <a:schemeClr val="dk2"/>
              </a:solidFill>
            </a:endParaRPr>
          </a:p>
          <a:p>
            <a:pPr indent="0" lvl="0" marL="0" rtl="0" algn="l">
              <a:spcBef>
                <a:spcPts val="600"/>
              </a:spcBef>
              <a:spcAft>
                <a:spcPts val="0"/>
              </a:spcAft>
              <a:buNone/>
            </a:pPr>
            <a:r>
              <a:t/>
            </a:r>
            <a:endParaRPr>
              <a:solidFill>
                <a:schemeClr val="dk2"/>
              </a:solidFill>
            </a:endParaRPr>
          </a:p>
        </p:txBody>
      </p:sp>
      <p:sp>
        <p:nvSpPr>
          <p:cNvPr id="79" name="Google Shape;79;p14"/>
          <p:cNvSpPr txBox="1"/>
          <p:nvPr>
            <p:ph idx="3" type="body"/>
          </p:nvPr>
        </p:nvSpPr>
        <p:spPr>
          <a:xfrm>
            <a:off x="4682551" y="1625700"/>
            <a:ext cx="20574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rPr lang="en">
                <a:solidFill>
                  <a:schemeClr val="dk2"/>
                </a:solidFill>
              </a:rPr>
              <a:t>Synthesize feedback from students in order to tailor the classroom experience accordingly</a:t>
            </a:r>
            <a:r>
              <a:rPr lang="en" sz="1000">
                <a:solidFill>
                  <a:schemeClr val="dk2"/>
                </a:solidFill>
              </a:rPr>
              <a:t> (medium)</a:t>
            </a:r>
            <a:endParaRPr sz="1000">
              <a:solidFill>
                <a:schemeClr val="dk2"/>
              </a:solidFill>
            </a:endParaRPr>
          </a:p>
          <a:p>
            <a:pPr indent="0" lvl="0" marL="0" rtl="0" algn="l">
              <a:spcBef>
                <a:spcPts val="600"/>
              </a:spcBef>
              <a:spcAft>
                <a:spcPts val="0"/>
              </a:spcAft>
              <a:buNone/>
            </a:pPr>
            <a:r>
              <a:t/>
            </a:r>
            <a:endParaRPr>
              <a:solidFill>
                <a:schemeClr val="dk2"/>
              </a:solidFill>
            </a:endParaRPr>
          </a:p>
          <a:p>
            <a:pPr indent="0" lvl="0" marL="0" rtl="0" algn="l">
              <a:spcBef>
                <a:spcPts val="600"/>
              </a:spcBef>
              <a:spcAft>
                <a:spcPts val="0"/>
              </a:spcAft>
              <a:buClr>
                <a:schemeClr val="dk1"/>
              </a:buClr>
              <a:buSzPts val="1100"/>
              <a:buFont typeface="Arial"/>
              <a:buNone/>
            </a:pPr>
            <a:r>
              <a:t/>
            </a:r>
            <a:endParaRPr/>
          </a:p>
          <a:p>
            <a:pPr indent="0" lvl="0" marL="0" rtl="0" algn="l">
              <a:spcBef>
                <a:spcPts val="600"/>
              </a:spcBef>
              <a:spcAft>
                <a:spcPts val="0"/>
              </a:spcAft>
              <a:buNone/>
            </a:pPr>
            <a:r>
              <a:t/>
            </a:r>
            <a:endParaRPr/>
          </a:p>
        </p:txBody>
      </p:sp>
      <p:sp>
        <p:nvSpPr>
          <p:cNvPr id="80" name="Google Shape;80;p14"/>
          <p:cNvSpPr txBox="1"/>
          <p:nvPr>
            <p:ph idx="3" type="body"/>
          </p:nvPr>
        </p:nvSpPr>
        <p:spPr>
          <a:xfrm>
            <a:off x="6816151" y="1930500"/>
            <a:ext cx="20574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a:t>Identify outliers in the class who might need extra attention </a:t>
            </a:r>
            <a:r>
              <a:rPr lang="en" sz="1000"/>
              <a:t>(complex)</a:t>
            </a:r>
            <a:endParaRPr sz="1000"/>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grpSp>
        <p:nvGrpSpPr>
          <p:cNvPr id="81" name="Google Shape;81;p14"/>
          <p:cNvGrpSpPr/>
          <p:nvPr/>
        </p:nvGrpSpPr>
        <p:grpSpPr>
          <a:xfrm>
            <a:off x="8119638" y="225980"/>
            <a:ext cx="539546" cy="879605"/>
            <a:chOff x="6730350" y="2315900"/>
            <a:chExt cx="257700" cy="420100"/>
          </a:xfrm>
        </p:grpSpPr>
        <p:sp>
          <p:nvSpPr>
            <p:cNvPr id="82" name="Google Shape;82;p14"/>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3" name="Google Shape;83;p14"/>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4" name="Google Shape;84;p14"/>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5" name="Google Shape;85;p14"/>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6" name="Google Shape;86;p14"/>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0" name="Shape 90"/>
        <p:cNvGrpSpPr/>
        <p:nvPr/>
      </p:nvGrpSpPr>
      <p:grpSpPr>
        <a:xfrm>
          <a:off x="0" y="0"/>
          <a:ext cx="0" cy="0"/>
          <a:chOff x="0" y="0"/>
          <a:chExt cx="0" cy="0"/>
        </a:xfrm>
      </p:grpSpPr>
      <p:sp>
        <p:nvSpPr>
          <p:cNvPr id="91" name="Google Shape;91;p15"/>
          <p:cNvSpPr txBox="1"/>
          <p:nvPr>
            <p:ph type="title"/>
          </p:nvPr>
        </p:nvSpPr>
        <p:spPr>
          <a:xfrm>
            <a:off x="922000" y="510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t>
            </a:r>
            <a:r>
              <a:rPr lang="en" sz="3000"/>
              <a:t>(Student)</a:t>
            </a:r>
            <a:endParaRPr sz="3000"/>
          </a:p>
        </p:txBody>
      </p:sp>
      <p:sp>
        <p:nvSpPr>
          <p:cNvPr id="92" name="Google Shape;92;p15"/>
          <p:cNvSpPr txBox="1"/>
          <p:nvPr>
            <p:ph idx="1" type="body"/>
          </p:nvPr>
        </p:nvSpPr>
        <p:spPr>
          <a:xfrm>
            <a:off x="1384425" y="1698700"/>
            <a:ext cx="26049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lang="en" sz="1800">
                <a:solidFill>
                  <a:schemeClr val="dk2"/>
                </a:solidFill>
              </a:rPr>
              <a:t>Share how you are feeling at the beginning of class</a:t>
            </a:r>
            <a:endParaRPr sz="1800">
              <a:solidFill>
                <a:schemeClr val="dk2"/>
              </a:solidFill>
            </a:endParaRPr>
          </a:p>
          <a:p>
            <a:pPr indent="0" lvl="0" marL="0" rtl="0" algn="l">
              <a:spcBef>
                <a:spcPts val="600"/>
              </a:spcBef>
              <a:spcAft>
                <a:spcPts val="0"/>
              </a:spcAft>
              <a:buClr>
                <a:schemeClr val="dk1"/>
              </a:buClr>
              <a:buSzPts val="1100"/>
              <a:buFont typeface="Arial"/>
              <a:buNone/>
            </a:pPr>
            <a:r>
              <a:rPr lang="en" sz="1200">
                <a:solidFill>
                  <a:schemeClr val="dk2"/>
                </a:solidFill>
              </a:rPr>
              <a:t>(simple)</a:t>
            </a:r>
            <a:endParaRPr sz="1200">
              <a:solidFill>
                <a:schemeClr val="dk2"/>
              </a:solidFill>
            </a:endParaRPr>
          </a:p>
          <a:p>
            <a:pPr indent="0" lvl="0" marL="0" rtl="0" algn="l">
              <a:spcBef>
                <a:spcPts val="600"/>
              </a:spcBef>
              <a:spcAft>
                <a:spcPts val="0"/>
              </a:spcAft>
              <a:buNone/>
            </a:pPr>
            <a:r>
              <a:t/>
            </a:r>
            <a:endParaRPr/>
          </a:p>
        </p:txBody>
      </p:sp>
      <p:sp>
        <p:nvSpPr>
          <p:cNvPr id="93" name="Google Shape;93;p15"/>
          <p:cNvSpPr txBox="1"/>
          <p:nvPr>
            <p:ph idx="3" type="body"/>
          </p:nvPr>
        </p:nvSpPr>
        <p:spPr>
          <a:xfrm>
            <a:off x="5428851" y="1419400"/>
            <a:ext cx="2057400" cy="29190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t/>
            </a:r>
            <a:endParaRPr/>
          </a:p>
          <a:p>
            <a:pPr indent="0" lvl="0" marL="0" rtl="0" algn="l">
              <a:spcBef>
                <a:spcPts val="600"/>
              </a:spcBef>
              <a:spcAft>
                <a:spcPts val="0"/>
              </a:spcAft>
              <a:buNone/>
            </a:pPr>
            <a:r>
              <a:rPr lang="en" sz="1800"/>
              <a:t>Request extra attention from teacher if needed</a:t>
            </a:r>
            <a:r>
              <a:rPr lang="en"/>
              <a:t> </a:t>
            </a:r>
            <a:r>
              <a:rPr lang="en" sz="1200"/>
              <a:t>(complex)</a:t>
            </a:r>
            <a:endParaRPr sz="1200"/>
          </a:p>
          <a:p>
            <a:pPr indent="0" lvl="0" marL="0" rtl="0" algn="l">
              <a:spcBef>
                <a:spcPts val="600"/>
              </a:spcBef>
              <a:spcAft>
                <a:spcPts val="0"/>
              </a:spcAft>
              <a:buNone/>
            </a:pPr>
            <a:r>
              <a:t/>
            </a:r>
            <a:endParaRPr/>
          </a:p>
          <a:p>
            <a:pPr indent="0" lvl="0" marL="0" rtl="0" algn="l">
              <a:spcBef>
                <a:spcPts val="600"/>
              </a:spcBef>
              <a:spcAft>
                <a:spcPts val="0"/>
              </a:spcAft>
              <a:buNone/>
            </a:pPr>
            <a:r>
              <a:t/>
            </a:r>
            <a:endParaRPr/>
          </a:p>
        </p:txBody>
      </p:sp>
      <p:grpSp>
        <p:nvGrpSpPr>
          <p:cNvPr id="94" name="Google Shape;94;p15"/>
          <p:cNvGrpSpPr/>
          <p:nvPr/>
        </p:nvGrpSpPr>
        <p:grpSpPr>
          <a:xfrm>
            <a:off x="8119638" y="225980"/>
            <a:ext cx="539546" cy="879605"/>
            <a:chOff x="6730350" y="2315900"/>
            <a:chExt cx="257700" cy="420100"/>
          </a:xfrm>
        </p:grpSpPr>
        <p:sp>
          <p:nvSpPr>
            <p:cNvPr id="95" name="Google Shape;95;p15"/>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6" name="Google Shape;96;p15"/>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7" name="Google Shape;97;p15"/>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8" name="Google Shape;98;p15"/>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9" name="Google Shape;99;p15"/>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03" name="Shape 103"/>
        <p:cNvGrpSpPr/>
        <p:nvPr/>
      </p:nvGrpSpPr>
      <p:grpSpPr>
        <a:xfrm>
          <a:off x="0" y="0"/>
          <a:ext cx="0" cy="0"/>
          <a:chOff x="0" y="0"/>
          <a:chExt cx="0" cy="0"/>
        </a:xfrm>
      </p:grpSpPr>
      <p:sp>
        <p:nvSpPr>
          <p:cNvPr id="104" name="Google Shape;104;p16"/>
          <p:cNvSpPr txBox="1"/>
          <p:nvPr>
            <p:ph type="title"/>
          </p:nvPr>
        </p:nvSpPr>
        <p:spPr>
          <a:xfrm>
            <a:off x="922000" y="510775"/>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Tasks </a:t>
            </a:r>
            <a:r>
              <a:rPr lang="en" sz="3000"/>
              <a:t>(Teacher)</a:t>
            </a:r>
            <a:endParaRPr sz="3000"/>
          </a:p>
        </p:txBody>
      </p:sp>
      <p:grpSp>
        <p:nvGrpSpPr>
          <p:cNvPr id="105" name="Google Shape;105;p16"/>
          <p:cNvGrpSpPr/>
          <p:nvPr/>
        </p:nvGrpSpPr>
        <p:grpSpPr>
          <a:xfrm>
            <a:off x="8119638" y="225980"/>
            <a:ext cx="539546" cy="879605"/>
            <a:chOff x="6730350" y="2315900"/>
            <a:chExt cx="257700" cy="420100"/>
          </a:xfrm>
        </p:grpSpPr>
        <p:sp>
          <p:nvSpPr>
            <p:cNvPr id="106" name="Google Shape;106;p16"/>
            <p:cNvSpPr/>
            <p:nvPr/>
          </p:nvSpPr>
          <p:spPr>
            <a:xfrm>
              <a:off x="6807900" y="26712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7" name="Google Shape;107;p16"/>
            <p:cNvSpPr/>
            <p:nvPr/>
          </p:nvSpPr>
          <p:spPr>
            <a:xfrm>
              <a:off x="6807900" y="2636450"/>
              <a:ext cx="102600" cy="22625"/>
            </a:xfrm>
            <a:custGeom>
              <a:rect b="b" l="l" r="r" t="t"/>
              <a:pathLst>
                <a:path extrusionOk="0" h="905" w="4104">
                  <a:moveTo>
                    <a:pt x="1" y="1"/>
                  </a:moveTo>
                  <a:lnTo>
                    <a:pt x="1" y="905"/>
                  </a:lnTo>
                  <a:lnTo>
                    <a:pt x="4104" y="905"/>
                  </a:lnTo>
                  <a:lnTo>
                    <a:pt x="410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16"/>
            <p:cNvSpPr/>
            <p:nvPr/>
          </p:nvSpPr>
          <p:spPr>
            <a:xfrm>
              <a:off x="6807900" y="2706075"/>
              <a:ext cx="102600" cy="29925"/>
            </a:xfrm>
            <a:custGeom>
              <a:rect b="b" l="l" r="r" t="t"/>
              <a:pathLst>
                <a:path extrusionOk="0" h="1197" w="4104">
                  <a:moveTo>
                    <a:pt x="1" y="0"/>
                  </a:moveTo>
                  <a:lnTo>
                    <a:pt x="1" y="171"/>
                  </a:lnTo>
                  <a:lnTo>
                    <a:pt x="25" y="318"/>
                  </a:lnTo>
                  <a:lnTo>
                    <a:pt x="98" y="464"/>
                  </a:lnTo>
                  <a:lnTo>
                    <a:pt x="196" y="586"/>
                  </a:lnTo>
                  <a:lnTo>
                    <a:pt x="343" y="660"/>
                  </a:lnTo>
                  <a:lnTo>
                    <a:pt x="1881" y="1172"/>
                  </a:lnTo>
                  <a:lnTo>
                    <a:pt x="2052" y="1197"/>
                  </a:lnTo>
                  <a:lnTo>
                    <a:pt x="2223" y="1172"/>
                  </a:lnTo>
                  <a:lnTo>
                    <a:pt x="3762" y="660"/>
                  </a:lnTo>
                  <a:lnTo>
                    <a:pt x="3908" y="586"/>
                  </a:lnTo>
                  <a:lnTo>
                    <a:pt x="4006" y="464"/>
                  </a:lnTo>
                  <a:lnTo>
                    <a:pt x="4079" y="318"/>
                  </a:lnTo>
                  <a:lnTo>
                    <a:pt x="4104" y="171"/>
                  </a:lnTo>
                  <a:lnTo>
                    <a:pt x="410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9" name="Google Shape;109;p16"/>
            <p:cNvSpPr/>
            <p:nvPr/>
          </p:nvSpPr>
          <p:spPr>
            <a:xfrm>
              <a:off x="6811575" y="2463675"/>
              <a:ext cx="95275" cy="160600"/>
            </a:xfrm>
            <a:custGeom>
              <a:rect b="b" l="l" r="r" t="t"/>
              <a:pathLst>
                <a:path extrusionOk="0" h="6424" w="3811">
                  <a:moveTo>
                    <a:pt x="1905" y="0"/>
                  </a:moveTo>
                  <a:lnTo>
                    <a:pt x="928" y="831"/>
                  </a:lnTo>
                  <a:lnTo>
                    <a:pt x="855" y="879"/>
                  </a:lnTo>
                  <a:lnTo>
                    <a:pt x="782" y="904"/>
                  </a:lnTo>
                  <a:lnTo>
                    <a:pt x="684" y="879"/>
                  </a:lnTo>
                  <a:lnTo>
                    <a:pt x="611" y="831"/>
                  </a:lnTo>
                  <a:lnTo>
                    <a:pt x="0" y="318"/>
                  </a:lnTo>
                  <a:lnTo>
                    <a:pt x="1319" y="6423"/>
                  </a:lnTo>
                  <a:lnTo>
                    <a:pt x="2491" y="6423"/>
                  </a:lnTo>
                  <a:lnTo>
                    <a:pt x="3810" y="318"/>
                  </a:lnTo>
                  <a:lnTo>
                    <a:pt x="3200" y="831"/>
                  </a:lnTo>
                  <a:lnTo>
                    <a:pt x="3126" y="879"/>
                  </a:lnTo>
                  <a:lnTo>
                    <a:pt x="3029" y="904"/>
                  </a:lnTo>
                  <a:lnTo>
                    <a:pt x="2955" y="879"/>
                  </a:lnTo>
                  <a:lnTo>
                    <a:pt x="2882" y="831"/>
                  </a:lnTo>
                  <a:lnTo>
                    <a:pt x="1905"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0" name="Google Shape;110;p16"/>
            <p:cNvSpPr/>
            <p:nvPr/>
          </p:nvSpPr>
          <p:spPr>
            <a:xfrm>
              <a:off x="6730350" y="2315900"/>
              <a:ext cx="257700" cy="308375"/>
            </a:xfrm>
            <a:custGeom>
              <a:rect b="b" l="l" r="r" t="t"/>
              <a:pathLst>
                <a:path extrusionOk="0" h="12335" w="10308">
                  <a:moveTo>
                    <a:pt x="5154" y="1"/>
                  </a:moveTo>
                  <a:lnTo>
                    <a:pt x="4617" y="25"/>
                  </a:lnTo>
                  <a:lnTo>
                    <a:pt x="4128" y="98"/>
                  </a:lnTo>
                  <a:lnTo>
                    <a:pt x="3615" y="245"/>
                  </a:lnTo>
                  <a:lnTo>
                    <a:pt x="3151" y="416"/>
                  </a:lnTo>
                  <a:lnTo>
                    <a:pt x="2712" y="636"/>
                  </a:lnTo>
                  <a:lnTo>
                    <a:pt x="2272" y="880"/>
                  </a:lnTo>
                  <a:lnTo>
                    <a:pt x="1881" y="1173"/>
                  </a:lnTo>
                  <a:lnTo>
                    <a:pt x="1515" y="1515"/>
                  </a:lnTo>
                  <a:lnTo>
                    <a:pt x="1198" y="1881"/>
                  </a:lnTo>
                  <a:lnTo>
                    <a:pt x="880" y="2272"/>
                  </a:lnTo>
                  <a:lnTo>
                    <a:pt x="636" y="2687"/>
                  </a:lnTo>
                  <a:lnTo>
                    <a:pt x="416" y="3151"/>
                  </a:lnTo>
                  <a:lnTo>
                    <a:pt x="245" y="3615"/>
                  </a:lnTo>
                  <a:lnTo>
                    <a:pt x="123" y="4104"/>
                  </a:lnTo>
                  <a:lnTo>
                    <a:pt x="50" y="4617"/>
                  </a:lnTo>
                  <a:lnTo>
                    <a:pt x="1" y="5154"/>
                  </a:lnTo>
                  <a:lnTo>
                    <a:pt x="25" y="5423"/>
                  </a:lnTo>
                  <a:lnTo>
                    <a:pt x="50" y="5691"/>
                  </a:lnTo>
                  <a:lnTo>
                    <a:pt x="123" y="6204"/>
                  </a:lnTo>
                  <a:lnTo>
                    <a:pt x="245" y="6693"/>
                  </a:lnTo>
                  <a:lnTo>
                    <a:pt x="416" y="7132"/>
                  </a:lnTo>
                  <a:lnTo>
                    <a:pt x="636" y="7572"/>
                  </a:lnTo>
                  <a:lnTo>
                    <a:pt x="856" y="7963"/>
                  </a:lnTo>
                  <a:lnTo>
                    <a:pt x="1100" y="8353"/>
                  </a:lnTo>
                  <a:lnTo>
                    <a:pt x="1369" y="8744"/>
                  </a:lnTo>
                  <a:lnTo>
                    <a:pt x="1906" y="9526"/>
                  </a:lnTo>
                  <a:lnTo>
                    <a:pt x="2150" y="9941"/>
                  </a:lnTo>
                  <a:lnTo>
                    <a:pt x="2394" y="10356"/>
                  </a:lnTo>
                  <a:lnTo>
                    <a:pt x="2614" y="10796"/>
                  </a:lnTo>
                  <a:lnTo>
                    <a:pt x="2810" y="11284"/>
                  </a:lnTo>
                  <a:lnTo>
                    <a:pt x="2980" y="11797"/>
                  </a:lnTo>
                  <a:lnTo>
                    <a:pt x="3103" y="12334"/>
                  </a:lnTo>
                  <a:lnTo>
                    <a:pt x="4079" y="12334"/>
                  </a:lnTo>
                  <a:lnTo>
                    <a:pt x="3249" y="8500"/>
                  </a:lnTo>
                  <a:lnTo>
                    <a:pt x="2663" y="5642"/>
                  </a:lnTo>
                  <a:lnTo>
                    <a:pt x="2663" y="5520"/>
                  </a:lnTo>
                  <a:lnTo>
                    <a:pt x="2712" y="5423"/>
                  </a:lnTo>
                  <a:lnTo>
                    <a:pt x="2785" y="5374"/>
                  </a:lnTo>
                  <a:lnTo>
                    <a:pt x="2883" y="5349"/>
                  </a:lnTo>
                  <a:lnTo>
                    <a:pt x="2956" y="5349"/>
                  </a:lnTo>
                  <a:lnTo>
                    <a:pt x="3054" y="5398"/>
                  </a:lnTo>
                  <a:lnTo>
                    <a:pt x="4031" y="6253"/>
                  </a:lnTo>
                  <a:lnTo>
                    <a:pt x="4983" y="5398"/>
                  </a:lnTo>
                  <a:lnTo>
                    <a:pt x="5081" y="5349"/>
                  </a:lnTo>
                  <a:lnTo>
                    <a:pt x="5227" y="5349"/>
                  </a:lnTo>
                  <a:lnTo>
                    <a:pt x="5325" y="5398"/>
                  </a:lnTo>
                  <a:lnTo>
                    <a:pt x="6278" y="6253"/>
                  </a:lnTo>
                  <a:lnTo>
                    <a:pt x="7254" y="5398"/>
                  </a:lnTo>
                  <a:lnTo>
                    <a:pt x="7352" y="5349"/>
                  </a:lnTo>
                  <a:lnTo>
                    <a:pt x="7425" y="5349"/>
                  </a:lnTo>
                  <a:lnTo>
                    <a:pt x="7523" y="5374"/>
                  </a:lnTo>
                  <a:lnTo>
                    <a:pt x="7596" y="5423"/>
                  </a:lnTo>
                  <a:lnTo>
                    <a:pt x="7645" y="5520"/>
                  </a:lnTo>
                  <a:lnTo>
                    <a:pt x="7645" y="5642"/>
                  </a:lnTo>
                  <a:lnTo>
                    <a:pt x="7059" y="8500"/>
                  </a:lnTo>
                  <a:lnTo>
                    <a:pt x="6229" y="12334"/>
                  </a:lnTo>
                  <a:lnTo>
                    <a:pt x="7206" y="12334"/>
                  </a:lnTo>
                  <a:lnTo>
                    <a:pt x="7328" y="11797"/>
                  </a:lnTo>
                  <a:lnTo>
                    <a:pt x="7499" y="11284"/>
                  </a:lnTo>
                  <a:lnTo>
                    <a:pt x="7694" y="10796"/>
                  </a:lnTo>
                  <a:lnTo>
                    <a:pt x="7914" y="10356"/>
                  </a:lnTo>
                  <a:lnTo>
                    <a:pt x="8158" y="9941"/>
                  </a:lnTo>
                  <a:lnTo>
                    <a:pt x="8402" y="9526"/>
                  </a:lnTo>
                  <a:lnTo>
                    <a:pt x="8940" y="8744"/>
                  </a:lnTo>
                  <a:lnTo>
                    <a:pt x="9208" y="8353"/>
                  </a:lnTo>
                  <a:lnTo>
                    <a:pt x="9453" y="7963"/>
                  </a:lnTo>
                  <a:lnTo>
                    <a:pt x="9672" y="7572"/>
                  </a:lnTo>
                  <a:lnTo>
                    <a:pt x="9892" y="7132"/>
                  </a:lnTo>
                  <a:lnTo>
                    <a:pt x="10063" y="6693"/>
                  </a:lnTo>
                  <a:lnTo>
                    <a:pt x="10185" y="6204"/>
                  </a:lnTo>
                  <a:lnTo>
                    <a:pt x="10259" y="5691"/>
                  </a:lnTo>
                  <a:lnTo>
                    <a:pt x="10283" y="5423"/>
                  </a:lnTo>
                  <a:lnTo>
                    <a:pt x="10307" y="5154"/>
                  </a:lnTo>
                  <a:lnTo>
                    <a:pt x="10259" y="4617"/>
                  </a:lnTo>
                  <a:lnTo>
                    <a:pt x="10185" y="4104"/>
                  </a:lnTo>
                  <a:lnTo>
                    <a:pt x="10063" y="3615"/>
                  </a:lnTo>
                  <a:lnTo>
                    <a:pt x="9892" y="3151"/>
                  </a:lnTo>
                  <a:lnTo>
                    <a:pt x="9672" y="2687"/>
                  </a:lnTo>
                  <a:lnTo>
                    <a:pt x="9428" y="2272"/>
                  </a:lnTo>
                  <a:lnTo>
                    <a:pt x="9111" y="1881"/>
                  </a:lnTo>
                  <a:lnTo>
                    <a:pt x="8793" y="1515"/>
                  </a:lnTo>
                  <a:lnTo>
                    <a:pt x="8427" y="1173"/>
                  </a:lnTo>
                  <a:lnTo>
                    <a:pt x="8036" y="880"/>
                  </a:lnTo>
                  <a:lnTo>
                    <a:pt x="7596" y="636"/>
                  </a:lnTo>
                  <a:lnTo>
                    <a:pt x="7157" y="416"/>
                  </a:lnTo>
                  <a:lnTo>
                    <a:pt x="6693" y="245"/>
                  </a:lnTo>
                  <a:lnTo>
                    <a:pt x="6180" y="98"/>
                  </a:lnTo>
                  <a:lnTo>
                    <a:pt x="5691" y="25"/>
                  </a:lnTo>
                  <a:lnTo>
                    <a:pt x="5154"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11" name="Google Shape;111;p16"/>
          <p:cNvSpPr txBox="1"/>
          <p:nvPr/>
        </p:nvSpPr>
        <p:spPr>
          <a:xfrm>
            <a:off x="617200" y="1625700"/>
            <a:ext cx="2057400" cy="2919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rPr lang="en" sz="1600">
                <a:solidFill>
                  <a:srgbClr val="666666"/>
                </a:solidFill>
                <a:latin typeface="Raleway Light"/>
                <a:ea typeface="Raleway Light"/>
                <a:cs typeface="Raleway Light"/>
                <a:sym typeface="Raleway Light"/>
              </a:rPr>
              <a:t>Share how you are feeling at the beginning of class </a:t>
            </a:r>
            <a:r>
              <a:rPr lang="en" sz="1200">
                <a:solidFill>
                  <a:srgbClr val="666666"/>
                </a:solidFill>
                <a:latin typeface="Raleway Light"/>
                <a:ea typeface="Raleway Light"/>
                <a:cs typeface="Raleway Light"/>
                <a:sym typeface="Raleway Light"/>
              </a:rPr>
              <a:t>(simple)</a:t>
            </a:r>
            <a:endParaRPr sz="1200">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p:txBody>
      </p:sp>
      <p:sp>
        <p:nvSpPr>
          <p:cNvPr id="112" name="Google Shape;112;p16"/>
          <p:cNvSpPr txBox="1"/>
          <p:nvPr/>
        </p:nvSpPr>
        <p:spPr>
          <a:xfrm>
            <a:off x="3223750" y="1473300"/>
            <a:ext cx="2567400" cy="2919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rPr lang="en" sz="1600">
                <a:solidFill>
                  <a:srgbClr val="666666"/>
                </a:solidFill>
                <a:latin typeface="Raleway Light"/>
                <a:ea typeface="Raleway Light"/>
                <a:cs typeface="Raleway Light"/>
                <a:sym typeface="Raleway Light"/>
              </a:rPr>
              <a:t>Analyze the synthesized data of student feedback to tailor the classroom experience</a:t>
            </a:r>
            <a:endParaRPr sz="1600">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rPr lang="en" sz="1200">
                <a:solidFill>
                  <a:srgbClr val="666666"/>
                </a:solidFill>
                <a:latin typeface="Raleway Light"/>
                <a:ea typeface="Raleway Light"/>
                <a:cs typeface="Raleway Light"/>
                <a:sym typeface="Raleway Light"/>
              </a:rPr>
              <a:t>(medium)</a:t>
            </a:r>
            <a:endParaRPr sz="1200">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p:txBody>
      </p:sp>
      <p:sp>
        <p:nvSpPr>
          <p:cNvPr id="113" name="Google Shape;113;p16"/>
          <p:cNvSpPr txBox="1"/>
          <p:nvPr/>
        </p:nvSpPr>
        <p:spPr>
          <a:xfrm>
            <a:off x="6525826" y="2235600"/>
            <a:ext cx="2057400" cy="2919000"/>
          </a:xfrm>
          <a:prstGeom prst="rect">
            <a:avLst/>
          </a:prstGeom>
          <a:noFill/>
          <a:ln>
            <a:noFill/>
          </a:ln>
        </p:spPr>
        <p:txBody>
          <a:bodyPr anchorCtr="0" anchor="t" bIns="91425" lIns="91425" spcFirstLastPara="1" rIns="91425" wrap="square" tIns="91425">
            <a:noAutofit/>
          </a:bodyPr>
          <a:lstStyle/>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rPr lang="en" sz="1600">
                <a:solidFill>
                  <a:srgbClr val="666666"/>
                </a:solidFill>
                <a:latin typeface="Raleway Light"/>
                <a:ea typeface="Raleway Light"/>
                <a:cs typeface="Raleway Light"/>
                <a:sym typeface="Raleway Light"/>
              </a:rPr>
              <a:t>Receive and respond to requests for extra attention/help</a:t>
            </a:r>
            <a:r>
              <a:rPr lang="en">
                <a:solidFill>
                  <a:srgbClr val="666666"/>
                </a:solidFill>
                <a:latin typeface="Raleway Light"/>
                <a:ea typeface="Raleway Light"/>
                <a:cs typeface="Raleway Light"/>
                <a:sym typeface="Raleway Light"/>
              </a:rPr>
              <a:t> </a:t>
            </a:r>
            <a:r>
              <a:rPr lang="en" sz="1200">
                <a:solidFill>
                  <a:srgbClr val="666666"/>
                </a:solidFill>
                <a:latin typeface="Raleway Light"/>
                <a:ea typeface="Raleway Light"/>
                <a:cs typeface="Raleway Light"/>
                <a:sym typeface="Raleway Light"/>
              </a:rPr>
              <a:t>(complex)</a:t>
            </a:r>
            <a:endParaRPr sz="1200">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a:p>
            <a:pPr indent="0" lvl="0" marL="0" rtl="0" algn="l">
              <a:spcBef>
                <a:spcPts val="600"/>
              </a:spcBef>
              <a:spcAft>
                <a:spcPts val="0"/>
              </a:spcAft>
              <a:buNone/>
            </a:pPr>
            <a:r>
              <a:t/>
            </a:r>
            <a:endParaRPr>
              <a:solidFill>
                <a:srgbClr val="666666"/>
              </a:solidFill>
              <a:latin typeface="Raleway Light"/>
              <a:ea typeface="Raleway Light"/>
              <a:cs typeface="Raleway Light"/>
              <a:sym typeface="Raleway Light"/>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7" name="Shape 117"/>
        <p:cNvGrpSpPr/>
        <p:nvPr/>
      </p:nvGrpSpPr>
      <p:grpSpPr>
        <a:xfrm>
          <a:off x="0" y="0"/>
          <a:ext cx="0" cy="0"/>
          <a:chOff x="0" y="0"/>
          <a:chExt cx="0" cy="0"/>
        </a:xfrm>
      </p:grpSpPr>
      <p:sp>
        <p:nvSpPr>
          <p:cNvPr id="118" name="Google Shape;118;p17"/>
          <p:cNvSpPr txBox="1"/>
          <p:nvPr>
            <p:ph type="ctrTitle"/>
          </p:nvPr>
        </p:nvSpPr>
        <p:spPr>
          <a:xfrm>
            <a:off x="685800" y="3412142"/>
            <a:ext cx="7772400" cy="1159800"/>
          </a:xfrm>
          <a:prstGeom prst="rect">
            <a:avLst/>
          </a:prstGeom>
        </p:spPr>
        <p:txBody>
          <a:bodyPr anchorCtr="0" anchor="b" bIns="91425" lIns="91425" spcFirstLastPara="1" rIns="91425" wrap="square" tIns="91425">
            <a:noAutofit/>
          </a:bodyPr>
          <a:lstStyle/>
          <a:p>
            <a:pPr indent="0" lvl="0" marL="0" rtl="0" algn="l">
              <a:spcBef>
                <a:spcPts val="0"/>
              </a:spcBef>
              <a:spcAft>
                <a:spcPts val="0"/>
              </a:spcAft>
              <a:buNone/>
            </a:pPr>
            <a:r>
              <a:rPr lang="en">
                <a:solidFill>
                  <a:srgbClr val="FFFFFF"/>
                </a:solidFill>
              </a:rPr>
              <a:t>Revised Interface Design</a:t>
            </a:r>
            <a:endParaRPr>
              <a:solidFill>
                <a:srgbClr val="FFFFFF"/>
              </a:solidFill>
            </a:endParaRPr>
          </a:p>
        </p:txBody>
      </p:sp>
      <p:pic>
        <p:nvPicPr>
          <p:cNvPr id="119" name="Google Shape;119;p17"/>
          <p:cNvPicPr preferRelativeResize="0"/>
          <p:nvPr/>
        </p:nvPicPr>
        <p:blipFill rotWithShape="1">
          <a:blip r:embed="rId3">
            <a:alphaModFix/>
          </a:blip>
          <a:srcRect b="37895" l="11691" r="62070" t="31740"/>
          <a:stretch/>
        </p:blipFill>
        <p:spPr>
          <a:xfrm>
            <a:off x="7839800" y="298900"/>
            <a:ext cx="943728" cy="109212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3" name="Shape 123"/>
        <p:cNvGrpSpPr/>
        <p:nvPr/>
      </p:nvGrpSpPr>
      <p:grpSpPr>
        <a:xfrm>
          <a:off x="0" y="0"/>
          <a:ext cx="0" cy="0"/>
          <a:chOff x="0" y="0"/>
          <a:chExt cx="0" cy="0"/>
        </a:xfrm>
      </p:grpSpPr>
      <p:sp>
        <p:nvSpPr>
          <p:cNvPr id="124" name="Google Shape;124;p18"/>
          <p:cNvSpPr txBox="1"/>
          <p:nvPr>
            <p:ph type="title"/>
          </p:nvPr>
        </p:nvSpPr>
        <p:spPr>
          <a:xfrm>
            <a:off x="922000" y="486150"/>
            <a:ext cx="6866100" cy="7482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Change </a:t>
            </a:r>
            <a:r>
              <a:rPr lang="en" sz="4000">
                <a:solidFill>
                  <a:srgbClr val="FFB600"/>
                </a:solidFill>
              </a:rPr>
              <a:t>#1</a:t>
            </a:r>
            <a:endParaRPr sz="4000"/>
          </a:p>
        </p:txBody>
      </p:sp>
      <p:sp>
        <p:nvSpPr>
          <p:cNvPr id="125" name="Google Shape;125;p18"/>
          <p:cNvSpPr txBox="1"/>
          <p:nvPr>
            <p:ph idx="1" type="body"/>
          </p:nvPr>
        </p:nvSpPr>
        <p:spPr>
          <a:xfrm>
            <a:off x="922000" y="3563175"/>
            <a:ext cx="7165200" cy="11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200"/>
              <a:t>Rationale:</a:t>
            </a:r>
            <a:endParaRPr sz="1200"/>
          </a:p>
          <a:p>
            <a:pPr indent="0" lvl="0" marL="0" rtl="0" algn="l">
              <a:spcBef>
                <a:spcPts val="600"/>
              </a:spcBef>
              <a:spcAft>
                <a:spcPts val="0"/>
              </a:spcAft>
              <a:buClr>
                <a:schemeClr val="dk1"/>
              </a:buClr>
              <a:buSzPts val="1100"/>
              <a:buFont typeface="Arial"/>
              <a:buNone/>
            </a:pPr>
            <a:r>
              <a:rPr lang="en" sz="1200"/>
              <a:t>One of the teachers that we tested our low-fi prototype on suggested that there be different ways to view the data. We thought this would be a nice addition because it would make the app be more customizable and therefore comfortable for teachers.</a:t>
            </a:r>
            <a:endParaRPr/>
          </a:p>
        </p:txBody>
      </p:sp>
      <p:sp>
        <p:nvSpPr>
          <p:cNvPr id="126" name="Google Shape;126;p18"/>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27" name="Google Shape;127;p18"/>
          <p:cNvGrpSpPr/>
          <p:nvPr/>
        </p:nvGrpSpPr>
        <p:grpSpPr>
          <a:xfrm>
            <a:off x="8087089" y="356400"/>
            <a:ext cx="618316" cy="748360"/>
            <a:chOff x="584925" y="922575"/>
            <a:chExt cx="415200" cy="502525"/>
          </a:xfrm>
        </p:grpSpPr>
        <p:sp>
          <p:nvSpPr>
            <p:cNvPr id="128" name="Google Shape;128;p18"/>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9" name="Google Shape;129;p18"/>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18"/>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18"/>
          <p:cNvSpPr txBox="1"/>
          <p:nvPr>
            <p:ph idx="1" type="body"/>
          </p:nvPr>
        </p:nvSpPr>
        <p:spPr>
          <a:xfrm>
            <a:off x="922000" y="1234350"/>
            <a:ext cx="5042400" cy="431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400">
                <a:latin typeface="Raleway"/>
                <a:ea typeface="Raleway"/>
                <a:cs typeface="Raleway"/>
                <a:sym typeface="Raleway"/>
              </a:rPr>
              <a:t>Different options for teacher to display class emotions</a:t>
            </a:r>
            <a:endParaRPr b="1" sz="1400">
              <a:latin typeface="Raleway"/>
              <a:ea typeface="Raleway"/>
              <a:cs typeface="Raleway"/>
              <a:sym typeface="Raleway"/>
            </a:endParaRPr>
          </a:p>
        </p:txBody>
      </p:sp>
      <p:pic>
        <p:nvPicPr>
          <p:cNvPr id="132" name="Google Shape;132;p18"/>
          <p:cNvPicPr preferRelativeResize="0"/>
          <p:nvPr/>
        </p:nvPicPr>
        <p:blipFill>
          <a:blip r:embed="rId3">
            <a:alphaModFix/>
          </a:blip>
          <a:stretch>
            <a:fillRect/>
          </a:stretch>
        </p:blipFill>
        <p:spPr>
          <a:xfrm>
            <a:off x="1338049" y="1665750"/>
            <a:ext cx="1299624" cy="2004275"/>
          </a:xfrm>
          <a:prstGeom prst="rect">
            <a:avLst/>
          </a:prstGeom>
          <a:noFill/>
          <a:ln>
            <a:noFill/>
          </a:ln>
        </p:spPr>
      </p:pic>
      <p:pic>
        <p:nvPicPr>
          <p:cNvPr id="133" name="Google Shape;133;p18"/>
          <p:cNvPicPr preferRelativeResize="0"/>
          <p:nvPr/>
        </p:nvPicPr>
        <p:blipFill rotWithShape="1">
          <a:blip r:embed="rId4">
            <a:alphaModFix/>
          </a:blip>
          <a:srcRect b="41778" l="17748" r="23382" t="24001"/>
          <a:stretch/>
        </p:blipFill>
        <p:spPr>
          <a:xfrm>
            <a:off x="2793738" y="2149624"/>
            <a:ext cx="1215924" cy="1036524"/>
          </a:xfrm>
          <a:prstGeom prst="rect">
            <a:avLst/>
          </a:prstGeom>
          <a:noFill/>
          <a:ln>
            <a:noFill/>
          </a:ln>
        </p:spPr>
      </p:pic>
      <p:pic>
        <p:nvPicPr>
          <p:cNvPr id="134" name="Google Shape;134;p18"/>
          <p:cNvPicPr preferRelativeResize="0"/>
          <p:nvPr/>
        </p:nvPicPr>
        <p:blipFill>
          <a:blip r:embed="rId5">
            <a:alphaModFix/>
          </a:blip>
          <a:stretch>
            <a:fillRect/>
          </a:stretch>
        </p:blipFill>
        <p:spPr>
          <a:xfrm>
            <a:off x="4285449" y="1589550"/>
            <a:ext cx="1374152" cy="2165477"/>
          </a:xfrm>
          <a:prstGeom prst="rect">
            <a:avLst/>
          </a:prstGeom>
          <a:noFill/>
          <a:ln>
            <a:noFill/>
          </a:ln>
        </p:spPr>
      </p:pic>
      <p:pic>
        <p:nvPicPr>
          <p:cNvPr id="135" name="Google Shape;135;p18"/>
          <p:cNvPicPr preferRelativeResize="0"/>
          <p:nvPr/>
        </p:nvPicPr>
        <p:blipFill>
          <a:blip r:embed="rId6">
            <a:alphaModFix/>
          </a:blip>
          <a:stretch>
            <a:fillRect/>
          </a:stretch>
        </p:blipFill>
        <p:spPr>
          <a:xfrm>
            <a:off x="4285449" y="1589550"/>
            <a:ext cx="1374152" cy="2165477"/>
          </a:xfrm>
          <a:prstGeom prst="rect">
            <a:avLst/>
          </a:prstGeom>
          <a:noFill/>
          <a:ln>
            <a:noFill/>
          </a:ln>
        </p:spPr>
      </p:pic>
      <p:pic>
        <p:nvPicPr>
          <p:cNvPr id="136" name="Google Shape;136;p18"/>
          <p:cNvPicPr preferRelativeResize="0"/>
          <p:nvPr/>
        </p:nvPicPr>
        <p:blipFill>
          <a:blip r:embed="rId7">
            <a:alphaModFix/>
          </a:blip>
          <a:stretch>
            <a:fillRect/>
          </a:stretch>
        </p:blipFill>
        <p:spPr>
          <a:xfrm>
            <a:off x="4285449" y="1589550"/>
            <a:ext cx="1374152" cy="2165477"/>
          </a:xfrm>
          <a:prstGeom prst="rect">
            <a:avLst/>
          </a:prstGeom>
          <a:noFill/>
          <a:ln>
            <a:noFill/>
          </a:ln>
        </p:spPr>
      </p:pic>
      <p:pic>
        <p:nvPicPr>
          <p:cNvPr id="137" name="Google Shape;137;p18"/>
          <p:cNvPicPr preferRelativeResize="0"/>
          <p:nvPr/>
        </p:nvPicPr>
        <p:blipFill>
          <a:blip r:embed="rId8">
            <a:alphaModFix/>
          </a:blip>
          <a:stretch>
            <a:fillRect/>
          </a:stretch>
        </p:blipFill>
        <p:spPr>
          <a:xfrm>
            <a:off x="5583399" y="1543141"/>
            <a:ext cx="1464826" cy="2258285"/>
          </a:xfrm>
          <a:prstGeom prst="rect">
            <a:avLst/>
          </a:prstGeom>
          <a:noFill/>
          <a:ln>
            <a:noFill/>
          </a:ln>
        </p:spPr>
      </p:pic>
      <p:pic>
        <p:nvPicPr>
          <p:cNvPr id="138" name="Google Shape;138;p18"/>
          <p:cNvPicPr preferRelativeResize="0"/>
          <p:nvPr/>
        </p:nvPicPr>
        <p:blipFill>
          <a:blip r:embed="rId9">
            <a:alphaModFix/>
          </a:blip>
          <a:stretch>
            <a:fillRect/>
          </a:stretch>
        </p:blipFill>
        <p:spPr>
          <a:xfrm>
            <a:off x="6935775" y="1549459"/>
            <a:ext cx="1464826" cy="2258267"/>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42" name="Shape 142"/>
        <p:cNvGrpSpPr/>
        <p:nvPr/>
      </p:nvGrpSpPr>
      <p:grpSpPr>
        <a:xfrm>
          <a:off x="0" y="0"/>
          <a:ext cx="0" cy="0"/>
          <a:chOff x="0" y="0"/>
          <a:chExt cx="0" cy="0"/>
        </a:xfrm>
      </p:grpSpPr>
      <p:sp>
        <p:nvSpPr>
          <p:cNvPr id="143" name="Google Shape;143;p19"/>
          <p:cNvSpPr txBox="1"/>
          <p:nvPr>
            <p:ph type="title"/>
          </p:nvPr>
        </p:nvSpPr>
        <p:spPr>
          <a:xfrm>
            <a:off x="922000" y="486150"/>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Change </a:t>
            </a:r>
            <a:r>
              <a:rPr lang="en" sz="4000">
                <a:solidFill>
                  <a:srgbClr val="FFB600"/>
                </a:solidFill>
              </a:rPr>
              <a:t>#2</a:t>
            </a:r>
            <a:endParaRPr sz="4000"/>
          </a:p>
        </p:txBody>
      </p:sp>
      <p:sp>
        <p:nvSpPr>
          <p:cNvPr id="144" name="Google Shape;144;p19"/>
          <p:cNvSpPr txBox="1"/>
          <p:nvPr>
            <p:ph idx="1" type="body"/>
          </p:nvPr>
        </p:nvSpPr>
        <p:spPr>
          <a:xfrm>
            <a:off x="922000" y="3563150"/>
            <a:ext cx="7165200" cy="11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200"/>
              <a:t>Rationale:</a:t>
            </a:r>
            <a:endParaRPr sz="1200"/>
          </a:p>
          <a:p>
            <a:pPr indent="0" lvl="0" marL="0" rtl="0" algn="l">
              <a:spcBef>
                <a:spcPts val="600"/>
              </a:spcBef>
              <a:spcAft>
                <a:spcPts val="0"/>
              </a:spcAft>
              <a:buClr>
                <a:schemeClr val="dk1"/>
              </a:buClr>
              <a:buSzPts val="1100"/>
              <a:buFont typeface="Arial"/>
              <a:buNone/>
            </a:pPr>
            <a:r>
              <a:rPr lang="en" sz="1200"/>
              <a:t>After our participants submitted their emoji responses, they were confused on what to do next. </a:t>
            </a:r>
            <a:r>
              <a:rPr lang="en" sz="1200"/>
              <a:t>We noticed that there is no way for the students or the teacher to get back to their home/courses screen. We felt that this was a very necessary navigation tool in the app.</a:t>
            </a:r>
            <a:endParaRPr/>
          </a:p>
        </p:txBody>
      </p:sp>
      <p:sp>
        <p:nvSpPr>
          <p:cNvPr id="145" name="Google Shape;145;p19"/>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46" name="Google Shape;146;p19"/>
          <p:cNvGrpSpPr/>
          <p:nvPr/>
        </p:nvGrpSpPr>
        <p:grpSpPr>
          <a:xfrm>
            <a:off x="8087089" y="356400"/>
            <a:ext cx="618316" cy="748360"/>
            <a:chOff x="584925" y="922575"/>
            <a:chExt cx="415200" cy="502525"/>
          </a:xfrm>
        </p:grpSpPr>
        <p:sp>
          <p:nvSpPr>
            <p:cNvPr id="147" name="Google Shape;147;p19"/>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8" name="Google Shape;148;p19"/>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9" name="Google Shape;149;p19"/>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50" name="Google Shape;150;p19"/>
          <p:cNvSpPr txBox="1"/>
          <p:nvPr>
            <p:ph idx="1" type="body"/>
          </p:nvPr>
        </p:nvSpPr>
        <p:spPr>
          <a:xfrm>
            <a:off x="922000" y="1234350"/>
            <a:ext cx="5042400" cy="431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400">
                <a:latin typeface="Raleway"/>
                <a:ea typeface="Raleway"/>
                <a:cs typeface="Raleway"/>
                <a:sym typeface="Raleway"/>
              </a:rPr>
              <a:t>Menu/Home button for both students and teacher</a:t>
            </a:r>
            <a:endParaRPr b="1" sz="1400">
              <a:latin typeface="Raleway"/>
              <a:ea typeface="Raleway"/>
              <a:cs typeface="Raleway"/>
              <a:sym typeface="Raleway"/>
            </a:endParaRPr>
          </a:p>
        </p:txBody>
      </p:sp>
      <p:pic>
        <p:nvPicPr>
          <p:cNvPr id="151" name="Google Shape;151;p19"/>
          <p:cNvPicPr preferRelativeResize="0"/>
          <p:nvPr/>
        </p:nvPicPr>
        <p:blipFill>
          <a:blip r:embed="rId3">
            <a:alphaModFix/>
          </a:blip>
          <a:stretch>
            <a:fillRect/>
          </a:stretch>
        </p:blipFill>
        <p:spPr>
          <a:xfrm>
            <a:off x="2194175" y="1665763"/>
            <a:ext cx="1299624" cy="2004244"/>
          </a:xfrm>
          <a:prstGeom prst="rect">
            <a:avLst/>
          </a:prstGeom>
          <a:noFill/>
          <a:ln>
            <a:noFill/>
          </a:ln>
        </p:spPr>
      </p:pic>
      <p:pic>
        <p:nvPicPr>
          <p:cNvPr id="152" name="Google Shape;152;p19"/>
          <p:cNvPicPr preferRelativeResize="0"/>
          <p:nvPr/>
        </p:nvPicPr>
        <p:blipFill rotWithShape="1">
          <a:blip r:embed="rId4">
            <a:alphaModFix/>
          </a:blip>
          <a:srcRect b="41778" l="17748" r="23382" t="24001"/>
          <a:stretch/>
        </p:blipFill>
        <p:spPr>
          <a:xfrm>
            <a:off x="3964038" y="2149624"/>
            <a:ext cx="1215924" cy="1036524"/>
          </a:xfrm>
          <a:prstGeom prst="rect">
            <a:avLst/>
          </a:prstGeom>
          <a:noFill/>
          <a:ln>
            <a:noFill/>
          </a:ln>
        </p:spPr>
      </p:pic>
      <p:pic>
        <p:nvPicPr>
          <p:cNvPr id="153" name="Google Shape;153;p19"/>
          <p:cNvPicPr preferRelativeResize="0"/>
          <p:nvPr/>
        </p:nvPicPr>
        <p:blipFill>
          <a:blip r:embed="rId5">
            <a:alphaModFix/>
          </a:blip>
          <a:stretch>
            <a:fillRect/>
          </a:stretch>
        </p:blipFill>
        <p:spPr>
          <a:xfrm>
            <a:off x="5594201" y="1665773"/>
            <a:ext cx="1375427" cy="2120473"/>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57" name="Shape 157"/>
        <p:cNvGrpSpPr/>
        <p:nvPr/>
      </p:nvGrpSpPr>
      <p:grpSpPr>
        <a:xfrm>
          <a:off x="0" y="0"/>
          <a:ext cx="0" cy="0"/>
          <a:chOff x="0" y="0"/>
          <a:chExt cx="0" cy="0"/>
        </a:xfrm>
      </p:grpSpPr>
      <p:sp>
        <p:nvSpPr>
          <p:cNvPr id="158" name="Google Shape;158;p20"/>
          <p:cNvSpPr txBox="1"/>
          <p:nvPr>
            <p:ph type="title"/>
          </p:nvPr>
        </p:nvSpPr>
        <p:spPr>
          <a:xfrm>
            <a:off x="922000" y="486150"/>
            <a:ext cx="6866100" cy="857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sz="4000"/>
              <a:t>Change </a:t>
            </a:r>
            <a:r>
              <a:rPr lang="en" sz="4000">
                <a:solidFill>
                  <a:srgbClr val="FFB600"/>
                </a:solidFill>
              </a:rPr>
              <a:t>#3</a:t>
            </a:r>
            <a:endParaRPr sz="4000"/>
          </a:p>
        </p:txBody>
      </p:sp>
      <p:sp>
        <p:nvSpPr>
          <p:cNvPr id="159" name="Google Shape;159;p20"/>
          <p:cNvSpPr txBox="1"/>
          <p:nvPr>
            <p:ph idx="1" type="body"/>
          </p:nvPr>
        </p:nvSpPr>
        <p:spPr>
          <a:xfrm>
            <a:off x="922000" y="3454500"/>
            <a:ext cx="7165200" cy="11358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200"/>
              <a:t>Rationale:</a:t>
            </a:r>
            <a:endParaRPr sz="1200"/>
          </a:p>
          <a:p>
            <a:pPr indent="0" lvl="0" marL="0" rtl="0" algn="l">
              <a:spcBef>
                <a:spcPts val="600"/>
              </a:spcBef>
              <a:spcAft>
                <a:spcPts val="0"/>
              </a:spcAft>
              <a:buClr>
                <a:schemeClr val="dk1"/>
              </a:buClr>
              <a:buSzPts val="1100"/>
              <a:buFont typeface="Arial"/>
              <a:buNone/>
            </a:pPr>
            <a:r>
              <a:rPr lang="en" sz="1200"/>
              <a:t>We would like for the teacher to have a way to, at least, notify a student requesting a check-up that their check-up was seen. Using the messaging system, the teacher could let the student know when they can talk. We thought this would be an extending factor in helping to foster the student-teacher connection that our app to designed to create.</a:t>
            </a:r>
            <a:endParaRPr/>
          </a:p>
        </p:txBody>
      </p:sp>
      <p:sp>
        <p:nvSpPr>
          <p:cNvPr id="160" name="Google Shape;160;p20"/>
          <p:cNvSpPr txBox="1"/>
          <p:nvPr>
            <p:ph idx="12" type="sldNum"/>
          </p:nvPr>
        </p:nvSpPr>
        <p:spPr>
          <a:xfrm>
            <a:off x="8604400" y="4590300"/>
            <a:ext cx="539700" cy="553200"/>
          </a:xfrm>
          <a:prstGeom prst="rect">
            <a:avLst/>
          </a:prstGeom>
        </p:spPr>
        <p:txBody>
          <a:bodyPr anchorCtr="0" anchor="ctr" bIns="91425" lIns="91425" spcFirstLastPara="1" rIns="91425" wrap="square" tIns="91425">
            <a:noAutofit/>
          </a:bodyPr>
          <a:lstStyle/>
          <a:p>
            <a:pPr indent="0" lvl="0" marL="0" rtl="0" algn="ctr">
              <a:spcBef>
                <a:spcPts val="0"/>
              </a:spcBef>
              <a:spcAft>
                <a:spcPts val="0"/>
              </a:spcAft>
              <a:buNone/>
            </a:pPr>
            <a:fld id="{00000000-1234-1234-1234-123412341234}" type="slidenum">
              <a:rPr lang="en"/>
              <a:t>‹#›</a:t>
            </a:fld>
            <a:endParaRPr/>
          </a:p>
        </p:txBody>
      </p:sp>
      <p:grpSp>
        <p:nvGrpSpPr>
          <p:cNvPr id="161" name="Google Shape;161;p20"/>
          <p:cNvGrpSpPr/>
          <p:nvPr/>
        </p:nvGrpSpPr>
        <p:grpSpPr>
          <a:xfrm>
            <a:off x="8087089" y="356400"/>
            <a:ext cx="618316" cy="748360"/>
            <a:chOff x="584925" y="922575"/>
            <a:chExt cx="415200" cy="502525"/>
          </a:xfrm>
        </p:grpSpPr>
        <p:sp>
          <p:nvSpPr>
            <p:cNvPr id="162" name="Google Shape;162;p20"/>
            <p:cNvSpPr/>
            <p:nvPr/>
          </p:nvSpPr>
          <p:spPr>
            <a:xfrm>
              <a:off x="584925" y="961025"/>
              <a:ext cx="378575" cy="464075"/>
            </a:xfrm>
            <a:custGeom>
              <a:rect b="b" l="l" r="r" t="t"/>
              <a:pathLst>
                <a:path extrusionOk="0" h="18563" w="15143">
                  <a:moveTo>
                    <a:pt x="782" y="1"/>
                  </a:moveTo>
                  <a:lnTo>
                    <a:pt x="635" y="25"/>
                  </a:lnTo>
                  <a:lnTo>
                    <a:pt x="489" y="50"/>
                  </a:lnTo>
                  <a:lnTo>
                    <a:pt x="342" y="123"/>
                  </a:lnTo>
                  <a:lnTo>
                    <a:pt x="220" y="196"/>
                  </a:lnTo>
                  <a:lnTo>
                    <a:pt x="122" y="294"/>
                  </a:lnTo>
                  <a:lnTo>
                    <a:pt x="73" y="416"/>
                  </a:lnTo>
                  <a:lnTo>
                    <a:pt x="24" y="563"/>
                  </a:lnTo>
                  <a:lnTo>
                    <a:pt x="0" y="709"/>
                  </a:lnTo>
                  <a:lnTo>
                    <a:pt x="0" y="17708"/>
                  </a:lnTo>
                  <a:lnTo>
                    <a:pt x="24" y="17879"/>
                  </a:lnTo>
                  <a:lnTo>
                    <a:pt x="73" y="18025"/>
                  </a:lnTo>
                  <a:lnTo>
                    <a:pt x="122" y="18172"/>
                  </a:lnTo>
                  <a:lnTo>
                    <a:pt x="220" y="18294"/>
                  </a:lnTo>
                  <a:lnTo>
                    <a:pt x="342" y="18416"/>
                  </a:lnTo>
                  <a:lnTo>
                    <a:pt x="489" y="18489"/>
                  </a:lnTo>
                  <a:lnTo>
                    <a:pt x="635" y="18538"/>
                  </a:lnTo>
                  <a:lnTo>
                    <a:pt x="782" y="18562"/>
                  </a:lnTo>
                  <a:lnTo>
                    <a:pt x="14361" y="18562"/>
                  </a:lnTo>
                  <a:lnTo>
                    <a:pt x="14507" y="18538"/>
                  </a:lnTo>
                  <a:lnTo>
                    <a:pt x="14654" y="18489"/>
                  </a:lnTo>
                  <a:lnTo>
                    <a:pt x="14800" y="18416"/>
                  </a:lnTo>
                  <a:lnTo>
                    <a:pt x="14923" y="18294"/>
                  </a:lnTo>
                  <a:lnTo>
                    <a:pt x="15020" y="18172"/>
                  </a:lnTo>
                  <a:lnTo>
                    <a:pt x="15069" y="18025"/>
                  </a:lnTo>
                  <a:lnTo>
                    <a:pt x="15118" y="17879"/>
                  </a:lnTo>
                  <a:lnTo>
                    <a:pt x="15142" y="17708"/>
                  </a:lnTo>
                  <a:lnTo>
                    <a:pt x="15142" y="17586"/>
                  </a:lnTo>
                  <a:lnTo>
                    <a:pt x="1759" y="17586"/>
                  </a:lnTo>
                  <a:lnTo>
                    <a:pt x="1612" y="17561"/>
                  </a:lnTo>
                  <a:lnTo>
                    <a:pt x="1465" y="17512"/>
                  </a:lnTo>
                  <a:lnTo>
                    <a:pt x="1319" y="17439"/>
                  </a:lnTo>
                  <a:lnTo>
                    <a:pt x="1197" y="17317"/>
                  </a:lnTo>
                  <a:lnTo>
                    <a:pt x="1099" y="17195"/>
                  </a:lnTo>
                  <a:lnTo>
                    <a:pt x="1050" y="17048"/>
                  </a:lnTo>
                  <a:lnTo>
                    <a:pt x="1001" y="16902"/>
                  </a:lnTo>
                  <a:lnTo>
                    <a:pt x="977" y="16731"/>
                  </a:lnTo>
                  <a:lnTo>
                    <a:pt x="977" y="1"/>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3" name="Google Shape;163;p20"/>
            <p:cNvSpPr/>
            <p:nvPr/>
          </p:nvSpPr>
          <p:spPr>
            <a:xfrm>
              <a:off x="621550" y="922575"/>
              <a:ext cx="378575" cy="464050"/>
            </a:xfrm>
            <a:custGeom>
              <a:rect b="b" l="l" r="r" t="t"/>
              <a:pathLst>
                <a:path extrusionOk="0" h="18562" w="15143">
                  <a:moveTo>
                    <a:pt x="13140" y="6472"/>
                  </a:moveTo>
                  <a:lnTo>
                    <a:pt x="13238" y="6497"/>
                  </a:lnTo>
                  <a:lnTo>
                    <a:pt x="13311" y="6546"/>
                  </a:lnTo>
                  <a:lnTo>
                    <a:pt x="13360" y="6619"/>
                  </a:lnTo>
                  <a:lnTo>
                    <a:pt x="13384" y="6717"/>
                  </a:lnTo>
                  <a:lnTo>
                    <a:pt x="13360" y="6814"/>
                  </a:lnTo>
                  <a:lnTo>
                    <a:pt x="13311" y="6888"/>
                  </a:lnTo>
                  <a:lnTo>
                    <a:pt x="13238" y="6936"/>
                  </a:lnTo>
                  <a:lnTo>
                    <a:pt x="13140" y="6961"/>
                  </a:lnTo>
                  <a:lnTo>
                    <a:pt x="2003" y="6961"/>
                  </a:lnTo>
                  <a:lnTo>
                    <a:pt x="1905" y="6936"/>
                  </a:lnTo>
                  <a:lnTo>
                    <a:pt x="1832" y="6888"/>
                  </a:lnTo>
                  <a:lnTo>
                    <a:pt x="1783" y="6814"/>
                  </a:lnTo>
                  <a:lnTo>
                    <a:pt x="1759" y="6717"/>
                  </a:lnTo>
                  <a:lnTo>
                    <a:pt x="1783" y="6619"/>
                  </a:lnTo>
                  <a:lnTo>
                    <a:pt x="1832" y="6546"/>
                  </a:lnTo>
                  <a:lnTo>
                    <a:pt x="1905" y="6497"/>
                  </a:lnTo>
                  <a:lnTo>
                    <a:pt x="2003" y="6472"/>
                  </a:lnTo>
                  <a:close/>
                  <a:moveTo>
                    <a:pt x="13238" y="8793"/>
                  </a:moveTo>
                  <a:lnTo>
                    <a:pt x="13311" y="8866"/>
                  </a:lnTo>
                  <a:lnTo>
                    <a:pt x="13360" y="8939"/>
                  </a:lnTo>
                  <a:lnTo>
                    <a:pt x="13384" y="9037"/>
                  </a:lnTo>
                  <a:lnTo>
                    <a:pt x="13360" y="9135"/>
                  </a:lnTo>
                  <a:lnTo>
                    <a:pt x="13311" y="9208"/>
                  </a:lnTo>
                  <a:lnTo>
                    <a:pt x="13238" y="9257"/>
                  </a:lnTo>
                  <a:lnTo>
                    <a:pt x="13140" y="9281"/>
                  </a:lnTo>
                  <a:lnTo>
                    <a:pt x="2003" y="9281"/>
                  </a:lnTo>
                  <a:lnTo>
                    <a:pt x="1905" y="9257"/>
                  </a:lnTo>
                  <a:lnTo>
                    <a:pt x="1832" y="9208"/>
                  </a:lnTo>
                  <a:lnTo>
                    <a:pt x="1783" y="9135"/>
                  </a:lnTo>
                  <a:lnTo>
                    <a:pt x="1759" y="9037"/>
                  </a:lnTo>
                  <a:lnTo>
                    <a:pt x="1783" y="8939"/>
                  </a:lnTo>
                  <a:lnTo>
                    <a:pt x="1832" y="8866"/>
                  </a:lnTo>
                  <a:lnTo>
                    <a:pt x="1905" y="8793"/>
                  </a:lnTo>
                  <a:close/>
                  <a:moveTo>
                    <a:pt x="13140" y="11088"/>
                  </a:moveTo>
                  <a:lnTo>
                    <a:pt x="13238" y="11113"/>
                  </a:lnTo>
                  <a:lnTo>
                    <a:pt x="13311" y="11162"/>
                  </a:lnTo>
                  <a:lnTo>
                    <a:pt x="13360" y="11235"/>
                  </a:lnTo>
                  <a:lnTo>
                    <a:pt x="13384" y="11333"/>
                  </a:lnTo>
                  <a:lnTo>
                    <a:pt x="13360" y="11430"/>
                  </a:lnTo>
                  <a:lnTo>
                    <a:pt x="13311" y="11504"/>
                  </a:lnTo>
                  <a:lnTo>
                    <a:pt x="13238" y="11552"/>
                  </a:lnTo>
                  <a:lnTo>
                    <a:pt x="13140" y="11577"/>
                  </a:lnTo>
                  <a:lnTo>
                    <a:pt x="2003" y="11577"/>
                  </a:lnTo>
                  <a:lnTo>
                    <a:pt x="1905" y="11552"/>
                  </a:lnTo>
                  <a:lnTo>
                    <a:pt x="1832" y="11504"/>
                  </a:lnTo>
                  <a:lnTo>
                    <a:pt x="1783" y="11430"/>
                  </a:lnTo>
                  <a:lnTo>
                    <a:pt x="1759" y="11333"/>
                  </a:lnTo>
                  <a:lnTo>
                    <a:pt x="1783" y="11235"/>
                  </a:lnTo>
                  <a:lnTo>
                    <a:pt x="1832" y="11162"/>
                  </a:lnTo>
                  <a:lnTo>
                    <a:pt x="1905" y="11113"/>
                  </a:lnTo>
                  <a:lnTo>
                    <a:pt x="2003" y="11088"/>
                  </a:lnTo>
                  <a:close/>
                  <a:moveTo>
                    <a:pt x="8255" y="13409"/>
                  </a:moveTo>
                  <a:lnTo>
                    <a:pt x="8353" y="13433"/>
                  </a:lnTo>
                  <a:lnTo>
                    <a:pt x="8426" y="13482"/>
                  </a:lnTo>
                  <a:lnTo>
                    <a:pt x="8475" y="13555"/>
                  </a:lnTo>
                  <a:lnTo>
                    <a:pt x="8500" y="13653"/>
                  </a:lnTo>
                  <a:lnTo>
                    <a:pt x="8475" y="13750"/>
                  </a:lnTo>
                  <a:lnTo>
                    <a:pt x="8426" y="13824"/>
                  </a:lnTo>
                  <a:lnTo>
                    <a:pt x="8353" y="13873"/>
                  </a:lnTo>
                  <a:lnTo>
                    <a:pt x="8255" y="13897"/>
                  </a:lnTo>
                  <a:lnTo>
                    <a:pt x="2003" y="13897"/>
                  </a:lnTo>
                  <a:lnTo>
                    <a:pt x="1905" y="13873"/>
                  </a:lnTo>
                  <a:lnTo>
                    <a:pt x="1832" y="13824"/>
                  </a:lnTo>
                  <a:lnTo>
                    <a:pt x="1783" y="13750"/>
                  </a:lnTo>
                  <a:lnTo>
                    <a:pt x="1759" y="13653"/>
                  </a:lnTo>
                  <a:lnTo>
                    <a:pt x="1783" y="13555"/>
                  </a:lnTo>
                  <a:lnTo>
                    <a:pt x="1832" y="13482"/>
                  </a:lnTo>
                  <a:lnTo>
                    <a:pt x="1905" y="13433"/>
                  </a:lnTo>
                  <a:lnTo>
                    <a:pt x="2003" y="13409"/>
                  </a:lnTo>
                  <a:close/>
                  <a:moveTo>
                    <a:pt x="635" y="0"/>
                  </a:moveTo>
                  <a:lnTo>
                    <a:pt x="489" y="49"/>
                  </a:lnTo>
                  <a:lnTo>
                    <a:pt x="342" y="122"/>
                  </a:lnTo>
                  <a:lnTo>
                    <a:pt x="220" y="220"/>
                  </a:lnTo>
                  <a:lnTo>
                    <a:pt x="123" y="342"/>
                  </a:lnTo>
                  <a:lnTo>
                    <a:pt x="74" y="464"/>
                  </a:lnTo>
                  <a:lnTo>
                    <a:pt x="25" y="611"/>
                  </a:lnTo>
                  <a:lnTo>
                    <a:pt x="0" y="782"/>
                  </a:lnTo>
                  <a:lnTo>
                    <a:pt x="0" y="17780"/>
                  </a:lnTo>
                  <a:lnTo>
                    <a:pt x="25" y="17927"/>
                  </a:lnTo>
                  <a:lnTo>
                    <a:pt x="74" y="18073"/>
                  </a:lnTo>
                  <a:lnTo>
                    <a:pt x="123" y="18195"/>
                  </a:lnTo>
                  <a:lnTo>
                    <a:pt x="220" y="18318"/>
                  </a:lnTo>
                  <a:lnTo>
                    <a:pt x="342" y="18415"/>
                  </a:lnTo>
                  <a:lnTo>
                    <a:pt x="489" y="18489"/>
                  </a:lnTo>
                  <a:lnTo>
                    <a:pt x="635" y="18537"/>
                  </a:lnTo>
                  <a:lnTo>
                    <a:pt x="782" y="18562"/>
                  </a:lnTo>
                  <a:lnTo>
                    <a:pt x="14361" y="18562"/>
                  </a:lnTo>
                  <a:lnTo>
                    <a:pt x="14508" y="18537"/>
                  </a:lnTo>
                  <a:lnTo>
                    <a:pt x="14654" y="18489"/>
                  </a:lnTo>
                  <a:lnTo>
                    <a:pt x="14801" y="18415"/>
                  </a:lnTo>
                  <a:lnTo>
                    <a:pt x="14923" y="18318"/>
                  </a:lnTo>
                  <a:lnTo>
                    <a:pt x="15021" y="18195"/>
                  </a:lnTo>
                  <a:lnTo>
                    <a:pt x="15069" y="18073"/>
                  </a:lnTo>
                  <a:lnTo>
                    <a:pt x="15118" y="17927"/>
                  </a:lnTo>
                  <a:lnTo>
                    <a:pt x="15143" y="17780"/>
                  </a:lnTo>
                  <a:lnTo>
                    <a:pt x="15143" y="3859"/>
                  </a:lnTo>
                  <a:lnTo>
                    <a:pt x="12554" y="3859"/>
                  </a:lnTo>
                  <a:lnTo>
                    <a:pt x="12285" y="3835"/>
                  </a:lnTo>
                  <a:lnTo>
                    <a:pt x="12065" y="3761"/>
                  </a:lnTo>
                  <a:lnTo>
                    <a:pt x="11846" y="3639"/>
                  </a:lnTo>
                  <a:lnTo>
                    <a:pt x="11650" y="3468"/>
                  </a:lnTo>
                  <a:lnTo>
                    <a:pt x="11504" y="3297"/>
                  </a:lnTo>
                  <a:lnTo>
                    <a:pt x="11382" y="3078"/>
                  </a:lnTo>
                  <a:lnTo>
                    <a:pt x="11308" y="2833"/>
                  </a:lnTo>
                  <a:lnTo>
                    <a:pt x="11284" y="2589"/>
                  </a:lnTo>
                  <a:lnTo>
                    <a:pt x="11284"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4" name="Google Shape;164;p20"/>
            <p:cNvSpPr/>
            <p:nvPr/>
          </p:nvSpPr>
          <p:spPr>
            <a:xfrm>
              <a:off x="915850" y="922575"/>
              <a:ext cx="84275" cy="84275"/>
            </a:xfrm>
            <a:custGeom>
              <a:rect b="b" l="l" r="r" t="t"/>
              <a:pathLst>
                <a:path extrusionOk="0" h="3371" w="3371">
                  <a:moveTo>
                    <a:pt x="0" y="0"/>
                  </a:moveTo>
                  <a:lnTo>
                    <a:pt x="0" y="2589"/>
                  </a:lnTo>
                  <a:lnTo>
                    <a:pt x="0" y="2736"/>
                  </a:lnTo>
                  <a:lnTo>
                    <a:pt x="49" y="2882"/>
                  </a:lnTo>
                  <a:lnTo>
                    <a:pt x="122" y="3029"/>
                  </a:lnTo>
                  <a:lnTo>
                    <a:pt x="220" y="3126"/>
                  </a:lnTo>
                  <a:lnTo>
                    <a:pt x="342" y="3224"/>
                  </a:lnTo>
                  <a:lnTo>
                    <a:pt x="464" y="3297"/>
                  </a:lnTo>
                  <a:lnTo>
                    <a:pt x="611" y="3346"/>
                  </a:lnTo>
                  <a:lnTo>
                    <a:pt x="782" y="3371"/>
                  </a:lnTo>
                  <a:lnTo>
                    <a:pt x="3371" y="3371"/>
                  </a:lnTo>
                  <a:lnTo>
                    <a:pt x="0" y="0"/>
                  </a:lnTo>
                  <a:close/>
                </a:path>
              </a:pathLst>
            </a:custGeom>
            <a:solidFill>
              <a:srgbClr val="FFB600"/>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65" name="Google Shape;165;p20"/>
          <p:cNvSpPr txBox="1"/>
          <p:nvPr>
            <p:ph idx="1" type="body"/>
          </p:nvPr>
        </p:nvSpPr>
        <p:spPr>
          <a:xfrm>
            <a:off x="922000" y="1234350"/>
            <a:ext cx="5042400" cy="431400"/>
          </a:xfrm>
          <a:prstGeom prst="rect">
            <a:avLst/>
          </a:prstGeom>
        </p:spPr>
        <p:txBody>
          <a:bodyPr anchorCtr="0" anchor="t" bIns="91425" lIns="91425" spcFirstLastPara="1" rIns="91425" wrap="square" tIns="91425">
            <a:noAutofit/>
          </a:bodyPr>
          <a:lstStyle/>
          <a:p>
            <a:pPr indent="0" lvl="0" marL="0" rtl="0" algn="l">
              <a:spcBef>
                <a:spcPts val="600"/>
              </a:spcBef>
              <a:spcAft>
                <a:spcPts val="0"/>
              </a:spcAft>
              <a:buClr>
                <a:schemeClr val="dk1"/>
              </a:buClr>
              <a:buSzPts val="1100"/>
              <a:buFont typeface="Arial"/>
              <a:buNone/>
            </a:pPr>
            <a:r>
              <a:rPr b="1" lang="en" sz="1400">
                <a:latin typeface="Raleway"/>
                <a:ea typeface="Raleway"/>
                <a:cs typeface="Raleway"/>
                <a:sym typeface="Raleway"/>
              </a:rPr>
              <a:t>Messaging system between teacher and their students</a:t>
            </a:r>
            <a:endParaRPr b="1" sz="1400">
              <a:latin typeface="Raleway"/>
              <a:ea typeface="Raleway"/>
              <a:cs typeface="Raleway"/>
              <a:sym typeface="Raleway"/>
            </a:endParaRPr>
          </a:p>
        </p:txBody>
      </p:sp>
      <p:pic>
        <p:nvPicPr>
          <p:cNvPr id="166" name="Google Shape;166;p20"/>
          <p:cNvPicPr preferRelativeResize="0"/>
          <p:nvPr/>
        </p:nvPicPr>
        <p:blipFill>
          <a:blip r:embed="rId3">
            <a:alphaModFix/>
          </a:blip>
          <a:stretch>
            <a:fillRect/>
          </a:stretch>
        </p:blipFill>
        <p:spPr>
          <a:xfrm>
            <a:off x="2203543" y="1665750"/>
            <a:ext cx="1297874" cy="2001551"/>
          </a:xfrm>
          <a:prstGeom prst="rect">
            <a:avLst/>
          </a:prstGeom>
          <a:noFill/>
          <a:ln>
            <a:noFill/>
          </a:ln>
        </p:spPr>
      </p:pic>
      <p:pic>
        <p:nvPicPr>
          <p:cNvPr id="167" name="Google Shape;167;p20"/>
          <p:cNvPicPr preferRelativeResize="0"/>
          <p:nvPr/>
        </p:nvPicPr>
        <p:blipFill rotWithShape="1">
          <a:blip r:embed="rId4">
            <a:alphaModFix/>
          </a:blip>
          <a:srcRect b="41778" l="17748" r="23382" t="24001"/>
          <a:stretch/>
        </p:blipFill>
        <p:spPr>
          <a:xfrm>
            <a:off x="3964038" y="2149624"/>
            <a:ext cx="1215924" cy="1036524"/>
          </a:xfrm>
          <a:prstGeom prst="rect">
            <a:avLst/>
          </a:prstGeom>
          <a:noFill/>
          <a:ln>
            <a:noFill/>
          </a:ln>
        </p:spPr>
      </p:pic>
      <p:pic>
        <p:nvPicPr>
          <p:cNvPr id="168" name="Google Shape;168;p20"/>
          <p:cNvPicPr preferRelativeResize="0"/>
          <p:nvPr/>
        </p:nvPicPr>
        <p:blipFill>
          <a:blip r:embed="rId5">
            <a:alphaModFix/>
          </a:blip>
          <a:stretch>
            <a:fillRect/>
          </a:stretch>
        </p:blipFill>
        <p:spPr>
          <a:xfrm>
            <a:off x="5409850" y="1665750"/>
            <a:ext cx="1352202" cy="2084675"/>
          </a:xfrm>
          <a:prstGeom prst="rect">
            <a:avLst/>
          </a:prstGeom>
          <a:noFill/>
          <a:ln>
            <a:noFill/>
          </a:ln>
        </p:spPr>
      </p:pic>
      <p:pic>
        <p:nvPicPr>
          <p:cNvPr id="169" name="Google Shape;169;p20"/>
          <p:cNvPicPr preferRelativeResize="0"/>
          <p:nvPr/>
        </p:nvPicPr>
        <p:blipFill>
          <a:blip r:embed="rId6">
            <a:alphaModFix/>
          </a:blip>
          <a:stretch>
            <a:fillRect/>
          </a:stretch>
        </p:blipFill>
        <p:spPr>
          <a:xfrm>
            <a:off x="6823773" y="1665762"/>
            <a:ext cx="1352198" cy="2084663"/>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livia template">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