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Lst>
  <p:sldSz cy="5143500" cx="9144000"/>
  <p:notesSz cx="6858000" cy="9144000"/>
  <p:embeddedFontLst>
    <p:embeddedFont>
      <p:font typeface="Proxima Nova"/>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ProximaNova-bold.fntdata"/><Relationship Id="rId12" Type="http://schemas.openxmlformats.org/officeDocument/2006/relationships/font" Target="fonts/ProximaNov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ProximaNova-boldItalic.fntdata"/><Relationship Id="rId14" Type="http://schemas.openxmlformats.org/officeDocument/2006/relationships/font" Target="fonts/ProximaNova-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4a2a9822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4a2a9822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49e2dd3f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49e2dd3f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49e2dd3f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49e2dd3f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49e2dd3f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49e2dd3f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4a2a986a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4a2a986a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Clr>
                <a:srgbClr val="9AB1A5"/>
              </a:buClr>
              <a:buSzPts val="2800"/>
              <a:buFont typeface="Proxima Nova"/>
              <a:buNone/>
              <a:defRPr>
                <a:solidFill>
                  <a:srgbClr val="9AB1A5"/>
                </a:solidFill>
                <a:latin typeface="Proxima Nova"/>
                <a:ea typeface="Proxima Nova"/>
                <a:cs typeface="Proxima Nova"/>
                <a:sym typeface="Proxima Nova"/>
              </a:defRPr>
            </a:lvl1pPr>
            <a:lvl2pPr lvl="1" rtl="0">
              <a:spcBef>
                <a:spcPts val="0"/>
              </a:spcBef>
              <a:spcAft>
                <a:spcPts val="0"/>
              </a:spcAft>
              <a:buClr>
                <a:srgbClr val="9AB1A5"/>
              </a:buClr>
              <a:buSzPts val="2800"/>
              <a:buFont typeface="Proxima Nova"/>
              <a:buNone/>
              <a:defRPr>
                <a:solidFill>
                  <a:srgbClr val="9AB1A5"/>
                </a:solidFill>
                <a:latin typeface="Proxima Nova"/>
                <a:ea typeface="Proxima Nova"/>
                <a:cs typeface="Proxima Nova"/>
                <a:sym typeface="Proxima Nova"/>
              </a:defRPr>
            </a:lvl2pPr>
            <a:lvl3pPr lvl="2" rtl="0">
              <a:spcBef>
                <a:spcPts val="0"/>
              </a:spcBef>
              <a:spcAft>
                <a:spcPts val="0"/>
              </a:spcAft>
              <a:buClr>
                <a:srgbClr val="9AB1A5"/>
              </a:buClr>
              <a:buSzPts val="2800"/>
              <a:buFont typeface="Proxima Nova"/>
              <a:buNone/>
              <a:defRPr>
                <a:solidFill>
                  <a:srgbClr val="9AB1A5"/>
                </a:solidFill>
                <a:latin typeface="Proxima Nova"/>
                <a:ea typeface="Proxima Nova"/>
                <a:cs typeface="Proxima Nova"/>
                <a:sym typeface="Proxima Nova"/>
              </a:defRPr>
            </a:lvl3pPr>
            <a:lvl4pPr lvl="3" rtl="0">
              <a:spcBef>
                <a:spcPts val="0"/>
              </a:spcBef>
              <a:spcAft>
                <a:spcPts val="0"/>
              </a:spcAft>
              <a:buClr>
                <a:srgbClr val="9AB1A5"/>
              </a:buClr>
              <a:buSzPts val="2800"/>
              <a:buFont typeface="Proxima Nova"/>
              <a:buNone/>
              <a:defRPr>
                <a:solidFill>
                  <a:srgbClr val="9AB1A5"/>
                </a:solidFill>
                <a:latin typeface="Proxima Nova"/>
                <a:ea typeface="Proxima Nova"/>
                <a:cs typeface="Proxima Nova"/>
                <a:sym typeface="Proxima Nova"/>
              </a:defRPr>
            </a:lvl4pPr>
            <a:lvl5pPr lvl="4" rtl="0">
              <a:spcBef>
                <a:spcPts val="0"/>
              </a:spcBef>
              <a:spcAft>
                <a:spcPts val="0"/>
              </a:spcAft>
              <a:buClr>
                <a:srgbClr val="9AB1A5"/>
              </a:buClr>
              <a:buSzPts val="2800"/>
              <a:buFont typeface="Proxima Nova"/>
              <a:buNone/>
              <a:defRPr>
                <a:solidFill>
                  <a:srgbClr val="9AB1A5"/>
                </a:solidFill>
                <a:latin typeface="Proxima Nova"/>
                <a:ea typeface="Proxima Nova"/>
                <a:cs typeface="Proxima Nova"/>
                <a:sym typeface="Proxima Nova"/>
              </a:defRPr>
            </a:lvl5pPr>
            <a:lvl6pPr lvl="5" rtl="0">
              <a:spcBef>
                <a:spcPts val="0"/>
              </a:spcBef>
              <a:spcAft>
                <a:spcPts val="0"/>
              </a:spcAft>
              <a:buClr>
                <a:srgbClr val="9AB1A5"/>
              </a:buClr>
              <a:buSzPts val="2800"/>
              <a:buFont typeface="Proxima Nova"/>
              <a:buNone/>
              <a:defRPr>
                <a:solidFill>
                  <a:srgbClr val="9AB1A5"/>
                </a:solidFill>
                <a:latin typeface="Proxima Nova"/>
                <a:ea typeface="Proxima Nova"/>
                <a:cs typeface="Proxima Nova"/>
                <a:sym typeface="Proxima Nova"/>
              </a:defRPr>
            </a:lvl6pPr>
            <a:lvl7pPr lvl="6" rtl="0">
              <a:spcBef>
                <a:spcPts val="0"/>
              </a:spcBef>
              <a:spcAft>
                <a:spcPts val="0"/>
              </a:spcAft>
              <a:buClr>
                <a:srgbClr val="9AB1A5"/>
              </a:buClr>
              <a:buSzPts val="2800"/>
              <a:buFont typeface="Proxima Nova"/>
              <a:buNone/>
              <a:defRPr>
                <a:solidFill>
                  <a:srgbClr val="9AB1A5"/>
                </a:solidFill>
                <a:latin typeface="Proxima Nova"/>
                <a:ea typeface="Proxima Nova"/>
                <a:cs typeface="Proxima Nova"/>
                <a:sym typeface="Proxima Nova"/>
              </a:defRPr>
            </a:lvl7pPr>
            <a:lvl8pPr lvl="7" rtl="0">
              <a:spcBef>
                <a:spcPts val="0"/>
              </a:spcBef>
              <a:spcAft>
                <a:spcPts val="0"/>
              </a:spcAft>
              <a:buClr>
                <a:srgbClr val="9AB1A5"/>
              </a:buClr>
              <a:buSzPts val="2800"/>
              <a:buFont typeface="Proxima Nova"/>
              <a:buNone/>
              <a:defRPr>
                <a:solidFill>
                  <a:srgbClr val="9AB1A5"/>
                </a:solidFill>
                <a:latin typeface="Proxima Nova"/>
                <a:ea typeface="Proxima Nova"/>
                <a:cs typeface="Proxima Nova"/>
                <a:sym typeface="Proxima Nova"/>
              </a:defRPr>
            </a:lvl8pPr>
            <a:lvl9pPr lvl="8" rtl="0">
              <a:spcBef>
                <a:spcPts val="0"/>
              </a:spcBef>
              <a:spcAft>
                <a:spcPts val="0"/>
              </a:spcAft>
              <a:buClr>
                <a:srgbClr val="9AB1A5"/>
              </a:buClr>
              <a:buSzPts val="2800"/>
              <a:buFont typeface="Proxima Nova"/>
              <a:buNone/>
              <a:defRPr>
                <a:solidFill>
                  <a:srgbClr val="9AB1A5"/>
                </a:solidFill>
                <a:latin typeface="Proxima Nova"/>
                <a:ea typeface="Proxima Nova"/>
                <a:cs typeface="Proxima Nova"/>
                <a:sym typeface="Proxima Nova"/>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Font typeface="Proxima Nova"/>
              <a:buChar char="●"/>
              <a:defRPr>
                <a:latin typeface="Proxima Nova"/>
                <a:ea typeface="Proxima Nova"/>
                <a:cs typeface="Proxima Nova"/>
                <a:sym typeface="Proxima Nova"/>
              </a:defRPr>
            </a:lvl1pPr>
            <a:lvl2pPr indent="-317500" lvl="1" marL="914400" rtl="0">
              <a:spcBef>
                <a:spcPts val="1600"/>
              </a:spcBef>
              <a:spcAft>
                <a:spcPts val="0"/>
              </a:spcAft>
              <a:buSzPts val="1400"/>
              <a:buFont typeface="Proxima Nova"/>
              <a:buChar char="○"/>
              <a:defRPr>
                <a:latin typeface="Proxima Nova"/>
                <a:ea typeface="Proxima Nova"/>
                <a:cs typeface="Proxima Nova"/>
                <a:sym typeface="Proxima Nova"/>
              </a:defRPr>
            </a:lvl2pPr>
            <a:lvl3pPr indent="-317500" lvl="2" marL="1371600" rtl="0">
              <a:spcBef>
                <a:spcPts val="1600"/>
              </a:spcBef>
              <a:spcAft>
                <a:spcPts val="0"/>
              </a:spcAft>
              <a:buSzPts val="1400"/>
              <a:buFont typeface="Proxima Nova"/>
              <a:buChar char="■"/>
              <a:defRPr>
                <a:latin typeface="Proxima Nova"/>
                <a:ea typeface="Proxima Nova"/>
                <a:cs typeface="Proxima Nova"/>
                <a:sym typeface="Proxima Nova"/>
              </a:defRPr>
            </a:lvl3pPr>
            <a:lvl4pPr indent="-317500" lvl="3" marL="1828800" rtl="0">
              <a:spcBef>
                <a:spcPts val="1600"/>
              </a:spcBef>
              <a:spcAft>
                <a:spcPts val="0"/>
              </a:spcAft>
              <a:buSzPts val="1400"/>
              <a:buFont typeface="Proxima Nova"/>
              <a:buChar char="●"/>
              <a:defRPr>
                <a:latin typeface="Proxima Nova"/>
                <a:ea typeface="Proxima Nova"/>
                <a:cs typeface="Proxima Nova"/>
                <a:sym typeface="Proxima Nova"/>
              </a:defRPr>
            </a:lvl4pPr>
            <a:lvl5pPr indent="-317500" lvl="4" marL="2286000" rtl="0">
              <a:spcBef>
                <a:spcPts val="1600"/>
              </a:spcBef>
              <a:spcAft>
                <a:spcPts val="0"/>
              </a:spcAft>
              <a:buSzPts val="1400"/>
              <a:buFont typeface="Proxima Nova"/>
              <a:buChar char="○"/>
              <a:defRPr>
                <a:latin typeface="Proxima Nova"/>
                <a:ea typeface="Proxima Nova"/>
                <a:cs typeface="Proxima Nova"/>
                <a:sym typeface="Proxima Nova"/>
              </a:defRPr>
            </a:lvl5pPr>
            <a:lvl6pPr indent="-317500" lvl="5" marL="2743200" rtl="0">
              <a:spcBef>
                <a:spcPts val="1600"/>
              </a:spcBef>
              <a:spcAft>
                <a:spcPts val="0"/>
              </a:spcAft>
              <a:buSzPts val="1400"/>
              <a:buFont typeface="Proxima Nova"/>
              <a:buChar char="■"/>
              <a:defRPr>
                <a:latin typeface="Proxima Nova"/>
                <a:ea typeface="Proxima Nova"/>
                <a:cs typeface="Proxima Nova"/>
                <a:sym typeface="Proxima Nova"/>
              </a:defRPr>
            </a:lvl6pPr>
            <a:lvl7pPr indent="-317500" lvl="6" marL="3200400" rtl="0">
              <a:spcBef>
                <a:spcPts val="1600"/>
              </a:spcBef>
              <a:spcAft>
                <a:spcPts val="0"/>
              </a:spcAft>
              <a:buSzPts val="1400"/>
              <a:buFont typeface="Proxima Nova"/>
              <a:buChar char="●"/>
              <a:defRPr>
                <a:latin typeface="Proxima Nova"/>
                <a:ea typeface="Proxima Nova"/>
                <a:cs typeface="Proxima Nova"/>
                <a:sym typeface="Proxima Nova"/>
              </a:defRPr>
            </a:lvl7pPr>
            <a:lvl8pPr indent="-317500" lvl="7" marL="3657600" rtl="0">
              <a:spcBef>
                <a:spcPts val="1600"/>
              </a:spcBef>
              <a:spcAft>
                <a:spcPts val="0"/>
              </a:spcAft>
              <a:buSzPts val="1400"/>
              <a:buFont typeface="Proxima Nova"/>
              <a:buChar char="○"/>
              <a:defRPr>
                <a:latin typeface="Proxima Nova"/>
                <a:ea typeface="Proxima Nova"/>
                <a:cs typeface="Proxima Nova"/>
                <a:sym typeface="Proxima Nova"/>
              </a:defRPr>
            </a:lvl8pPr>
            <a:lvl9pPr indent="-317500" lvl="8" marL="4114800" rtl="0">
              <a:spcBef>
                <a:spcPts val="1600"/>
              </a:spcBef>
              <a:spcAft>
                <a:spcPts val="1600"/>
              </a:spcAft>
              <a:buSzPts val="1400"/>
              <a:buFont typeface="Proxima Nova"/>
              <a:buChar char="■"/>
              <a:defRPr>
                <a:latin typeface="Proxima Nova"/>
                <a:ea typeface="Proxima Nova"/>
                <a:cs typeface="Proxima Nova"/>
                <a:sym typeface="Proxima Nova"/>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Clr>
                <a:srgbClr val="95ACA0"/>
              </a:buClr>
              <a:buSzPts val="2800"/>
              <a:buFont typeface="Proxima Nova"/>
              <a:buNone/>
              <a:defRPr b="1">
                <a:solidFill>
                  <a:srgbClr val="95ACA0"/>
                </a:solidFill>
                <a:latin typeface="Proxima Nova"/>
                <a:ea typeface="Proxima Nova"/>
                <a:cs typeface="Proxima Nova"/>
                <a:sym typeface="Proxima Nova"/>
              </a:defRPr>
            </a:lvl1pPr>
            <a:lvl2pPr lvl="1">
              <a:spcBef>
                <a:spcPts val="0"/>
              </a:spcBef>
              <a:spcAft>
                <a:spcPts val="0"/>
              </a:spcAft>
              <a:buSzPts val="2800"/>
              <a:buFont typeface="Proxima Nova"/>
              <a:buNone/>
              <a:defRPr>
                <a:latin typeface="Proxima Nova"/>
                <a:ea typeface="Proxima Nova"/>
                <a:cs typeface="Proxima Nova"/>
                <a:sym typeface="Proxima Nova"/>
              </a:defRPr>
            </a:lvl2pPr>
            <a:lvl3pPr lvl="2">
              <a:spcBef>
                <a:spcPts val="0"/>
              </a:spcBef>
              <a:spcAft>
                <a:spcPts val="0"/>
              </a:spcAft>
              <a:buSzPts val="2800"/>
              <a:buFont typeface="Proxima Nova"/>
              <a:buNone/>
              <a:defRPr>
                <a:latin typeface="Proxima Nova"/>
                <a:ea typeface="Proxima Nova"/>
                <a:cs typeface="Proxima Nova"/>
                <a:sym typeface="Proxima Nova"/>
              </a:defRPr>
            </a:lvl3pPr>
            <a:lvl4pPr lvl="3">
              <a:spcBef>
                <a:spcPts val="0"/>
              </a:spcBef>
              <a:spcAft>
                <a:spcPts val="0"/>
              </a:spcAft>
              <a:buSzPts val="2800"/>
              <a:buFont typeface="Proxima Nova"/>
              <a:buNone/>
              <a:defRPr>
                <a:latin typeface="Proxima Nova"/>
                <a:ea typeface="Proxima Nova"/>
                <a:cs typeface="Proxima Nova"/>
                <a:sym typeface="Proxima Nova"/>
              </a:defRPr>
            </a:lvl4pPr>
            <a:lvl5pPr lvl="4">
              <a:spcBef>
                <a:spcPts val="0"/>
              </a:spcBef>
              <a:spcAft>
                <a:spcPts val="0"/>
              </a:spcAft>
              <a:buSzPts val="2800"/>
              <a:buFont typeface="Proxima Nova"/>
              <a:buNone/>
              <a:defRPr>
                <a:latin typeface="Proxima Nova"/>
                <a:ea typeface="Proxima Nova"/>
                <a:cs typeface="Proxima Nova"/>
                <a:sym typeface="Proxima Nova"/>
              </a:defRPr>
            </a:lvl5pPr>
            <a:lvl6pPr lvl="5">
              <a:spcBef>
                <a:spcPts val="0"/>
              </a:spcBef>
              <a:spcAft>
                <a:spcPts val="0"/>
              </a:spcAft>
              <a:buSzPts val="2800"/>
              <a:buFont typeface="Proxima Nova"/>
              <a:buNone/>
              <a:defRPr>
                <a:latin typeface="Proxima Nova"/>
                <a:ea typeface="Proxima Nova"/>
                <a:cs typeface="Proxima Nova"/>
                <a:sym typeface="Proxima Nova"/>
              </a:defRPr>
            </a:lvl6pPr>
            <a:lvl7pPr lvl="6">
              <a:spcBef>
                <a:spcPts val="0"/>
              </a:spcBef>
              <a:spcAft>
                <a:spcPts val="0"/>
              </a:spcAft>
              <a:buSzPts val="2800"/>
              <a:buFont typeface="Proxima Nova"/>
              <a:buNone/>
              <a:defRPr>
                <a:latin typeface="Proxima Nova"/>
                <a:ea typeface="Proxima Nova"/>
                <a:cs typeface="Proxima Nova"/>
                <a:sym typeface="Proxima Nova"/>
              </a:defRPr>
            </a:lvl7pPr>
            <a:lvl8pPr lvl="7">
              <a:spcBef>
                <a:spcPts val="0"/>
              </a:spcBef>
              <a:spcAft>
                <a:spcPts val="0"/>
              </a:spcAft>
              <a:buSzPts val="2800"/>
              <a:buFont typeface="Proxima Nova"/>
              <a:buNone/>
              <a:defRPr>
                <a:latin typeface="Proxima Nova"/>
                <a:ea typeface="Proxima Nova"/>
                <a:cs typeface="Proxima Nova"/>
                <a:sym typeface="Proxima Nova"/>
              </a:defRPr>
            </a:lvl8pPr>
            <a:lvl9pPr lvl="8">
              <a:spcBef>
                <a:spcPts val="0"/>
              </a:spcBef>
              <a:spcAft>
                <a:spcPts val="0"/>
              </a:spcAft>
              <a:buSzPts val="2800"/>
              <a:buFont typeface="Proxima Nova"/>
              <a:buNone/>
              <a:defRPr>
                <a:latin typeface="Proxima Nova"/>
                <a:ea typeface="Proxima Nova"/>
                <a:cs typeface="Proxima Nova"/>
                <a:sym typeface="Proxima Nova"/>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Font typeface="Proxima Nova"/>
              <a:buChar char="●"/>
              <a:defRPr>
                <a:latin typeface="Proxima Nova"/>
                <a:ea typeface="Proxima Nova"/>
                <a:cs typeface="Proxima Nova"/>
                <a:sym typeface="Proxima Nova"/>
              </a:defRPr>
            </a:lvl1pPr>
            <a:lvl2pPr indent="-317500" lvl="1" marL="914400">
              <a:spcBef>
                <a:spcPts val="1600"/>
              </a:spcBef>
              <a:spcAft>
                <a:spcPts val="0"/>
              </a:spcAft>
              <a:buSzPts val="1400"/>
              <a:buFont typeface="Proxima Nova"/>
              <a:buChar char="○"/>
              <a:defRPr>
                <a:latin typeface="Proxima Nova"/>
                <a:ea typeface="Proxima Nova"/>
                <a:cs typeface="Proxima Nova"/>
                <a:sym typeface="Proxima Nova"/>
              </a:defRPr>
            </a:lvl2pPr>
            <a:lvl3pPr indent="-317500" lvl="2" marL="1371600">
              <a:spcBef>
                <a:spcPts val="1600"/>
              </a:spcBef>
              <a:spcAft>
                <a:spcPts val="0"/>
              </a:spcAft>
              <a:buSzPts val="1400"/>
              <a:buFont typeface="Proxima Nova"/>
              <a:buChar char="■"/>
              <a:defRPr>
                <a:latin typeface="Proxima Nova"/>
                <a:ea typeface="Proxima Nova"/>
                <a:cs typeface="Proxima Nova"/>
                <a:sym typeface="Proxima Nova"/>
              </a:defRPr>
            </a:lvl3pPr>
            <a:lvl4pPr indent="-317500" lvl="3" marL="1828800">
              <a:spcBef>
                <a:spcPts val="1600"/>
              </a:spcBef>
              <a:spcAft>
                <a:spcPts val="0"/>
              </a:spcAft>
              <a:buSzPts val="1400"/>
              <a:buFont typeface="Proxima Nova"/>
              <a:buChar char="●"/>
              <a:defRPr>
                <a:latin typeface="Proxima Nova"/>
                <a:ea typeface="Proxima Nova"/>
                <a:cs typeface="Proxima Nova"/>
                <a:sym typeface="Proxima Nova"/>
              </a:defRPr>
            </a:lvl4pPr>
            <a:lvl5pPr indent="-317500" lvl="4" marL="2286000">
              <a:spcBef>
                <a:spcPts val="1600"/>
              </a:spcBef>
              <a:spcAft>
                <a:spcPts val="0"/>
              </a:spcAft>
              <a:buSzPts val="1400"/>
              <a:buFont typeface="Proxima Nova"/>
              <a:buChar char="○"/>
              <a:defRPr>
                <a:latin typeface="Proxima Nova"/>
                <a:ea typeface="Proxima Nova"/>
                <a:cs typeface="Proxima Nova"/>
                <a:sym typeface="Proxima Nova"/>
              </a:defRPr>
            </a:lvl5pPr>
            <a:lvl6pPr indent="-317500" lvl="5" marL="2743200">
              <a:spcBef>
                <a:spcPts val="1600"/>
              </a:spcBef>
              <a:spcAft>
                <a:spcPts val="0"/>
              </a:spcAft>
              <a:buSzPts val="1400"/>
              <a:buFont typeface="Proxima Nova"/>
              <a:buChar char="■"/>
              <a:defRPr>
                <a:latin typeface="Proxima Nova"/>
                <a:ea typeface="Proxima Nova"/>
                <a:cs typeface="Proxima Nova"/>
                <a:sym typeface="Proxima Nova"/>
              </a:defRPr>
            </a:lvl6pPr>
            <a:lvl7pPr indent="-317500" lvl="6" marL="3200400">
              <a:spcBef>
                <a:spcPts val="1600"/>
              </a:spcBef>
              <a:spcAft>
                <a:spcPts val="0"/>
              </a:spcAft>
              <a:buSzPts val="1400"/>
              <a:buFont typeface="Proxima Nova"/>
              <a:buChar char="●"/>
              <a:defRPr>
                <a:latin typeface="Proxima Nova"/>
                <a:ea typeface="Proxima Nova"/>
                <a:cs typeface="Proxima Nova"/>
                <a:sym typeface="Proxima Nova"/>
              </a:defRPr>
            </a:lvl7pPr>
            <a:lvl8pPr indent="-317500" lvl="7" marL="3657600">
              <a:spcBef>
                <a:spcPts val="1600"/>
              </a:spcBef>
              <a:spcAft>
                <a:spcPts val="0"/>
              </a:spcAft>
              <a:buSzPts val="1400"/>
              <a:buFont typeface="Proxima Nova"/>
              <a:buChar char="○"/>
              <a:defRPr>
                <a:latin typeface="Proxima Nova"/>
                <a:ea typeface="Proxima Nova"/>
                <a:cs typeface="Proxima Nova"/>
                <a:sym typeface="Proxima Nova"/>
              </a:defRPr>
            </a:lvl8pPr>
            <a:lvl9pPr indent="-317500" lvl="8" marL="4114800">
              <a:spcBef>
                <a:spcPts val="1600"/>
              </a:spcBef>
              <a:spcAft>
                <a:spcPts val="1600"/>
              </a:spcAft>
              <a:buSzPts val="1400"/>
              <a:buFont typeface="Proxima Nova"/>
              <a:buChar char="■"/>
              <a:defRPr>
                <a:latin typeface="Proxima Nova"/>
                <a:ea typeface="Proxima Nova"/>
                <a:cs typeface="Proxima Nova"/>
                <a:sym typeface="Proxima Nova"/>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rgbClr val="95ACA0"/>
              </a:buClr>
              <a:buSzPts val="2800"/>
              <a:buFont typeface="Proxima Nova"/>
              <a:buNone/>
              <a:defRPr sz="2800">
                <a:solidFill>
                  <a:srgbClr val="95ACA0"/>
                </a:solidFill>
                <a:latin typeface="Proxima Nova"/>
                <a:ea typeface="Proxima Nova"/>
                <a:cs typeface="Proxima Nova"/>
                <a:sym typeface="Proxima Nova"/>
              </a:defRPr>
            </a:lvl1pPr>
            <a:lvl2pPr lvl="1" rtl="0">
              <a:spcBef>
                <a:spcPts val="0"/>
              </a:spcBef>
              <a:spcAft>
                <a:spcPts val="0"/>
              </a:spcAft>
              <a:buClr>
                <a:srgbClr val="95ACA0"/>
              </a:buClr>
              <a:buSzPts val="2800"/>
              <a:buFont typeface="Proxima Nova"/>
              <a:buNone/>
              <a:defRPr sz="2800">
                <a:solidFill>
                  <a:srgbClr val="95ACA0"/>
                </a:solidFill>
                <a:latin typeface="Proxima Nova"/>
                <a:ea typeface="Proxima Nova"/>
                <a:cs typeface="Proxima Nova"/>
                <a:sym typeface="Proxima Nova"/>
              </a:defRPr>
            </a:lvl2pPr>
            <a:lvl3pPr lvl="2" rtl="0">
              <a:spcBef>
                <a:spcPts val="0"/>
              </a:spcBef>
              <a:spcAft>
                <a:spcPts val="0"/>
              </a:spcAft>
              <a:buClr>
                <a:srgbClr val="95ACA0"/>
              </a:buClr>
              <a:buSzPts val="2800"/>
              <a:buFont typeface="Proxima Nova"/>
              <a:buNone/>
              <a:defRPr sz="2800">
                <a:solidFill>
                  <a:srgbClr val="95ACA0"/>
                </a:solidFill>
                <a:latin typeface="Proxima Nova"/>
                <a:ea typeface="Proxima Nova"/>
                <a:cs typeface="Proxima Nova"/>
                <a:sym typeface="Proxima Nova"/>
              </a:defRPr>
            </a:lvl3pPr>
            <a:lvl4pPr lvl="3" rtl="0">
              <a:spcBef>
                <a:spcPts val="0"/>
              </a:spcBef>
              <a:spcAft>
                <a:spcPts val="0"/>
              </a:spcAft>
              <a:buClr>
                <a:srgbClr val="95ACA0"/>
              </a:buClr>
              <a:buSzPts val="2800"/>
              <a:buFont typeface="Proxima Nova"/>
              <a:buNone/>
              <a:defRPr sz="2800">
                <a:solidFill>
                  <a:srgbClr val="95ACA0"/>
                </a:solidFill>
                <a:latin typeface="Proxima Nova"/>
                <a:ea typeface="Proxima Nova"/>
                <a:cs typeface="Proxima Nova"/>
                <a:sym typeface="Proxima Nova"/>
              </a:defRPr>
            </a:lvl4pPr>
            <a:lvl5pPr lvl="4" rtl="0">
              <a:spcBef>
                <a:spcPts val="0"/>
              </a:spcBef>
              <a:spcAft>
                <a:spcPts val="0"/>
              </a:spcAft>
              <a:buClr>
                <a:srgbClr val="95ACA0"/>
              </a:buClr>
              <a:buSzPts val="2800"/>
              <a:buFont typeface="Proxima Nova"/>
              <a:buNone/>
              <a:defRPr sz="2800">
                <a:solidFill>
                  <a:srgbClr val="95ACA0"/>
                </a:solidFill>
                <a:latin typeface="Proxima Nova"/>
                <a:ea typeface="Proxima Nova"/>
                <a:cs typeface="Proxima Nova"/>
                <a:sym typeface="Proxima Nova"/>
              </a:defRPr>
            </a:lvl5pPr>
            <a:lvl6pPr lvl="5" rtl="0">
              <a:spcBef>
                <a:spcPts val="0"/>
              </a:spcBef>
              <a:spcAft>
                <a:spcPts val="0"/>
              </a:spcAft>
              <a:buClr>
                <a:srgbClr val="95ACA0"/>
              </a:buClr>
              <a:buSzPts val="2800"/>
              <a:buFont typeface="Proxima Nova"/>
              <a:buNone/>
              <a:defRPr sz="2800">
                <a:solidFill>
                  <a:srgbClr val="95ACA0"/>
                </a:solidFill>
                <a:latin typeface="Proxima Nova"/>
                <a:ea typeface="Proxima Nova"/>
                <a:cs typeface="Proxima Nova"/>
                <a:sym typeface="Proxima Nova"/>
              </a:defRPr>
            </a:lvl6pPr>
            <a:lvl7pPr lvl="6" rtl="0">
              <a:spcBef>
                <a:spcPts val="0"/>
              </a:spcBef>
              <a:spcAft>
                <a:spcPts val="0"/>
              </a:spcAft>
              <a:buClr>
                <a:srgbClr val="95ACA0"/>
              </a:buClr>
              <a:buSzPts val="2800"/>
              <a:buFont typeface="Proxima Nova"/>
              <a:buNone/>
              <a:defRPr sz="2800">
                <a:solidFill>
                  <a:srgbClr val="95ACA0"/>
                </a:solidFill>
                <a:latin typeface="Proxima Nova"/>
                <a:ea typeface="Proxima Nova"/>
                <a:cs typeface="Proxima Nova"/>
                <a:sym typeface="Proxima Nova"/>
              </a:defRPr>
            </a:lvl7pPr>
            <a:lvl8pPr lvl="7" rtl="0">
              <a:spcBef>
                <a:spcPts val="0"/>
              </a:spcBef>
              <a:spcAft>
                <a:spcPts val="0"/>
              </a:spcAft>
              <a:buClr>
                <a:srgbClr val="95ACA0"/>
              </a:buClr>
              <a:buSzPts val="2800"/>
              <a:buFont typeface="Proxima Nova"/>
              <a:buNone/>
              <a:defRPr sz="2800">
                <a:solidFill>
                  <a:srgbClr val="95ACA0"/>
                </a:solidFill>
                <a:latin typeface="Proxima Nova"/>
                <a:ea typeface="Proxima Nova"/>
                <a:cs typeface="Proxima Nova"/>
                <a:sym typeface="Proxima Nova"/>
              </a:defRPr>
            </a:lvl8pPr>
            <a:lvl9pPr lvl="8" rtl="0">
              <a:spcBef>
                <a:spcPts val="0"/>
              </a:spcBef>
              <a:spcAft>
                <a:spcPts val="0"/>
              </a:spcAft>
              <a:buClr>
                <a:srgbClr val="95ACA0"/>
              </a:buClr>
              <a:buSzPts val="2800"/>
              <a:buFont typeface="Proxima Nova"/>
              <a:buNone/>
              <a:defRPr sz="2800">
                <a:solidFill>
                  <a:srgbClr val="95ACA0"/>
                </a:solidFill>
                <a:latin typeface="Proxima Nova"/>
                <a:ea typeface="Proxima Nova"/>
                <a:cs typeface="Proxima Nova"/>
                <a:sym typeface="Proxima Nova"/>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youtu.be/Md7IZl304Z8"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B9D4C6"/>
            </a:gs>
            <a:gs pos="100000">
              <a:srgbClr val="272D43"/>
            </a:gs>
          </a:gsLst>
          <a:lin ang="13500032" scaled="0"/>
        </a:gradFill>
      </p:bgPr>
    </p:bg>
    <p:spTree>
      <p:nvGrpSpPr>
        <p:cNvPr id="98" name="Shape 98"/>
        <p:cNvGrpSpPr/>
        <p:nvPr/>
      </p:nvGrpSpPr>
      <p:grpSpPr>
        <a:xfrm>
          <a:off x="0" y="0"/>
          <a:ext cx="0" cy="0"/>
          <a:chOff x="0" y="0"/>
          <a:chExt cx="0" cy="0"/>
        </a:xfrm>
      </p:grpSpPr>
      <p:sp>
        <p:nvSpPr>
          <p:cNvPr id="99" name="Google Shape;99;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rPr>
              <a:t>Assignment 4 Slides</a:t>
            </a:r>
            <a:endParaRPr>
              <a:solidFill>
                <a:srgbClr val="FFFFFF"/>
              </a:solidFill>
              <a:latin typeface="Proxima Nova"/>
              <a:ea typeface="Proxima Nova"/>
              <a:cs typeface="Proxima Nova"/>
              <a:sym typeface="Proxima Nova"/>
            </a:endParaRPr>
          </a:p>
        </p:txBody>
      </p:sp>
      <p:sp>
        <p:nvSpPr>
          <p:cNvPr id="100" name="Google Shape;100;p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Team Magic HW</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Value Proposition, Problem/Solution Overview:</a:t>
            </a:r>
            <a:endParaRPr/>
          </a:p>
        </p:txBody>
      </p:sp>
      <p:sp>
        <p:nvSpPr>
          <p:cNvPr id="106" name="Google Shape;106;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Magic Homework “Homework that helps you!”</a:t>
            </a:r>
            <a:endParaRPr/>
          </a:p>
          <a:p>
            <a:pPr indent="0" lvl="0" marL="0" rtl="0" algn="l">
              <a:spcBef>
                <a:spcPts val="1600"/>
              </a:spcBef>
              <a:spcAft>
                <a:spcPts val="1600"/>
              </a:spcAft>
              <a:buNone/>
            </a:pPr>
            <a:r>
              <a:rPr lang="en"/>
              <a:t>The problem we are tackling is the difficulty in finding and accessing the necessary resources to complete homework assignments. We are solving this by integrating an overlaying system that uses recorded lecture, categorized resources, and a smart ai to give the user individualized feedback and support on classwork.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Three Tasks</a:t>
            </a:r>
            <a:endParaRPr/>
          </a:p>
        </p:txBody>
      </p:sp>
      <p:sp>
        <p:nvSpPr>
          <p:cNvPr id="112" name="Google Shape;112;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b="1" lang="en" sz="1100">
                <a:solidFill>
                  <a:schemeClr val="dk1"/>
                </a:solidFill>
              </a:rPr>
              <a:t>Simple:</a:t>
            </a:r>
            <a:endParaRPr b="1"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A student would use MagicHW to get a synthesized review of previous lecture before starting assignment with options to see what parts of lecture each section of the video refers to. This task is simple as it would be used before starting every assignment and by a first time user.</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highlight>
                <a:srgbClr val="FFFF00"/>
              </a:highlight>
            </a:endParaRPr>
          </a:p>
          <a:p>
            <a:pPr indent="0" lvl="0" marL="457200" rtl="0" algn="l">
              <a:spcBef>
                <a:spcPts val="0"/>
              </a:spcBef>
              <a:spcAft>
                <a:spcPts val="0"/>
              </a:spcAft>
              <a:buClr>
                <a:schemeClr val="dk1"/>
              </a:buClr>
              <a:buSzPts val="1100"/>
              <a:buFont typeface="Arial"/>
              <a:buNone/>
            </a:pPr>
            <a:r>
              <a:rPr b="1" lang="en" sz="1100">
                <a:solidFill>
                  <a:schemeClr val="dk1"/>
                </a:solidFill>
              </a:rPr>
              <a:t>Moderate:</a:t>
            </a:r>
            <a:endParaRPr b="1"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When a student gets a question wrong/is stuck on an aspect of homework, they may become stuck and not know where to look for help. Magic HW  enables students to instantly access the relevant resources for where they went wrong and makes the moment in the lecture where the teacher taught that material appear before them. This is moderate as it still has a fairly common use case, but using all of the features and rewatching the relevant lecture might require a more devoted user.</a:t>
            </a:r>
            <a:endParaRPr sz="1100">
              <a:solidFill>
                <a:schemeClr val="dk1"/>
              </a:solidFill>
            </a:endParaRPr>
          </a:p>
          <a:p>
            <a:pPr indent="0" lvl="0" marL="0" marR="0" rtl="0" algn="l">
              <a:lnSpc>
                <a:spcPct val="115000"/>
              </a:lnSpc>
              <a:spcBef>
                <a:spcPts val="0"/>
              </a:spcBef>
              <a:spcAft>
                <a:spcPts val="0"/>
              </a:spcAft>
              <a:buNone/>
            </a:pPr>
            <a:r>
              <a:t/>
            </a:r>
            <a:endParaRPr sz="1100">
              <a:solidFill>
                <a:schemeClr val="dk1"/>
              </a:solidFill>
            </a:endParaRPr>
          </a:p>
          <a:p>
            <a:pPr indent="0" lvl="0" marL="457200" rtl="0" algn="l">
              <a:spcBef>
                <a:spcPts val="0"/>
              </a:spcBef>
              <a:spcAft>
                <a:spcPts val="0"/>
              </a:spcAft>
              <a:buNone/>
            </a:pPr>
            <a:r>
              <a:rPr b="1" lang="en" sz="1100">
                <a:solidFill>
                  <a:schemeClr val="dk1"/>
                </a:solidFill>
              </a:rPr>
              <a:t>Complex:</a:t>
            </a: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When trying to study, a student will oftentimes want to create problems similar to those they have gotten wrong in the past, across multiple subjects and PSETs. MagicHW allows students to create just such a problem sheet. This task would require a User who both uses MagicHW a lot, so that it knows about where the user struggles, as well as a user who is actively trying to complete more proble</a:t>
            </a:r>
            <a:r>
              <a:rPr lang="en" sz="1100">
                <a:solidFill>
                  <a:schemeClr val="dk1"/>
                </a:solidFill>
              </a:rPr>
              <a:t>ms to shore up their weaknesses and study for a big test.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A1517"/>
        </a:solidFill>
      </p:bgPr>
    </p:bg>
    <p:spTree>
      <p:nvGrpSpPr>
        <p:cNvPr id="116" name="Shape 116"/>
        <p:cNvGrpSpPr/>
        <p:nvPr/>
      </p:nvGrpSpPr>
      <p:grpSpPr>
        <a:xfrm>
          <a:off x="0" y="0"/>
          <a:ext cx="0" cy="0"/>
          <a:chOff x="0" y="0"/>
          <a:chExt cx="0" cy="0"/>
        </a:xfrm>
      </p:grpSpPr>
      <p:pic>
        <p:nvPicPr>
          <p:cNvPr id="117" name="Google Shape;117;p28"/>
          <p:cNvPicPr preferRelativeResize="0"/>
          <p:nvPr/>
        </p:nvPicPr>
        <p:blipFill>
          <a:blip r:embed="rId3">
            <a:alphaModFix/>
          </a:blip>
          <a:stretch>
            <a:fillRect/>
          </a:stretch>
        </p:blipFill>
        <p:spPr>
          <a:xfrm rot="-5400000">
            <a:off x="2030301" y="-682454"/>
            <a:ext cx="4881303" cy="65084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Concept Video!</a:t>
            </a:r>
            <a:endParaRPr/>
          </a:p>
        </p:txBody>
      </p:sp>
      <p:sp>
        <p:nvSpPr>
          <p:cNvPr id="123" name="Google Shape;123;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u="sng">
                <a:solidFill>
                  <a:schemeClr val="hlink"/>
                </a:solidFill>
                <a:hlinkClick r:id="rId3"/>
              </a:rPr>
              <a:t>https://youtu.be/Md7IZl304Z8</a:t>
            </a:r>
            <a:endParaRPr sz="2400"/>
          </a:p>
          <a:p>
            <a:pPr indent="0" lvl="0" marL="0" rtl="0" algn="l">
              <a:spcBef>
                <a:spcPts val="1600"/>
              </a:spcBef>
              <a:spcAft>
                <a:spcPts val="0"/>
              </a:spcAft>
              <a:buNone/>
            </a:pPr>
            <a:r>
              <a:t/>
            </a:r>
            <a:endParaRPr sz="2400"/>
          </a:p>
          <a:p>
            <a:pPr indent="0" lvl="0" marL="0" rtl="0" algn="l">
              <a:spcBef>
                <a:spcPts val="1600"/>
              </a:spcBef>
              <a:spcAft>
                <a:spcPts val="1600"/>
              </a:spcAft>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