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y="5143500" cx="9144000"/>
  <p:notesSz cx="6858000" cy="9144000"/>
  <p:embeddedFontLst>
    <p:embeddedFont>
      <p:font typeface="Raleway"/>
      <p:regular r:id="rId44"/>
      <p:bold r:id="rId45"/>
      <p:italic r:id="rId46"/>
      <p:boldItalic r:id="rId47"/>
    </p:embeddedFont>
    <p:embeddedFont>
      <p:font typeface="Raleway ExtraBold"/>
      <p:bold r:id="rId48"/>
      <p:boldItalic r:id="rId49"/>
    </p:embeddedFont>
    <p:embeddedFont>
      <p:font typeface="Raleway Light"/>
      <p:regular r:id="rId50"/>
      <p:bold r:id="rId51"/>
      <p:italic r:id="rId52"/>
      <p:boldItalic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font" Target="fonts/Raleway-regular.fntdata"/><Relationship Id="rId43" Type="http://schemas.openxmlformats.org/officeDocument/2006/relationships/slide" Target="slides/slide39.xml"/><Relationship Id="rId46" Type="http://schemas.openxmlformats.org/officeDocument/2006/relationships/font" Target="fonts/Raleway-italic.fntdata"/><Relationship Id="rId45" Type="http://schemas.openxmlformats.org/officeDocument/2006/relationships/font" Target="fonts/Raleway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alewayExtraBold-bold.fntdata"/><Relationship Id="rId47" Type="http://schemas.openxmlformats.org/officeDocument/2006/relationships/font" Target="fonts/Raleway-boldItalic.fntdata"/><Relationship Id="rId49" Type="http://schemas.openxmlformats.org/officeDocument/2006/relationships/font" Target="fonts/RalewayExtraBold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RalewayLight-bold.fntdata"/><Relationship Id="rId50" Type="http://schemas.openxmlformats.org/officeDocument/2006/relationships/font" Target="fonts/RalewayLight-regular.fntdata"/><Relationship Id="rId53" Type="http://schemas.openxmlformats.org/officeDocument/2006/relationships/font" Target="fonts/RalewayLight-boldItalic.fntdata"/><Relationship Id="rId52" Type="http://schemas.openxmlformats.org/officeDocument/2006/relationships/font" Target="fonts/RalewayLigh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3d9442069_0_1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3d9442069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43d9442069_0_1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43d944206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43d9442069_0_13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43d9442069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3d9442069_0_6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3d944206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43d9442069_0_1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43d9442069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5f391192_0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43d9442069_0_52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43d9442069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3d9442069_0_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3d9442069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3d9442069_0_55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3d9442069_0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3d9442069_0_1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3d9442069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3d9442069_0_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3d944206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43d9442069_0_5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43d9442069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3d9442069_0_16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3d9442069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3d9442069_0_1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3d9442069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3d9442069_0_18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3d944206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43d9442069_0_2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43d9442069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5f391192_01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5f391192_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43d9442069_0_76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43d9442069_0_7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43d9442069_0_57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43d9442069_0_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43d9442069_0_75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43d9442069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43d9442069_0_6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43d9442069_0_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3d9442069_0_75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3d9442069_0_7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3d9442069_0_66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3d9442069_0_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43d9442069_0_7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43d9442069_0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43d9442069_0_67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43d9442069_0_6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43d9442069_0_7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43d9442069_0_7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43d9442069_0_64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43d9442069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43d9442069_0_74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43d9442069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43d9442069_0_65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43d9442069_0_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43d9442069_0_71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43d9442069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f391192_02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ed75ccf_01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43d9442069_0_2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43d944206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3d9442069_0_10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3d9442069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both academic learning related and personal learning questions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3d9442069_0_5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3d944206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3d9442069_0_9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43d944206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FFB6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olored">
  <p:cSld name="BLANK_1">
    <p:bg>
      <p:bgPr>
        <a:solidFill>
          <a:srgbClr val="FFB600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" name="Google Shape;52;p11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FFB6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3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85800" y="3830653"/>
            <a:ext cx="77724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bg>
      <p:bgPr>
        <a:solidFill>
          <a:srgbClr val="FFB600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flipH="1"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1757200" y="2161800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i="1" sz="3000">
                <a:solidFill>
                  <a:srgbClr val="434343"/>
                </a:solidFill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i="1" sz="3000">
                <a:solidFill>
                  <a:srgbClr val="434343"/>
                </a:solidFill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i="1" sz="3000">
                <a:solidFill>
                  <a:srgbClr val="434343"/>
                </a:solidFill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i="1" sz="3000">
                <a:solidFill>
                  <a:srgbClr val="434343"/>
                </a:solidFill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i="1" sz="3000">
                <a:solidFill>
                  <a:srgbClr val="434343"/>
                </a:solidFill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i="1" sz="3000">
                <a:solidFill>
                  <a:srgbClr val="434343"/>
                </a:solidFill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●"/>
              <a:defRPr i="1" sz="3000">
                <a:solidFill>
                  <a:srgbClr val="434343"/>
                </a:solidFill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○"/>
              <a:defRPr i="1" sz="3000">
                <a:solidFill>
                  <a:srgbClr val="434343"/>
                </a:solidFill>
              </a:defRPr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Char char="■"/>
              <a:defRPr i="1"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9" name="Google Shape;19;p4"/>
          <p:cNvSpPr txBox="1"/>
          <p:nvPr/>
        </p:nvSpPr>
        <p:spPr>
          <a:xfrm>
            <a:off x="205550" y="75075"/>
            <a:ext cx="799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</a:t>
            </a:r>
            <a:endParaRPr b="1" sz="120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FFB600"/>
                </a:solidFill>
              </a:defRPr>
            </a:lvl1pPr>
            <a:lvl2pPr lvl="1">
              <a:buNone/>
              <a:defRPr>
                <a:solidFill>
                  <a:srgbClr val="FFB600"/>
                </a:solidFill>
              </a:defRPr>
            </a:lvl2pPr>
            <a:lvl3pPr lvl="2">
              <a:buNone/>
              <a:defRPr>
                <a:solidFill>
                  <a:srgbClr val="FFB600"/>
                </a:solidFill>
              </a:defRPr>
            </a:lvl3pPr>
            <a:lvl4pPr lvl="3">
              <a:buNone/>
              <a:defRPr>
                <a:solidFill>
                  <a:srgbClr val="FFB600"/>
                </a:solidFill>
              </a:defRPr>
            </a:lvl4pPr>
            <a:lvl5pPr lvl="4">
              <a:buNone/>
              <a:defRPr>
                <a:solidFill>
                  <a:srgbClr val="FFB600"/>
                </a:solidFill>
              </a:defRPr>
            </a:lvl5pPr>
            <a:lvl6pPr lvl="5">
              <a:buNone/>
              <a:defRPr>
                <a:solidFill>
                  <a:srgbClr val="FFB600"/>
                </a:solidFill>
              </a:defRPr>
            </a:lvl6pPr>
            <a:lvl7pPr lvl="6">
              <a:buNone/>
              <a:defRPr>
                <a:solidFill>
                  <a:srgbClr val="FFB600"/>
                </a:solidFill>
              </a:defRPr>
            </a:lvl7pPr>
            <a:lvl8pPr lvl="7">
              <a:buNone/>
              <a:defRPr>
                <a:solidFill>
                  <a:srgbClr val="FFB600"/>
                </a:solidFill>
              </a:defRPr>
            </a:lvl8pPr>
            <a:lvl9pPr lvl="8">
              <a:buNone/>
              <a:defRPr>
                <a:solidFill>
                  <a:srgbClr val="FFB6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6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" type="body"/>
          </p:nvPr>
        </p:nvSpPr>
        <p:spPr>
          <a:xfrm>
            <a:off x="922000" y="1887378"/>
            <a:ext cx="3543300" cy="3027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2" type="body"/>
          </p:nvPr>
        </p:nvSpPr>
        <p:spPr>
          <a:xfrm>
            <a:off x="4678687" y="1887378"/>
            <a:ext cx="3543300" cy="3027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7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35" name="Google Shape;35;p7"/>
          <p:cNvSpPr txBox="1"/>
          <p:nvPr>
            <p:ph idx="1" type="body"/>
          </p:nvPr>
        </p:nvSpPr>
        <p:spPr>
          <a:xfrm>
            <a:off x="922000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6" name="Google Shape;36;p7"/>
          <p:cNvSpPr txBox="1"/>
          <p:nvPr>
            <p:ph idx="2" type="body"/>
          </p:nvPr>
        </p:nvSpPr>
        <p:spPr>
          <a:xfrm>
            <a:off x="3373778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7" name="Google Shape;37;p7"/>
          <p:cNvSpPr txBox="1"/>
          <p:nvPr>
            <p:ph idx="3" type="body"/>
          </p:nvPr>
        </p:nvSpPr>
        <p:spPr>
          <a:xfrm>
            <a:off x="5825557" y="1930500"/>
            <a:ext cx="2332200" cy="2919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9"/>
          <p:cNvSpPr txBox="1"/>
          <p:nvPr>
            <p:ph idx="1" type="body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/>
        </p:txBody>
      </p:sp>
      <p:sp>
        <p:nvSpPr>
          <p:cNvPr id="46" name="Google Shape;46;p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" name="Google Shape;49;p10"/>
          <p:cNvSpPr/>
          <p:nvPr/>
        </p:nvSpPr>
        <p:spPr>
          <a:xfrm>
            <a:off x="390735" y="379877"/>
            <a:ext cx="8362529" cy="4383746"/>
          </a:xfrm>
          <a:custGeom>
            <a:rect b="b" l="l" r="r" t="t"/>
            <a:pathLst>
              <a:path extrusionOk="0" fill="none" h="149667" w="285508">
                <a:moveTo>
                  <a:pt x="252882" y="0"/>
                </a:moveTo>
                <a:lnTo>
                  <a:pt x="13220" y="0"/>
                </a:lnTo>
                <a:lnTo>
                  <a:pt x="13220" y="0"/>
                </a:lnTo>
                <a:lnTo>
                  <a:pt x="11826" y="61"/>
                </a:lnTo>
                <a:lnTo>
                  <a:pt x="10552" y="243"/>
                </a:lnTo>
                <a:lnTo>
                  <a:pt x="9279" y="607"/>
                </a:lnTo>
                <a:lnTo>
                  <a:pt x="8066" y="1031"/>
                </a:lnTo>
                <a:lnTo>
                  <a:pt x="6914" y="1577"/>
                </a:lnTo>
                <a:lnTo>
                  <a:pt x="5822" y="2244"/>
                </a:lnTo>
                <a:lnTo>
                  <a:pt x="4791" y="3032"/>
                </a:lnTo>
                <a:lnTo>
                  <a:pt x="3881" y="3881"/>
                </a:lnTo>
                <a:lnTo>
                  <a:pt x="3032" y="4791"/>
                </a:lnTo>
                <a:lnTo>
                  <a:pt x="2244" y="5822"/>
                </a:lnTo>
                <a:lnTo>
                  <a:pt x="1577" y="6914"/>
                </a:lnTo>
                <a:lnTo>
                  <a:pt x="1031" y="8066"/>
                </a:lnTo>
                <a:lnTo>
                  <a:pt x="607" y="9279"/>
                </a:lnTo>
                <a:lnTo>
                  <a:pt x="243" y="10552"/>
                </a:lnTo>
                <a:lnTo>
                  <a:pt x="61" y="11826"/>
                </a:lnTo>
                <a:lnTo>
                  <a:pt x="0" y="13220"/>
                </a:lnTo>
                <a:lnTo>
                  <a:pt x="0" y="136447"/>
                </a:lnTo>
                <a:lnTo>
                  <a:pt x="0" y="136447"/>
                </a:lnTo>
                <a:lnTo>
                  <a:pt x="61" y="137841"/>
                </a:lnTo>
                <a:lnTo>
                  <a:pt x="243" y="139115"/>
                </a:lnTo>
                <a:lnTo>
                  <a:pt x="607" y="140388"/>
                </a:lnTo>
                <a:lnTo>
                  <a:pt x="1031" y="141601"/>
                </a:lnTo>
                <a:lnTo>
                  <a:pt x="1577" y="142753"/>
                </a:lnTo>
                <a:lnTo>
                  <a:pt x="2244" y="143845"/>
                </a:lnTo>
                <a:lnTo>
                  <a:pt x="3032" y="144876"/>
                </a:lnTo>
                <a:lnTo>
                  <a:pt x="3881" y="145786"/>
                </a:lnTo>
                <a:lnTo>
                  <a:pt x="4791" y="146635"/>
                </a:lnTo>
                <a:lnTo>
                  <a:pt x="5822" y="147423"/>
                </a:lnTo>
                <a:lnTo>
                  <a:pt x="6914" y="148090"/>
                </a:lnTo>
                <a:lnTo>
                  <a:pt x="8066" y="148636"/>
                </a:lnTo>
                <a:lnTo>
                  <a:pt x="9279" y="149060"/>
                </a:lnTo>
                <a:lnTo>
                  <a:pt x="10552" y="149424"/>
                </a:lnTo>
                <a:lnTo>
                  <a:pt x="11826" y="149606"/>
                </a:lnTo>
                <a:lnTo>
                  <a:pt x="13220" y="149667"/>
                </a:lnTo>
                <a:lnTo>
                  <a:pt x="272288" y="149667"/>
                </a:lnTo>
                <a:lnTo>
                  <a:pt x="272288" y="149667"/>
                </a:lnTo>
                <a:lnTo>
                  <a:pt x="273682" y="149606"/>
                </a:lnTo>
                <a:lnTo>
                  <a:pt x="274956" y="149424"/>
                </a:lnTo>
                <a:lnTo>
                  <a:pt x="276229" y="149060"/>
                </a:lnTo>
                <a:lnTo>
                  <a:pt x="277442" y="148636"/>
                </a:lnTo>
                <a:lnTo>
                  <a:pt x="278594" y="148090"/>
                </a:lnTo>
                <a:lnTo>
                  <a:pt x="279686" y="147423"/>
                </a:lnTo>
                <a:lnTo>
                  <a:pt x="280717" y="146635"/>
                </a:lnTo>
                <a:lnTo>
                  <a:pt x="281627" y="145786"/>
                </a:lnTo>
                <a:lnTo>
                  <a:pt x="282476" y="144876"/>
                </a:lnTo>
                <a:lnTo>
                  <a:pt x="283264" y="143845"/>
                </a:lnTo>
                <a:lnTo>
                  <a:pt x="283931" y="142753"/>
                </a:lnTo>
                <a:lnTo>
                  <a:pt x="284477" y="141601"/>
                </a:lnTo>
                <a:lnTo>
                  <a:pt x="284901" y="140388"/>
                </a:lnTo>
                <a:lnTo>
                  <a:pt x="285265" y="139115"/>
                </a:lnTo>
                <a:lnTo>
                  <a:pt x="285447" y="137841"/>
                </a:lnTo>
                <a:lnTo>
                  <a:pt x="285508" y="136447"/>
                </a:lnTo>
                <a:lnTo>
                  <a:pt x="285508" y="32626"/>
                </a:lnTo>
              </a:path>
            </a:pathLst>
          </a:custGeom>
          <a:noFill/>
          <a:ln cap="flat" cmpd="sng" w="19050">
            <a:solidFill>
              <a:srgbClr val="FFB6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22000" y="891775"/>
            <a:ext cx="6866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800"/>
              <a:buFont typeface="Raleway ExtraBold"/>
              <a:buNone/>
              <a:defRPr sz="58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22000" y="1885951"/>
            <a:ext cx="6866100" cy="23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FFB600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●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○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aleway Light"/>
              <a:buChar char="■"/>
              <a:defRPr sz="1800">
                <a:solidFill>
                  <a:srgbClr val="666666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1pPr>
            <a:lvl2pPr lvl="1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2pPr>
            <a:lvl3pPr lvl="2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3pPr>
            <a:lvl4pPr lvl="3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4pPr>
            <a:lvl5pPr lvl="4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5pPr>
            <a:lvl6pPr lvl="5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6pPr>
            <a:lvl7pPr lvl="6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7pPr>
            <a:lvl8pPr lvl="7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8pPr>
            <a:lvl9pPr lvl="8" algn="ctr">
              <a:buNone/>
              <a:defRPr sz="1300">
                <a:solidFill>
                  <a:srgbClr val="FFB600"/>
                </a:solidFill>
                <a:latin typeface="Raleway ExtraBold"/>
                <a:ea typeface="Raleway ExtraBold"/>
                <a:cs typeface="Raleway ExtraBold"/>
                <a:sym typeface="Raleway ExtraBold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jpg"/><Relationship Id="rId4" Type="http://schemas.openxmlformats.org/officeDocument/2006/relationships/image" Target="../media/image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7.jpg"/><Relationship Id="rId5" Type="http://schemas.openxmlformats.org/officeDocument/2006/relationships/image" Target="../media/image2.jpg"/><Relationship Id="rId6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/>
          <p:nvPr>
            <p:ph type="ctrTitle"/>
          </p:nvPr>
        </p:nvSpPr>
        <p:spPr>
          <a:xfrm>
            <a:off x="685800" y="3287213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Augmenting Humans: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</a:rPr>
              <a:t>Learning</a:t>
            </a:r>
            <a:endParaRPr/>
          </a:p>
        </p:txBody>
      </p:sp>
      <p:grpSp>
        <p:nvGrpSpPr>
          <p:cNvPr id="58" name="Google Shape;58;p12"/>
          <p:cNvGrpSpPr/>
          <p:nvPr/>
        </p:nvGrpSpPr>
        <p:grpSpPr>
          <a:xfrm>
            <a:off x="7864658" y="371176"/>
            <a:ext cx="896264" cy="896314"/>
            <a:chOff x="570875" y="4322250"/>
            <a:chExt cx="443300" cy="443325"/>
          </a:xfrm>
        </p:grpSpPr>
        <p:sp>
          <p:nvSpPr>
            <p:cNvPr id="59" name="Google Shape;59;p12"/>
            <p:cNvSpPr/>
            <p:nvPr/>
          </p:nvSpPr>
          <p:spPr>
            <a:xfrm>
              <a:off x="570875" y="4322250"/>
              <a:ext cx="443300" cy="443325"/>
            </a:xfrm>
            <a:custGeom>
              <a:rect b="b" l="l" r="r" t="t"/>
              <a:pathLst>
                <a:path extrusionOk="0" h="17733" w="17732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12"/>
            <p:cNvSpPr/>
            <p:nvPr/>
          </p:nvSpPr>
          <p:spPr>
            <a:xfrm>
              <a:off x="597725" y="4665400"/>
              <a:ext cx="73300" cy="73300"/>
            </a:xfrm>
            <a:custGeom>
              <a:rect b="b" l="l" r="r" t="t"/>
              <a:pathLst>
                <a:path extrusionOk="0" h="2932" w="2932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2"/>
            <p:cNvSpPr/>
            <p:nvPr/>
          </p:nvSpPr>
          <p:spPr>
            <a:xfrm>
              <a:off x="654525" y="4708150"/>
              <a:ext cx="47025" cy="47025"/>
            </a:xfrm>
            <a:custGeom>
              <a:rect b="b" l="l" r="r" t="t"/>
              <a:pathLst>
                <a:path extrusionOk="0" h="1881" w="1881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2"/>
            <p:cNvSpPr/>
            <p:nvPr/>
          </p:nvSpPr>
          <p:spPr>
            <a:xfrm>
              <a:off x="581250" y="4634875"/>
              <a:ext cx="47050" cy="47050"/>
            </a:xfrm>
            <a:custGeom>
              <a:rect b="b" l="l" r="r" t="t"/>
              <a:pathLst>
                <a:path extrusionOk="0" h="1882" w="1882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1132200" y="652725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Visualization</a:t>
            </a:r>
            <a:r>
              <a:rPr lang="en"/>
              <a:t> and </a:t>
            </a:r>
            <a:r>
              <a:rPr lang="en">
                <a:solidFill>
                  <a:srgbClr val="FFFFFF"/>
                </a:solidFill>
              </a:rPr>
              <a:t>anticipation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2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21"/>
          <p:cNvSpPr txBox="1"/>
          <p:nvPr/>
        </p:nvSpPr>
        <p:spPr>
          <a:xfrm>
            <a:off x="436675" y="3340200"/>
            <a:ext cx="6720900" cy="12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Either </a:t>
            </a:r>
            <a:r>
              <a:rPr i="1" lang="en" sz="30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know info</a:t>
            </a:r>
            <a:r>
              <a:rPr i="1" lang="en" sz="30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, or know where to point </a:t>
            </a:r>
            <a:r>
              <a:rPr i="1" lang="en" sz="30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to find</a:t>
            </a:r>
            <a:r>
              <a:rPr i="1" lang="en" sz="30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 it</a:t>
            </a:r>
            <a:endParaRPr i="1" sz="3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3000">
              <a:solidFill>
                <a:srgbClr val="434343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1132200" y="1515425"/>
            <a:ext cx="7380300" cy="189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“What we’re teaching you’re probably going to think that you’ll never use it again, but it </a:t>
            </a:r>
            <a:r>
              <a:rPr i="1" lang="en" sz="24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builds your mind</a:t>
            </a:r>
            <a:r>
              <a:rPr i="1" lang="en" sz="24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it helps you understand things quicker.”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 rotWithShape="1">
          <a:blip r:embed="rId3">
            <a:alphaModFix/>
          </a:blip>
          <a:srcRect b="2630" l="7543" r="50263" t="18361"/>
          <a:stretch/>
        </p:blipFill>
        <p:spPr>
          <a:xfrm>
            <a:off x="922325" y="600975"/>
            <a:ext cx="2213700" cy="2159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7" name="Google Shape;147;p22"/>
          <p:cNvSpPr txBox="1"/>
          <p:nvPr>
            <p:ph idx="4294967295" type="ctrTitle"/>
          </p:nvPr>
        </p:nvSpPr>
        <p:spPr>
          <a:xfrm>
            <a:off x="3221625" y="792950"/>
            <a:ext cx="24726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Terry</a:t>
            </a: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2983975" y="1909950"/>
            <a:ext cx="5237700" cy="2066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Protestant campus minister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Philosophy professor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Recruited outside Tressider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>
            <p:ph idx="1" type="body"/>
          </p:nvPr>
        </p:nvSpPr>
        <p:spPr>
          <a:xfrm>
            <a:off x="1138275" y="1221500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The key to teaching is </a:t>
            </a:r>
            <a:r>
              <a:rPr lang="en">
                <a:solidFill>
                  <a:srgbClr val="FFFFFF"/>
                </a:solidFill>
              </a:rPr>
              <a:t>empathy.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4" name="Google Shape;154;p23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1876400" y="2742700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It’s hard to approach a topic in a way that works </a:t>
            </a:r>
            <a:r>
              <a:rPr lang="en">
                <a:solidFill>
                  <a:srgbClr val="FFFFFF"/>
                </a:solidFill>
              </a:rPr>
              <a:t>best for all individuals.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/>
          <p:nvPr/>
        </p:nvSpPr>
        <p:spPr>
          <a:xfrm>
            <a:off x="2029400" y="888150"/>
            <a:ext cx="3415800" cy="3367200"/>
          </a:xfrm>
          <a:prstGeom prst="ellipse">
            <a:avLst/>
          </a:prstGeom>
          <a:noFill/>
          <a:ln cap="flat" cmpd="sng" w="1143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2" name="Google Shape;162;p24"/>
          <p:cNvSpPr/>
          <p:nvPr/>
        </p:nvSpPr>
        <p:spPr>
          <a:xfrm rot="-687989">
            <a:off x="5375823" y="1820354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4875" y="1523025"/>
            <a:ext cx="2419626" cy="241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3">
            <a:alphaModFix/>
          </a:blip>
          <a:srcRect b="41281" l="41916" r="35891" t="28871"/>
          <a:stretch/>
        </p:blipFill>
        <p:spPr>
          <a:xfrm>
            <a:off x="859000" y="646150"/>
            <a:ext cx="2159400" cy="217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0" name="Google Shape;170;p25"/>
          <p:cNvSpPr txBox="1"/>
          <p:nvPr>
            <p:ph idx="4294967295" type="ctrTitle"/>
          </p:nvPr>
        </p:nvSpPr>
        <p:spPr>
          <a:xfrm>
            <a:off x="3018400" y="1014950"/>
            <a:ext cx="24726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Scott</a:t>
            </a:r>
            <a:endParaRPr/>
          </a:p>
        </p:txBody>
      </p:sp>
      <p:sp>
        <p:nvSpPr>
          <p:cNvPr id="171" name="Google Shape;171;p25"/>
          <p:cNvSpPr txBox="1"/>
          <p:nvPr/>
        </p:nvSpPr>
        <p:spPr>
          <a:xfrm>
            <a:off x="2848475" y="1936200"/>
            <a:ext cx="5693400" cy="27129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former Stanford physics PhD candidate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Aarti’s friend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Scott’s living room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Enjoys blacksmithing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Recent classroom exposure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idx="1" type="body"/>
          </p:nvPr>
        </p:nvSpPr>
        <p:spPr>
          <a:xfrm>
            <a:off x="824950" y="1012575"/>
            <a:ext cx="56298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People use memory as a </a:t>
            </a:r>
            <a:r>
              <a:rPr lang="en">
                <a:solidFill>
                  <a:schemeClr val="lt1"/>
                </a:solidFill>
              </a:rPr>
              <a:t>crutch.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77" name="Google Shape;177;p2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6"/>
          <p:cNvSpPr txBox="1"/>
          <p:nvPr>
            <p:ph idx="1" type="body"/>
          </p:nvPr>
        </p:nvSpPr>
        <p:spPr>
          <a:xfrm>
            <a:off x="1950100" y="2084750"/>
            <a:ext cx="66543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T</a:t>
            </a:r>
            <a:r>
              <a:rPr lang="en" sz="2400"/>
              <a:t>he value of education is not memorizing, it’s knowing </a:t>
            </a:r>
            <a:r>
              <a:rPr lang="en" sz="2400">
                <a:solidFill>
                  <a:schemeClr val="lt1"/>
                </a:solidFill>
              </a:rPr>
              <a:t>where to look</a:t>
            </a:r>
            <a:r>
              <a:rPr lang="en" sz="2400"/>
              <a:t> for the answer.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722975" y="3202125"/>
            <a:ext cx="5521200" cy="9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E</a:t>
            </a:r>
            <a:r>
              <a:rPr i="1" lang="en" sz="2400">
                <a:solidFill>
                  <a:srgbClr val="434343"/>
                </a:solidFill>
                <a:latin typeface="Raleway Light"/>
                <a:ea typeface="Raleway Light"/>
                <a:cs typeface="Raleway Light"/>
                <a:sym typeface="Raleway Light"/>
              </a:rPr>
              <a:t>ducation works better when you let people to </a:t>
            </a:r>
            <a:r>
              <a:rPr i="1" lang="en" sz="2400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rPr>
              <a:t>discover on their own</a:t>
            </a:r>
            <a:endParaRPr i="1" sz="2400">
              <a:solidFill>
                <a:srgbClr val="FFFFFF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7"/>
          <p:cNvSpPr/>
          <p:nvPr/>
        </p:nvSpPr>
        <p:spPr>
          <a:xfrm>
            <a:off x="1484638" y="888150"/>
            <a:ext cx="3415800" cy="3367200"/>
          </a:xfrm>
          <a:prstGeom prst="ellipse">
            <a:avLst/>
          </a:prstGeom>
          <a:noFill/>
          <a:ln cap="flat" cmpd="sng" w="1143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7"/>
          <p:cNvSpPr/>
          <p:nvPr/>
        </p:nvSpPr>
        <p:spPr>
          <a:xfrm rot="-687989">
            <a:off x="5920610" y="1603054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7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7" name="Google Shape;187;p27"/>
          <p:cNvSpPr/>
          <p:nvPr/>
        </p:nvSpPr>
        <p:spPr>
          <a:xfrm rot="-687989">
            <a:off x="4831060" y="1820354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8" name="Google Shape;18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0113" y="1523025"/>
            <a:ext cx="2419626" cy="241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 rotWithShape="1">
          <a:blip r:embed="rId3">
            <a:alphaModFix/>
          </a:blip>
          <a:srcRect b="36421" l="13105" r="13105" t="8259"/>
          <a:stretch/>
        </p:blipFill>
        <p:spPr>
          <a:xfrm>
            <a:off x="1149400" y="553751"/>
            <a:ext cx="2157600" cy="21564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5" name="Google Shape;195;p28"/>
          <p:cNvSpPr txBox="1"/>
          <p:nvPr>
            <p:ph idx="4294967295" type="ctrTitle"/>
          </p:nvPr>
        </p:nvSpPr>
        <p:spPr>
          <a:xfrm>
            <a:off x="3400925" y="925263"/>
            <a:ext cx="24726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Susan</a:t>
            </a:r>
            <a:endParaRPr/>
          </a:p>
        </p:txBody>
      </p:sp>
      <p:sp>
        <p:nvSpPr>
          <p:cNvPr id="196" name="Google Shape;196;p28"/>
          <p:cNvSpPr txBox="1"/>
          <p:nvPr/>
        </p:nvSpPr>
        <p:spPr>
          <a:xfrm>
            <a:off x="3115350" y="1902825"/>
            <a:ext cx="5301000" cy="27378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Front desk at dance studio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Recruited outside FedEx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Interviewed outside Tressider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Flower arranger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Mid-removed </a:t>
            </a:r>
            <a:r>
              <a:rPr lang="en" sz="2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classroom exposure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2" name="Google Shape;202;p29"/>
          <p:cNvPicPr preferRelativeResize="0"/>
          <p:nvPr/>
        </p:nvPicPr>
        <p:blipFill rotWithShape="1">
          <a:blip r:embed="rId3">
            <a:alphaModFix/>
          </a:blip>
          <a:srcRect b="0" l="7497" r="14644" t="3818"/>
          <a:stretch/>
        </p:blipFill>
        <p:spPr>
          <a:xfrm>
            <a:off x="1917837" y="614325"/>
            <a:ext cx="2376834" cy="391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 rotWithShape="1">
          <a:blip r:embed="rId4">
            <a:alphaModFix/>
          </a:blip>
          <a:srcRect b="0" l="10185" r="14536" t="3818"/>
          <a:stretch/>
        </p:blipFill>
        <p:spPr>
          <a:xfrm>
            <a:off x="4928238" y="614325"/>
            <a:ext cx="2297922" cy="3914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" name="Google Shape;204;p29"/>
          <p:cNvGrpSpPr/>
          <p:nvPr/>
        </p:nvGrpSpPr>
        <p:grpSpPr>
          <a:xfrm>
            <a:off x="8043805" y="445236"/>
            <a:ext cx="736667" cy="616429"/>
            <a:chOff x="1244325" y="314425"/>
            <a:chExt cx="444525" cy="370050"/>
          </a:xfrm>
        </p:grpSpPr>
        <p:sp>
          <p:nvSpPr>
            <p:cNvPr id="205" name="Google Shape;205;p29"/>
            <p:cNvSpPr/>
            <p:nvPr/>
          </p:nvSpPr>
          <p:spPr>
            <a:xfrm>
              <a:off x="1388425" y="463425"/>
              <a:ext cx="143525" cy="143500"/>
            </a:xfrm>
            <a:custGeom>
              <a:rect b="b" l="l" r="r" t="t"/>
              <a:pathLst>
                <a:path extrusionOk="0" h="5740" w="5741">
                  <a:moveTo>
                    <a:pt x="2809" y="0"/>
                  </a:moveTo>
                  <a:lnTo>
                    <a:pt x="2492" y="49"/>
                  </a:lnTo>
                  <a:lnTo>
                    <a:pt x="2199" y="122"/>
                  </a:lnTo>
                  <a:lnTo>
                    <a:pt x="1906" y="244"/>
                  </a:lnTo>
                  <a:lnTo>
                    <a:pt x="1637" y="366"/>
                  </a:lnTo>
                  <a:lnTo>
                    <a:pt x="1368" y="537"/>
                  </a:lnTo>
                  <a:lnTo>
                    <a:pt x="1149" y="708"/>
                  </a:lnTo>
                  <a:lnTo>
                    <a:pt x="904" y="904"/>
                  </a:lnTo>
                  <a:lnTo>
                    <a:pt x="709" y="1124"/>
                  </a:lnTo>
                  <a:lnTo>
                    <a:pt x="538" y="1368"/>
                  </a:lnTo>
                  <a:lnTo>
                    <a:pt x="367" y="1636"/>
                  </a:lnTo>
                  <a:lnTo>
                    <a:pt x="245" y="1905"/>
                  </a:lnTo>
                  <a:lnTo>
                    <a:pt x="147" y="2198"/>
                  </a:lnTo>
                  <a:lnTo>
                    <a:pt x="74" y="2491"/>
                  </a:lnTo>
                  <a:lnTo>
                    <a:pt x="25" y="2809"/>
                  </a:lnTo>
                  <a:lnTo>
                    <a:pt x="1" y="3126"/>
                  </a:lnTo>
                  <a:lnTo>
                    <a:pt x="25" y="3517"/>
                  </a:lnTo>
                  <a:lnTo>
                    <a:pt x="98" y="3908"/>
                  </a:lnTo>
                  <a:lnTo>
                    <a:pt x="221" y="4274"/>
                  </a:lnTo>
                  <a:lnTo>
                    <a:pt x="392" y="4641"/>
                  </a:lnTo>
                  <a:lnTo>
                    <a:pt x="611" y="4958"/>
                  </a:lnTo>
                  <a:lnTo>
                    <a:pt x="856" y="5251"/>
                  </a:lnTo>
                  <a:lnTo>
                    <a:pt x="1124" y="5520"/>
                  </a:lnTo>
                  <a:lnTo>
                    <a:pt x="1442" y="5740"/>
                  </a:lnTo>
                  <a:lnTo>
                    <a:pt x="1393" y="5422"/>
                  </a:lnTo>
                  <a:lnTo>
                    <a:pt x="1368" y="5080"/>
                  </a:lnTo>
                  <a:lnTo>
                    <a:pt x="1393" y="4689"/>
                  </a:lnTo>
                  <a:lnTo>
                    <a:pt x="1442" y="4323"/>
                  </a:lnTo>
                  <a:lnTo>
                    <a:pt x="1539" y="3957"/>
                  </a:lnTo>
                  <a:lnTo>
                    <a:pt x="1662" y="3639"/>
                  </a:lnTo>
                  <a:lnTo>
                    <a:pt x="1808" y="3297"/>
                  </a:lnTo>
                  <a:lnTo>
                    <a:pt x="2003" y="3004"/>
                  </a:lnTo>
                  <a:lnTo>
                    <a:pt x="2223" y="2711"/>
                  </a:lnTo>
                  <a:lnTo>
                    <a:pt x="2468" y="2442"/>
                  </a:lnTo>
                  <a:lnTo>
                    <a:pt x="2712" y="2198"/>
                  </a:lnTo>
                  <a:lnTo>
                    <a:pt x="3005" y="2003"/>
                  </a:lnTo>
                  <a:lnTo>
                    <a:pt x="3322" y="1807"/>
                  </a:lnTo>
                  <a:lnTo>
                    <a:pt x="3640" y="1661"/>
                  </a:lnTo>
                  <a:lnTo>
                    <a:pt x="3982" y="1514"/>
                  </a:lnTo>
                  <a:lnTo>
                    <a:pt x="4324" y="1441"/>
                  </a:lnTo>
                  <a:lnTo>
                    <a:pt x="4690" y="1368"/>
                  </a:lnTo>
                  <a:lnTo>
                    <a:pt x="5423" y="1368"/>
                  </a:lnTo>
                  <a:lnTo>
                    <a:pt x="5740" y="1417"/>
                  </a:lnTo>
                  <a:lnTo>
                    <a:pt x="5520" y="1124"/>
                  </a:lnTo>
                  <a:lnTo>
                    <a:pt x="5252" y="831"/>
                  </a:lnTo>
                  <a:lnTo>
                    <a:pt x="4959" y="586"/>
                  </a:lnTo>
                  <a:lnTo>
                    <a:pt x="4641" y="391"/>
                  </a:lnTo>
                  <a:lnTo>
                    <a:pt x="4299" y="220"/>
                  </a:lnTo>
                  <a:lnTo>
                    <a:pt x="3933" y="98"/>
                  </a:lnTo>
                  <a:lnTo>
                    <a:pt x="3542" y="25"/>
                  </a:lnTo>
                  <a:lnTo>
                    <a:pt x="3127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1244325" y="314425"/>
              <a:ext cx="444525" cy="370050"/>
            </a:xfrm>
            <a:custGeom>
              <a:rect b="b" l="l" r="r" t="t"/>
              <a:pathLst>
                <a:path extrusionOk="0" h="14802" w="17781">
                  <a:moveTo>
                    <a:pt x="11748" y="2101"/>
                  </a:moveTo>
                  <a:lnTo>
                    <a:pt x="11846" y="2126"/>
                  </a:lnTo>
                  <a:lnTo>
                    <a:pt x="11919" y="2175"/>
                  </a:lnTo>
                  <a:lnTo>
                    <a:pt x="11968" y="2248"/>
                  </a:lnTo>
                  <a:lnTo>
                    <a:pt x="11993" y="2346"/>
                  </a:lnTo>
                  <a:lnTo>
                    <a:pt x="11968" y="2419"/>
                  </a:lnTo>
                  <a:lnTo>
                    <a:pt x="11919" y="2492"/>
                  </a:lnTo>
                  <a:lnTo>
                    <a:pt x="11846" y="2541"/>
                  </a:lnTo>
                  <a:lnTo>
                    <a:pt x="11748" y="2565"/>
                  </a:lnTo>
                  <a:lnTo>
                    <a:pt x="6033" y="2565"/>
                  </a:lnTo>
                  <a:lnTo>
                    <a:pt x="5936" y="2541"/>
                  </a:lnTo>
                  <a:lnTo>
                    <a:pt x="5862" y="2492"/>
                  </a:lnTo>
                  <a:lnTo>
                    <a:pt x="5814" y="2419"/>
                  </a:lnTo>
                  <a:lnTo>
                    <a:pt x="5789" y="2346"/>
                  </a:lnTo>
                  <a:lnTo>
                    <a:pt x="5814" y="2248"/>
                  </a:lnTo>
                  <a:lnTo>
                    <a:pt x="5862" y="2175"/>
                  </a:lnTo>
                  <a:lnTo>
                    <a:pt x="5936" y="2126"/>
                  </a:lnTo>
                  <a:lnTo>
                    <a:pt x="6033" y="2101"/>
                  </a:lnTo>
                  <a:close/>
                  <a:moveTo>
                    <a:pt x="15949" y="4519"/>
                  </a:moveTo>
                  <a:lnTo>
                    <a:pt x="16047" y="4568"/>
                  </a:lnTo>
                  <a:lnTo>
                    <a:pt x="16145" y="4592"/>
                  </a:lnTo>
                  <a:lnTo>
                    <a:pt x="16193" y="4666"/>
                  </a:lnTo>
                  <a:lnTo>
                    <a:pt x="16267" y="4739"/>
                  </a:lnTo>
                  <a:lnTo>
                    <a:pt x="16316" y="4812"/>
                  </a:lnTo>
                  <a:lnTo>
                    <a:pt x="16340" y="4910"/>
                  </a:lnTo>
                  <a:lnTo>
                    <a:pt x="16340" y="5008"/>
                  </a:lnTo>
                  <a:lnTo>
                    <a:pt x="16340" y="5789"/>
                  </a:lnTo>
                  <a:lnTo>
                    <a:pt x="16340" y="5887"/>
                  </a:lnTo>
                  <a:lnTo>
                    <a:pt x="16316" y="5985"/>
                  </a:lnTo>
                  <a:lnTo>
                    <a:pt x="16267" y="6058"/>
                  </a:lnTo>
                  <a:lnTo>
                    <a:pt x="16193" y="6131"/>
                  </a:lnTo>
                  <a:lnTo>
                    <a:pt x="16145" y="6204"/>
                  </a:lnTo>
                  <a:lnTo>
                    <a:pt x="16047" y="6229"/>
                  </a:lnTo>
                  <a:lnTo>
                    <a:pt x="15949" y="6278"/>
                  </a:lnTo>
                  <a:lnTo>
                    <a:pt x="14069" y="6278"/>
                  </a:lnTo>
                  <a:lnTo>
                    <a:pt x="13971" y="6229"/>
                  </a:lnTo>
                  <a:lnTo>
                    <a:pt x="13898" y="6204"/>
                  </a:lnTo>
                  <a:lnTo>
                    <a:pt x="13824" y="6131"/>
                  </a:lnTo>
                  <a:lnTo>
                    <a:pt x="13751" y="6058"/>
                  </a:lnTo>
                  <a:lnTo>
                    <a:pt x="13727" y="5985"/>
                  </a:lnTo>
                  <a:lnTo>
                    <a:pt x="13678" y="5887"/>
                  </a:lnTo>
                  <a:lnTo>
                    <a:pt x="13678" y="5789"/>
                  </a:lnTo>
                  <a:lnTo>
                    <a:pt x="13678" y="5008"/>
                  </a:lnTo>
                  <a:lnTo>
                    <a:pt x="13678" y="4910"/>
                  </a:lnTo>
                  <a:lnTo>
                    <a:pt x="13727" y="4812"/>
                  </a:lnTo>
                  <a:lnTo>
                    <a:pt x="13751" y="4739"/>
                  </a:lnTo>
                  <a:lnTo>
                    <a:pt x="13824" y="4666"/>
                  </a:lnTo>
                  <a:lnTo>
                    <a:pt x="13898" y="4592"/>
                  </a:lnTo>
                  <a:lnTo>
                    <a:pt x="13971" y="4568"/>
                  </a:lnTo>
                  <a:lnTo>
                    <a:pt x="14069" y="4519"/>
                  </a:lnTo>
                  <a:close/>
                  <a:moveTo>
                    <a:pt x="8891" y="5105"/>
                  </a:moveTo>
                  <a:lnTo>
                    <a:pt x="9306" y="5130"/>
                  </a:lnTo>
                  <a:lnTo>
                    <a:pt x="9697" y="5179"/>
                  </a:lnTo>
                  <a:lnTo>
                    <a:pt x="10063" y="5276"/>
                  </a:lnTo>
                  <a:lnTo>
                    <a:pt x="10430" y="5423"/>
                  </a:lnTo>
                  <a:lnTo>
                    <a:pt x="10796" y="5594"/>
                  </a:lnTo>
                  <a:lnTo>
                    <a:pt x="11113" y="5789"/>
                  </a:lnTo>
                  <a:lnTo>
                    <a:pt x="11406" y="6009"/>
                  </a:lnTo>
                  <a:lnTo>
                    <a:pt x="11700" y="6278"/>
                  </a:lnTo>
                  <a:lnTo>
                    <a:pt x="11968" y="6546"/>
                  </a:lnTo>
                  <a:lnTo>
                    <a:pt x="12188" y="6864"/>
                  </a:lnTo>
                  <a:lnTo>
                    <a:pt x="12383" y="7181"/>
                  </a:lnTo>
                  <a:lnTo>
                    <a:pt x="12554" y="7523"/>
                  </a:lnTo>
                  <a:lnTo>
                    <a:pt x="12676" y="7890"/>
                  </a:lnTo>
                  <a:lnTo>
                    <a:pt x="12774" y="8280"/>
                  </a:lnTo>
                  <a:lnTo>
                    <a:pt x="12847" y="8671"/>
                  </a:lnTo>
                  <a:lnTo>
                    <a:pt x="12872" y="9086"/>
                  </a:lnTo>
                  <a:lnTo>
                    <a:pt x="12847" y="9477"/>
                  </a:lnTo>
                  <a:lnTo>
                    <a:pt x="12774" y="9868"/>
                  </a:lnTo>
                  <a:lnTo>
                    <a:pt x="12676" y="10259"/>
                  </a:lnTo>
                  <a:lnTo>
                    <a:pt x="12554" y="10625"/>
                  </a:lnTo>
                  <a:lnTo>
                    <a:pt x="12383" y="10967"/>
                  </a:lnTo>
                  <a:lnTo>
                    <a:pt x="12188" y="11309"/>
                  </a:lnTo>
                  <a:lnTo>
                    <a:pt x="11968" y="11602"/>
                  </a:lnTo>
                  <a:lnTo>
                    <a:pt x="11700" y="11895"/>
                  </a:lnTo>
                  <a:lnTo>
                    <a:pt x="11406" y="12139"/>
                  </a:lnTo>
                  <a:lnTo>
                    <a:pt x="11113" y="12383"/>
                  </a:lnTo>
                  <a:lnTo>
                    <a:pt x="10796" y="12579"/>
                  </a:lnTo>
                  <a:lnTo>
                    <a:pt x="10430" y="12750"/>
                  </a:lnTo>
                  <a:lnTo>
                    <a:pt x="10063" y="12872"/>
                  </a:lnTo>
                  <a:lnTo>
                    <a:pt x="9697" y="12970"/>
                  </a:lnTo>
                  <a:lnTo>
                    <a:pt x="9306" y="13018"/>
                  </a:lnTo>
                  <a:lnTo>
                    <a:pt x="8891" y="13043"/>
                  </a:lnTo>
                  <a:lnTo>
                    <a:pt x="8476" y="13018"/>
                  </a:lnTo>
                  <a:lnTo>
                    <a:pt x="8085" y="12970"/>
                  </a:lnTo>
                  <a:lnTo>
                    <a:pt x="7719" y="12872"/>
                  </a:lnTo>
                  <a:lnTo>
                    <a:pt x="7352" y="12750"/>
                  </a:lnTo>
                  <a:lnTo>
                    <a:pt x="6986" y="12579"/>
                  </a:lnTo>
                  <a:lnTo>
                    <a:pt x="6668" y="12383"/>
                  </a:lnTo>
                  <a:lnTo>
                    <a:pt x="6375" y="12139"/>
                  </a:lnTo>
                  <a:lnTo>
                    <a:pt x="6082" y="11895"/>
                  </a:lnTo>
                  <a:lnTo>
                    <a:pt x="5814" y="11602"/>
                  </a:lnTo>
                  <a:lnTo>
                    <a:pt x="5594" y="11309"/>
                  </a:lnTo>
                  <a:lnTo>
                    <a:pt x="5398" y="10967"/>
                  </a:lnTo>
                  <a:lnTo>
                    <a:pt x="5227" y="10625"/>
                  </a:lnTo>
                  <a:lnTo>
                    <a:pt x="5105" y="10259"/>
                  </a:lnTo>
                  <a:lnTo>
                    <a:pt x="5008" y="9868"/>
                  </a:lnTo>
                  <a:lnTo>
                    <a:pt x="4934" y="9477"/>
                  </a:lnTo>
                  <a:lnTo>
                    <a:pt x="4910" y="9086"/>
                  </a:lnTo>
                  <a:lnTo>
                    <a:pt x="4934" y="8671"/>
                  </a:lnTo>
                  <a:lnTo>
                    <a:pt x="5008" y="8280"/>
                  </a:lnTo>
                  <a:lnTo>
                    <a:pt x="5105" y="7890"/>
                  </a:lnTo>
                  <a:lnTo>
                    <a:pt x="5227" y="7523"/>
                  </a:lnTo>
                  <a:lnTo>
                    <a:pt x="5398" y="7181"/>
                  </a:lnTo>
                  <a:lnTo>
                    <a:pt x="5594" y="6864"/>
                  </a:lnTo>
                  <a:lnTo>
                    <a:pt x="5814" y="6546"/>
                  </a:lnTo>
                  <a:lnTo>
                    <a:pt x="6082" y="6278"/>
                  </a:lnTo>
                  <a:lnTo>
                    <a:pt x="6375" y="6009"/>
                  </a:lnTo>
                  <a:lnTo>
                    <a:pt x="6668" y="5789"/>
                  </a:lnTo>
                  <a:lnTo>
                    <a:pt x="6986" y="5594"/>
                  </a:lnTo>
                  <a:lnTo>
                    <a:pt x="7352" y="5423"/>
                  </a:lnTo>
                  <a:lnTo>
                    <a:pt x="7719" y="5276"/>
                  </a:lnTo>
                  <a:lnTo>
                    <a:pt x="8085" y="5179"/>
                  </a:lnTo>
                  <a:lnTo>
                    <a:pt x="8476" y="5130"/>
                  </a:lnTo>
                  <a:lnTo>
                    <a:pt x="8891" y="5105"/>
                  </a:lnTo>
                  <a:close/>
                  <a:moveTo>
                    <a:pt x="5301" y="1"/>
                  </a:moveTo>
                  <a:lnTo>
                    <a:pt x="5154" y="50"/>
                  </a:lnTo>
                  <a:lnTo>
                    <a:pt x="5008" y="123"/>
                  </a:lnTo>
                  <a:lnTo>
                    <a:pt x="4861" y="221"/>
                  </a:lnTo>
                  <a:lnTo>
                    <a:pt x="4739" y="318"/>
                  </a:lnTo>
                  <a:lnTo>
                    <a:pt x="4641" y="465"/>
                  </a:lnTo>
                  <a:lnTo>
                    <a:pt x="4568" y="611"/>
                  </a:lnTo>
                  <a:lnTo>
                    <a:pt x="4519" y="758"/>
                  </a:lnTo>
                  <a:lnTo>
                    <a:pt x="4080" y="2565"/>
                  </a:lnTo>
                  <a:lnTo>
                    <a:pt x="3249" y="2565"/>
                  </a:lnTo>
                  <a:lnTo>
                    <a:pt x="3249" y="2468"/>
                  </a:lnTo>
                  <a:lnTo>
                    <a:pt x="3225" y="2370"/>
                  </a:lnTo>
                  <a:lnTo>
                    <a:pt x="3176" y="2297"/>
                  </a:lnTo>
                  <a:lnTo>
                    <a:pt x="3103" y="2223"/>
                  </a:lnTo>
                  <a:lnTo>
                    <a:pt x="3054" y="2150"/>
                  </a:lnTo>
                  <a:lnTo>
                    <a:pt x="2956" y="2126"/>
                  </a:lnTo>
                  <a:lnTo>
                    <a:pt x="2858" y="2077"/>
                  </a:lnTo>
                  <a:lnTo>
                    <a:pt x="1955" y="2077"/>
                  </a:lnTo>
                  <a:lnTo>
                    <a:pt x="1857" y="2126"/>
                  </a:lnTo>
                  <a:lnTo>
                    <a:pt x="1784" y="2150"/>
                  </a:lnTo>
                  <a:lnTo>
                    <a:pt x="1711" y="2223"/>
                  </a:lnTo>
                  <a:lnTo>
                    <a:pt x="1637" y="2297"/>
                  </a:lnTo>
                  <a:lnTo>
                    <a:pt x="1613" y="2370"/>
                  </a:lnTo>
                  <a:lnTo>
                    <a:pt x="1564" y="2468"/>
                  </a:lnTo>
                  <a:lnTo>
                    <a:pt x="1564" y="2565"/>
                  </a:lnTo>
                  <a:lnTo>
                    <a:pt x="782" y="2565"/>
                  </a:lnTo>
                  <a:lnTo>
                    <a:pt x="636" y="2590"/>
                  </a:lnTo>
                  <a:lnTo>
                    <a:pt x="489" y="2639"/>
                  </a:lnTo>
                  <a:lnTo>
                    <a:pt x="343" y="2687"/>
                  </a:lnTo>
                  <a:lnTo>
                    <a:pt x="221" y="2785"/>
                  </a:lnTo>
                  <a:lnTo>
                    <a:pt x="123" y="2907"/>
                  </a:lnTo>
                  <a:lnTo>
                    <a:pt x="74" y="3054"/>
                  </a:lnTo>
                  <a:lnTo>
                    <a:pt x="25" y="3200"/>
                  </a:lnTo>
                  <a:lnTo>
                    <a:pt x="1" y="3347"/>
                  </a:lnTo>
                  <a:lnTo>
                    <a:pt x="1" y="14020"/>
                  </a:lnTo>
                  <a:lnTo>
                    <a:pt x="25" y="14191"/>
                  </a:lnTo>
                  <a:lnTo>
                    <a:pt x="74" y="14337"/>
                  </a:lnTo>
                  <a:lnTo>
                    <a:pt x="123" y="14459"/>
                  </a:lnTo>
                  <a:lnTo>
                    <a:pt x="221" y="14581"/>
                  </a:lnTo>
                  <a:lnTo>
                    <a:pt x="343" y="14679"/>
                  </a:lnTo>
                  <a:lnTo>
                    <a:pt x="489" y="14752"/>
                  </a:lnTo>
                  <a:lnTo>
                    <a:pt x="636" y="14801"/>
                  </a:lnTo>
                  <a:lnTo>
                    <a:pt x="17146" y="14801"/>
                  </a:lnTo>
                  <a:lnTo>
                    <a:pt x="17292" y="14752"/>
                  </a:lnTo>
                  <a:lnTo>
                    <a:pt x="17439" y="14679"/>
                  </a:lnTo>
                  <a:lnTo>
                    <a:pt x="17561" y="14581"/>
                  </a:lnTo>
                  <a:lnTo>
                    <a:pt x="17659" y="14459"/>
                  </a:lnTo>
                  <a:lnTo>
                    <a:pt x="17708" y="14337"/>
                  </a:lnTo>
                  <a:lnTo>
                    <a:pt x="17756" y="14191"/>
                  </a:lnTo>
                  <a:lnTo>
                    <a:pt x="17781" y="14020"/>
                  </a:lnTo>
                  <a:lnTo>
                    <a:pt x="17781" y="3347"/>
                  </a:lnTo>
                  <a:lnTo>
                    <a:pt x="17756" y="3200"/>
                  </a:lnTo>
                  <a:lnTo>
                    <a:pt x="17708" y="3054"/>
                  </a:lnTo>
                  <a:lnTo>
                    <a:pt x="17659" y="2907"/>
                  </a:lnTo>
                  <a:lnTo>
                    <a:pt x="17561" y="2785"/>
                  </a:lnTo>
                  <a:lnTo>
                    <a:pt x="17439" y="2687"/>
                  </a:lnTo>
                  <a:lnTo>
                    <a:pt x="17292" y="2639"/>
                  </a:lnTo>
                  <a:lnTo>
                    <a:pt x="17146" y="2590"/>
                  </a:lnTo>
                  <a:lnTo>
                    <a:pt x="16999" y="2565"/>
                  </a:lnTo>
                  <a:lnTo>
                    <a:pt x="13702" y="2565"/>
                  </a:lnTo>
                  <a:lnTo>
                    <a:pt x="13263" y="758"/>
                  </a:lnTo>
                  <a:lnTo>
                    <a:pt x="13214" y="611"/>
                  </a:lnTo>
                  <a:lnTo>
                    <a:pt x="13141" y="465"/>
                  </a:lnTo>
                  <a:lnTo>
                    <a:pt x="13043" y="318"/>
                  </a:lnTo>
                  <a:lnTo>
                    <a:pt x="12921" y="221"/>
                  </a:lnTo>
                  <a:lnTo>
                    <a:pt x="12774" y="123"/>
                  </a:lnTo>
                  <a:lnTo>
                    <a:pt x="12628" y="50"/>
                  </a:lnTo>
                  <a:lnTo>
                    <a:pt x="12481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986650" y="770550"/>
            <a:ext cx="56298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400">
                <a:latin typeface="Raleway"/>
                <a:ea typeface="Raleway"/>
                <a:cs typeface="Raleway"/>
                <a:sym typeface="Raleway"/>
              </a:rPr>
              <a:t>“Can you show me that like a hundred more times in </a:t>
            </a:r>
            <a:r>
              <a:rPr i="0"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slow motion?</a:t>
            </a:r>
            <a:r>
              <a:rPr i="0" lang="en" sz="2400">
                <a:solidFill>
                  <a:srgbClr val="233A44"/>
                </a:solidFill>
                <a:latin typeface="Raleway"/>
                <a:ea typeface="Raleway"/>
                <a:cs typeface="Raleway"/>
                <a:sym typeface="Raleway"/>
              </a:rPr>
              <a:t>”</a:t>
            </a:r>
            <a:endParaRPr i="0" sz="2400"/>
          </a:p>
        </p:txBody>
      </p:sp>
      <p:sp>
        <p:nvSpPr>
          <p:cNvPr id="212" name="Google Shape;212;p3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3" name="Google Shape;213;p30"/>
          <p:cNvSpPr txBox="1"/>
          <p:nvPr/>
        </p:nvSpPr>
        <p:spPr>
          <a:xfrm>
            <a:off x="3621650" y="2191825"/>
            <a:ext cx="4666200" cy="1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[about class called Marriage and the Family] Professor felt the need to teach a college class about the </a:t>
            </a:r>
            <a:r>
              <a:rPr i="1"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details of sex</a:t>
            </a:r>
            <a:r>
              <a:rPr i="1" lang="en" sz="1800">
                <a:latin typeface="Raleway"/>
                <a:ea typeface="Raleway"/>
                <a:cs typeface="Raleway"/>
                <a:sym typeface="Raleway"/>
              </a:rPr>
              <a:t>.</a:t>
            </a:r>
            <a:endParaRPr i="1" sz="1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30"/>
          <p:cNvSpPr txBox="1"/>
          <p:nvPr/>
        </p:nvSpPr>
        <p:spPr>
          <a:xfrm>
            <a:off x="967475" y="3433275"/>
            <a:ext cx="4452300" cy="1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First</a:t>
            </a:r>
            <a:r>
              <a:rPr i="1" lang="en" sz="240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1" lang="en" sz="24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flower arranging experience - WOW</a:t>
            </a:r>
            <a:endParaRPr i="1" sz="24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are we?</a:t>
            </a:r>
            <a:endParaRPr/>
          </a:p>
        </p:txBody>
      </p:sp>
      <p:sp>
        <p:nvSpPr>
          <p:cNvPr id="68" name="Google Shape;68;p13"/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1</a:t>
            </a:r>
            <a:endParaRPr sz="9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/>
          <p:nvPr/>
        </p:nvSpPr>
        <p:spPr>
          <a:xfrm>
            <a:off x="779575" y="988525"/>
            <a:ext cx="3415800" cy="3367200"/>
          </a:xfrm>
          <a:prstGeom prst="ellipse">
            <a:avLst/>
          </a:prstGeom>
          <a:noFill/>
          <a:ln cap="flat" cmpd="sng" w="1143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1"/>
          <p:cNvSpPr/>
          <p:nvPr/>
        </p:nvSpPr>
        <p:spPr>
          <a:xfrm rot="-687989">
            <a:off x="6406073" y="1462004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B7B7B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1"/>
          <p:cNvSpPr/>
          <p:nvPr/>
        </p:nvSpPr>
        <p:spPr>
          <a:xfrm rot="-687989">
            <a:off x="5215548" y="1703429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999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31"/>
          <p:cNvSpPr/>
          <p:nvPr/>
        </p:nvSpPr>
        <p:spPr>
          <a:xfrm rot="-687989">
            <a:off x="4125998" y="1920729"/>
            <a:ext cx="1679623" cy="76344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3434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050" y="1623400"/>
            <a:ext cx="2419626" cy="241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3">
            <a:alphaModFix/>
          </a:blip>
          <a:srcRect b="44801" l="14292" r="37648" t="19542"/>
          <a:stretch/>
        </p:blipFill>
        <p:spPr>
          <a:xfrm>
            <a:off x="1091613" y="843125"/>
            <a:ext cx="2153100" cy="213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/>
          <p:nvPr/>
        </p:nvSpPr>
        <p:spPr>
          <a:xfrm>
            <a:off x="2975200" y="2232225"/>
            <a:ext cx="5411100" cy="20757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Owner of Stanford Hair Salon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Recruited/interviewed outside FedEx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Far-removed classroom exposure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2" name="Google Shape;232;p32"/>
          <p:cNvSpPr txBox="1"/>
          <p:nvPr>
            <p:ph idx="4294967295" type="ctrTitle"/>
          </p:nvPr>
        </p:nvSpPr>
        <p:spPr>
          <a:xfrm>
            <a:off x="3244713" y="1269350"/>
            <a:ext cx="36969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Carmelo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idx="1" type="body"/>
          </p:nvPr>
        </p:nvSpPr>
        <p:spPr>
          <a:xfrm>
            <a:off x="847625" y="1425500"/>
            <a:ext cx="71490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“[ Q: How did you build up that knowledge base of being able to do any hairstyle?] </a:t>
            </a:r>
            <a:endParaRPr sz="2400"/>
          </a:p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Little by little[…]You hear, you pick up every </a:t>
            </a:r>
            <a:r>
              <a:rPr lang="en" sz="2400">
                <a:solidFill>
                  <a:srgbClr val="FFFFFF"/>
                </a:solidFill>
              </a:rPr>
              <a:t>little gem</a:t>
            </a:r>
            <a:r>
              <a:rPr lang="en" sz="2400"/>
              <a:t> and that’s how you pick up your knowledge.”</a:t>
            </a:r>
            <a:br>
              <a:rPr lang="en" sz="2400"/>
            </a:br>
            <a:endParaRPr sz="2400">
              <a:solidFill>
                <a:srgbClr val="FFFFFF"/>
              </a:solidFill>
            </a:endParaRPr>
          </a:p>
        </p:txBody>
      </p:sp>
      <p:sp>
        <p:nvSpPr>
          <p:cNvPr id="238" name="Google Shape;238;p33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9" name="Google Shape;239;p33"/>
          <p:cNvSpPr txBox="1"/>
          <p:nvPr>
            <p:ph idx="1" type="body"/>
          </p:nvPr>
        </p:nvSpPr>
        <p:spPr>
          <a:xfrm>
            <a:off x="2738075" y="3084750"/>
            <a:ext cx="53442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“I know </a:t>
            </a:r>
            <a:r>
              <a:rPr lang="en">
                <a:solidFill>
                  <a:srgbClr val="FFFFFF"/>
                </a:solidFill>
              </a:rPr>
              <a:t>every hairstyle</a:t>
            </a:r>
            <a:r>
              <a:rPr lang="en"/>
              <a:t>...yeah, and if I see a picture, I can duplicate it”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4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Identifying Needs</a:t>
            </a:r>
            <a:endParaRPr/>
          </a:p>
        </p:txBody>
      </p:sp>
      <p:sp>
        <p:nvSpPr>
          <p:cNvPr id="245" name="Google Shape;245;p34"/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4</a:t>
            </a:r>
            <a:endParaRPr sz="9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5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1" name="Google Shape;251;p35"/>
          <p:cNvPicPr preferRelativeResize="0"/>
          <p:nvPr/>
        </p:nvPicPr>
        <p:blipFill rotWithShape="1">
          <a:blip r:embed="rId3">
            <a:alphaModFix/>
          </a:blip>
          <a:srcRect b="23252" l="1165" r="5559" t="6792"/>
          <a:stretch/>
        </p:blipFill>
        <p:spPr>
          <a:xfrm>
            <a:off x="0" y="300"/>
            <a:ext cx="9144001" cy="5142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/>
          <p:nvPr/>
        </p:nvSpPr>
        <p:spPr>
          <a:xfrm>
            <a:off x="4776450" y="2761450"/>
            <a:ext cx="1655690" cy="1562275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6"/>
          <p:cNvSpPr/>
          <p:nvPr/>
        </p:nvSpPr>
        <p:spPr>
          <a:xfrm>
            <a:off x="2494474" y="2673125"/>
            <a:ext cx="1655716" cy="1621698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6"/>
          <p:cNvSpPr/>
          <p:nvPr/>
        </p:nvSpPr>
        <p:spPr>
          <a:xfrm>
            <a:off x="4606650" y="821723"/>
            <a:ext cx="1995300" cy="1449900"/>
          </a:xfrm>
          <a:prstGeom prst="cloudCallout">
            <a:avLst>
              <a:gd fmla="val -50454" name="adj1"/>
              <a:gd fmla="val 82518" name="adj2"/>
            </a:avLst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6"/>
          <p:cNvSpPr/>
          <p:nvPr/>
        </p:nvSpPr>
        <p:spPr>
          <a:xfrm>
            <a:off x="2442570" y="860050"/>
            <a:ext cx="1832310" cy="1494414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1" name="Google Shape;261;p36"/>
          <p:cNvSpPr/>
          <p:nvPr/>
        </p:nvSpPr>
        <p:spPr>
          <a:xfrm>
            <a:off x="8055177" y="292676"/>
            <a:ext cx="796167" cy="796157"/>
          </a:xfrm>
          <a:custGeom>
            <a:rect b="b" l="l" r="r" t="t"/>
            <a:pathLst>
              <a:path extrusionOk="0" h="16071" w="16072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6"/>
          <p:cNvSpPr txBox="1"/>
          <p:nvPr/>
        </p:nvSpPr>
        <p:spPr>
          <a:xfrm>
            <a:off x="2852474" y="1143738"/>
            <a:ext cx="10125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Say</a:t>
            </a:r>
            <a:endParaRPr sz="3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4864199" y="1045963"/>
            <a:ext cx="1480200" cy="92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Think</a:t>
            </a:r>
            <a:endParaRPr sz="3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2936423" y="3120370"/>
            <a:ext cx="1012500" cy="72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Do</a:t>
            </a:r>
            <a:endParaRPr sz="3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265" name="Google Shape;265;p36"/>
          <p:cNvSpPr txBox="1"/>
          <p:nvPr/>
        </p:nvSpPr>
        <p:spPr>
          <a:xfrm>
            <a:off x="5006839" y="3094725"/>
            <a:ext cx="11949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Feel</a:t>
            </a:r>
            <a:endParaRPr sz="3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7"/>
          <p:cNvSpPr txBox="1"/>
          <p:nvPr>
            <p:ph idx="4294967295" type="body"/>
          </p:nvPr>
        </p:nvSpPr>
        <p:spPr>
          <a:xfrm>
            <a:off x="1467825" y="1130100"/>
            <a:ext cx="5629800" cy="16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“Can you show me that like a hundred more times in </a:t>
            </a:r>
            <a:r>
              <a:rPr lang="en" sz="4800">
                <a:solidFill>
                  <a:schemeClr val="dk1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slow motion</a:t>
            </a:r>
            <a:r>
              <a:rPr lang="en" sz="4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?”</a:t>
            </a:r>
            <a:endParaRPr i="0" sz="4800"/>
          </a:p>
        </p:txBody>
      </p:sp>
      <p:sp>
        <p:nvSpPr>
          <p:cNvPr id="272" name="Google Shape;272;p37"/>
          <p:cNvSpPr/>
          <p:nvPr/>
        </p:nvSpPr>
        <p:spPr>
          <a:xfrm>
            <a:off x="7286098" y="1810450"/>
            <a:ext cx="882056" cy="835148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38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9" name="Google Shape;279;p38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38"/>
          <p:cNvSpPr txBox="1"/>
          <p:nvPr/>
        </p:nvSpPr>
        <p:spPr>
          <a:xfrm>
            <a:off x="1094775" y="1673725"/>
            <a:ext cx="3109200" cy="1772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People have different backgrounds and needs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1" name="Google Shape;281;p38"/>
          <p:cNvSpPr txBox="1"/>
          <p:nvPr/>
        </p:nvSpPr>
        <p:spPr>
          <a:xfrm>
            <a:off x="5202725" y="1549675"/>
            <a:ext cx="3109200" cy="20205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tailor content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 to promote understanding for many different people’s needs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2" name="Google Shape;282;p38"/>
          <p:cNvSpPr/>
          <p:nvPr/>
        </p:nvSpPr>
        <p:spPr>
          <a:xfrm>
            <a:off x="4343800" y="24486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8" name="Google Shape;288;p39"/>
          <p:cNvSpPr txBox="1"/>
          <p:nvPr/>
        </p:nvSpPr>
        <p:spPr>
          <a:xfrm>
            <a:off x="1480950" y="770725"/>
            <a:ext cx="54885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Was </a:t>
            </a: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amazed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by first flower arranging experience.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Poor professors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lead to poor students.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p39"/>
          <p:cNvSpPr/>
          <p:nvPr/>
        </p:nvSpPr>
        <p:spPr>
          <a:xfrm>
            <a:off x="6892125" y="1130150"/>
            <a:ext cx="942385" cy="805151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9"/>
          <p:cNvSpPr/>
          <p:nvPr/>
        </p:nvSpPr>
        <p:spPr>
          <a:xfrm>
            <a:off x="7012451" y="3056550"/>
            <a:ext cx="822050" cy="762605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6" name="Google Shape;296;p40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7" name="Google Shape;297;p40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8" name="Google Shape;298;p40"/>
          <p:cNvSpPr txBox="1"/>
          <p:nvPr/>
        </p:nvSpPr>
        <p:spPr>
          <a:xfrm>
            <a:off x="1094775" y="1673725"/>
            <a:ext cx="3109200" cy="20421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Negative previous experiences can hinder learning new things. </a:t>
            </a: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First impressions matter.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p40"/>
          <p:cNvSpPr txBox="1"/>
          <p:nvPr/>
        </p:nvSpPr>
        <p:spPr>
          <a:xfrm>
            <a:off x="5202725" y="1673725"/>
            <a:ext cx="3109200" cy="19536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Reset mindset → beginner’s mind. Wow in beginning of learning something new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0" name="Google Shape;300;p40"/>
          <p:cNvSpPr/>
          <p:nvPr/>
        </p:nvSpPr>
        <p:spPr>
          <a:xfrm>
            <a:off x="4343800" y="24486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1384700" y="827600"/>
            <a:ext cx="2231700" cy="4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Team</a:t>
            </a:r>
            <a:endParaRPr sz="3000"/>
          </a:p>
        </p:txBody>
      </p:sp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7981021" y="289289"/>
            <a:ext cx="857387" cy="857387"/>
          </a:xfrm>
          <a:custGeom>
            <a:rect b="b" l="l" r="r" t="t"/>
            <a:pathLst>
              <a:path extrusionOk="0" h="15290" w="15290">
                <a:moveTo>
                  <a:pt x="4519" y="6815"/>
                </a:moveTo>
                <a:lnTo>
                  <a:pt x="4690" y="6839"/>
                </a:lnTo>
                <a:lnTo>
                  <a:pt x="4861" y="6888"/>
                </a:lnTo>
                <a:lnTo>
                  <a:pt x="5007" y="6986"/>
                </a:lnTo>
                <a:lnTo>
                  <a:pt x="5154" y="7084"/>
                </a:lnTo>
                <a:lnTo>
                  <a:pt x="5251" y="7230"/>
                </a:lnTo>
                <a:lnTo>
                  <a:pt x="5325" y="7401"/>
                </a:lnTo>
                <a:lnTo>
                  <a:pt x="5374" y="7572"/>
                </a:lnTo>
                <a:lnTo>
                  <a:pt x="5398" y="7767"/>
                </a:lnTo>
                <a:lnTo>
                  <a:pt x="5374" y="7963"/>
                </a:lnTo>
                <a:lnTo>
                  <a:pt x="5325" y="8134"/>
                </a:lnTo>
                <a:lnTo>
                  <a:pt x="5251" y="8305"/>
                </a:lnTo>
                <a:lnTo>
                  <a:pt x="5154" y="8451"/>
                </a:lnTo>
                <a:lnTo>
                  <a:pt x="5007" y="8549"/>
                </a:lnTo>
                <a:lnTo>
                  <a:pt x="4861" y="8647"/>
                </a:lnTo>
                <a:lnTo>
                  <a:pt x="4690" y="8696"/>
                </a:lnTo>
                <a:lnTo>
                  <a:pt x="4519" y="8720"/>
                </a:lnTo>
                <a:lnTo>
                  <a:pt x="4348" y="8696"/>
                </a:lnTo>
                <a:lnTo>
                  <a:pt x="4177" y="8647"/>
                </a:lnTo>
                <a:lnTo>
                  <a:pt x="4030" y="8549"/>
                </a:lnTo>
                <a:lnTo>
                  <a:pt x="3884" y="8451"/>
                </a:lnTo>
                <a:lnTo>
                  <a:pt x="3786" y="8305"/>
                </a:lnTo>
                <a:lnTo>
                  <a:pt x="3713" y="8134"/>
                </a:lnTo>
                <a:lnTo>
                  <a:pt x="3664" y="7963"/>
                </a:lnTo>
                <a:lnTo>
                  <a:pt x="3640" y="7767"/>
                </a:lnTo>
                <a:lnTo>
                  <a:pt x="3664" y="7572"/>
                </a:lnTo>
                <a:lnTo>
                  <a:pt x="3713" y="7401"/>
                </a:lnTo>
                <a:lnTo>
                  <a:pt x="3786" y="7230"/>
                </a:lnTo>
                <a:lnTo>
                  <a:pt x="3884" y="7084"/>
                </a:lnTo>
                <a:lnTo>
                  <a:pt x="4030" y="6986"/>
                </a:lnTo>
                <a:lnTo>
                  <a:pt x="4177" y="6888"/>
                </a:lnTo>
                <a:lnTo>
                  <a:pt x="4348" y="6839"/>
                </a:lnTo>
                <a:lnTo>
                  <a:pt x="4519" y="6815"/>
                </a:lnTo>
                <a:close/>
                <a:moveTo>
                  <a:pt x="10771" y="6815"/>
                </a:moveTo>
                <a:lnTo>
                  <a:pt x="10942" y="6839"/>
                </a:lnTo>
                <a:lnTo>
                  <a:pt x="11113" y="6888"/>
                </a:lnTo>
                <a:lnTo>
                  <a:pt x="11260" y="6986"/>
                </a:lnTo>
                <a:lnTo>
                  <a:pt x="11406" y="7084"/>
                </a:lnTo>
                <a:lnTo>
                  <a:pt x="11504" y="7230"/>
                </a:lnTo>
                <a:lnTo>
                  <a:pt x="11577" y="7401"/>
                </a:lnTo>
                <a:lnTo>
                  <a:pt x="11626" y="7572"/>
                </a:lnTo>
                <a:lnTo>
                  <a:pt x="11650" y="7767"/>
                </a:lnTo>
                <a:lnTo>
                  <a:pt x="11626" y="7963"/>
                </a:lnTo>
                <a:lnTo>
                  <a:pt x="11577" y="8134"/>
                </a:lnTo>
                <a:lnTo>
                  <a:pt x="11504" y="8305"/>
                </a:lnTo>
                <a:lnTo>
                  <a:pt x="11406" y="8451"/>
                </a:lnTo>
                <a:lnTo>
                  <a:pt x="11260" y="8549"/>
                </a:lnTo>
                <a:lnTo>
                  <a:pt x="11113" y="8647"/>
                </a:lnTo>
                <a:lnTo>
                  <a:pt x="10942" y="8696"/>
                </a:lnTo>
                <a:lnTo>
                  <a:pt x="10771" y="8720"/>
                </a:lnTo>
                <a:lnTo>
                  <a:pt x="10600" y="8696"/>
                </a:lnTo>
                <a:lnTo>
                  <a:pt x="10429" y="8647"/>
                </a:lnTo>
                <a:lnTo>
                  <a:pt x="10283" y="8549"/>
                </a:lnTo>
                <a:lnTo>
                  <a:pt x="10136" y="8451"/>
                </a:lnTo>
                <a:lnTo>
                  <a:pt x="10038" y="8305"/>
                </a:lnTo>
                <a:lnTo>
                  <a:pt x="9965" y="8134"/>
                </a:lnTo>
                <a:lnTo>
                  <a:pt x="9916" y="7963"/>
                </a:lnTo>
                <a:lnTo>
                  <a:pt x="9892" y="7767"/>
                </a:lnTo>
                <a:lnTo>
                  <a:pt x="9916" y="7572"/>
                </a:lnTo>
                <a:lnTo>
                  <a:pt x="9965" y="7401"/>
                </a:lnTo>
                <a:lnTo>
                  <a:pt x="10038" y="7230"/>
                </a:lnTo>
                <a:lnTo>
                  <a:pt x="10136" y="7084"/>
                </a:lnTo>
                <a:lnTo>
                  <a:pt x="10283" y="6986"/>
                </a:lnTo>
                <a:lnTo>
                  <a:pt x="10429" y="6888"/>
                </a:lnTo>
                <a:lnTo>
                  <a:pt x="10600" y="6839"/>
                </a:lnTo>
                <a:lnTo>
                  <a:pt x="10771" y="6815"/>
                </a:lnTo>
                <a:close/>
                <a:moveTo>
                  <a:pt x="11308" y="10210"/>
                </a:moveTo>
                <a:lnTo>
                  <a:pt x="11406" y="10234"/>
                </a:lnTo>
                <a:lnTo>
                  <a:pt x="11479" y="10259"/>
                </a:lnTo>
                <a:lnTo>
                  <a:pt x="11577" y="10307"/>
                </a:lnTo>
                <a:lnTo>
                  <a:pt x="11650" y="10356"/>
                </a:lnTo>
                <a:lnTo>
                  <a:pt x="11699" y="10430"/>
                </a:lnTo>
                <a:lnTo>
                  <a:pt x="11748" y="10527"/>
                </a:lnTo>
                <a:lnTo>
                  <a:pt x="11772" y="10625"/>
                </a:lnTo>
                <a:lnTo>
                  <a:pt x="11797" y="10698"/>
                </a:lnTo>
                <a:lnTo>
                  <a:pt x="11772" y="10796"/>
                </a:lnTo>
                <a:lnTo>
                  <a:pt x="11748" y="10894"/>
                </a:lnTo>
                <a:lnTo>
                  <a:pt x="11699" y="10967"/>
                </a:lnTo>
                <a:lnTo>
                  <a:pt x="11650" y="11065"/>
                </a:lnTo>
                <a:lnTo>
                  <a:pt x="11235" y="11431"/>
                </a:lnTo>
                <a:lnTo>
                  <a:pt x="10795" y="11773"/>
                </a:lnTo>
                <a:lnTo>
                  <a:pt x="10307" y="12041"/>
                </a:lnTo>
                <a:lnTo>
                  <a:pt x="9819" y="12286"/>
                </a:lnTo>
                <a:lnTo>
                  <a:pt x="9281" y="12457"/>
                </a:lnTo>
                <a:lnTo>
                  <a:pt x="8768" y="12603"/>
                </a:lnTo>
                <a:lnTo>
                  <a:pt x="8207" y="12676"/>
                </a:lnTo>
                <a:lnTo>
                  <a:pt x="7645" y="12701"/>
                </a:lnTo>
                <a:lnTo>
                  <a:pt x="7083" y="12676"/>
                </a:lnTo>
                <a:lnTo>
                  <a:pt x="6521" y="12603"/>
                </a:lnTo>
                <a:lnTo>
                  <a:pt x="6009" y="12457"/>
                </a:lnTo>
                <a:lnTo>
                  <a:pt x="5471" y="12286"/>
                </a:lnTo>
                <a:lnTo>
                  <a:pt x="4983" y="12041"/>
                </a:lnTo>
                <a:lnTo>
                  <a:pt x="4494" y="11773"/>
                </a:lnTo>
                <a:lnTo>
                  <a:pt x="4055" y="11431"/>
                </a:lnTo>
                <a:lnTo>
                  <a:pt x="3640" y="11065"/>
                </a:lnTo>
                <a:lnTo>
                  <a:pt x="3591" y="10967"/>
                </a:lnTo>
                <a:lnTo>
                  <a:pt x="3542" y="10894"/>
                </a:lnTo>
                <a:lnTo>
                  <a:pt x="3517" y="10796"/>
                </a:lnTo>
                <a:lnTo>
                  <a:pt x="3493" y="10698"/>
                </a:lnTo>
                <a:lnTo>
                  <a:pt x="3517" y="10625"/>
                </a:lnTo>
                <a:lnTo>
                  <a:pt x="3542" y="10527"/>
                </a:lnTo>
                <a:lnTo>
                  <a:pt x="3591" y="10430"/>
                </a:lnTo>
                <a:lnTo>
                  <a:pt x="3640" y="10356"/>
                </a:lnTo>
                <a:lnTo>
                  <a:pt x="3713" y="10307"/>
                </a:lnTo>
                <a:lnTo>
                  <a:pt x="3811" y="10259"/>
                </a:lnTo>
                <a:lnTo>
                  <a:pt x="3884" y="10234"/>
                </a:lnTo>
                <a:lnTo>
                  <a:pt x="3981" y="10210"/>
                </a:lnTo>
                <a:lnTo>
                  <a:pt x="4079" y="10234"/>
                </a:lnTo>
                <a:lnTo>
                  <a:pt x="4177" y="10259"/>
                </a:lnTo>
                <a:lnTo>
                  <a:pt x="4250" y="10307"/>
                </a:lnTo>
                <a:lnTo>
                  <a:pt x="4323" y="10356"/>
                </a:lnTo>
                <a:lnTo>
                  <a:pt x="4690" y="10674"/>
                </a:lnTo>
                <a:lnTo>
                  <a:pt x="5056" y="10942"/>
                </a:lnTo>
                <a:lnTo>
                  <a:pt x="5447" y="11187"/>
                </a:lnTo>
                <a:lnTo>
                  <a:pt x="5862" y="11382"/>
                </a:lnTo>
                <a:lnTo>
                  <a:pt x="6277" y="11529"/>
                </a:lnTo>
                <a:lnTo>
                  <a:pt x="6717" y="11651"/>
                </a:lnTo>
                <a:lnTo>
                  <a:pt x="7181" y="11700"/>
                </a:lnTo>
                <a:lnTo>
                  <a:pt x="7645" y="11724"/>
                </a:lnTo>
                <a:lnTo>
                  <a:pt x="8109" y="11700"/>
                </a:lnTo>
                <a:lnTo>
                  <a:pt x="8573" y="11651"/>
                </a:lnTo>
                <a:lnTo>
                  <a:pt x="9013" y="11529"/>
                </a:lnTo>
                <a:lnTo>
                  <a:pt x="9428" y="11382"/>
                </a:lnTo>
                <a:lnTo>
                  <a:pt x="9843" y="11187"/>
                </a:lnTo>
                <a:lnTo>
                  <a:pt x="10234" y="10942"/>
                </a:lnTo>
                <a:lnTo>
                  <a:pt x="10600" y="10674"/>
                </a:lnTo>
                <a:lnTo>
                  <a:pt x="10966" y="10356"/>
                </a:lnTo>
                <a:lnTo>
                  <a:pt x="11040" y="10307"/>
                </a:lnTo>
                <a:lnTo>
                  <a:pt x="11113" y="10259"/>
                </a:lnTo>
                <a:lnTo>
                  <a:pt x="11211" y="10234"/>
                </a:lnTo>
                <a:lnTo>
                  <a:pt x="11308" y="10210"/>
                </a:lnTo>
                <a:close/>
                <a:moveTo>
                  <a:pt x="7254" y="1"/>
                </a:moveTo>
                <a:lnTo>
                  <a:pt x="6863" y="50"/>
                </a:lnTo>
                <a:lnTo>
                  <a:pt x="6473" y="99"/>
                </a:lnTo>
                <a:lnTo>
                  <a:pt x="6106" y="147"/>
                </a:lnTo>
                <a:lnTo>
                  <a:pt x="5740" y="245"/>
                </a:lnTo>
                <a:lnTo>
                  <a:pt x="5374" y="343"/>
                </a:lnTo>
                <a:lnTo>
                  <a:pt x="5007" y="465"/>
                </a:lnTo>
                <a:lnTo>
                  <a:pt x="4665" y="611"/>
                </a:lnTo>
                <a:lnTo>
                  <a:pt x="4323" y="758"/>
                </a:lnTo>
                <a:lnTo>
                  <a:pt x="4006" y="929"/>
                </a:lnTo>
                <a:lnTo>
                  <a:pt x="3688" y="1100"/>
                </a:lnTo>
                <a:lnTo>
                  <a:pt x="3371" y="1295"/>
                </a:lnTo>
                <a:lnTo>
                  <a:pt x="3078" y="1515"/>
                </a:lnTo>
                <a:lnTo>
                  <a:pt x="2785" y="1735"/>
                </a:lnTo>
                <a:lnTo>
                  <a:pt x="2516" y="1979"/>
                </a:lnTo>
                <a:lnTo>
                  <a:pt x="2247" y="2248"/>
                </a:lnTo>
                <a:lnTo>
                  <a:pt x="1979" y="2516"/>
                </a:lnTo>
                <a:lnTo>
                  <a:pt x="1735" y="2785"/>
                </a:lnTo>
                <a:lnTo>
                  <a:pt x="1515" y="3078"/>
                </a:lnTo>
                <a:lnTo>
                  <a:pt x="1295" y="3371"/>
                </a:lnTo>
                <a:lnTo>
                  <a:pt x="1100" y="3689"/>
                </a:lnTo>
                <a:lnTo>
                  <a:pt x="929" y="4006"/>
                </a:lnTo>
                <a:lnTo>
                  <a:pt x="758" y="4324"/>
                </a:lnTo>
                <a:lnTo>
                  <a:pt x="611" y="4666"/>
                </a:lnTo>
                <a:lnTo>
                  <a:pt x="465" y="5008"/>
                </a:lnTo>
                <a:lnTo>
                  <a:pt x="342" y="5374"/>
                </a:lnTo>
                <a:lnTo>
                  <a:pt x="245" y="5740"/>
                </a:lnTo>
                <a:lnTo>
                  <a:pt x="147" y="6107"/>
                </a:lnTo>
                <a:lnTo>
                  <a:pt x="98" y="6473"/>
                </a:lnTo>
                <a:lnTo>
                  <a:pt x="49" y="6864"/>
                </a:lnTo>
                <a:lnTo>
                  <a:pt x="1" y="7255"/>
                </a:lnTo>
                <a:lnTo>
                  <a:pt x="1" y="7645"/>
                </a:lnTo>
                <a:lnTo>
                  <a:pt x="1" y="8036"/>
                </a:lnTo>
                <a:lnTo>
                  <a:pt x="49" y="8427"/>
                </a:lnTo>
                <a:lnTo>
                  <a:pt x="98" y="8818"/>
                </a:lnTo>
                <a:lnTo>
                  <a:pt x="147" y="9184"/>
                </a:lnTo>
                <a:lnTo>
                  <a:pt x="245" y="9550"/>
                </a:lnTo>
                <a:lnTo>
                  <a:pt x="342" y="9917"/>
                </a:lnTo>
                <a:lnTo>
                  <a:pt x="465" y="10283"/>
                </a:lnTo>
                <a:lnTo>
                  <a:pt x="611" y="10625"/>
                </a:lnTo>
                <a:lnTo>
                  <a:pt x="758" y="10967"/>
                </a:lnTo>
                <a:lnTo>
                  <a:pt x="929" y="11284"/>
                </a:lnTo>
                <a:lnTo>
                  <a:pt x="1100" y="11602"/>
                </a:lnTo>
                <a:lnTo>
                  <a:pt x="1295" y="11919"/>
                </a:lnTo>
                <a:lnTo>
                  <a:pt x="1515" y="12212"/>
                </a:lnTo>
                <a:lnTo>
                  <a:pt x="1735" y="12506"/>
                </a:lnTo>
                <a:lnTo>
                  <a:pt x="1979" y="12774"/>
                </a:lnTo>
                <a:lnTo>
                  <a:pt x="2247" y="13043"/>
                </a:lnTo>
                <a:lnTo>
                  <a:pt x="2516" y="13311"/>
                </a:lnTo>
                <a:lnTo>
                  <a:pt x="2785" y="13556"/>
                </a:lnTo>
                <a:lnTo>
                  <a:pt x="3078" y="13776"/>
                </a:lnTo>
                <a:lnTo>
                  <a:pt x="3371" y="13995"/>
                </a:lnTo>
                <a:lnTo>
                  <a:pt x="3688" y="14191"/>
                </a:lnTo>
                <a:lnTo>
                  <a:pt x="4006" y="14362"/>
                </a:lnTo>
                <a:lnTo>
                  <a:pt x="4323" y="14533"/>
                </a:lnTo>
                <a:lnTo>
                  <a:pt x="4665" y="14679"/>
                </a:lnTo>
                <a:lnTo>
                  <a:pt x="5007" y="14826"/>
                </a:lnTo>
                <a:lnTo>
                  <a:pt x="5374" y="14948"/>
                </a:lnTo>
                <a:lnTo>
                  <a:pt x="5740" y="15046"/>
                </a:lnTo>
                <a:lnTo>
                  <a:pt x="6106" y="15143"/>
                </a:lnTo>
                <a:lnTo>
                  <a:pt x="6473" y="15192"/>
                </a:lnTo>
                <a:lnTo>
                  <a:pt x="6863" y="15241"/>
                </a:lnTo>
                <a:lnTo>
                  <a:pt x="7254" y="15290"/>
                </a:lnTo>
                <a:lnTo>
                  <a:pt x="8036" y="15290"/>
                </a:lnTo>
                <a:lnTo>
                  <a:pt x="8426" y="15241"/>
                </a:lnTo>
                <a:lnTo>
                  <a:pt x="8817" y="15192"/>
                </a:lnTo>
                <a:lnTo>
                  <a:pt x="9184" y="15143"/>
                </a:lnTo>
                <a:lnTo>
                  <a:pt x="9550" y="15046"/>
                </a:lnTo>
                <a:lnTo>
                  <a:pt x="9916" y="14948"/>
                </a:lnTo>
                <a:lnTo>
                  <a:pt x="10283" y="14826"/>
                </a:lnTo>
                <a:lnTo>
                  <a:pt x="10625" y="14679"/>
                </a:lnTo>
                <a:lnTo>
                  <a:pt x="10966" y="14533"/>
                </a:lnTo>
                <a:lnTo>
                  <a:pt x="11284" y="14362"/>
                </a:lnTo>
                <a:lnTo>
                  <a:pt x="11601" y="14191"/>
                </a:lnTo>
                <a:lnTo>
                  <a:pt x="11919" y="13995"/>
                </a:lnTo>
                <a:lnTo>
                  <a:pt x="12212" y="13776"/>
                </a:lnTo>
                <a:lnTo>
                  <a:pt x="12505" y="13556"/>
                </a:lnTo>
                <a:lnTo>
                  <a:pt x="12774" y="13311"/>
                </a:lnTo>
                <a:lnTo>
                  <a:pt x="13042" y="13043"/>
                </a:lnTo>
                <a:lnTo>
                  <a:pt x="13311" y="12774"/>
                </a:lnTo>
                <a:lnTo>
                  <a:pt x="13555" y="12506"/>
                </a:lnTo>
                <a:lnTo>
                  <a:pt x="13775" y="12212"/>
                </a:lnTo>
                <a:lnTo>
                  <a:pt x="13995" y="11919"/>
                </a:lnTo>
                <a:lnTo>
                  <a:pt x="14190" y="11602"/>
                </a:lnTo>
                <a:lnTo>
                  <a:pt x="14361" y="11284"/>
                </a:lnTo>
                <a:lnTo>
                  <a:pt x="14532" y="10967"/>
                </a:lnTo>
                <a:lnTo>
                  <a:pt x="14679" y="10625"/>
                </a:lnTo>
                <a:lnTo>
                  <a:pt x="14825" y="10283"/>
                </a:lnTo>
                <a:lnTo>
                  <a:pt x="14947" y="9917"/>
                </a:lnTo>
                <a:lnTo>
                  <a:pt x="15045" y="9550"/>
                </a:lnTo>
                <a:lnTo>
                  <a:pt x="15143" y="9184"/>
                </a:lnTo>
                <a:lnTo>
                  <a:pt x="15192" y="8818"/>
                </a:lnTo>
                <a:lnTo>
                  <a:pt x="15240" y="8427"/>
                </a:lnTo>
                <a:lnTo>
                  <a:pt x="15289" y="8036"/>
                </a:lnTo>
                <a:lnTo>
                  <a:pt x="15289" y="7645"/>
                </a:lnTo>
                <a:lnTo>
                  <a:pt x="15289" y="7255"/>
                </a:lnTo>
                <a:lnTo>
                  <a:pt x="15240" y="6864"/>
                </a:lnTo>
                <a:lnTo>
                  <a:pt x="15192" y="6473"/>
                </a:lnTo>
                <a:lnTo>
                  <a:pt x="15143" y="6107"/>
                </a:lnTo>
                <a:lnTo>
                  <a:pt x="15045" y="5740"/>
                </a:lnTo>
                <a:lnTo>
                  <a:pt x="14947" y="5374"/>
                </a:lnTo>
                <a:lnTo>
                  <a:pt x="14825" y="5008"/>
                </a:lnTo>
                <a:lnTo>
                  <a:pt x="14679" y="4666"/>
                </a:lnTo>
                <a:lnTo>
                  <a:pt x="14532" y="4324"/>
                </a:lnTo>
                <a:lnTo>
                  <a:pt x="14361" y="4006"/>
                </a:lnTo>
                <a:lnTo>
                  <a:pt x="14190" y="3689"/>
                </a:lnTo>
                <a:lnTo>
                  <a:pt x="13995" y="3371"/>
                </a:lnTo>
                <a:lnTo>
                  <a:pt x="13775" y="3078"/>
                </a:lnTo>
                <a:lnTo>
                  <a:pt x="13555" y="2785"/>
                </a:lnTo>
                <a:lnTo>
                  <a:pt x="13311" y="2516"/>
                </a:lnTo>
                <a:lnTo>
                  <a:pt x="13042" y="2248"/>
                </a:lnTo>
                <a:lnTo>
                  <a:pt x="12774" y="1979"/>
                </a:lnTo>
                <a:lnTo>
                  <a:pt x="12505" y="1735"/>
                </a:lnTo>
                <a:lnTo>
                  <a:pt x="12212" y="1515"/>
                </a:lnTo>
                <a:lnTo>
                  <a:pt x="11919" y="1295"/>
                </a:lnTo>
                <a:lnTo>
                  <a:pt x="11601" y="1100"/>
                </a:lnTo>
                <a:lnTo>
                  <a:pt x="11284" y="929"/>
                </a:lnTo>
                <a:lnTo>
                  <a:pt x="10966" y="758"/>
                </a:lnTo>
                <a:lnTo>
                  <a:pt x="10625" y="611"/>
                </a:lnTo>
                <a:lnTo>
                  <a:pt x="10283" y="465"/>
                </a:lnTo>
                <a:lnTo>
                  <a:pt x="9916" y="343"/>
                </a:lnTo>
                <a:lnTo>
                  <a:pt x="9550" y="245"/>
                </a:lnTo>
                <a:lnTo>
                  <a:pt x="9184" y="147"/>
                </a:lnTo>
                <a:lnTo>
                  <a:pt x="8817" y="99"/>
                </a:lnTo>
                <a:lnTo>
                  <a:pt x="8426" y="50"/>
                </a:lnTo>
                <a:lnTo>
                  <a:pt x="8036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 rotWithShape="1">
          <a:blip r:embed="rId3">
            <a:alphaModFix/>
          </a:blip>
          <a:srcRect b="17145" l="21730" r="28257" t="7818"/>
          <a:stretch/>
        </p:blipFill>
        <p:spPr>
          <a:xfrm>
            <a:off x="4628353" y="1720775"/>
            <a:ext cx="1913100" cy="191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 rotWithShape="1">
          <a:blip r:embed="rId4">
            <a:alphaModFix/>
          </a:blip>
          <a:srcRect b="21825" l="5446" r="0" t="5737"/>
          <a:stretch/>
        </p:blipFill>
        <p:spPr>
          <a:xfrm>
            <a:off x="619037" y="1786173"/>
            <a:ext cx="1812600" cy="1847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3473" y="1720775"/>
            <a:ext cx="1913100" cy="191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 rotWithShape="1">
          <a:blip r:embed="rId6">
            <a:alphaModFix/>
          </a:blip>
          <a:srcRect b="20284" l="18845" r="7625" t="22432"/>
          <a:stretch/>
        </p:blipFill>
        <p:spPr>
          <a:xfrm>
            <a:off x="6683267" y="1720775"/>
            <a:ext cx="1841700" cy="19131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6" name="Google Shape;306;p41"/>
          <p:cNvSpPr txBox="1"/>
          <p:nvPr/>
        </p:nvSpPr>
        <p:spPr>
          <a:xfrm>
            <a:off x="1113050" y="1071750"/>
            <a:ext cx="5933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Feels </a:t>
            </a:r>
            <a:r>
              <a:rPr lang="en" sz="3000">
                <a:solidFill>
                  <a:schemeClr val="dk1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unconfident</a:t>
            </a: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about running unless with a partner at equal level.</a:t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Difficult to find blacksmithing place so </a:t>
            </a:r>
            <a:r>
              <a:rPr lang="en" sz="3000">
                <a:solidFill>
                  <a:schemeClr val="dk1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dropped hobby</a:t>
            </a: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for bit.</a:t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Travels 3 hours</a:t>
            </a:r>
            <a:r>
              <a:rPr lang="en" sz="3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to go blacksmithing every week.</a:t>
            </a:r>
            <a:endParaRPr sz="3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7" name="Google Shape;307;p41"/>
          <p:cNvSpPr/>
          <p:nvPr/>
        </p:nvSpPr>
        <p:spPr>
          <a:xfrm>
            <a:off x="7101497" y="722850"/>
            <a:ext cx="766805" cy="749775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41"/>
          <p:cNvSpPr/>
          <p:nvPr/>
        </p:nvSpPr>
        <p:spPr>
          <a:xfrm>
            <a:off x="7080088" y="3789150"/>
            <a:ext cx="732539" cy="749787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41"/>
          <p:cNvSpPr/>
          <p:nvPr/>
        </p:nvSpPr>
        <p:spPr>
          <a:xfrm>
            <a:off x="7101500" y="2408376"/>
            <a:ext cx="689719" cy="690981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2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42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6" name="Google Shape;316;p42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7" name="Google Shape;317;p42"/>
          <p:cNvSpPr txBox="1"/>
          <p:nvPr/>
        </p:nvSpPr>
        <p:spPr>
          <a:xfrm>
            <a:off x="1094775" y="1952275"/>
            <a:ext cx="3109200" cy="1434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It can feel too difficult to start a new hobby.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8" name="Google Shape;318;p42"/>
          <p:cNvSpPr txBox="1"/>
          <p:nvPr/>
        </p:nvSpPr>
        <p:spPr>
          <a:xfrm>
            <a:off x="5202725" y="1645975"/>
            <a:ext cx="3109200" cy="20469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Make learning new things accessible to wide range of people. Encourage passion.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4343800" y="24486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3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5" name="Google Shape;325;p43"/>
          <p:cNvSpPr txBox="1"/>
          <p:nvPr/>
        </p:nvSpPr>
        <p:spPr>
          <a:xfrm>
            <a:off x="1318550" y="625000"/>
            <a:ext cx="6883800" cy="15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“I </a:t>
            </a:r>
            <a:r>
              <a:rPr lang="en" sz="3600">
                <a:solidFill>
                  <a:srgbClr val="434343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don’t remember</a:t>
            </a:r>
            <a:r>
              <a:rPr lang="en" sz="3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much…”</a:t>
            </a:r>
            <a:endParaRPr sz="3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Tells an </a:t>
            </a:r>
            <a:r>
              <a:rPr lang="en" sz="3600">
                <a:solidFill>
                  <a:srgbClr val="434343"/>
                </a:solidFill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extremely detailed</a:t>
            </a:r>
            <a:r>
              <a:rPr lang="en" sz="3600">
                <a:solidFill>
                  <a:srgbClr val="434343"/>
                </a:solidFill>
                <a:highlight>
                  <a:srgbClr val="FF9900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" sz="36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story with emotional impact</a:t>
            </a:r>
            <a:endParaRPr sz="36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26" name="Google Shape;326;p43"/>
          <p:cNvCxnSpPr/>
          <p:nvPr/>
        </p:nvCxnSpPr>
        <p:spPr>
          <a:xfrm>
            <a:off x="4537775" y="2097625"/>
            <a:ext cx="0" cy="539400"/>
          </a:xfrm>
          <a:prstGeom prst="straightConnector1">
            <a:avLst/>
          </a:pr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7" name="Google Shape;327;p43"/>
          <p:cNvSpPr/>
          <p:nvPr/>
        </p:nvSpPr>
        <p:spPr>
          <a:xfrm>
            <a:off x="7198075" y="1181525"/>
            <a:ext cx="713024" cy="651264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3"/>
          <p:cNvSpPr/>
          <p:nvPr/>
        </p:nvSpPr>
        <p:spPr>
          <a:xfrm>
            <a:off x="7531950" y="3066527"/>
            <a:ext cx="670403" cy="651290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44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5" name="Google Shape;335;p44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6" name="Google Shape;336;p44"/>
          <p:cNvSpPr txBox="1"/>
          <p:nvPr/>
        </p:nvSpPr>
        <p:spPr>
          <a:xfrm>
            <a:off x="1094775" y="2013025"/>
            <a:ext cx="3109200" cy="13743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People remember stories better than actual content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7" name="Google Shape;337;p44"/>
          <p:cNvSpPr txBox="1"/>
          <p:nvPr/>
        </p:nvSpPr>
        <p:spPr>
          <a:xfrm>
            <a:off x="5202725" y="1995475"/>
            <a:ext cx="3109200" cy="14094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Harness emotional connection to enhance retention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8" name="Google Shape;338;p44"/>
          <p:cNvSpPr/>
          <p:nvPr/>
        </p:nvSpPr>
        <p:spPr>
          <a:xfrm>
            <a:off x="4343800" y="24433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5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4" name="Google Shape;344;p45"/>
          <p:cNvSpPr txBox="1"/>
          <p:nvPr/>
        </p:nvSpPr>
        <p:spPr>
          <a:xfrm>
            <a:off x="479475" y="925475"/>
            <a:ext cx="7611600" cy="20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Stanford physics labs &gt; NYU physics labs - </a:t>
            </a: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less step-by-step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guidance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Enjoys </a:t>
            </a: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open-studio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style blacksmithing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5" name="Google Shape;345;p45"/>
          <p:cNvSpPr/>
          <p:nvPr/>
        </p:nvSpPr>
        <p:spPr>
          <a:xfrm>
            <a:off x="6249800" y="3350226"/>
            <a:ext cx="916408" cy="870763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5"/>
          <p:cNvSpPr/>
          <p:nvPr/>
        </p:nvSpPr>
        <p:spPr>
          <a:xfrm>
            <a:off x="7637125" y="1084728"/>
            <a:ext cx="869400" cy="644700"/>
          </a:xfrm>
          <a:prstGeom prst="cloudCallout">
            <a:avLst>
              <a:gd fmla="val -51189" name="adj1"/>
              <a:gd fmla="val 107395" name="adj2"/>
            </a:avLst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2" name="Google Shape;352;p46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3" name="Google Shape;353;p46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4" name="Google Shape;354;p46"/>
          <p:cNvSpPr txBox="1"/>
          <p:nvPr/>
        </p:nvSpPr>
        <p:spPr>
          <a:xfrm>
            <a:off x="830475" y="2039775"/>
            <a:ext cx="3373500" cy="1331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Students learn better when exploring on their own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5" name="Google Shape;355;p46"/>
          <p:cNvSpPr txBox="1"/>
          <p:nvPr/>
        </p:nvSpPr>
        <p:spPr>
          <a:xfrm>
            <a:off x="5202725" y="1645975"/>
            <a:ext cx="3109200" cy="17904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Promote self-discovery and problem generation in learning process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6" name="Google Shape;356;p46"/>
          <p:cNvSpPr/>
          <p:nvPr/>
        </p:nvSpPr>
        <p:spPr>
          <a:xfrm>
            <a:off x="4343800" y="24486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7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2" name="Google Shape;362;p47"/>
          <p:cNvSpPr txBox="1"/>
          <p:nvPr/>
        </p:nvSpPr>
        <p:spPr>
          <a:xfrm>
            <a:off x="864750" y="933250"/>
            <a:ext cx="6421200" cy="13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Memory can be used as a </a:t>
            </a: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crutch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.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Uses memory as a </a:t>
            </a:r>
            <a:r>
              <a:rPr lang="en" sz="3600">
                <a:highlight>
                  <a:srgbClr val="FFB600"/>
                </a:highlight>
                <a:latin typeface="Raleway"/>
                <a:ea typeface="Raleway"/>
                <a:cs typeface="Raleway"/>
                <a:sym typeface="Raleway"/>
              </a:rPr>
              <a:t>foundation</a:t>
            </a:r>
            <a:r>
              <a:rPr lang="en" sz="3600">
                <a:latin typeface="Raleway"/>
                <a:ea typeface="Raleway"/>
                <a:cs typeface="Raleway"/>
                <a:sym typeface="Raleway"/>
              </a:rPr>
              <a:t> for discovering insights in math proof</a:t>
            </a:r>
            <a:endParaRPr sz="36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47"/>
          <p:cNvSpPr/>
          <p:nvPr/>
        </p:nvSpPr>
        <p:spPr>
          <a:xfrm>
            <a:off x="6787076" y="1147302"/>
            <a:ext cx="800561" cy="736309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7"/>
          <p:cNvSpPr/>
          <p:nvPr/>
        </p:nvSpPr>
        <p:spPr>
          <a:xfrm>
            <a:off x="6845157" y="3219157"/>
            <a:ext cx="800531" cy="839133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4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0" name="Google Shape;370;p48"/>
          <p:cNvSpPr txBox="1"/>
          <p:nvPr/>
        </p:nvSpPr>
        <p:spPr>
          <a:xfrm>
            <a:off x="5202725" y="815575"/>
            <a:ext cx="1524000" cy="73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B600"/>
                </a:solidFill>
                <a:latin typeface="Raleway"/>
                <a:ea typeface="Raleway"/>
                <a:cs typeface="Raleway"/>
                <a:sym typeface="Raleway"/>
              </a:rPr>
              <a:t>Need</a:t>
            </a:r>
            <a:endParaRPr b="1" sz="3600">
              <a:solidFill>
                <a:srgbClr val="FFB6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8"/>
          <p:cNvSpPr txBox="1"/>
          <p:nvPr/>
        </p:nvSpPr>
        <p:spPr>
          <a:xfrm>
            <a:off x="1094775" y="815575"/>
            <a:ext cx="2421300" cy="8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Insight</a:t>
            </a:r>
            <a:endParaRPr b="1" sz="3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8"/>
          <p:cNvSpPr txBox="1"/>
          <p:nvPr/>
        </p:nvSpPr>
        <p:spPr>
          <a:xfrm>
            <a:off x="1094775" y="1938650"/>
            <a:ext cx="3109200" cy="1451400"/>
          </a:xfrm>
          <a:prstGeom prst="rect">
            <a:avLst/>
          </a:prstGeom>
          <a:noFill/>
          <a:ln cap="flat" cmpd="sng" w="1905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Memory without understanding is not learning</a:t>
            </a:r>
            <a:endParaRPr sz="24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8"/>
          <p:cNvSpPr txBox="1"/>
          <p:nvPr/>
        </p:nvSpPr>
        <p:spPr>
          <a:xfrm>
            <a:off x="5202725" y="2186925"/>
            <a:ext cx="3109200" cy="1037100"/>
          </a:xfrm>
          <a:prstGeom prst="rect">
            <a:avLst/>
          </a:prstGeom>
          <a:solidFill>
            <a:srgbClr val="FFB600"/>
          </a:solidFill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Build foundation for developing insights 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8"/>
          <p:cNvSpPr/>
          <p:nvPr/>
        </p:nvSpPr>
        <p:spPr>
          <a:xfrm>
            <a:off x="4343800" y="2448675"/>
            <a:ext cx="719100" cy="513600"/>
          </a:xfrm>
          <a:prstGeom prst="right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0" name="Google Shape;380;p49"/>
          <p:cNvSpPr txBox="1"/>
          <p:nvPr>
            <p:ph idx="4294967295" type="ctrTitle"/>
          </p:nvPr>
        </p:nvSpPr>
        <p:spPr>
          <a:xfrm>
            <a:off x="685800" y="1507150"/>
            <a:ext cx="65937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B600"/>
                </a:solidFill>
              </a:rPr>
              <a:t>Thanks</a:t>
            </a:r>
            <a:r>
              <a:rPr lang="en" sz="9600">
                <a:solidFill>
                  <a:srgbClr val="FFB600"/>
                </a:solidFill>
              </a:rPr>
              <a:t>!</a:t>
            </a:r>
            <a:endParaRPr sz="9600">
              <a:solidFill>
                <a:srgbClr val="FFB600"/>
              </a:solidFill>
            </a:endParaRPr>
          </a:p>
        </p:txBody>
      </p:sp>
      <p:sp>
        <p:nvSpPr>
          <p:cNvPr id="381" name="Google Shape;381;p49"/>
          <p:cNvSpPr txBox="1"/>
          <p:nvPr>
            <p:ph idx="4294967295" type="subTitle"/>
          </p:nvPr>
        </p:nvSpPr>
        <p:spPr>
          <a:xfrm>
            <a:off x="685800" y="2860000"/>
            <a:ext cx="6593700" cy="19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3600"/>
              <a:t>Any questions?</a:t>
            </a:r>
            <a:endParaRPr b="1" sz="3600"/>
          </a:p>
        </p:txBody>
      </p:sp>
      <p:sp>
        <p:nvSpPr>
          <p:cNvPr id="382" name="Google Shape;382;p49"/>
          <p:cNvSpPr/>
          <p:nvPr/>
        </p:nvSpPr>
        <p:spPr>
          <a:xfrm>
            <a:off x="8054234" y="327815"/>
            <a:ext cx="798007" cy="725835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50"/>
          <p:cNvSpPr txBox="1"/>
          <p:nvPr/>
        </p:nvSpPr>
        <p:spPr>
          <a:xfrm>
            <a:off x="573650" y="933225"/>
            <a:ext cx="35703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</a:t>
            </a: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Education is learning where to look for things”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“Memory can be a crutch”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“Learning to learn”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“Little gems”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“Can you show me that like a hundred more times in slow motion?”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“These are the best two razors in the world… if you don’t pass you should pick up something else like plumbing.”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“Learning is building intuition for something”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“You can spend too much time on anything. Limit yourself.”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“Memorizing gets in the way of learning for lots of people”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Contradiction: “I won’t remember much” → remembers extremely detailed story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t/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9" name="Google Shape;389;p50"/>
          <p:cNvSpPr txBox="1"/>
          <p:nvPr/>
        </p:nvSpPr>
        <p:spPr>
          <a:xfrm>
            <a:off x="4880225" y="3339100"/>
            <a:ext cx="3638700" cy="13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Wants to feel less intimidated when picking up new skill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Entertained by conservative Japanese professor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Feels confident in haircutting ability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Amazed by first floral arrangement experience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Husband is close to her, his skills are accessible to her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Humans like to be able to predict a song and feel confident, but the song should not be too predictable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Feels privilege to understand the new words rappers use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Enjoys open-studio style blacksmithing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0" name="Google Shape;390;p50"/>
          <p:cNvSpPr txBox="1"/>
          <p:nvPr/>
        </p:nvSpPr>
        <p:spPr>
          <a:xfrm>
            <a:off x="5059925" y="988875"/>
            <a:ext cx="3459000" cy="17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Remember negative previous experiences with skill/activity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Husband knows guitar so she thinks “what’s the point?”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Challenged to come up with problem and solution on own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Contradiction - She is not deterred by her friend’s expertise but is by her husband’s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People more interested in what they have to say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Deconstructing what people actually want in their hairstyles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French system in setting up foundation is good to have before learning the actual skills used in the workforce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Memory serves to help draw connections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Wants to do things she’s bad at with people who are also bad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digital age, not worth to memorize things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Anticipates where the formula comes from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Quality of professors greatly affects quality of students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Many professors aren’t trained to teach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aleway"/>
              <a:buChar char="●"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Important to be self aware when learning to teach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1" name="Google Shape;391;p50"/>
          <p:cNvSpPr txBox="1"/>
          <p:nvPr/>
        </p:nvSpPr>
        <p:spPr>
          <a:xfrm>
            <a:off x="629300" y="3210675"/>
            <a:ext cx="3459000" cy="13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Perfectionism in flower arranging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Travels 3 hours to do blacksmithing every week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Asked interviewers to start Habitat for Humanity at Stanford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Laughed when explained that he was just learning how to write his raps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Asks domain experts for list of readings and the learns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Learns from Twitter, reddit, students, lab work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Follows intuition when writing rap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  <a:p>
            <a:pPr indent="-279400" lvl="0" marL="457200" rtl="0" algn="l">
              <a:spcBef>
                <a:spcPts val="0"/>
              </a:spcBef>
              <a:spcAft>
                <a:spcPts val="0"/>
              </a:spcAft>
              <a:buSzPts val="800"/>
              <a:buFont typeface="Raleway"/>
              <a:buChar char="●"/>
            </a:pPr>
            <a:r>
              <a:rPr lang="en" sz="800">
                <a:latin typeface="Raleway"/>
                <a:ea typeface="Raleway"/>
                <a:cs typeface="Raleway"/>
                <a:sym typeface="Raleway"/>
              </a:rPr>
              <a:t>Uses analogies and concrete examples when teaching</a:t>
            </a:r>
            <a:endParaRPr sz="8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92" name="Google Shape;392;p50"/>
          <p:cNvSpPr/>
          <p:nvPr/>
        </p:nvSpPr>
        <p:spPr>
          <a:xfrm>
            <a:off x="853752" y="701554"/>
            <a:ext cx="250730" cy="231680"/>
          </a:xfrm>
          <a:custGeom>
            <a:rect b="b" l="l" r="r" t="t"/>
            <a:pathLst>
              <a:path extrusionOk="0" h="14752" w="16218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50"/>
          <p:cNvSpPr/>
          <p:nvPr/>
        </p:nvSpPr>
        <p:spPr>
          <a:xfrm>
            <a:off x="853749" y="3018470"/>
            <a:ext cx="250740" cy="245591"/>
          </a:xfrm>
          <a:custGeom>
            <a:rect b="b" l="l" r="r" t="t"/>
            <a:pathLst>
              <a:path extrusionOk="0" h="16267" w="16266">
                <a:moveTo>
                  <a:pt x="11503" y="5349"/>
                </a:moveTo>
                <a:lnTo>
                  <a:pt x="11650" y="5398"/>
                </a:lnTo>
                <a:lnTo>
                  <a:pt x="11796" y="5447"/>
                </a:lnTo>
                <a:lnTo>
                  <a:pt x="11919" y="5545"/>
                </a:lnTo>
                <a:lnTo>
                  <a:pt x="12065" y="5691"/>
                </a:lnTo>
                <a:lnTo>
                  <a:pt x="12163" y="5838"/>
                </a:lnTo>
                <a:lnTo>
                  <a:pt x="12212" y="6033"/>
                </a:lnTo>
                <a:lnTo>
                  <a:pt x="12236" y="6229"/>
                </a:lnTo>
                <a:lnTo>
                  <a:pt x="12236" y="6375"/>
                </a:lnTo>
                <a:lnTo>
                  <a:pt x="12187" y="6522"/>
                </a:lnTo>
                <a:lnTo>
                  <a:pt x="12138" y="6644"/>
                </a:lnTo>
                <a:lnTo>
                  <a:pt x="12041" y="6766"/>
                </a:lnTo>
                <a:lnTo>
                  <a:pt x="7938" y="10893"/>
                </a:lnTo>
                <a:lnTo>
                  <a:pt x="7816" y="11015"/>
                </a:lnTo>
                <a:lnTo>
                  <a:pt x="7645" y="11113"/>
                </a:lnTo>
                <a:lnTo>
                  <a:pt x="7474" y="11186"/>
                </a:lnTo>
                <a:lnTo>
                  <a:pt x="7303" y="11211"/>
                </a:lnTo>
                <a:lnTo>
                  <a:pt x="7083" y="11211"/>
                </a:lnTo>
                <a:lnTo>
                  <a:pt x="6912" y="11162"/>
                </a:lnTo>
                <a:lnTo>
                  <a:pt x="6765" y="11064"/>
                </a:lnTo>
                <a:lnTo>
                  <a:pt x="6619" y="10967"/>
                </a:lnTo>
                <a:lnTo>
                  <a:pt x="4567" y="8915"/>
                </a:lnTo>
                <a:lnTo>
                  <a:pt x="4470" y="8769"/>
                </a:lnTo>
                <a:lnTo>
                  <a:pt x="4372" y="8622"/>
                </a:lnTo>
                <a:lnTo>
                  <a:pt x="4323" y="8451"/>
                </a:lnTo>
                <a:lnTo>
                  <a:pt x="4323" y="8280"/>
                </a:lnTo>
                <a:lnTo>
                  <a:pt x="4323" y="8109"/>
                </a:lnTo>
                <a:lnTo>
                  <a:pt x="4372" y="7938"/>
                </a:lnTo>
                <a:lnTo>
                  <a:pt x="4470" y="7792"/>
                </a:lnTo>
                <a:lnTo>
                  <a:pt x="4567" y="7670"/>
                </a:lnTo>
                <a:lnTo>
                  <a:pt x="4714" y="7547"/>
                </a:lnTo>
                <a:lnTo>
                  <a:pt x="4860" y="7474"/>
                </a:lnTo>
                <a:lnTo>
                  <a:pt x="5031" y="7425"/>
                </a:lnTo>
                <a:lnTo>
                  <a:pt x="5202" y="7401"/>
                </a:lnTo>
                <a:lnTo>
                  <a:pt x="5373" y="7425"/>
                </a:lnTo>
                <a:lnTo>
                  <a:pt x="5520" y="7474"/>
                </a:lnTo>
                <a:lnTo>
                  <a:pt x="5691" y="7547"/>
                </a:lnTo>
                <a:lnTo>
                  <a:pt x="5813" y="7670"/>
                </a:lnTo>
                <a:lnTo>
                  <a:pt x="7181" y="9013"/>
                </a:lnTo>
                <a:lnTo>
                  <a:pt x="10673" y="5667"/>
                </a:lnTo>
                <a:lnTo>
                  <a:pt x="10820" y="5520"/>
                </a:lnTo>
                <a:lnTo>
                  <a:pt x="10991" y="5423"/>
                </a:lnTo>
                <a:lnTo>
                  <a:pt x="11161" y="5374"/>
                </a:lnTo>
                <a:lnTo>
                  <a:pt x="11357" y="5349"/>
                </a:lnTo>
                <a:close/>
                <a:moveTo>
                  <a:pt x="7718" y="1"/>
                </a:moveTo>
                <a:lnTo>
                  <a:pt x="7303" y="50"/>
                </a:lnTo>
                <a:lnTo>
                  <a:pt x="6887" y="98"/>
                </a:lnTo>
                <a:lnTo>
                  <a:pt x="6497" y="172"/>
                </a:lnTo>
                <a:lnTo>
                  <a:pt x="6106" y="245"/>
                </a:lnTo>
                <a:lnTo>
                  <a:pt x="5715" y="367"/>
                </a:lnTo>
                <a:lnTo>
                  <a:pt x="5349" y="489"/>
                </a:lnTo>
                <a:lnTo>
                  <a:pt x="4958" y="636"/>
                </a:lnTo>
                <a:lnTo>
                  <a:pt x="4616" y="807"/>
                </a:lnTo>
                <a:lnTo>
                  <a:pt x="4250" y="978"/>
                </a:lnTo>
                <a:lnTo>
                  <a:pt x="3908" y="1173"/>
                </a:lnTo>
                <a:lnTo>
                  <a:pt x="3590" y="1393"/>
                </a:lnTo>
                <a:lnTo>
                  <a:pt x="3273" y="1613"/>
                </a:lnTo>
                <a:lnTo>
                  <a:pt x="2955" y="1857"/>
                </a:lnTo>
                <a:lnTo>
                  <a:pt x="2662" y="2125"/>
                </a:lnTo>
                <a:lnTo>
                  <a:pt x="2394" y="2394"/>
                </a:lnTo>
                <a:lnTo>
                  <a:pt x="2125" y="2663"/>
                </a:lnTo>
                <a:lnTo>
                  <a:pt x="1856" y="2956"/>
                </a:lnTo>
                <a:lnTo>
                  <a:pt x="1612" y="3273"/>
                </a:lnTo>
                <a:lnTo>
                  <a:pt x="1392" y="3591"/>
                </a:lnTo>
                <a:lnTo>
                  <a:pt x="1172" y="3908"/>
                </a:lnTo>
                <a:lnTo>
                  <a:pt x="977" y="4250"/>
                </a:lnTo>
                <a:lnTo>
                  <a:pt x="806" y="4617"/>
                </a:lnTo>
                <a:lnTo>
                  <a:pt x="635" y="4959"/>
                </a:lnTo>
                <a:lnTo>
                  <a:pt x="489" y="5349"/>
                </a:lnTo>
                <a:lnTo>
                  <a:pt x="366" y="5716"/>
                </a:lnTo>
                <a:lnTo>
                  <a:pt x="244" y="6106"/>
                </a:lnTo>
                <a:lnTo>
                  <a:pt x="171" y="6497"/>
                </a:lnTo>
                <a:lnTo>
                  <a:pt x="98" y="6888"/>
                </a:lnTo>
                <a:lnTo>
                  <a:pt x="49" y="7303"/>
                </a:lnTo>
                <a:lnTo>
                  <a:pt x="0" y="7718"/>
                </a:lnTo>
                <a:lnTo>
                  <a:pt x="0" y="8134"/>
                </a:lnTo>
                <a:lnTo>
                  <a:pt x="0" y="8549"/>
                </a:lnTo>
                <a:lnTo>
                  <a:pt x="49" y="8964"/>
                </a:lnTo>
                <a:lnTo>
                  <a:pt x="98" y="9379"/>
                </a:lnTo>
                <a:lnTo>
                  <a:pt x="171" y="9770"/>
                </a:lnTo>
                <a:lnTo>
                  <a:pt x="244" y="10161"/>
                </a:lnTo>
                <a:lnTo>
                  <a:pt x="366" y="10551"/>
                </a:lnTo>
                <a:lnTo>
                  <a:pt x="489" y="10918"/>
                </a:lnTo>
                <a:lnTo>
                  <a:pt x="635" y="11309"/>
                </a:lnTo>
                <a:lnTo>
                  <a:pt x="806" y="11650"/>
                </a:lnTo>
                <a:lnTo>
                  <a:pt x="977" y="12017"/>
                </a:lnTo>
                <a:lnTo>
                  <a:pt x="1172" y="12359"/>
                </a:lnTo>
                <a:lnTo>
                  <a:pt x="1392" y="12676"/>
                </a:lnTo>
                <a:lnTo>
                  <a:pt x="1612" y="12994"/>
                </a:lnTo>
                <a:lnTo>
                  <a:pt x="1856" y="13311"/>
                </a:lnTo>
                <a:lnTo>
                  <a:pt x="2125" y="13604"/>
                </a:lnTo>
                <a:lnTo>
                  <a:pt x="2394" y="13873"/>
                </a:lnTo>
                <a:lnTo>
                  <a:pt x="2662" y="14142"/>
                </a:lnTo>
                <a:lnTo>
                  <a:pt x="2955" y="14410"/>
                </a:lnTo>
                <a:lnTo>
                  <a:pt x="3273" y="14655"/>
                </a:lnTo>
                <a:lnTo>
                  <a:pt x="3590" y="14874"/>
                </a:lnTo>
                <a:lnTo>
                  <a:pt x="3908" y="15094"/>
                </a:lnTo>
                <a:lnTo>
                  <a:pt x="4250" y="15290"/>
                </a:lnTo>
                <a:lnTo>
                  <a:pt x="4616" y="15460"/>
                </a:lnTo>
                <a:lnTo>
                  <a:pt x="4958" y="15631"/>
                </a:lnTo>
                <a:lnTo>
                  <a:pt x="5349" y="15778"/>
                </a:lnTo>
                <a:lnTo>
                  <a:pt x="5715" y="15900"/>
                </a:lnTo>
                <a:lnTo>
                  <a:pt x="6106" y="16022"/>
                </a:lnTo>
                <a:lnTo>
                  <a:pt x="6497" y="16095"/>
                </a:lnTo>
                <a:lnTo>
                  <a:pt x="6887" y="16169"/>
                </a:lnTo>
                <a:lnTo>
                  <a:pt x="7303" y="16218"/>
                </a:lnTo>
                <a:lnTo>
                  <a:pt x="7718" y="16266"/>
                </a:lnTo>
                <a:lnTo>
                  <a:pt x="8548" y="16266"/>
                </a:lnTo>
                <a:lnTo>
                  <a:pt x="8963" y="16218"/>
                </a:lnTo>
                <a:lnTo>
                  <a:pt x="9379" y="16169"/>
                </a:lnTo>
                <a:lnTo>
                  <a:pt x="9769" y="16095"/>
                </a:lnTo>
                <a:lnTo>
                  <a:pt x="10160" y="16022"/>
                </a:lnTo>
                <a:lnTo>
                  <a:pt x="10551" y="15900"/>
                </a:lnTo>
                <a:lnTo>
                  <a:pt x="10942" y="15778"/>
                </a:lnTo>
                <a:lnTo>
                  <a:pt x="11308" y="15631"/>
                </a:lnTo>
                <a:lnTo>
                  <a:pt x="11650" y="15460"/>
                </a:lnTo>
                <a:lnTo>
                  <a:pt x="12016" y="15290"/>
                </a:lnTo>
                <a:lnTo>
                  <a:pt x="12358" y="15094"/>
                </a:lnTo>
                <a:lnTo>
                  <a:pt x="12676" y="14874"/>
                </a:lnTo>
                <a:lnTo>
                  <a:pt x="12993" y="14655"/>
                </a:lnTo>
                <a:lnTo>
                  <a:pt x="13311" y="14410"/>
                </a:lnTo>
                <a:lnTo>
                  <a:pt x="13604" y="14142"/>
                </a:lnTo>
                <a:lnTo>
                  <a:pt x="13872" y="13873"/>
                </a:lnTo>
                <a:lnTo>
                  <a:pt x="14166" y="13604"/>
                </a:lnTo>
                <a:lnTo>
                  <a:pt x="14410" y="13311"/>
                </a:lnTo>
                <a:lnTo>
                  <a:pt x="14654" y="12994"/>
                </a:lnTo>
                <a:lnTo>
                  <a:pt x="14874" y="12676"/>
                </a:lnTo>
                <a:lnTo>
                  <a:pt x="15094" y="12359"/>
                </a:lnTo>
                <a:lnTo>
                  <a:pt x="15289" y="12017"/>
                </a:lnTo>
                <a:lnTo>
                  <a:pt x="15460" y="11650"/>
                </a:lnTo>
                <a:lnTo>
                  <a:pt x="15631" y="11309"/>
                </a:lnTo>
                <a:lnTo>
                  <a:pt x="15777" y="10918"/>
                </a:lnTo>
                <a:lnTo>
                  <a:pt x="15900" y="10551"/>
                </a:lnTo>
                <a:lnTo>
                  <a:pt x="16022" y="10161"/>
                </a:lnTo>
                <a:lnTo>
                  <a:pt x="16095" y="9770"/>
                </a:lnTo>
                <a:lnTo>
                  <a:pt x="16168" y="9379"/>
                </a:lnTo>
                <a:lnTo>
                  <a:pt x="16217" y="8964"/>
                </a:lnTo>
                <a:lnTo>
                  <a:pt x="16266" y="8549"/>
                </a:lnTo>
                <a:lnTo>
                  <a:pt x="16266" y="8134"/>
                </a:lnTo>
                <a:lnTo>
                  <a:pt x="16266" y="7718"/>
                </a:lnTo>
                <a:lnTo>
                  <a:pt x="16217" y="7303"/>
                </a:lnTo>
                <a:lnTo>
                  <a:pt x="16168" y="6888"/>
                </a:lnTo>
                <a:lnTo>
                  <a:pt x="16095" y="6497"/>
                </a:lnTo>
                <a:lnTo>
                  <a:pt x="16022" y="6106"/>
                </a:lnTo>
                <a:lnTo>
                  <a:pt x="15900" y="5716"/>
                </a:lnTo>
                <a:lnTo>
                  <a:pt x="15777" y="5349"/>
                </a:lnTo>
                <a:lnTo>
                  <a:pt x="15631" y="4959"/>
                </a:lnTo>
                <a:lnTo>
                  <a:pt x="15460" y="4617"/>
                </a:lnTo>
                <a:lnTo>
                  <a:pt x="15289" y="4250"/>
                </a:lnTo>
                <a:lnTo>
                  <a:pt x="15094" y="3908"/>
                </a:lnTo>
                <a:lnTo>
                  <a:pt x="14874" y="3591"/>
                </a:lnTo>
                <a:lnTo>
                  <a:pt x="14654" y="3273"/>
                </a:lnTo>
                <a:lnTo>
                  <a:pt x="14410" y="2956"/>
                </a:lnTo>
                <a:lnTo>
                  <a:pt x="14166" y="2663"/>
                </a:lnTo>
                <a:lnTo>
                  <a:pt x="13872" y="2394"/>
                </a:lnTo>
                <a:lnTo>
                  <a:pt x="13604" y="2125"/>
                </a:lnTo>
                <a:lnTo>
                  <a:pt x="13311" y="1857"/>
                </a:lnTo>
                <a:lnTo>
                  <a:pt x="12993" y="1613"/>
                </a:lnTo>
                <a:lnTo>
                  <a:pt x="12676" y="1393"/>
                </a:lnTo>
                <a:lnTo>
                  <a:pt x="12358" y="1173"/>
                </a:lnTo>
                <a:lnTo>
                  <a:pt x="12016" y="978"/>
                </a:lnTo>
                <a:lnTo>
                  <a:pt x="11650" y="807"/>
                </a:lnTo>
                <a:lnTo>
                  <a:pt x="11308" y="636"/>
                </a:lnTo>
                <a:lnTo>
                  <a:pt x="10942" y="489"/>
                </a:lnTo>
                <a:lnTo>
                  <a:pt x="10551" y="367"/>
                </a:lnTo>
                <a:lnTo>
                  <a:pt x="10160" y="245"/>
                </a:lnTo>
                <a:lnTo>
                  <a:pt x="9769" y="172"/>
                </a:lnTo>
                <a:lnTo>
                  <a:pt x="9379" y="98"/>
                </a:lnTo>
                <a:lnTo>
                  <a:pt x="8963" y="50"/>
                </a:lnTo>
                <a:lnTo>
                  <a:pt x="8548" y="1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50"/>
          <p:cNvSpPr/>
          <p:nvPr/>
        </p:nvSpPr>
        <p:spPr>
          <a:xfrm>
            <a:off x="5492475" y="513100"/>
            <a:ext cx="338100" cy="245700"/>
          </a:xfrm>
          <a:prstGeom prst="cloudCallout">
            <a:avLst>
              <a:gd fmla="val -51189" name="adj1"/>
              <a:gd fmla="val 107395" name="adj2"/>
            </a:avLst>
          </a:pr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0"/>
          <p:cNvSpPr/>
          <p:nvPr/>
        </p:nvSpPr>
        <p:spPr>
          <a:xfrm>
            <a:off x="5343976" y="3018415"/>
            <a:ext cx="281496" cy="245688"/>
          </a:xfrm>
          <a:custGeom>
            <a:rect b="b" l="l" r="r" t="t"/>
            <a:pathLst>
              <a:path extrusionOk="0" h="14997" w="16706">
                <a:moveTo>
                  <a:pt x="4299" y="0"/>
                </a:moveTo>
                <a:lnTo>
                  <a:pt x="3859" y="25"/>
                </a:lnTo>
                <a:lnTo>
                  <a:pt x="3444" y="74"/>
                </a:lnTo>
                <a:lnTo>
                  <a:pt x="3029" y="196"/>
                </a:lnTo>
                <a:lnTo>
                  <a:pt x="2614" y="342"/>
                </a:lnTo>
                <a:lnTo>
                  <a:pt x="2247" y="513"/>
                </a:lnTo>
                <a:lnTo>
                  <a:pt x="1905" y="733"/>
                </a:lnTo>
                <a:lnTo>
                  <a:pt x="1563" y="977"/>
                </a:lnTo>
                <a:lnTo>
                  <a:pt x="1270" y="1246"/>
                </a:lnTo>
                <a:lnTo>
                  <a:pt x="977" y="1563"/>
                </a:lnTo>
                <a:lnTo>
                  <a:pt x="733" y="1881"/>
                </a:lnTo>
                <a:lnTo>
                  <a:pt x="513" y="2247"/>
                </a:lnTo>
                <a:lnTo>
                  <a:pt x="342" y="2614"/>
                </a:lnTo>
                <a:lnTo>
                  <a:pt x="196" y="3004"/>
                </a:lnTo>
                <a:lnTo>
                  <a:pt x="98" y="3420"/>
                </a:lnTo>
                <a:lnTo>
                  <a:pt x="25" y="3859"/>
                </a:lnTo>
                <a:lnTo>
                  <a:pt x="0" y="4299"/>
                </a:lnTo>
                <a:lnTo>
                  <a:pt x="0" y="4592"/>
                </a:lnTo>
                <a:lnTo>
                  <a:pt x="25" y="4885"/>
                </a:lnTo>
                <a:lnTo>
                  <a:pt x="122" y="5447"/>
                </a:lnTo>
                <a:lnTo>
                  <a:pt x="245" y="6008"/>
                </a:lnTo>
                <a:lnTo>
                  <a:pt x="440" y="6546"/>
                </a:lnTo>
                <a:lnTo>
                  <a:pt x="660" y="7059"/>
                </a:lnTo>
                <a:lnTo>
                  <a:pt x="928" y="7547"/>
                </a:lnTo>
                <a:lnTo>
                  <a:pt x="1197" y="8011"/>
                </a:lnTo>
                <a:lnTo>
                  <a:pt x="1515" y="8475"/>
                </a:lnTo>
                <a:lnTo>
                  <a:pt x="1856" y="8915"/>
                </a:lnTo>
                <a:lnTo>
                  <a:pt x="2198" y="9330"/>
                </a:lnTo>
                <a:lnTo>
                  <a:pt x="2565" y="9745"/>
                </a:lnTo>
                <a:lnTo>
                  <a:pt x="2931" y="10136"/>
                </a:lnTo>
                <a:lnTo>
                  <a:pt x="3639" y="10869"/>
                </a:lnTo>
                <a:lnTo>
                  <a:pt x="4299" y="11528"/>
                </a:lnTo>
                <a:lnTo>
                  <a:pt x="4861" y="12065"/>
                </a:lnTo>
                <a:lnTo>
                  <a:pt x="5496" y="12627"/>
                </a:lnTo>
                <a:lnTo>
                  <a:pt x="6839" y="13775"/>
                </a:lnTo>
                <a:lnTo>
                  <a:pt x="7913" y="14654"/>
                </a:lnTo>
                <a:lnTo>
                  <a:pt x="8353" y="14996"/>
                </a:lnTo>
                <a:lnTo>
                  <a:pt x="8793" y="14654"/>
                </a:lnTo>
                <a:lnTo>
                  <a:pt x="9843" y="13799"/>
                </a:lnTo>
                <a:lnTo>
                  <a:pt x="11186" y="12651"/>
                </a:lnTo>
                <a:lnTo>
                  <a:pt x="11821" y="12090"/>
                </a:lnTo>
                <a:lnTo>
                  <a:pt x="12407" y="11528"/>
                </a:lnTo>
                <a:lnTo>
                  <a:pt x="13067" y="10869"/>
                </a:lnTo>
                <a:lnTo>
                  <a:pt x="13775" y="10136"/>
                </a:lnTo>
                <a:lnTo>
                  <a:pt x="14141" y="9745"/>
                </a:lnTo>
                <a:lnTo>
                  <a:pt x="14508" y="9330"/>
                </a:lnTo>
                <a:lnTo>
                  <a:pt x="14850" y="8915"/>
                </a:lnTo>
                <a:lnTo>
                  <a:pt x="15191" y="8475"/>
                </a:lnTo>
                <a:lnTo>
                  <a:pt x="15509" y="8011"/>
                </a:lnTo>
                <a:lnTo>
                  <a:pt x="15778" y="7547"/>
                </a:lnTo>
                <a:lnTo>
                  <a:pt x="16046" y="7059"/>
                </a:lnTo>
                <a:lnTo>
                  <a:pt x="16266" y="6546"/>
                </a:lnTo>
                <a:lnTo>
                  <a:pt x="16461" y="6008"/>
                </a:lnTo>
                <a:lnTo>
                  <a:pt x="16584" y="5447"/>
                </a:lnTo>
                <a:lnTo>
                  <a:pt x="16681" y="4885"/>
                </a:lnTo>
                <a:lnTo>
                  <a:pt x="16706" y="4592"/>
                </a:lnTo>
                <a:lnTo>
                  <a:pt x="16706" y="4299"/>
                </a:lnTo>
                <a:lnTo>
                  <a:pt x="16681" y="3859"/>
                </a:lnTo>
                <a:lnTo>
                  <a:pt x="16608" y="3420"/>
                </a:lnTo>
                <a:lnTo>
                  <a:pt x="16510" y="3004"/>
                </a:lnTo>
                <a:lnTo>
                  <a:pt x="16364" y="2614"/>
                </a:lnTo>
                <a:lnTo>
                  <a:pt x="16193" y="2247"/>
                </a:lnTo>
                <a:lnTo>
                  <a:pt x="15973" y="1881"/>
                </a:lnTo>
                <a:lnTo>
                  <a:pt x="15729" y="1563"/>
                </a:lnTo>
                <a:lnTo>
                  <a:pt x="15436" y="1246"/>
                </a:lnTo>
                <a:lnTo>
                  <a:pt x="15143" y="977"/>
                </a:lnTo>
                <a:lnTo>
                  <a:pt x="14801" y="733"/>
                </a:lnTo>
                <a:lnTo>
                  <a:pt x="14459" y="513"/>
                </a:lnTo>
                <a:lnTo>
                  <a:pt x="14092" y="342"/>
                </a:lnTo>
                <a:lnTo>
                  <a:pt x="13677" y="196"/>
                </a:lnTo>
                <a:lnTo>
                  <a:pt x="13262" y="74"/>
                </a:lnTo>
                <a:lnTo>
                  <a:pt x="12847" y="25"/>
                </a:lnTo>
                <a:lnTo>
                  <a:pt x="12407" y="0"/>
                </a:lnTo>
                <a:lnTo>
                  <a:pt x="12065" y="0"/>
                </a:lnTo>
                <a:lnTo>
                  <a:pt x="11723" y="49"/>
                </a:lnTo>
                <a:lnTo>
                  <a:pt x="11381" y="122"/>
                </a:lnTo>
                <a:lnTo>
                  <a:pt x="11064" y="196"/>
                </a:lnTo>
                <a:lnTo>
                  <a:pt x="10746" y="318"/>
                </a:lnTo>
                <a:lnTo>
                  <a:pt x="10453" y="464"/>
                </a:lnTo>
                <a:lnTo>
                  <a:pt x="10160" y="611"/>
                </a:lnTo>
                <a:lnTo>
                  <a:pt x="9892" y="806"/>
                </a:lnTo>
                <a:lnTo>
                  <a:pt x="9647" y="1002"/>
                </a:lnTo>
                <a:lnTo>
                  <a:pt x="9403" y="1221"/>
                </a:lnTo>
                <a:lnTo>
                  <a:pt x="9183" y="1466"/>
                </a:lnTo>
                <a:lnTo>
                  <a:pt x="8964" y="1710"/>
                </a:lnTo>
                <a:lnTo>
                  <a:pt x="8793" y="1979"/>
                </a:lnTo>
                <a:lnTo>
                  <a:pt x="8622" y="2272"/>
                </a:lnTo>
                <a:lnTo>
                  <a:pt x="8475" y="2565"/>
                </a:lnTo>
                <a:lnTo>
                  <a:pt x="8353" y="2858"/>
                </a:lnTo>
                <a:lnTo>
                  <a:pt x="8231" y="2565"/>
                </a:lnTo>
                <a:lnTo>
                  <a:pt x="8084" y="2272"/>
                </a:lnTo>
                <a:lnTo>
                  <a:pt x="7913" y="1979"/>
                </a:lnTo>
                <a:lnTo>
                  <a:pt x="7742" y="1710"/>
                </a:lnTo>
                <a:lnTo>
                  <a:pt x="7523" y="1466"/>
                </a:lnTo>
                <a:lnTo>
                  <a:pt x="7303" y="1221"/>
                </a:lnTo>
                <a:lnTo>
                  <a:pt x="7059" y="1002"/>
                </a:lnTo>
                <a:lnTo>
                  <a:pt x="6814" y="806"/>
                </a:lnTo>
                <a:lnTo>
                  <a:pt x="6546" y="611"/>
                </a:lnTo>
                <a:lnTo>
                  <a:pt x="6253" y="464"/>
                </a:lnTo>
                <a:lnTo>
                  <a:pt x="5960" y="318"/>
                </a:lnTo>
                <a:lnTo>
                  <a:pt x="5642" y="196"/>
                </a:lnTo>
                <a:lnTo>
                  <a:pt x="5325" y="122"/>
                </a:lnTo>
                <a:lnTo>
                  <a:pt x="4983" y="49"/>
                </a:lnTo>
                <a:lnTo>
                  <a:pt x="4641" y="0"/>
                </a:lnTo>
                <a:close/>
              </a:path>
            </a:pathLst>
          </a:custGeom>
          <a:solidFill>
            <a:srgbClr val="FFB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0"/>
          <p:cNvSpPr txBox="1"/>
          <p:nvPr/>
        </p:nvSpPr>
        <p:spPr>
          <a:xfrm>
            <a:off x="753450" y="42800"/>
            <a:ext cx="3039300" cy="3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Elaborated Empathy Map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domain</a:t>
            </a:r>
            <a:endParaRPr/>
          </a:p>
        </p:txBody>
      </p:sp>
      <p:sp>
        <p:nvSpPr>
          <p:cNvPr id="85" name="Google Shape;85;p15"/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2</a:t>
            </a:r>
            <a:endParaRPr sz="9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/>
          <p:nvPr>
            <p:ph idx="4294967295" type="ctrTitle"/>
          </p:nvPr>
        </p:nvSpPr>
        <p:spPr>
          <a:xfrm>
            <a:off x="902800" y="975250"/>
            <a:ext cx="4977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B600"/>
                </a:solidFill>
              </a:rPr>
              <a:t>recall</a:t>
            </a:r>
            <a:endParaRPr sz="7200">
              <a:solidFill>
                <a:srgbClr val="FFB600"/>
              </a:solidFill>
            </a:endParaRPr>
          </a:p>
        </p:txBody>
      </p:sp>
      <p:sp>
        <p:nvSpPr>
          <p:cNvPr id="91" name="Google Shape;91;p16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6"/>
          <p:cNvSpPr txBox="1"/>
          <p:nvPr>
            <p:ph idx="4294967295" type="ctrTitle"/>
          </p:nvPr>
        </p:nvSpPr>
        <p:spPr>
          <a:xfrm>
            <a:off x="2357150" y="2469750"/>
            <a:ext cx="6941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applicability</a:t>
            </a:r>
            <a:endParaRPr sz="7200"/>
          </a:p>
        </p:txBody>
      </p:sp>
      <p:grpSp>
        <p:nvGrpSpPr>
          <p:cNvPr id="93" name="Google Shape;93;p16"/>
          <p:cNvGrpSpPr/>
          <p:nvPr/>
        </p:nvGrpSpPr>
        <p:grpSpPr>
          <a:xfrm>
            <a:off x="7935825" y="210481"/>
            <a:ext cx="920869" cy="981182"/>
            <a:chOff x="5970800" y="1619250"/>
            <a:chExt cx="428650" cy="456725"/>
          </a:xfrm>
        </p:grpSpPr>
        <p:sp>
          <p:nvSpPr>
            <p:cNvPr id="94" name="Google Shape;94;p16"/>
            <p:cNvSpPr/>
            <p:nvPr/>
          </p:nvSpPr>
          <p:spPr>
            <a:xfrm>
              <a:off x="5970800" y="1674200"/>
              <a:ext cx="377975" cy="377950"/>
            </a:xfrm>
            <a:custGeom>
              <a:rect b="b" l="l" r="r" t="t"/>
              <a:pathLst>
                <a:path extrusionOk="0" h="15118" w="15119">
                  <a:moveTo>
                    <a:pt x="7181" y="0"/>
                  </a:moveTo>
                  <a:lnTo>
                    <a:pt x="6790" y="49"/>
                  </a:lnTo>
                  <a:lnTo>
                    <a:pt x="6424" y="98"/>
                  </a:lnTo>
                  <a:lnTo>
                    <a:pt x="6058" y="147"/>
                  </a:lnTo>
                  <a:lnTo>
                    <a:pt x="5691" y="244"/>
                  </a:lnTo>
                  <a:lnTo>
                    <a:pt x="5325" y="342"/>
                  </a:lnTo>
                  <a:lnTo>
                    <a:pt x="4983" y="464"/>
                  </a:lnTo>
                  <a:lnTo>
                    <a:pt x="4641" y="586"/>
                  </a:lnTo>
                  <a:lnTo>
                    <a:pt x="4299" y="733"/>
                  </a:lnTo>
                  <a:lnTo>
                    <a:pt x="3982" y="904"/>
                  </a:lnTo>
                  <a:lnTo>
                    <a:pt x="3664" y="1099"/>
                  </a:lnTo>
                  <a:lnTo>
                    <a:pt x="3347" y="1295"/>
                  </a:lnTo>
                  <a:lnTo>
                    <a:pt x="3053" y="1490"/>
                  </a:lnTo>
                  <a:lnTo>
                    <a:pt x="2760" y="1734"/>
                  </a:lnTo>
                  <a:lnTo>
                    <a:pt x="2492" y="1954"/>
                  </a:lnTo>
                  <a:lnTo>
                    <a:pt x="2223" y="2223"/>
                  </a:lnTo>
                  <a:lnTo>
                    <a:pt x="1979" y="2467"/>
                  </a:lnTo>
                  <a:lnTo>
                    <a:pt x="1735" y="2760"/>
                  </a:lnTo>
                  <a:lnTo>
                    <a:pt x="1515" y="3029"/>
                  </a:lnTo>
                  <a:lnTo>
                    <a:pt x="1295" y="3322"/>
                  </a:lnTo>
                  <a:lnTo>
                    <a:pt x="1100" y="3639"/>
                  </a:lnTo>
                  <a:lnTo>
                    <a:pt x="929" y="3957"/>
                  </a:lnTo>
                  <a:lnTo>
                    <a:pt x="758" y="4274"/>
                  </a:lnTo>
                  <a:lnTo>
                    <a:pt x="611" y="4616"/>
                  </a:lnTo>
                  <a:lnTo>
                    <a:pt x="465" y="4958"/>
                  </a:lnTo>
                  <a:lnTo>
                    <a:pt x="343" y="5300"/>
                  </a:lnTo>
                  <a:lnTo>
                    <a:pt x="245" y="5666"/>
                  </a:lnTo>
                  <a:lnTo>
                    <a:pt x="172" y="6033"/>
                  </a:lnTo>
                  <a:lnTo>
                    <a:pt x="98" y="6399"/>
                  </a:lnTo>
                  <a:lnTo>
                    <a:pt x="49" y="6790"/>
                  </a:lnTo>
                  <a:lnTo>
                    <a:pt x="25" y="7156"/>
                  </a:lnTo>
                  <a:lnTo>
                    <a:pt x="1" y="7547"/>
                  </a:lnTo>
                  <a:lnTo>
                    <a:pt x="25" y="7938"/>
                  </a:lnTo>
                  <a:lnTo>
                    <a:pt x="49" y="8328"/>
                  </a:lnTo>
                  <a:lnTo>
                    <a:pt x="98" y="8695"/>
                  </a:lnTo>
                  <a:lnTo>
                    <a:pt x="172" y="9085"/>
                  </a:lnTo>
                  <a:lnTo>
                    <a:pt x="245" y="9452"/>
                  </a:lnTo>
                  <a:lnTo>
                    <a:pt x="343" y="9794"/>
                  </a:lnTo>
                  <a:lnTo>
                    <a:pt x="465" y="10160"/>
                  </a:lnTo>
                  <a:lnTo>
                    <a:pt x="611" y="10502"/>
                  </a:lnTo>
                  <a:lnTo>
                    <a:pt x="758" y="10820"/>
                  </a:lnTo>
                  <a:lnTo>
                    <a:pt x="929" y="11161"/>
                  </a:lnTo>
                  <a:lnTo>
                    <a:pt x="1100" y="11479"/>
                  </a:lnTo>
                  <a:lnTo>
                    <a:pt x="1295" y="11772"/>
                  </a:lnTo>
                  <a:lnTo>
                    <a:pt x="1515" y="12065"/>
                  </a:lnTo>
                  <a:lnTo>
                    <a:pt x="1735" y="12358"/>
                  </a:lnTo>
                  <a:lnTo>
                    <a:pt x="1979" y="12627"/>
                  </a:lnTo>
                  <a:lnTo>
                    <a:pt x="2223" y="12895"/>
                  </a:lnTo>
                  <a:lnTo>
                    <a:pt x="2492" y="13140"/>
                  </a:lnTo>
                  <a:lnTo>
                    <a:pt x="2760" y="13384"/>
                  </a:lnTo>
                  <a:lnTo>
                    <a:pt x="3053" y="13604"/>
                  </a:lnTo>
                  <a:lnTo>
                    <a:pt x="3347" y="13824"/>
                  </a:lnTo>
                  <a:lnTo>
                    <a:pt x="3664" y="14019"/>
                  </a:lnTo>
                  <a:lnTo>
                    <a:pt x="3982" y="14190"/>
                  </a:lnTo>
                  <a:lnTo>
                    <a:pt x="4299" y="14361"/>
                  </a:lnTo>
                  <a:lnTo>
                    <a:pt x="4641" y="14507"/>
                  </a:lnTo>
                  <a:lnTo>
                    <a:pt x="4983" y="14654"/>
                  </a:lnTo>
                  <a:lnTo>
                    <a:pt x="5325" y="14776"/>
                  </a:lnTo>
                  <a:lnTo>
                    <a:pt x="5691" y="14874"/>
                  </a:lnTo>
                  <a:lnTo>
                    <a:pt x="6058" y="14947"/>
                  </a:lnTo>
                  <a:lnTo>
                    <a:pt x="6424" y="15020"/>
                  </a:lnTo>
                  <a:lnTo>
                    <a:pt x="6790" y="15069"/>
                  </a:lnTo>
                  <a:lnTo>
                    <a:pt x="7181" y="15094"/>
                  </a:lnTo>
                  <a:lnTo>
                    <a:pt x="7572" y="15118"/>
                  </a:lnTo>
                  <a:lnTo>
                    <a:pt x="7963" y="15094"/>
                  </a:lnTo>
                  <a:lnTo>
                    <a:pt x="8329" y="15069"/>
                  </a:lnTo>
                  <a:lnTo>
                    <a:pt x="8720" y="15020"/>
                  </a:lnTo>
                  <a:lnTo>
                    <a:pt x="9086" y="14947"/>
                  </a:lnTo>
                  <a:lnTo>
                    <a:pt x="9452" y="14874"/>
                  </a:lnTo>
                  <a:lnTo>
                    <a:pt x="9819" y="14776"/>
                  </a:lnTo>
                  <a:lnTo>
                    <a:pt x="10161" y="14654"/>
                  </a:lnTo>
                  <a:lnTo>
                    <a:pt x="10503" y="14507"/>
                  </a:lnTo>
                  <a:lnTo>
                    <a:pt x="10844" y="14361"/>
                  </a:lnTo>
                  <a:lnTo>
                    <a:pt x="11162" y="14190"/>
                  </a:lnTo>
                  <a:lnTo>
                    <a:pt x="11479" y="14019"/>
                  </a:lnTo>
                  <a:lnTo>
                    <a:pt x="11797" y="13824"/>
                  </a:lnTo>
                  <a:lnTo>
                    <a:pt x="12090" y="13604"/>
                  </a:lnTo>
                  <a:lnTo>
                    <a:pt x="12383" y="13384"/>
                  </a:lnTo>
                  <a:lnTo>
                    <a:pt x="12652" y="13140"/>
                  </a:lnTo>
                  <a:lnTo>
                    <a:pt x="12920" y="12895"/>
                  </a:lnTo>
                  <a:lnTo>
                    <a:pt x="13165" y="12627"/>
                  </a:lnTo>
                  <a:lnTo>
                    <a:pt x="13409" y="12358"/>
                  </a:lnTo>
                  <a:lnTo>
                    <a:pt x="13629" y="12065"/>
                  </a:lnTo>
                  <a:lnTo>
                    <a:pt x="13824" y="11772"/>
                  </a:lnTo>
                  <a:lnTo>
                    <a:pt x="14019" y="11479"/>
                  </a:lnTo>
                  <a:lnTo>
                    <a:pt x="14215" y="11161"/>
                  </a:lnTo>
                  <a:lnTo>
                    <a:pt x="14386" y="10820"/>
                  </a:lnTo>
                  <a:lnTo>
                    <a:pt x="14532" y="10502"/>
                  </a:lnTo>
                  <a:lnTo>
                    <a:pt x="14654" y="10160"/>
                  </a:lnTo>
                  <a:lnTo>
                    <a:pt x="14777" y="9794"/>
                  </a:lnTo>
                  <a:lnTo>
                    <a:pt x="14899" y="9452"/>
                  </a:lnTo>
                  <a:lnTo>
                    <a:pt x="14972" y="9085"/>
                  </a:lnTo>
                  <a:lnTo>
                    <a:pt x="15045" y="8695"/>
                  </a:lnTo>
                  <a:lnTo>
                    <a:pt x="15094" y="8328"/>
                  </a:lnTo>
                  <a:lnTo>
                    <a:pt x="15118" y="7938"/>
                  </a:lnTo>
                  <a:lnTo>
                    <a:pt x="15118" y="7547"/>
                  </a:lnTo>
                  <a:lnTo>
                    <a:pt x="15094" y="6936"/>
                  </a:lnTo>
                  <a:lnTo>
                    <a:pt x="15021" y="6326"/>
                  </a:lnTo>
                  <a:lnTo>
                    <a:pt x="14899" y="5740"/>
                  </a:lnTo>
                  <a:lnTo>
                    <a:pt x="14728" y="5178"/>
                  </a:lnTo>
                  <a:lnTo>
                    <a:pt x="14532" y="4616"/>
                  </a:lnTo>
                  <a:lnTo>
                    <a:pt x="14288" y="4079"/>
                  </a:lnTo>
                  <a:lnTo>
                    <a:pt x="13995" y="3590"/>
                  </a:lnTo>
                  <a:lnTo>
                    <a:pt x="13653" y="3102"/>
                  </a:lnTo>
                  <a:lnTo>
                    <a:pt x="13458" y="3053"/>
                  </a:lnTo>
                  <a:lnTo>
                    <a:pt x="12163" y="4347"/>
                  </a:lnTo>
                  <a:lnTo>
                    <a:pt x="12383" y="4689"/>
                  </a:lnTo>
                  <a:lnTo>
                    <a:pt x="12578" y="5056"/>
                  </a:lnTo>
                  <a:lnTo>
                    <a:pt x="12749" y="5446"/>
                  </a:lnTo>
                  <a:lnTo>
                    <a:pt x="12896" y="5837"/>
                  </a:lnTo>
                  <a:lnTo>
                    <a:pt x="13018" y="6252"/>
                  </a:lnTo>
                  <a:lnTo>
                    <a:pt x="13091" y="6668"/>
                  </a:lnTo>
                  <a:lnTo>
                    <a:pt x="13165" y="7107"/>
                  </a:lnTo>
                  <a:lnTo>
                    <a:pt x="13165" y="7547"/>
                  </a:lnTo>
                  <a:lnTo>
                    <a:pt x="13140" y="8133"/>
                  </a:lnTo>
                  <a:lnTo>
                    <a:pt x="13067" y="8695"/>
                  </a:lnTo>
                  <a:lnTo>
                    <a:pt x="12920" y="9208"/>
                  </a:lnTo>
                  <a:lnTo>
                    <a:pt x="12725" y="9745"/>
                  </a:lnTo>
                  <a:lnTo>
                    <a:pt x="12505" y="10233"/>
                  </a:lnTo>
                  <a:lnTo>
                    <a:pt x="12212" y="10673"/>
                  </a:lnTo>
                  <a:lnTo>
                    <a:pt x="11895" y="11113"/>
                  </a:lnTo>
                  <a:lnTo>
                    <a:pt x="11528" y="11503"/>
                  </a:lnTo>
                  <a:lnTo>
                    <a:pt x="11138" y="11870"/>
                  </a:lnTo>
                  <a:lnTo>
                    <a:pt x="10698" y="12187"/>
                  </a:lnTo>
                  <a:lnTo>
                    <a:pt x="10234" y="12480"/>
                  </a:lnTo>
                  <a:lnTo>
                    <a:pt x="9745" y="12725"/>
                  </a:lnTo>
                  <a:lnTo>
                    <a:pt x="9233" y="12895"/>
                  </a:lnTo>
                  <a:lnTo>
                    <a:pt x="8695" y="13042"/>
                  </a:lnTo>
                  <a:lnTo>
                    <a:pt x="8133" y="13140"/>
                  </a:lnTo>
                  <a:lnTo>
                    <a:pt x="7572" y="13164"/>
                  </a:lnTo>
                  <a:lnTo>
                    <a:pt x="6986" y="13140"/>
                  </a:lnTo>
                  <a:lnTo>
                    <a:pt x="6448" y="13042"/>
                  </a:lnTo>
                  <a:lnTo>
                    <a:pt x="5911" y="12895"/>
                  </a:lnTo>
                  <a:lnTo>
                    <a:pt x="5398" y="12725"/>
                  </a:lnTo>
                  <a:lnTo>
                    <a:pt x="4910" y="12480"/>
                  </a:lnTo>
                  <a:lnTo>
                    <a:pt x="4446" y="12187"/>
                  </a:lnTo>
                  <a:lnTo>
                    <a:pt x="4006" y="11870"/>
                  </a:lnTo>
                  <a:lnTo>
                    <a:pt x="3615" y="11503"/>
                  </a:lnTo>
                  <a:lnTo>
                    <a:pt x="3249" y="11113"/>
                  </a:lnTo>
                  <a:lnTo>
                    <a:pt x="2931" y="10673"/>
                  </a:lnTo>
                  <a:lnTo>
                    <a:pt x="2638" y="10233"/>
                  </a:lnTo>
                  <a:lnTo>
                    <a:pt x="2418" y="9745"/>
                  </a:lnTo>
                  <a:lnTo>
                    <a:pt x="2223" y="9208"/>
                  </a:lnTo>
                  <a:lnTo>
                    <a:pt x="2077" y="8695"/>
                  </a:lnTo>
                  <a:lnTo>
                    <a:pt x="2003" y="8133"/>
                  </a:lnTo>
                  <a:lnTo>
                    <a:pt x="1954" y="7547"/>
                  </a:lnTo>
                  <a:lnTo>
                    <a:pt x="2003" y="6985"/>
                  </a:lnTo>
                  <a:lnTo>
                    <a:pt x="2077" y="6423"/>
                  </a:lnTo>
                  <a:lnTo>
                    <a:pt x="2223" y="5886"/>
                  </a:lnTo>
                  <a:lnTo>
                    <a:pt x="2418" y="5373"/>
                  </a:lnTo>
                  <a:lnTo>
                    <a:pt x="2638" y="4885"/>
                  </a:lnTo>
                  <a:lnTo>
                    <a:pt x="2931" y="4421"/>
                  </a:lnTo>
                  <a:lnTo>
                    <a:pt x="3249" y="4005"/>
                  </a:lnTo>
                  <a:lnTo>
                    <a:pt x="3615" y="3590"/>
                  </a:lnTo>
                  <a:lnTo>
                    <a:pt x="4006" y="3224"/>
                  </a:lnTo>
                  <a:lnTo>
                    <a:pt x="4446" y="2906"/>
                  </a:lnTo>
                  <a:lnTo>
                    <a:pt x="4910" y="2638"/>
                  </a:lnTo>
                  <a:lnTo>
                    <a:pt x="5398" y="2394"/>
                  </a:lnTo>
                  <a:lnTo>
                    <a:pt x="5911" y="2198"/>
                  </a:lnTo>
                  <a:lnTo>
                    <a:pt x="6448" y="2076"/>
                  </a:lnTo>
                  <a:lnTo>
                    <a:pt x="6986" y="1978"/>
                  </a:lnTo>
                  <a:lnTo>
                    <a:pt x="7572" y="1954"/>
                  </a:lnTo>
                  <a:lnTo>
                    <a:pt x="8011" y="1978"/>
                  </a:lnTo>
                  <a:lnTo>
                    <a:pt x="8451" y="2027"/>
                  </a:lnTo>
                  <a:lnTo>
                    <a:pt x="8866" y="2100"/>
                  </a:lnTo>
                  <a:lnTo>
                    <a:pt x="9281" y="2223"/>
                  </a:lnTo>
                  <a:lnTo>
                    <a:pt x="9672" y="2369"/>
                  </a:lnTo>
                  <a:lnTo>
                    <a:pt x="10063" y="2540"/>
                  </a:lnTo>
                  <a:lnTo>
                    <a:pt x="10429" y="2735"/>
                  </a:lnTo>
                  <a:lnTo>
                    <a:pt x="10771" y="2955"/>
                  </a:lnTo>
                  <a:lnTo>
                    <a:pt x="11943" y="1807"/>
                  </a:lnTo>
                  <a:lnTo>
                    <a:pt x="11846" y="1343"/>
                  </a:lnTo>
                  <a:lnTo>
                    <a:pt x="11382" y="1026"/>
                  </a:lnTo>
                  <a:lnTo>
                    <a:pt x="10893" y="782"/>
                  </a:lnTo>
                  <a:lnTo>
                    <a:pt x="10380" y="537"/>
                  </a:lnTo>
                  <a:lnTo>
                    <a:pt x="9843" y="342"/>
                  </a:lnTo>
                  <a:lnTo>
                    <a:pt x="9306" y="195"/>
                  </a:lnTo>
                  <a:lnTo>
                    <a:pt x="8744" y="98"/>
                  </a:lnTo>
                  <a:lnTo>
                    <a:pt x="8158" y="25"/>
                  </a:lnTo>
                  <a:lnTo>
                    <a:pt x="7572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6068500" y="1771875"/>
              <a:ext cx="182575" cy="182600"/>
            </a:xfrm>
            <a:custGeom>
              <a:rect b="b" l="l" r="r" t="t"/>
              <a:pathLst>
                <a:path extrusionOk="0" h="7304" w="7303">
                  <a:moveTo>
                    <a:pt x="3664" y="1"/>
                  </a:moveTo>
                  <a:lnTo>
                    <a:pt x="3297" y="25"/>
                  </a:lnTo>
                  <a:lnTo>
                    <a:pt x="2931" y="74"/>
                  </a:lnTo>
                  <a:lnTo>
                    <a:pt x="2565" y="147"/>
                  </a:lnTo>
                  <a:lnTo>
                    <a:pt x="2247" y="294"/>
                  </a:lnTo>
                  <a:lnTo>
                    <a:pt x="1930" y="440"/>
                  </a:lnTo>
                  <a:lnTo>
                    <a:pt x="1612" y="611"/>
                  </a:lnTo>
                  <a:lnTo>
                    <a:pt x="1344" y="831"/>
                  </a:lnTo>
                  <a:lnTo>
                    <a:pt x="1075" y="1075"/>
                  </a:lnTo>
                  <a:lnTo>
                    <a:pt x="831" y="1320"/>
                  </a:lnTo>
                  <a:lnTo>
                    <a:pt x="635" y="1613"/>
                  </a:lnTo>
                  <a:lnTo>
                    <a:pt x="440" y="1906"/>
                  </a:lnTo>
                  <a:lnTo>
                    <a:pt x="293" y="2223"/>
                  </a:lnTo>
                  <a:lnTo>
                    <a:pt x="171" y="2565"/>
                  </a:lnTo>
                  <a:lnTo>
                    <a:pt x="74" y="2907"/>
                  </a:lnTo>
                  <a:lnTo>
                    <a:pt x="25" y="3273"/>
                  </a:lnTo>
                  <a:lnTo>
                    <a:pt x="0" y="3640"/>
                  </a:lnTo>
                  <a:lnTo>
                    <a:pt x="25" y="4031"/>
                  </a:lnTo>
                  <a:lnTo>
                    <a:pt x="74" y="4373"/>
                  </a:lnTo>
                  <a:lnTo>
                    <a:pt x="171" y="4739"/>
                  </a:lnTo>
                  <a:lnTo>
                    <a:pt x="293" y="5081"/>
                  </a:lnTo>
                  <a:lnTo>
                    <a:pt x="440" y="5398"/>
                  </a:lnTo>
                  <a:lnTo>
                    <a:pt x="635" y="5691"/>
                  </a:lnTo>
                  <a:lnTo>
                    <a:pt x="831" y="5960"/>
                  </a:lnTo>
                  <a:lnTo>
                    <a:pt x="1075" y="6229"/>
                  </a:lnTo>
                  <a:lnTo>
                    <a:pt x="1344" y="6473"/>
                  </a:lnTo>
                  <a:lnTo>
                    <a:pt x="1612" y="6668"/>
                  </a:lnTo>
                  <a:lnTo>
                    <a:pt x="1930" y="6864"/>
                  </a:lnTo>
                  <a:lnTo>
                    <a:pt x="2247" y="7010"/>
                  </a:lnTo>
                  <a:lnTo>
                    <a:pt x="2565" y="7132"/>
                  </a:lnTo>
                  <a:lnTo>
                    <a:pt x="2931" y="7230"/>
                  </a:lnTo>
                  <a:lnTo>
                    <a:pt x="3297" y="7279"/>
                  </a:lnTo>
                  <a:lnTo>
                    <a:pt x="3664" y="7303"/>
                  </a:lnTo>
                  <a:lnTo>
                    <a:pt x="4030" y="7279"/>
                  </a:lnTo>
                  <a:lnTo>
                    <a:pt x="4396" y="7230"/>
                  </a:lnTo>
                  <a:lnTo>
                    <a:pt x="4738" y="7132"/>
                  </a:lnTo>
                  <a:lnTo>
                    <a:pt x="5080" y="7010"/>
                  </a:lnTo>
                  <a:lnTo>
                    <a:pt x="5398" y="6864"/>
                  </a:lnTo>
                  <a:lnTo>
                    <a:pt x="5691" y="6668"/>
                  </a:lnTo>
                  <a:lnTo>
                    <a:pt x="5984" y="6473"/>
                  </a:lnTo>
                  <a:lnTo>
                    <a:pt x="6253" y="6229"/>
                  </a:lnTo>
                  <a:lnTo>
                    <a:pt x="6472" y="5960"/>
                  </a:lnTo>
                  <a:lnTo>
                    <a:pt x="6692" y="5691"/>
                  </a:lnTo>
                  <a:lnTo>
                    <a:pt x="6863" y="5398"/>
                  </a:lnTo>
                  <a:lnTo>
                    <a:pt x="7034" y="5081"/>
                  </a:lnTo>
                  <a:lnTo>
                    <a:pt x="7156" y="4739"/>
                  </a:lnTo>
                  <a:lnTo>
                    <a:pt x="7230" y="4373"/>
                  </a:lnTo>
                  <a:lnTo>
                    <a:pt x="7303" y="4031"/>
                  </a:lnTo>
                  <a:lnTo>
                    <a:pt x="7303" y="3640"/>
                  </a:lnTo>
                  <a:lnTo>
                    <a:pt x="7303" y="3396"/>
                  </a:lnTo>
                  <a:lnTo>
                    <a:pt x="7278" y="3176"/>
                  </a:lnTo>
                  <a:lnTo>
                    <a:pt x="7254" y="2932"/>
                  </a:lnTo>
                  <a:lnTo>
                    <a:pt x="7181" y="2712"/>
                  </a:lnTo>
                  <a:lnTo>
                    <a:pt x="7132" y="2492"/>
                  </a:lnTo>
                  <a:lnTo>
                    <a:pt x="7034" y="2272"/>
                  </a:lnTo>
                  <a:lnTo>
                    <a:pt x="6839" y="1857"/>
                  </a:lnTo>
                  <a:lnTo>
                    <a:pt x="5325" y="3347"/>
                  </a:lnTo>
                  <a:lnTo>
                    <a:pt x="5349" y="3640"/>
                  </a:lnTo>
                  <a:lnTo>
                    <a:pt x="5349" y="3811"/>
                  </a:lnTo>
                  <a:lnTo>
                    <a:pt x="5325" y="3982"/>
                  </a:lnTo>
                  <a:lnTo>
                    <a:pt x="5276" y="4153"/>
                  </a:lnTo>
                  <a:lnTo>
                    <a:pt x="5227" y="4299"/>
                  </a:lnTo>
                  <a:lnTo>
                    <a:pt x="5154" y="4446"/>
                  </a:lnTo>
                  <a:lnTo>
                    <a:pt x="5080" y="4592"/>
                  </a:lnTo>
                  <a:lnTo>
                    <a:pt x="4983" y="4739"/>
                  </a:lnTo>
                  <a:lnTo>
                    <a:pt x="4860" y="4861"/>
                  </a:lnTo>
                  <a:lnTo>
                    <a:pt x="4738" y="4959"/>
                  </a:lnTo>
                  <a:lnTo>
                    <a:pt x="4616" y="5056"/>
                  </a:lnTo>
                  <a:lnTo>
                    <a:pt x="4470" y="5154"/>
                  </a:lnTo>
                  <a:lnTo>
                    <a:pt x="4323" y="5203"/>
                  </a:lnTo>
                  <a:lnTo>
                    <a:pt x="4177" y="5276"/>
                  </a:lnTo>
                  <a:lnTo>
                    <a:pt x="4006" y="5301"/>
                  </a:lnTo>
                  <a:lnTo>
                    <a:pt x="3835" y="5349"/>
                  </a:lnTo>
                  <a:lnTo>
                    <a:pt x="3493" y="5349"/>
                  </a:lnTo>
                  <a:lnTo>
                    <a:pt x="3322" y="5301"/>
                  </a:lnTo>
                  <a:lnTo>
                    <a:pt x="3151" y="5276"/>
                  </a:lnTo>
                  <a:lnTo>
                    <a:pt x="3004" y="5203"/>
                  </a:lnTo>
                  <a:lnTo>
                    <a:pt x="2858" y="5154"/>
                  </a:lnTo>
                  <a:lnTo>
                    <a:pt x="2711" y="5056"/>
                  </a:lnTo>
                  <a:lnTo>
                    <a:pt x="2589" y="4959"/>
                  </a:lnTo>
                  <a:lnTo>
                    <a:pt x="2467" y="4861"/>
                  </a:lnTo>
                  <a:lnTo>
                    <a:pt x="2345" y="4739"/>
                  </a:lnTo>
                  <a:lnTo>
                    <a:pt x="2247" y="4592"/>
                  </a:lnTo>
                  <a:lnTo>
                    <a:pt x="2174" y="4446"/>
                  </a:lnTo>
                  <a:lnTo>
                    <a:pt x="2101" y="4299"/>
                  </a:lnTo>
                  <a:lnTo>
                    <a:pt x="2027" y="4153"/>
                  </a:lnTo>
                  <a:lnTo>
                    <a:pt x="2003" y="3982"/>
                  </a:lnTo>
                  <a:lnTo>
                    <a:pt x="1979" y="3811"/>
                  </a:lnTo>
                  <a:lnTo>
                    <a:pt x="1954" y="3640"/>
                  </a:lnTo>
                  <a:lnTo>
                    <a:pt x="1979" y="3469"/>
                  </a:lnTo>
                  <a:lnTo>
                    <a:pt x="2003" y="3298"/>
                  </a:lnTo>
                  <a:lnTo>
                    <a:pt x="2027" y="3151"/>
                  </a:lnTo>
                  <a:lnTo>
                    <a:pt x="2101" y="2980"/>
                  </a:lnTo>
                  <a:lnTo>
                    <a:pt x="2174" y="2834"/>
                  </a:lnTo>
                  <a:lnTo>
                    <a:pt x="2247" y="2687"/>
                  </a:lnTo>
                  <a:lnTo>
                    <a:pt x="2345" y="2565"/>
                  </a:lnTo>
                  <a:lnTo>
                    <a:pt x="2467" y="2443"/>
                  </a:lnTo>
                  <a:lnTo>
                    <a:pt x="2589" y="2345"/>
                  </a:lnTo>
                  <a:lnTo>
                    <a:pt x="2711" y="2248"/>
                  </a:lnTo>
                  <a:lnTo>
                    <a:pt x="2858" y="2150"/>
                  </a:lnTo>
                  <a:lnTo>
                    <a:pt x="3004" y="2077"/>
                  </a:lnTo>
                  <a:lnTo>
                    <a:pt x="3151" y="2028"/>
                  </a:lnTo>
                  <a:lnTo>
                    <a:pt x="3322" y="1979"/>
                  </a:lnTo>
                  <a:lnTo>
                    <a:pt x="3493" y="1955"/>
                  </a:lnTo>
                  <a:lnTo>
                    <a:pt x="3664" y="1955"/>
                  </a:lnTo>
                  <a:lnTo>
                    <a:pt x="3957" y="1979"/>
                  </a:lnTo>
                  <a:lnTo>
                    <a:pt x="5447" y="465"/>
                  </a:lnTo>
                  <a:lnTo>
                    <a:pt x="5056" y="269"/>
                  </a:lnTo>
                  <a:lnTo>
                    <a:pt x="4836" y="196"/>
                  </a:lnTo>
                  <a:lnTo>
                    <a:pt x="4616" y="123"/>
                  </a:lnTo>
                  <a:lnTo>
                    <a:pt x="4372" y="74"/>
                  </a:lnTo>
                  <a:lnTo>
                    <a:pt x="4152" y="25"/>
                  </a:lnTo>
                  <a:lnTo>
                    <a:pt x="3908" y="1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6"/>
            <p:cNvSpPr/>
            <p:nvPr/>
          </p:nvSpPr>
          <p:spPr>
            <a:xfrm>
              <a:off x="5981175" y="2005125"/>
              <a:ext cx="75125" cy="70850"/>
            </a:xfrm>
            <a:custGeom>
              <a:rect b="b" l="l" r="r" t="t"/>
              <a:pathLst>
                <a:path extrusionOk="0" h="2834" w="3005">
                  <a:moveTo>
                    <a:pt x="1466" y="0"/>
                  </a:moveTo>
                  <a:lnTo>
                    <a:pt x="294" y="1173"/>
                  </a:lnTo>
                  <a:lnTo>
                    <a:pt x="172" y="1319"/>
                  </a:lnTo>
                  <a:lnTo>
                    <a:pt x="74" y="1490"/>
                  </a:lnTo>
                  <a:lnTo>
                    <a:pt x="25" y="1661"/>
                  </a:lnTo>
                  <a:lnTo>
                    <a:pt x="1" y="1857"/>
                  </a:lnTo>
                  <a:lnTo>
                    <a:pt x="25" y="2052"/>
                  </a:lnTo>
                  <a:lnTo>
                    <a:pt x="74" y="2223"/>
                  </a:lnTo>
                  <a:lnTo>
                    <a:pt x="172" y="2394"/>
                  </a:lnTo>
                  <a:lnTo>
                    <a:pt x="294" y="2540"/>
                  </a:lnTo>
                  <a:lnTo>
                    <a:pt x="440" y="2663"/>
                  </a:lnTo>
                  <a:lnTo>
                    <a:pt x="611" y="2760"/>
                  </a:lnTo>
                  <a:lnTo>
                    <a:pt x="807" y="2809"/>
                  </a:lnTo>
                  <a:lnTo>
                    <a:pt x="978" y="2833"/>
                  </a:lnTo>
                  <a:lnTo>
                    <a:pt x="1173" y="2809"/>
                  </a:lnTo>
                  <a:lnTo>
                    <a:pt x="1344" y="2760"/>
                  </a:lnTo>
                  <a:lnTo>
                    <a:pt x="1515" y="2663"/>
                  </a:lnTo>
                  <a:lnTo>
                    <a:pt x="1686" y="2540"/>
                  </a:lnTo>
                  <a:lnTo>
                    <a:pt x="2858" y="1368"/>
                  </a:lnTo>
                  <a:lnTo>
                    <a:pt x="3005" y="1197"/>
                  </a:lnTo>
                  <a:lnTo>
                    <a:pt x="2590" y="928"/>
                  </a:lnTo>
                  <a:lnTo>
                    <a:pt x="2199" y="635"/>
                  </a:lnTo>
                  <a:lnTo>
                    <a:pt x="1808" y="342"/>
                  </a:lnTo>
                  <a:lnTo>
                    <a:pt x="1466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16"/>
            <p:cNvSpPr/>
            <p:nvPr/>
          </p:nvSpPr>
          <p:spPr>
            <a:xfrm>
              <a:off x="6263875" y="2005125"/>
              <a:ext cx="74525" cy="70850"/>
            </a:xfrm>
            <a:custGeom>
              <a:rect b="b" l="l" r="r" t="t"/>
              <a:pathLst>
                <a:path extrusionOk="0" h="2834" w="2981">
                  <a:moveTo>
                    <a:pt x="1539" y="0"/>
                  </a:moveTo>
                  <a:lnTo>
                    <a:pt x="1173" y="342"/>
                  </a:lnTo>
                  <a:lnTo>
                    <a:pt x="807" y="635"/>
                  </a:lnTo>
                  <a:lnTo>
                    <a:pt x="416" y="928"/>
                  </a:lnTo>
                  <a:lnTo>
                    <a:pt x="1" y="1197"/>
                  </a:lnTo>
                  <a:lnTo>
                    <a:pt x="123" y="1368"/>
                  </a:lnTo>
                  <a:lnTo>
                    <a:pt x="1319" y="2540"/>
                  </a:lnTo>
                  <a:lnTo>
                    <a:pt x="1466" y="2663"/>
                  </a:lnTo>
                  <a:lnTo>
                    <a:pt x="1637" y="2760"/>
                  </a:lnTo>
                  <a:lnTo>
                    <a:pt x="1832" y="2809"/>
                  </a:lnTo>
                  <a:lnTo>
                    <a:pt x="2003" y="2833"/>
                  </a:lnTo>
                  <a:lnTo>
                    <a:pt x="2199" y="2809"/>
                  </a:lnTo>
                  <a:lnTo>
                    <a:pt x="2370" y="2760"/>
                  </a:lnTo>
                  <a:lnTo>
                    <a:pt x="2541" y="2663"/>
                  </a:lnTo>
                  <a:lnTo>
                    <a:pt x="2712" y="2540"/>
                  </a:lnTo>
                  <a:lnTo>
                    <a:pt x="2834" y="2394"/>
                  </a:lnTo>
                  <a:lnTo>
                    <a:pt x="2931" y="2223"/>
                  </a:lnTo>
                  <a:lnTo>
                    <a:pt x="2980" y="2052"/>
                  </a:lnTo>
                  <a:lnTo>
                    <a:pt x="2980" y="1857"/>
                  </a:lnTo>
                  <a:lnTo>
                    <a:pt x="2980" y="1661"/>
                  </a:lnTo>
                  <a:lnTo>
                    <a:pt x="2931" y="1490"/>
                  </a:lnTo>
                  <a:lnTo>
                    <a:pt x="2834" y="1319"/>
                  </a:lnTo>
                  <a:lnTo>
                    <a:pt x="2712" y="1173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6"/>
            <p:cNvSpPr/>
            <p:nvPr/>
          </p:nvSpPr>
          <p:spPr>
            <a:xfrm>
              <a:off x="6147875" y="1619250"/>
              <a:ext cx="251575" cy="255850"/>
            </a:xfrm>
            <a:custGeom>
              <a:rect b="b" l="l" r="r" t="t"/>
              <a:pathLst>
                <a:path extrusionOk="0" h="10234" w="10063">
                  <a:moveTo>
                    <a:pt x="7352" y="0"/>
                  </a:moveTo>
                  <a:lnTo>
                    <a:pt x="7254" y="24"/>
                  </a:lnTo>
                  <a:lnTo>
                    <a:pt x="7181" y="73"/>
                  </a:lnTo>
                  <a:lnTo>
                    <a:pt x="7083" y="147"/>
                  </a:lnTo>
                  <a:lnTo>
                    <a:pt x="5447" y="1758"/>
                  </a:lnTo>
                  <a:lnTo>
                    <a:pt x="5373" y="1856"/>
                  </a:lnTo>
                  <a:lnTo>
                    <a:pt x="5300" y="1978"/>
                  </a:lnTo>
                  <a:lnTo>
                    <a:pt x="5227" y="2125"/>
                  </a:lnTo>
                  <a:lnTo>
                    <a:pt x="5178" y="2247"/>
                  </a:lnTo>
                  <a:lnTo>
                    <a:pt x="5154" y="2393"/>
                  </a:lnTo>
                  <a:lnTo>
                    <a:pt x="5129" y="2540"/>
                  </a:lnTo>
                  <a:lnTo>
                    <a:pt x="5129" y="2687"/>
                  </a:lnTo>
                  <a:lnTo>
                    <a:pt x="5129" y="2809"/>
                  </a:lnTo>
                  <a:lnTo>
                    <a:pt x="5349" y="3981"/>
                  </a:lnTo>
                  <a:lnTo>
                    <a:pt x="5398" y="4152"/>
                  </a:lnTo>
                  <a:lnTo>
                    <a:pt x="147" y="9403"/>
                  </a:lnTo>
                  <a:lnTo>
                    <a:pt x="74" y="9476"/>
                  </a:lnTo>
                  <a:lnTo>
                    <a:pt x="25" y="9574"/>
                  </a:lnTo>
                  <a:lnTo>
                    <a:pt x="0" y="9672"/>
                  </a:lnTo>
                  <a:lnTo>
                    <a:pt x="0" y="9745"/>
                  </a:lnTo>
                  <a:lnTo>
                    <a:pt x="0" y="9843"/>
                  </a:lnTo>
                  <a:lnTo>
                    <a:pt x="25" y="9940"/>
                  </a:lnTo>
                  <a:lnTo>
                    <a:pt x="74" y="10013"/>
                  </a:lnTo>
                  <a:lnTo>
                    <a:pt x="147" y="10087"/>
                  </a:lnTo>
                  <a:lnTo>
                    <a:pt x="220" y="10160"/>
                  </a:lnTo>
                  <a:lnTo>
                    <a:pt x="293" y="10209"/>
                  </a:lnTo>
                  <a:lnTo>
                    <a:pt x="391" y="10233"/>
                  </a:lnTo>
                  <a:lnTo>
                    <a:pt x="586" y="10233"/>
                  </a:lnTo>
                  <a:lnTo>
                    <a:pt x="660" y="10209"/>
                  </a:lnTo>
                  <a:lnTo>
                    <a:pt x="757" y="10160"/>
                  </a:lnTo>
                  <a:lnTo>
                    <a:pt x="831" y="10087"/>
                  </a:lnTo>
                  <a:lnTo>
                    <a:pt x="6204" y="4738"/>
                  </a:lnTo>
                  <a:lnTo>
                    <a:pt x="7254" y="4909"/>
                  </a:lnTo>
                  <a:lnTo>
                    <a:pt x="7376" y="4933"/>
                  </a:lnTo>
                  <a:lnTo>
                    <a:pt x="7523" y="4933"/>
                  </a:lnTo>
                  <a:lnTo>
                    <a:pt x="7645" y="4909"/>
                  </a:lnTo>
                  <a:lnTo>
                    <a:pt x="7791" y="4860"/>
                  </a:lnTo>
                  <a:lnTo>
                    <a:pt x="7938" y="4811"/>
                  </a:lnTo>
                  <a:lnTo>
                    <a:pt x="8060" y="4763"/>
                  </a:lnTo>
                  <a:lnTo>
                    <a:pt x="8182" y="4689"/>
                  </a:lnTo>
                  <a:lnTo>
                    <a:pt x="8280" y="4592"/>
                  </a:lnTo>
                  <a:lnTo>
                    <a:pt x="9916" y="2955"/>
                  </a:lnTo>
                  <a:lnTo>
                    <a:pt x="9989" y="2882"/>
                  </a:lnTo>
                  <a:lnTo>
                    <a:pt x="10038" y="2784"/>
                  </a:lnTo>
                  <a:lnTo>
                    <a:pt x="10063" y="2711"/>
                  </a:lnTo>
                  <a:lnTo>
                    <a:pt x="10038" y="2613"/>
                  </a:lnTo>
                  <a:lnTo>
                    <a:pt x="10014" y="2564"/>
                  </a:lnTo>
                  <a:lnTo>
                    <a:pt x="9940" y="2491"/>
                  </a:lnTo>
                  <a:lnTo>
                    <a:pt x="9843" y="2442"/>
                  </a:lnTo>
                  <a:lnTo>
                    <a:pt x="9745" y="2418"/>
                  </a:lnTo>
                  <a:lnTo>
                    <a:pt x="8695" y="2223"/>
                  </a:lnTo>
                  <a:lnTo>
                    <a:pt x="9721" y="1197"/>
                  </a:lnTo>
                  <a:lnTo>
                    <a:pt x="9794" y="1123"/>
                  </a:lnTo>
                  <a:lnTo>
                    <a:pt x="9843" y="1026"/>
                  </a:lnTo>
                  <a:lnTo>
                    <a:pt x="9867" y="953"/>
                  </a:lnTo>
                  <a:lnTo>
                    <a:pt x="9867" y="855"/>
                  </a:lnTo>
                  <a:lnTo>
                    <a:pt x="9867" y="757"/>
                  </a:lnTo>
                  <a:lnTo>
                    <a:pt x="9843" y="659"/>
                  </a:lnTo>
                  <a:lnTo>
                    <a:pt x="9794" y="586"/>
                  </a:lnTo>
                  <a:lnTo>
                    <a:pt x="9721" y="513"/>
                  </a:lnTo>
                  <a:lnTo>
                    <a:pt x="9647" y="440"/>
                  </a:lnTo>
                  <a:lnTo>
                    <a:pt x="9574" y="391"/>
                  </a:lnTo>
                  <a:lnTo>
                    <a:pt x="9476" y="366"/>
                  </a:lnTo>
                  <a:lnTo>
                    <a:pt x="9281" y="366"/>
                  </a:lnTo>
                  <a:lnTo>
                    <a:pt x="9208" y="391"/>
                  </a:lnTo>
                  <a:lnTo>
                    <a:pt x="9110" y="440"/>
                  </a:lnTo>
                  <a:lnTo>
                    <a:pt x="9037" y="513"/>
                  </a:lnTo>
                  <a:lnTo>
                    <a:pt x="7889" y="1661"/>
                  </a:lnTo>
                  <a:lnTo>
                    <a:pt x="7840" y="1490"/>
                  </a:lnTo>
                  <a:lnTo>
                    <a:pt x="7620" y="318"/>
                  </a:lnTo>
                  <a:lnTo>
                    <a:pt x="7596" y="195"/>
                  </a:lnTo>
                  <a:lnTo>
                    <a:pt x="7547" y="98"/>
                  </a:lnTo>
                  <a:lnTo>
                    <a:pt x="7498" y="49"/>
                  </a:lnTo>
                  <a:lnTo>
                    <a:pt x="7425" y="0"/>
                  </a:lnTo>
                  <a:close/>
                </a:path>
              </a:pathLst>
            </a:custGeom>
            <a:solidFill>
              <a:srgbClr val="FFB6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ctrTitle"/>
          </p:nvPr>
        </p:nvSpPr>
        <p:spPr>
          <a:xfrm>
            <a:off x="685800" y="2726342"/>
            <a:ext cx="77724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Interviews</a:t>
            </a:r>
            <a:endParaRPr/>
          </a:p>
        </p:txBody>
      </p:sp>
      <p:sp>
        <p:nvSpPr>
          <p:cNvPr id="104" name="Google Shape;104;p17"/>
          <p:cNvSpPr txBox="1"/>
          <p:nvPr/>
        </p:nvSpPr>
        <p:spPr>
          <a:xfrm>
            <a:off x="7811325" y="0"/>
            <a:ext cx="960900" cy="13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434343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3</a:t>
            </a:r>
            <a:endParaRPr sz="9600">
              <a:solidFill>
                <a:srgbClr val="434343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3434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10" name="Google Shape;110;p18"/>
          <p:cNvGrpSpPr/>
          <p:nvPr/>
        </p:nvGrpSpPr>
        <p:grpSpPr>
          <a:xfrm>
            <a:off x="8070183" y="388168"/>
            <a:ext cx="676849" cy="690786"/>
            <a:chOff x="3955900" y="2984500"/>
            <a:chExt cx="414000" cy="422525"/>
          </a:xfrm>
        </p:grpSpPr>
        <p:sp>
          <p:nvSpPr>
            <p:cNvPr id="111" name="Google Shape;111;p18"/>
            <p:cNvSpPr/>
            <p:nvPr/>
          </p:nvSpPr>
          <p:spPr>
            <a:xfrm>
              <a:off x="3955900" y="2984500"/>
              <a:ext cx="315700" cy="315675"/>
            </a:xfrm>
            <a:custGeom>
              <a:rect b="b" l="l" r="r" t="t"/>
              <a:pathLst>
                <a:path extrusionOk="0" h="12627" w="12628">
                  <a:moveTo>
                    <a:pt x="6302" y="977"/>
                  </a:moveTo>
                  <a:lnTo>
                    <a:pt x="6863" y="1026"/>
                  </a:lnTo>
                  <a:lnTo>
                    <a:pt x="7376" y="1099"/>
                  </a:lnTo>
                  <a:lnTo>
                    <a:pt x="7889" y="1221"/>
                  </a:lnTo>
                  <a:lnTo>
                    <a:pt x="8378" y="1417"/>
                  </a:lnTo>
                  <a:lnTo>
                    <a:pt x="8842" y="1636"/>
                  </a:lnTo>
                  <a:lnTo>
                    <a:pt x="9281" y="1905"/>
                  </a:lnTo>
                  <a:lnTo>
                    <a:pt x="9697" y="2198"/>
                  </a:lnTo>
                  <a:lnTo>
                    <a:pt x="10087" y="2540"/>
                  </a:lnTo>
                  <a:lnTo>
                    <a:pt x="10429" y="2931"/>
                  </a:lnTo>
                  <a:lnTo>
                    <a:pt x="10722" y="3346"/>
                  </a:lnTo>
                  <a:lnTo>
                    <a:pt x="10991" y="3786"/>
                  </a:lnTo>
                  <a:lnTo>
                    <a:pt x="11211" y="4250"/>
                  </a:lnTo>
                  <a:lnTo>
                    <a:pt x="11406" y="4738"/>
                  </a:lnTo>
                  <a:lnTo>
                    <a:pt x="11528" y="5251"/>
                  </a:lnTo>
                  <a:lnTo>
                    <a:pt x="11626" y="5764"/>
                  </a:lnTo>
                  <a:lnTo>
                    <a:pt x="11650" y="6326"/>
                  </a:lnTo>
                  <a:lnTo>
                    <a:pt x="11626" y="6863"/>
                  </a:lnTo>
                  <a:lnTo>
                    <a:pt x="11528" y="7400"/>
                  </a:lnTo>
                  <a:lnTo>
                    <a:pt x="11406" y="7913"/>
                  </a:lnTo>
                  <a:lnTo>
                    <a:pt x="11211" y="8402"/>
                  </a:lnTo>
                  <a:lnTo>
                    <a:pt x="10991" y="8866"/>
                  </a:lnTo>
                  <a:lnTo>
                    <a:pt x="10722" y="9305"/>
                  </a:lnTo>
                  <a:lnTo>
                    <a:pt x="10429" y="9696"/>
                  </a:lnTo>
                  <a:lnTo>
                    <a:pt x="10087" y="10087"/>
                  </a:lnTo>
                  <a:lnTo>
                    <a:pt x="9697" y="10429"/>
                  </a:lnTo>
                  <a:lnTo>
                    <a:pt x="9281" y="10746"/>
                  </a:lnTo>
                  <a:lnTo>
                    <a:pt x="8842" y="11015"/>
                  </a:lnTo>
                  <a:lnTo>
                    <a:pt x="8378" y="11235"/>
                  </a:lnTo>
                  <a:lnTo>
                    <a:pt x="7889" y="11406"/>
                  </a:lnTo>
                  <a:lnTo>
                    <a:pt x="7376" y="11552"/>
                  </a:lnTo>
                  <a:lnTo>
                    <a:pt x="6863" y="11625"/>
                  </a:lnTo>
                  <a:lnTo>
                    <a:pt x="6302" y="11650"/>
                  </a:lnTo>
                  <a:lnTo>
                    <a:pt x="5764" y="11625"/>
                  </a:lnTo>
                  <a:lnTo>
                    <a:pt x="5227" y="11552"/>
                  </a:lnTo>
                  <a:lnTo>
                    <a:pt x="4714" y="11406"/>
                  </a:lnTo>
                  <a:lnTo>
                    <a:pt x="4226" y="11235"/>
                  </a:lnTo>
                  <a:lnTo>
                    <a:pt x="3762" y="11015"/>
                  </a:lnTo>
                  <a:lnTo>
                    <a:pt x="3322" y="10746"/>
                  </a:lnTo>
                  <a:lnTo>
                    <a:pt x="2931" y="10429"/>
                  </a:lnTo>
                  <a:lnTo>
                    <a:pt x="2541" y="10087"/>
                  </a:lnTo>
                  <a:lnTo>
                    <a:pt x="2199" y="9696"/>
                  </a:lnTo>
                  <a:lnTo>
                    <a:pt x="1881" y="9305"/>
                  </a:lnTo>
                  <a:lnTo>
                    <a:pt x="1613" y="8866"/>
                  </a:lnTo>
                  <a:lnTo>
                    <a:pt x="1393" y="8402"/>
                  </a:lnTo>
                  <a:lnTo>
                    <a:pt x="1222" y="7913"/>
                  </a:lnTo>
                  <a:lnTo>
                    <a:pt x="1075" y="7400"/>
                  </a:lnTo>
                  <a:lnTo>
                    <a:pt x="1002" y="6863"/>
                  </a:lnTo>
                  <a:lnTo>
                    <a:pt x="978" y="6326"/>
                  </a:lnTo>
                  <a:lnTo>
                    <a:pt x="1002" y="5764"/>
                  </a:lnTo>
                  <a:lnTo>
                    <a:pt x="1075" y="5251"/>
                  </a:lnTo>
                  <a:lnTo>
                    <a:pt x="1222" y="4738"/>
                  </a:lnTo>
                  <a:lnTo>
                    <a:pt x="1393" y="4250"/>
                  </a:lnTo>
                  <a:lnTo>
                    <a:pt x="1613" y="3786"/>
                  </a:lnTo>
                  <a:lnTo>
                    <a:pt x="1881" y="3346"/>
                  </a:lnTo>
                  <a:lnTo>
                    <a:pt x="2199" y="2931"/>
                  </a:lnTo>
                  <a:lnTo>
                    <a:pt x="2541" y="2540"/>
                  </a:lnTo>
                  <a:lnTo>
                    <a:pt x="2931" y="2198"/>
                  </a:lnTo>
                  <a:lnTo>
                    <a:pt x="3322" y="1905"/>
                  </a:lnTo>
                  <a:lnTo>
                    <a:pt x="3762" y="1636"/>
                  </a:lnTo>
                  <a:lnTo>
                    <a:pt x="4226" y="1417"/>
                  </a:lnTo>
                  <a:lnTo>
                    <a:pt x="4714" y="1221"/>
                  </a:lnTo>
                  <a:lnTo>
                    <a:pt x="5227" y="1099"/>
                  </a:lnTo>
                  <a:lnTo>
                    <a:pt x="5764" y="1026"/>
                  </a:lnTo>
                  <a:lnTo>
                    <a:pt x="6302" y="977"/>
                  </a:lnTo>
                  <a:close/>
                  <a:moveTo>
                    <a:pt x="6302" y="0"/>
                  </a:moveTo>
                  <a:lnTo>
                    <a:pt x="5984" y="24"/>
                  </a:lnTo>
                  <a:lnTo>
                    <a:pt x="5667" y="49"/>
                  </a:lnTo>
                  <a:lnTo>
                    <a:pt x="5349" y="73"/>
                  </a:lnTo>
                  <a:lnTo>
                    <a:pt x="5032" y="147"/>
                  </a:lnTo>
                  <a:lnTo>
                    <a:pt x="4739" y="220"/>
                  </a:lnTo>
                  <a:lnTo>
                    <a:pt x="4446" y="293"/>
                  </a:lnTo>
                  <a:lnTo>
                    <a:pt x="4153" y="391"/>
                  </a:lnTo>
                  <a:lnTo>
                    <a:pt x="3859" y="513"/>
                  </a:lnTo>
                  <a:lnTo>
                    <a:pt x="3566" y="635"/>
                  </a:lnTo>
                  <a:lnTo>
                    <a:pt x="3298" y="782"/>
                  </a:lnTo>
                  <a:lnTo>
                    <a:pt x="3029" y="928"/>
                  </a:lnTo>
                  <a:lnTo>
                    <a:pt x="2785" y="1075"/>
                  </a:lnTo>
                  <a:lnTo>
                    <a:pt x="2296" y="1441"/>
                  </a:lnTo>
                  <a:lnTo>
                    <a:pt x="1857" y="1856"/>
                  </a:lnTo>
                  <a:lnTo>
                    <a:pt x="1442" y="2296"/>
                  </a:lnTo>
                  <a:lnTo>
                    <a:pt x="1075" y="2784"/>
                  </a:lnTo>
                  <a:lnTo>
                    <a:pt x="904" y="3053"/>
                  </a:lnTo>
                  <a:lnTo>
                    <a:pt x="758" y="3322"/>
                  </a:lnTo>
                  <a:lnTo>
                    <a:pt x="611" y="3590"/>
                  </a:lnTo>
                  <a:lnTo>
                    <a:pt x="489" y="3859"/>
                  </a:lnTo>
                  <a:lnTo>
                    <a:pt x="391" y="4152"/>
                  </a:lnTo>
                  <a:lnTo>
                    <a:pt x="294" y="4445"/>
                  </a:lnTo>
                  <a:lnTo>
                    <a:pt x="196" y="4738"/>
                  </a:lnTo>
                  <a:lnTo>
                    <a:pt x="123" y="5056"/>
                  </a:lnTo>
                  <a:lnTo>
                    <a:pt x="74" y="5349"/>
                  </a:lnTo>
                  <a:lnTo>
                    <a:pt x="25" y="5666"/>
                  </a:lnTo>
                  <a:lnTo>
                    <a:pt x="1" y="5984"/>
                  </a:lnTo>
                  <a:lnTo>
                    <a:pt x="1" y="6326"/>
                  </a:lnTo>
                  <a:lnTo>
                    <a:pt x="1" y="6643"/>
                  </a:lnTo>
                  <a:lnTo>
                    <a:pt x="25" y="6961"/>
                  </a:lnTo>
                  <a:lnTo>
                    <a:pt x="74" y="7278"/>
                  </a:lnTo>
                  <a:lnTo>
                    <a:pt x="123" y="7596"/>
                  </a:lnTo>
                  <a:lnTo>
                    <a:pt x="196" y="7889"/>
                  </a:lnTo>
                  <a:lnTo>
                    <a:pt x="294" y="8206"/>
                  </a:lnTo>
                  <a:lnTo>
                    <a:pt x="391" y="8499"/>
                  </a:lnTo>
                  <a:lnTo>
                    <a:pt x="489" y="8768"/>
                  </a:lnTo>
                  <a:lnTo>
                    <a:pt x="611" y="9061"/>
                  </a:lnTo>
                  <a:lnTo>
                    <a:pt x="758" y="9330"/>
                  </a:lnTo>
                  <a:lnTo>
                    <a:pt x="904" y="9598"/>
                  </a:lnTo>
                  <a:lnTo>
                    <a:pt x="1075" y="9843"/>
                  </a:lnTo>
                  <a:lnTo>
                    <a:pt x="1442" y="10331"/>
                  </a:lnTo>
                  <a:lnTo>
                    <a:pt x="1857" y="10771"/>
                  </a:lnTo>
                  <a:lnTo>
                    <a:pt x="2296" y="11186"/>
                  </a:lnTo>
                  <a:lnTo>
                    <a:pt x="2785" y="11552"/>
                  </a:lnTo>
                  <a:lnTo>
                    <a:pt x="3029" y="11723"/>
                  </a:lnTo>
                  <a:lnTo>
                    <a:pt x="3298" y="11870"/>
                  </a:lnTo>
                  <a:lnTo>
                    <a:pt x="3566" y="12016"/>
                  </a:lnTo>
                  <a:lnTo>
                    <a:pt x="3859" y="12138"/>
                  </a:lnTo>
                  <a:lnTo>
                    <a:pt x="4153" y="12236"/>
                  </a:lnTo>
                  <a:lnTo>
                    <a:pt x="4446" y="12334"/>
                  </a:lnTo>
                  <a:lnTo>
                    <a:pt x="4739" y="12431"/>
                  </a:lnTo>
                  <a:lnTo>
                    <a:pt x="5032" y="12505"/>
                  </a:lnTo>
                  <a:lnTo>
                    <a:pt x="5349" y="12553"/>
                  </a:lnTo>
                  <a:lnTo>
                    <a:pt x="5667" y="12602"/>
                  </a:lnTo>
                  <a:lnTo>
                    <a:pt x="5984" y="12627"/>
                  </a:lnTo>
                  <a:lnTo>
                    <a:pt x="6644" y="12627"/>
                  </a:lnTo>
                  <a:lnTo>
                    <a:pt x="6961" y="12602"/>
                  </a:lnTo>
                  <a:lnTo>
                    <a:pt x="7279" y="12553"/>
                  </a:lnTo>
                  <a:lnTo>
                    <a:pt x="7572" y="12505"/>
                  </a:lnTo>
                  <a:lnTo>
                    <a:pt x="7889" y="12431"/>
                  </a:lnTo>
                  <a:lnTo>
                    <a:pt x="8182" y="12334"/>
                  </a:lnTo>
                  <a:lnTo>
                    <a:pt x="8475" y="12236"/>
                  </a:lnTo>
                  <a:lnTo>
                    <a:pt x="8768" y="12138"/>
                  </a:lnTo>
                  <a:lnTo>
                    <a:pt x="9037" y="12016"/>
                  </a:lnTo>
                  <a:lnTo>
                    <a:pt x="9306" y="11870"/>
                  </a:lnTo>
                  <a:lnTo>
                    <a:pt x="9574" y="11723"/>
                  </a:lnTo>
                  <a:lnTo>
                    <a:pt x="9843" y="11552"/>
                  </a:lnTo>
                  <a:lnTo>
                    <a:pt x="10332" y="11186"/>
                  </a:lnTo>
                  <a:lnTo>
                    <a:pt x="10771" y="10771"/>
                  </a:lnTo>
                  <a:lnTo>
                    <a:pt x="11186" y="10331"/>
                  </a:lnTo>
                  <a:lnTo>
                    <a:pt x="11553" y="9843"/>
                  </a:lnTo>
                  <a:lnTo>
                    <a:pt x="11699" y="9598"/>
                  </a:lnTo>
                  <a:lnTo>
                    <a:pt x="11846" y="9330"/>
                  </a:lnTo>
                  <a:lnTo>
                    <a:pt x="11992" y="9061"/>
                  </a:lnTo>
                  <a:lnTo>
                    <a:pt x="12114" y="8768"/>
                  </a:lnTo>
                  <a:lnTo>
                    <a:pt x="12237" y="8499"/>
                  </a:lnTo>
                  <a:lnTo>
                    <a:pt x="12334" y="8206"/>
                  </a:lnTo>
                  <a:lnTo>
                    <a:pt x="12432" y="7889"/>
                  </a:lnTo>
                  <a:lnTo>
                    <a:pt x="12481" y="7596"/>
                  </a:lnTo>
                  <a:lnTo>
                    <a:pt x="12554" y="7278"/>
                  </a:lnTo>
                  <a:lnTo>
                    <a:pt x="12578" y="6961"/>
                  </a:lnTo>
                  <a:lnTo>
                    <a:pt x="12603" y="6643"/>
                  </a:lnTo>
                  <a:lnTo>
                    <a:pt x="12627" y="6326"/>
                  </a:lnTo>
                  <a:lnTo>
                    <a:pt x="12603" y="5984"/>
                  </a:lnTo>
                  <a:lnTo>
                    <a:pt x="12578" y="5666"/>
                  </a:lnTo>
                  <a:lnTo>
                    <a:pt x="12554" y="5349"/>
                  </a:lnTo>
                  <a:lnTo>
                    <a:pt x="12481" y="5056"/>
                  </a:lnTo>
                  <a:lnTo>
                    <a:pt x="12432" y="4738"/>
                  </a:lnTo>
                  <a:lnTo>
                    <a:pt x="12334" y="4445"/>
                  </a:lnTo>
                  <a:lnTo>
                    <a:pt x="12237" y="4152"/>
                  </a:lnTo>
                  <a:lnTo>
                    <a:pt x="12114" y="3859"/>
                  </a:lnTo>
                  <a:lnTo>
                    <a:pt x="11992" y="3590"/>
                  </a:lnTo>
                  <a:lnTo>
                    <a:pt x="11846" y="3322"/>
                  </a:lnTo>
                  <a:lnTo>
                    <a:pt x="11699" y="3053"/>
                  </a:lnTo>
                  <a:lnTo>
                    <a:pt x="11553" y="2784"/>
                  </a:lnTo>
                  <a:lnTo>
                    <a:pt x="11186" y="2296"/>
                  </a:lnTo>
                  <a:lnTo>
                    <a:pt x="10771" y="1856"/>
                  </a:lnTo>
                  <a:lnTo>
                    <a:pt x="10332" y="1441"/>
                  </a:lnTo>
                  <a:lnTo>
                    <a:pt x="9843" y="1075"/>
                  </a:lnTo>
                  <a:lnTo>
                    <a:pt x="9574" y="928"/>
                  </a:lnTo>
                  <a:lnTo>
                    <a:pt x="9306" y="782"/>
                  </a:lnTo>
                  <a:lnTo>
                    <a:pt x="9037" y="635"/>
                  </a:lnTo>
                  <a:lnTo>
                    <a:pt x="8768" y="513"/>
                  </a:lnTo>
                  <a:lnTo>
                    <a:pt x="8475" y="391"/>
                  </a:lnTo>
                  <a:lnTo>
                    <a:pt x="8182" y="293"/>
                  </a:lnTo>
                  <a:lnTo>
                    <a:pt x="7889" y="220"/>
                  </a:lnTo>
                  <a:lnTo>
                    <a:pt x="7572" y="147"/>
                  </a:lnTo>
                  <a:lnTo>
                    <a:pt x="7279" y="73"/>
                  </a:lnTo>
                  <a:lnTo>
                    <a:pt x="6961" y="49"/>
                  </a:lnTo>
                  <a:lnTo>
                    <a:pt x="6644" y="24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8"/>
            <p:cNvSpPr/>
            <p:nvPr/>
          </p:nvSpPr>
          <p:spPr>
            <a:xfrm>
              <a:off x="3992525" y="3021125"/>
              <a:ext cx="242425" cy="242425"/>
            </a:xfrm>
            <a:custGeom>
              <a:rect b="b" l="l" r="r" t="t"/>
              <a:pathLst>
                <a:path extrusionOk="0" h="9697" w="9697">
                  <a:moveTo>
                    <a:pt x="4934" y="1466"/>
                  </a:moveTo>
                  <a:lnTo>
                    <a:pt x="5008" y="1490"/>
                  </a:lnTo>
                  <a:lnTo>
                    <a:pt x="5081" y="1539"/>
                  </a:lnTo>
                  <a:lnTo>
                    <a:pt x="5154" y="1588"/>
                  </a:lnTo>
                  <a:lnTo>
                    <a:pt x="5203" y="1637"/>
                  </a:lnTo>
                  <a:lnTo>
                    <a:pt x="5252" y="1734"/>
                  </a:lnTo>
                  <a:lnTo>
                    <a:pt x="5276" y="1808"/>
                  </a:lnTo>
                  <a:lnTo>
                    <a:pt x="5276" y="1905"/>
                  </a:lnTo>
                  <a:lnTo>
                    <a:pt x="5276" y="1979"/>
                  </a:lnTo>
                  <a:lnTo>
                    <a:pt x="5252" y="2076"/>
                  </a:lnTo>
                  <a:lnTo>
                    <a:pt x="5203" y="2150"/>
                  </a:lnTo>
                  <a:lnTo>
                    <a:pt x="5154" y="2198"/>
                  </a:lnTo>
                  <a:lnTo>
                    <a:pt x="5081" y="2247"/>
                  </a:lnTo>
                  <a:lnTo>
                    <a:pt x="5008" y="2296"/>
                  </a:lnTo>
                  <a:lnTo>
                    <a:pt x="4934" y="2321"/>
                  </a:lnTo>
                  <a:lnTo>
                    <a:pt x="4837" y="2345"/>
                  </a:lnTo>
                  <a:lnTo>
                    <a:pt x="4593" y="2345"/>
                  </a:lnTo>
                  <a:lnTo>
                    <a:pt x="4348" y="2394"/>
                  </a:lnTo>
                  <a:lnTo>
                    <a:pt x="4104" y="2443"/>
                  </a:lnTo>
                  <a:lnTo>
                    <a:pt x="3860" y="2540"/>
                  </a:lnTo>
                  <a:lnTo>
                    <a:pt x="3640" y="2638"/>
                  </a:lnTo>
                  <a:lnTo>
                    <a:pt x="3445" y="2760"/>
                  </a:lnTo>
                  <a:lnTo>
                    <a:pt x="3249" y="2907"/>
                  </a:lnTo>
                  <a:lnTo>
                    <a:pt x="3054" y="3078"/>
                  </a:lnTo>
                  <a:lnTo>
                    <a:pt x="2907" y="3249"/>
                  </a:lnTo>
                  <a:lnTo>
                    <a:pt x="2761" y="3444"/>
                  </a:lnTo>
                  <a:lnTo>
                    <a:pt x="2639" y="3664"/>
                  </a:lnTo>
                  <a:lnTo>
                    <a:pt x="2517" y="3884"/>
                  </a:lnTo>
                  <a:lnTo>
                    <a:pt x="2443" y="4103"/>
                  </a:lnTo>
                  <a:lnTo>
                    <a:pt x="2370" y="4348"/>
                  </a:lnTo>
                  <a:lnTo>
                    <a:pt x="2346" y="4592"/>
                  </a:lnTo>
                  <a:lnTo>
                    <a:pt x="2321" y="4861"/>
                  </a:lnTo>
                  <a:lnTo>
                    <a:pt x="2321" y="4934"/>
                  </a:lnTo>
                  <a:lnTo>
                    <a:pt x="2297" y="5032"/>
                  </a:lnTo>
                  <a:lnTo>
                    <a:pt x="2248" y="5105"/>
                  </a:lnTo>
                  <a:lnTo>
                    <a:pt x="2199" y="5154"/>
                  </a:lnTo>
                  <a:lnTo>
                    <a:pt x="2126" y="5227"/>
                  </a:lnTo>
                  <a:lnTo>
                    <a:pt x="2053" y="5251"/>
                  </a:lnTo>
                  <a:lnTo>
                    <a:pt x="1979" y="5276"/>
                  </a:lnTo>
                  <a:lnTo>
                    <a:pt x="1882" y="5300"/>
                  </a:lnTo>
                  <a:lnTo>
                    <a:pt x="1808" y="5276"/>
                  </a:lnTo>
                  <a:lnTo>
                    <a:pt x="1711" y="5251"/>
                  </a:lnTo>
                  <a:lnTo>
                    <a:pt x="1637" y="5227"/>
                  </a:lnTo>
                  <a:lnTo>
                    <a:pt x="1564" y="5154"/>
                  </a:lnTo>
                  <a:lnTo>
                    <a:pt x="1515" y="5105"/>
                  </a:lnTo>
                  <a:lnTo>
                    <a:pt x="1491" y="5032"/>
                  </a:lnTo>
                  <a:lnTo>
                    <a:pt x="1466" y="4934"/>
                  </a:lnTo>
                  <a:lnTo>
                    <a:pt x="1442" y="4861"/>
                  </a:lnTo>
                  <a:lnTo>
                    <a:pt x="1466" y="4494"/>
                  </a:lnTo>
                  <a:lnTo>
                    <a:pt x="1515" y="4177"/>
                  </a:lnTo>
                  <a:lnTo>
                    <a:pt x="1588" y="3835"/>
                  </a:lnTo>
                  <a:lnTo>
                    <a:pt x="1711" y="3542"/>
                  </a:lnTo>
                  <a:lnTo>
                    <a:pt x="1857" y="3224"/>
                  </a:lnTo>
                  <a:lnTo>
                    <a:pt x="2028" y="2956"/>
                  </a:lnTo>
                  <a:lnTo>
                    <a:pt x="2223" y="2687"/>
                  </a:lnTo>
                  <a:lnTo>
                    <a:pt x="2443" y="2443"/>
                  </a:lnTo>
                  <a:lnTo>
                    <a:pt x="2688" y="2223"/>
                  </a:lnTo>
                  <a:lnTo>
                    <a:pt x="2956" y="2028"/>
                  </a:lnTo>
                  <a:lnTo>
                    <a:pt x="3225" y="1857"/>
                  </a:lnTo>
                  <a:lnTo>
                    <a:pt x="3518" y="1710"/>
                  </a:lnTo>
                  <a:lnTo>
                    <a:pt x="3835" y="1612"/>
                  </a:lnTo>
                  <a:lnTo>
                    <a:pt x="4153" y="1515"/>
                  </a:lnTo>
                  <a:lnTo>
                    <a:pt x="4495" y="1466"/>
                  </a:lnTo>
                  <a:close/>
                  <a:moveTo>
                    <a:pt x="4837" y="0"/>
                  </a:moveTo>
                  <a:lnTo>
                    <a:pt x="4348" y="25"/>
                  </a:lnTo>
                  <a:lnTo>
                    <a:pt x="3860" y="98"/>
                  </a:lnTo>
                  <a:lnTo>
                    <a:pt x="3396" y="220"/>
                  </a:lnTo>
                  <a:lnTo>
                    <a:pt x="2956" y="391"/>
                  </a:lnTo>
                  <a:lnTo>
                    <a:pt x="2541" y="587"/>
                  </a:lnTo>
                  <a:lnTo>
                    <a:pt x="2150" y="831"/>
                  </a:lnTo>
                  <a:lnTo>
                    <a:pt x="1759" y="1124"/>
                  </a:lnTo>
                  <a:lnTo>
                    <a:pt x="1418" y="1441"/>
                  </a:lnTo>
                  <a:lnTo>
                    <a:pt x="1100" y="1783"/>
                  </a:lnTo>
                  <a:lnTo>
                    <a:pt x="831" y="2150"/>
                  </a:lnTo>
                  <a:lnTo>
                    <a:pt x="587" y="2540"/>
                  </a:lnTo>
                  <a:lnTo>
                    <a:pt x="392" y="2980"/>
                  </a:lnTo>
                  <a:lnTo>
                    <a:pt x="221" y="3420"/>
                  </a:lnTo>
                  <a:lnTo>
                    <a:pt x="99" y="3884"/>
                  </a:lnTo>
                  <a:lnTo>
                    <a:pt x="25" y="4348"/>
                  </a:lnTo>
                  <a:lnTo>
                    <a:pt x="1" y="4861"/>
                  </a:lnTo>
                  <a:lnTo>
                    <a:pt x="25" y="5349"/>
                  </a:lnTo>
                  <a:lnTo>
                    <a:pt x="99" y="5838"/>
                  </a:lnTo>
                  <a:lnTo>
                    <a:pt x="221" y="6302"/>
                  </a:lnTo>
                  <a:lnTo>
                    <a:pt x="392" y="6741"/>
                  </a:lnTo>
                  <a:lnTo>
                    <a:pt x="587" y="7156"/>
                  </a:lnTo>
                  <a:lnTo>
                    <a:pt x="831" y="7547"/>
                  </a:lnTo>
                  <a:lnTo>
                    <a:pt x="1100" y="7938"/>
                  </a:lnTo>
                  <a:lnTo>
                    <a:pt x="1418" y="8280"/>
                  </a:lnTo>
                  <a:lnTo>
                    <a:pt x="1759" y="8597"/>
                  </a:lnTo>
                  <a:lnTo>
                    <a:pt x="2150" y="8866"/>
                  </a:lnTo>
                  <a:lnTo>
                    <a:pt x="2541" y="9110"/>
                  </a:lnTo>
                  <a:lnTo>
                    <a:pt x="2956" y="9306"/>
                  </a:lnTo>
                  <a:lnTo>
                    <a:pt x="3396" y="9477"/>
                  </a:lnTo>
                  <a:lnTo>
                    <a:pt x="3860" y="9599"/>
                  </a:lnTo>
                  <a:lnTo>
                    <a:pt x="4348" y="9672"/>
                  </a:lnTo>
                  <a:lnTo>
                    <a:pt x="4837" y="9696"/>
                  </a:lnTo>
                  <a:lnTo>
                    <a:pt x="5350" y="9672"/>
                  </a:lnTo>
                  <a:lnTo>
                    <a:pt x="5814" y="9599"/>
                  </a:lnTo>
                  <a:lnTo>
                    <a:pt x="6278" y="9477"/>
                  </a:lnTo>
                  <a:lnTo>
                    <a:pt x="6717" y="9306"/>
                  </a:lnTo>
                  <a:lnTo>
                    <a:pt x="7157" y="9110"/>
                  </a:lnTo>
                  <a:lnTo>
                    <a:pt x="7548" y="8866"/>
                  </a:lnTo>
                  <a:lnTo>
                    <a:pt x="7914" y="8597"/>
                  </a:lnTo>
                  <a:lnTo>
                    <a:pt x="8256" y="8280"/>
                  </a:lnTo>
                  <a:lnTo>
                    <a:pt x="8573" y="7938"/>
                  </a:lnTo>
                  <a:lnTo>
                    <a:pt x="8867" y="7547"/>
                  </a:lnTo>
                  <a:lnTo>
                    <a:pt x="9111" y="7156"/>
                  </a:lnTo>
                  <a:lnTo>
                    <a:pt x="9306" y="6741"/>
                  </a:lnTo>
                  <a:lnTo>
                    <a:pt x="9477" y="6302"/>
                  </a:lnTo>
                  <a:lnTo>
                    <a:pt x="9599" y="5838"/>
                  </a:lnTo>
                  <a:lnTo>
                    <a:pt x="9673" y="5349"/>
                  </a:lnTo>
                  <a:lnTo>
                    <a:pt x="9697" y="4861"/>
                  </a:lnTo>
                  <a:lnTo>
                    <a:pt x="9673" y="4348"/>
                  </a:lnTo>
                  <a:lnTo>
                    <a:pt x="9599" y="3884"/>
                  </a:lnTo>
                  <a:lnTo>
                    <a:pt x="9477" y="3420"/>
                  </a:lnTo>
                  <a:lnTo>
                    <a:pt x="9306" y="2980"/>
                  </a:lnTo>
                  <a:lnTo>
                    <a:pt x="9111" y="2540"/>
                  </a:lnTo>
                  <a:lnTo>
                    <a:pt x="8867" y="2150"/>
                  </a:lnTo>
                  <a:lnTo>
                    <a:pt x="8573" y="1783"/>
                  </a:lnTo>
                  <a:lnTo>
                    <a:pt x="8256" y="1441"/>
                  </a:lnTo>
                  <a:lnTo>
                    <a:pt x="7914" y="1124"/>
                  </a:lnTo>
                  <a:lnTo>
                    <a:pt x="7548" y="831"/>
                  </a:lnTo>
                  <a:lnTo>
                    <a:pt x="7157" y="587"/>
                  </a:lnTo>
                  <a:lnTo>
                    <a:pt x="6717" y="391"/>
                  </a:lnTo>
                  <a:lnTo>
                    <a:pt x="6278" y="220"/>
                  </a:lnTo>
                  <a:lnTo>
                    <a:pt x="5814" y="98"/>
                  </a:lnTo>
                  <a:lnTo>
                    <a:pt x="5350" y="25"/>
                  </a:lnTo>
                  <a:lnTo>
                    <a:pt x="4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8"/>
            <p:cNvSpPr/>
            <p:nvPr/>
          </p:nvSpPr>
          <p:spPr>
            <a:xfrm>
              <a:off x="4215400" y="3253150"/>
              <a:ext cx="154500" cy="153875"/>
            </a:xfrm>
            <a:custGeom>
              <a:rect b="b" l="l" r="r" t="t"/>
              <a:pathLst>
                <a:path extrusionOk="0" h="6155" w="6180">
                  <a:moveTo>
                    <a:pt x="1075" y="0"/>
                  </a:moveTo>
                  <a:lnTo>
                    <a:pt x="831" y="269"/>
                  </a:lnTo>
                  <a:lnTo>
                    <a:pt x="562" y="537"/>
                  </a:lnTo>
                  <a:lnTo>
                    <a:pt x="293" y="782"/>
                  </a:lnTo>
                  <a:lnTo>
                    <a:pt x="0" y="1026"/>
                  </a:lnTo>
                  <a:lnTo>
                    <a:pt x="4983" y="6008"/>
                  </a:lnTo>
                  <a:lnTo>
                    <a:pt x="5056" y="6057"/>
                  </a:lnTo>
                  <a:lnTo>
                    <a:pt x="5129" y="6106"/>
                  </a:lnTo>
                  <a:lnTo>
                    <a:pt x="5227" y="6130"/>
                  </a:lnTo>
                  <a:lnTo>
                    <a:pt x="5325" y="6155"/>
                  </a:lnTo>
                  <a:lnTo>
                    <a:pt x="5422" y="6130"/>
                  </a:lnTo>
                  <a:lnTo>
                    <a:pt x="5496" y="6106"/>
                  </a:lnTo>
                  <a:lnTo>
                    <a:pt x="5593" y="6057"/>
                  </a:lnTo>
                  <a:lnTo>
                    <a:pt x="5667" y="6008"/>
                  </a:lnTo>
                  <a:lnTo>
                    <a:pt x="6033" y="5642"/>
                  </a:lnTo>
                  <a:lnTo>
                    <a:pt x="6106" y="5569"/>
                  </a:lnTo>
                  <a:lnTo>
                    <a:pt x="6155" y="5471"/>
                  </a:lnTo>
                  <a:lnTo>
                    <a:pt x="6179" y="5373"/>
                  </a:lnTo>
                  <a:lnTo>
                    <a:pt x="6179" y="5300"/>
                  </a:lnTo>
                  <a:lnTo>
                    <a:pt x="6179" y="5202"/>
                  </a:lnTo>
                  <a:lnTo>
                    <a:pt x="6155" y="5105"/>
                  </a:lnTo>
                  <a:lnTo>
                    <a:pt x="6106" y="5031"/>
                  </a:lnTo>
                  <a:lnTo>
                    <a:pt x="6033" y="4934"/>
                  </a:lnTo>
                  <a:lnTo>
                    <a:pt x="10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" name="Google Shape;114;p18"/>
          <p:cNvSpPr txBox="1"/>
          <p:nvPr/>
        </p:nvSpPr>
        <p:spPr>
          <a:xfrm>
            <a:off x="1036000" y="762000"/>
            <a:ext cx="5479500" cy="13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Do you think what you do now </a:t>
            </a:r>
            <a:r>
              <a:rPr b="1" lang="en" sz="1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directly relates</a:t>
            </a:r>
            <a:r>
              <a:rPr b="1" lang="en" sz="18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 to your academic workload that you’ve experienced in the past?</a:t>
            </a:r>
            <a:endParaRPr b="1" sz="18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1036000" y="1892475"/>
            <a:ext cx="3065100" cy="1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Do you have any hobbies or skills that you are proud of? How did you pick up these </a:t>
            </a:r>
            <a:r>
              <a:rPr b="1"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skills</a:t>
            </a: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  <a:endParaRPr b="1" sz="24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315000" y="1525275"/>
            <a:ext cx="4494900" cy="11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Are there any particularly </a:t>
            </a:r>
            <a:r>
              <a:rPr b="1"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memorable courses </a:t>
            </a: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that you’ve taken? What sticks out to you about them?</a:t>
            </a:r>
            <a:endParaRPr b="1" sz="24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3763825" y="3259650"/>
            <a:ext cx="44949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Are there hobbies that you’ve </a:t>
            </a:r>
            <a:r>
              <a:rPr b="1" lang="en" sz="24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failed to pick up</a:t>
            </a:r>
            <a:r>
              <a:rPr b="1" lang="en" sz="2400">
                <a:solidFill>
                  <a:srgbClr val="999999"/>
                </a:solidFill>
                <a:latin typeface="Raleway"/>
                <a:ea typeface="Raleway"/>
                <a:cs typeface="Raleway"/>
                <a:sym typeface="Raleway"/>
              </a:rPr>
              <a:t>? Why did these not stick?</a:t>
            </a:r>
            <a:endParaRPr b="1" sz="2400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99999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/>
          <p:nvPr/>
        </p:nvSpPr>
        <p:spPr>
          <a:xfrm>
            <a:off x="2864100" y="888150"/>
            <a:ext cx="3415800" cy="3367200"/>
          </a:xfrm>
          <a:prstGeom prst="ellipse">
            <a:avLst/>
          </a:prstGeom>
          <a:noFill/>
          <a:ln cap="flat" cmpd="sng" w="11430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9575" y="1523025"/>
            <a:ext cx="2419626" cy="241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idx="12" type="sldNum"/>
          </p:nvPr>
        </p:nvSpPr>
        <p:spPr>
          <a:xfrm>
            <a:off x="8604400" y="4590300"/>
            <a:ext cx="539700" cy="55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 rotWithShape="1">
          <a:blip r:embed="rId3">
            <a:alphaModFix/>
          </a:blip>
          <a:srcRect b="40886" l="36598" r="29130" t="13815"/>
          <a:stretch/>
        </p:blipFill>
        <p:spPr>
          <a:xfrm>
            <a:off x="2100188" y="543948"/>
            <a:ext cx="2198100" cy="2178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31" name="Google Shape;131;p20"/>
          <p:cNvSpPr txBox="1"/>
          <p:nvPr/>
        </p:nvSpPr>
        <p:spPr>
          <a:xfrm>
            <a:off x="4132013" y="2234225"/>
            <a:ext cx="2911800" cy="2178600"/>
          </a:xfrm>
          <a:prstGeom prst="rect">
            <a:avLst/>
          </a:prstGeom>
          <a:noFill/>
          <a:ln cap="flat" cmpd="sng" w="19050">
            <a:solidFill>
              <a:srgbClr val="43434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from France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CS230 Instructor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Aarti- co-head TA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before office hours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2" name="Google Shape;132;p20"/>
          <p:cNvSpPr txBox="1"/>
          <p:nvPr>
            <p:ph idx="4294967295" type="ctrTitle"/>
          </p:nvPr>
        </p:nvSpPr>
        <p:spPr>
          <a:xfrm>
            <a:off x="4426663" y="1053338"/>
            <a:ext cx="1839900" cy="1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</a:t>
            </a:r>
            <a:r>
              <a:rPr lang="en"/>
              <a:t>an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liv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