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embeddedFontLst>
    <p:embeddedFont>
      <p:font typeface="Proxima Nova"/>
      <p:regular r:id="rId40"/>
      <p:bold r:id="rId41"/>
      <p:italic r:id="rId42"/>
      <p:boldItalic r:id="rId43"/>
    </p:embeddedFont>
    <p:embeddedFont>
      <p:font typeface="Montserrat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56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regular.fntdata"/><Relationship Id="rId20" Type="http://schemas.openxmlformats.org/officeDocument/2006/relationships/slide" Target="slides/slide15.xml"/><Relationship Id="rId42" Type="http://schemas.openxmlformats.org/officeDocument/2006/relationships/font" Target="fonts/ProximaNova-italic.fntdata"/><Relationship Id="rId41" Type="http://schemas.openxmlformats.org/officeDocument/2006/relationships/font" Target="fonts/ProximaNova-bold.fntdata"/><Relationship Id="rId22" Type="http://schemas.openxmlformats.org/officeDocument/2006/relationships/slide" Target="slides/slide17.xml"/><Relationship Id="rId44" Type="http://schemas.openxmlformats.org/officeDocument/2006/relationships/font" Target="fonts/Montserrat-regular.fntdata"/><Relationship Id="rId21" Type="http://schemas.openxmlformats.org/officeDocument/2006/relationships/slide" Target="slides/slide16.xml"/><Relationship Id="rId43" Type="http://schemas.openxmlformats.org/officeDocument/2006/relationships/font" Target="fonts/ProximaNova-boldItalic.fntdata"/><Relationship Id="rId24" Type="http://schemas.openxmlformats.org/officeDocument/2006/relationships/slide" Target="slides/slide19.xml"/><Relationship Id="rId46" Type="http://schemas.openxmlformats.org/officeDocument/2006/relationships/font" Target="fonts/Montserrat-italic.fntdata"/><Relationship Id="rId23" Type="http://schemas.openxmlformats.org/officeDocument/2006/relationships/slide" Target="slides/slide18.xml"/><Relationship Id="rId45" Type="http://schemas.openxmlformats.org/officeDocument/2006/relationships/font" Target="fonts/Montserra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Montserrat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339453e44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339453e4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339453e44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339453e4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339453e44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339453e44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339453e4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339453e4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339453e44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339453e44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461f26627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461f26627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461f26627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461f26627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461f2662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461f2662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339453e44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339453e4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339453e44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339453e44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339453e4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339453e4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339453e44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339453e4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461f26627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461f26627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461f26627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461f26627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461f26627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461f26627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339453e44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339453e44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461f26627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461f26627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461f26627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461f26627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339453e44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339453e44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461f26627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461f26627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461f26627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461f26627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339453e44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339453e4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461f26627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461f26627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339453e44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339453e44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461f26627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461f26627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339453e44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339453e4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339453e44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339453e44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339453e4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339453e4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4de50b5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4de50b5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4de50b59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4de50b59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4de50b59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4de50b59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4de50b59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4de50b59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4de50b59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4de50b59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jpg"/><Relationship Id="rId4" Type="http://schemas.openxmlformats.org/officeDocument/2006/relationships/image" Target="../media/image1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POV and Experience Prototypes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y Armando Banuelos, McDavis Ansere, Arkira Chantaratananond, and Abanezer Sisay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3 Revised POVs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POV #1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940050" y="1197150"/>
            <a:ext cx="7263900" cy="274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Jay, an experienced funk guitarist, at the Guitar Center.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were amazed to realize that 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despite saying he had no free time, he spent hours playing at the Guitar Center when his objective was to just buy a distortion pedal.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It would be game changing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to shift his mindset from thinking of playing the guitar as a general health requirement. 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POV #2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940050" y="1197150"/>
            <a:ext cx="7263900" cy="274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Carlos and Jose, two San Jose State students who play classical jazz guitar. Carlos is a intermediate guitar player and Jose is a beginner guitar player.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were amazed to realize that 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while they practiced a lot individually, they struggled to come together to rehearse songs so their performances were inconsistent.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It would be game changing to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guide musicians in collaboration practices in order to provide them with consistent rehearsals.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POV #3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940050" y="1197150"/>
            <a:ext cx="7263900" cy="274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Troy and Laura. Troy is an expert drummer we met at the Guitar Center and Laura has a Music B.A. from Saint Joseph’s University and currently works at Gryphon Stringed Instruments.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were amazed to realize that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despite their dedication to music, they feel as if music is not as important to them anymore because they have nothing to practice for.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It would be game changing to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make musicians see practice not as a means to an end but as a means in itself.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Top 3 HMW Statements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38" y="152400"/>
            <a:ext cx="8227536" cy="4838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4788"/>
            <a:ext cx="8839199" cy="4613922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HMW #1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29"/>
          <p:cNvSpPr txBox="1"/>
          <p:nvPr>
            <p:ph idx="1" type="body"/>
          </p:nvPr>
        </p:nvSpPr>
        <p:spPr>
          <a:xfrm>
            <a:off x="940050" y="1197150"/>
            <a:ext cx="7263900" cy="274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might we make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low-commitment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easy-access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and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quick-decision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collaboration happen?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29"/>
          <p:cNvSpPr txBox="1"/>
          <p:nvPr>
            <p:ph idx="1" type="body"/>
          </p:nvPr>
        </p:nvSpPr>
        <p:spPr>
          <a:xfrm>
            <a:off x="143100" y="0"/>
            <a:ext cx="4428900" cy="12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b="1"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 would be game changing to</a:t>
            </a: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guide musicians in collaboration practice</a:t>
            </a: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 in order to provide them with consistent rehearsals with others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HMW #2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30"/>
          <p:cNvSpPr txBox="1"/>
          <p:nvPr>
            <p:ph idx="1" type="body"/>
          </p:nvPr>
        </p:nvSpPr>
        <p:spPr>
          <a:xfrm>
            <a:off x="940050" y="1197150"/>
            <a:ext cx="7263900" cy="274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might we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integrate musicians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non-musicians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into an inspiring jam session? 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30"/>
          <p:cNvSpPr txBox="1"/>
          <p:nvPr>
            <p:ph idx="1" type="body"/>
          </p:nvPr>
        </p:nvSpPr>
        <p:spPr>
          <a:xfrm>
            <a:off x="143100" y="0"/>
            <a:ext cx="4428900" cy="12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It would be game changing to</a:t>
            </a: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guide musicians in collaboration practices in order to provide them with consistent rehearsals with others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HMW #3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31"/>
          <p:cNvSpPr txBox="1"/>
          <p:nvPr>
            <p:ph idx="1" type="body"/>
          </p:nvPr>
        </p:nvSpPr>
        <p:spPr>
          <a:xfrm>
            <a:off x="940050" y="1197150"/>
            <a:ext cx="7263900" cy="274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might we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incentivize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practice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in a way that makes it </a:t>
            </a:r>
            <a:r>
              <a:rPr b="1"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addicting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31"/>
          <p:cNvSpPr txBox="1"/>
          <p:nvPr>
            <p:ph idx="1" type="body"/>
          </p:nvPr>
        </p:nvSpPr>
        <p:spPr>
          <a:xfrm>
            <a:off x="143100" y="0"/>
            <a:ext cx="4428900" cy="12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It would be game changing to</a:t>
            </a: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make musicians see practice not as a means to an end but as a means in itself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Problem Domain: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91500" y="2054650"/>
            <a:ext cx="8520600" cy="16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Help music creators best practice their art</a:t>
            </a:r>
            <a:endParaRPr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3 Experience Prototypes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6800" y="846975"/>
            <a:ext cx="2868575" cy="344955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125" y="846975"/>
            <a:ext cx="2566051" cy="34495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3000" y="846975"/>
            <a:ext cx="2320999" cy="344955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188" y="152400"/>
            <a:ext cx="7531616" cy="4838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650" y="152400"/>
            <a:ext cx="515869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/>
          <p:nvPr>
            <p:ph type="title"/>
          </p:nvPr>
        </p:nvSpPr>
        <p:spPr>
          <a:xfrm>
            <a:off x="311700" y="555600"/>
            <a:ext cx="6721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Prototype #1: Virtual Speed Collaboration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" name="Google Shape;1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025" y="1581926"/>
            <a:ext cx="2465350" cy="30890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" name="Google Shape;19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4700" y="1581925"/>
            <a:ext cx="2289106" cy="30890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9" name="Google Shape;19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1325" y="1560475"/>
            <a:ext cx="2465350" cy="30890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25" y="918250"/>
            <a:ext cx="2774458" cy="330697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" name="Google Shape;20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6325" y="941802"/>
            <a:ext cx="2734126" cy="325990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4938" y="918250"/>
            <a:ext cx="2734124" cy="3306978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7" name="Google Shape;207;p37"/>
          <p:cNvSpPr txBox="1"/>
          <p:nvPr/>
        </p:nvSpPr>
        <p:spPr>
          <a:xfrm>
            <a:off x="2568600" y="387350"/>
            <a:ext cx="40068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Adriana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Results for Experience Prototype #1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they liked: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Quick &amp; intuitive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Time-flexible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they didn’t like: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Concerned about creepers on the app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Suggestions: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Recording function within the video chat feature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/>
          <p:nvPr>
            <p:ph type="title"/>
          </p:nvPr>
        </p:nvSpPr>
        <p:spPr>
          <a:xfrm>
            <a:off x="311700" y="555600"/>
            <a:ext cx="3967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Prototype #2: Digital Pet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9" name="Google Shape;219;p39"/>
          <p:cNvPicPr preferRelativeResize="0"/>
          <p:nvPr/>
        </p:nvPicPr>
        <p:blipFill rotWithShape="1">
          <a:blip r:embed="rId3">
            <a:alphaModFix/>
          </a:blip>
          <a:srcRect b="31796" l="0" r="0" t="0"/>
          <a:stretch/>
        </p:blipFill>
        <p:spPr>
          <a:xfrm>
            <a:off x="311701" y="1866835"/>
            <a:ext cx="2963450" cy="270994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0" name="Google Shape;22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8400" y="1705200"/>
            <a:ext cx="2396500" cy="321075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1" name="Google Shape;22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0050" y="1667525"/>
            <a:ext cx="2457450" cy="32861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title"/>
          </p:nvPr>
        </p:nvSpPr>
        <p:spPr>
          <a:xfrm>
            <a:off x="298200" y="434100"/>
            <a:ext cx="3454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Prototype #2 Cont.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7" name="Google Shape;2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850" y="1311300"/>
            <a:ext cx="2610726" cy="347507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8" name="Google Shape;228;p40"/>
          <p:cNvPicPr preferRelativeResize="0"/>
          <p:nvPr/>
        </p:nvPicPr>
        <p:blipFill rotWithShape="1">
          <a:blip r:embed="rId4">
            <a:alphaModFix/>
          </a:blip>
          <a:srcRect b="0" l="0" r="0" t="4915"/>
          <a:stretch/>
        </p:blipFill>
        <p:spPr>
          <a:xfrm>
            <a:off x="5062475" y="1269425"/>
            <a:ext cx="2808000" cy="355881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800" y="974525"/>
            <a:ext cx="2986600" cy="3695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4" name="Google Shape;23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575" y="974525"/>
            <a:ext cx="2986600" cy="3673767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5" name="Google Shape;235;p41"/>
          <p:cNvSpPr txBox="1"/>
          <p:nvPr/>
        </p:nvSpPr>
        <p:spPr>
          <a:xfrm>
            <a:off x="2620950" y="242225"/>
            <a:ext cx="39021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Ahtziri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Initial POV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for</a:t>
            </a:r>
            <a:r>
              <a:rPr lang="en"/>
              <a:t> Experience </a:t>
            </a:r>
            <a:r>
              <a:rPr lang="en"/>
              <a:t>Prototype #2</a:t>
            </a:r>
            <a:endParaRPr/>
          </a:p>
        </p:txBody>
      </p:sp>
      <p:sp>
        <p:nvSpPr>
          <p:cNvPr id="241" name="Google Shape;241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they liked: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General concept of the digital pet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Reward system of clothing accessories and trophies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they didn’t like: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Was confused by the level up bar in practice interface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Suggestions: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More practicality: add a metronome feature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More interactiveness: add music related games you can play with the avatar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/>
          <p:nvPr>
            <p:ph type="title"/>
          </p:nvPr>
        </p:nvSpPr>
        <p:spPr>
          <a:xfrm>
            <a:off x="347500" y="366600"/>
            <a:ext cx="4467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Prototype #3: Practice Lock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7" name="Google Shape;24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00" y="1262925"/>
            <a:ext cx="2571750" cy="340822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8" name="Google Shape;24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6130" y="1257300"/>
            <a:ext cx="2571750" cy="34194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9" name="Google Shape;249;p43"/>
          <p:cNvPicPr preferRelativeResize="0"/>
          <p:nvPr/>
        </p:nvPicPr>
        <p:blipFill rotWithShape="1">
          <a:blip r:embed="rId5">
            <a:alphaModFix/>
          </a:blip>
          <a:srcRect b="8581" l="7467" r="13593" t="11660"/>
          <a:stretch/>
        </p:blipFill>
        <p:spPr>
          <a:xfrm>
            <a:off x="6224750" y="1234300"/>
            <a:ext cx="2571750" cy="346546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Results for Experience Prototype #3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they liked: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Liked the concept itself of making practice more of a habit than thinking about it heavily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they didn’t like: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It can get annoying to unlock apps by playing music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Suggestions: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Having an option to turn the app on or off (optional disablement)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Summary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learned that people prioritize the 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low-commitment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prototype #1 due to the their lack of time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Moving forward, we would like to continue iterating on this prototype and including a health component through a human-to-human interaction lens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Initial POV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870675" y="1491450"/>
            <a:ext cx="7416900" cy="17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Jay, an experienced funk guitarist, at the Guitar Center. </a:t>
            </a: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We were amazed to realize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that despite saying he had no free time, he spent hours playing at the Guitar Center when his objective was simply to buy a distortion pedal. </a:t>
            </a: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It would be game changing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to shift his mindset from thinking of playing the guitar as a time-consuming, energy-taxing activity to a relaxing activity.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Additional Needfinding Results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Gary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389600"/>
            <a:ext cx="3638700" cy="3179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Who?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Pianist 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and owner of the Record Man in Redwood City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Why?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 was wearing a cool eye patch!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Where?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Record Man in Redwood City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Insights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 feels that the new generation of musicians are disinterested in older music genres and try to create original sound without reference to other artists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550" y="209913"/>
            <a:ext cx="4225475" cy="47236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Ofir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389600"/>
            <a:ext cx="3372600" cy="3179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Who?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Music and Drama Major at UC Berkeley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Why?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found her singing a beautiful tune on the street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Where?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UC Berkeley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Insights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She feels frustration for not being able to find people with a similar passion for music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 rotWithShape="1">
          <a:blip r:embed="rId3">
            <a:alphaModFix/>
          </a:blip>
          <a:srcRect b="2154" l="2984" r="1046" t="1645"/>
          <a:stretch/>
        </p:blipFill>
        <p:spPr>
          <a:xfrm>
            <a:off x="4321175" y="347050"/>
            <a:ext cx="4434050" cy="44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Dave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389600"/>
            <a:ext cx="39207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Who?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Novice Guitar Player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Why?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Dominated the room with his strong personality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Where?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Gelb’s Music Shop in San Mateo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Insights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Dave doesn’t use online resources but rather learns via one-on-one lesson and by listening to his idols play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950" y="155313"/>
            <a:ext cx="3628900" cy="48328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Laura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Who?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Music Major from St. Joseph University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Why?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Employee at Gryphon Stringed Instruments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Where?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Gryphon Stringed Instruments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Insights: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Laura said that she found it difficult to rehearse because she had nothing to practice for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4275" y="730663"/>
            <a:ext cx="5376176" cy="36821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