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Dosis Light"/>
      <p:regular r:id="rId22"/>
      <p:bold r:id="rId23"/>
    </p:embeddedFont>
    <p:embeddedFont>
      <p:font typeface="Dosis"/>
      <p:regular r:id="rId24"/>
      <p:bold r:id="rId25"/>
    </p:embeddedFont>
    <p:embeddedFont>
      <p:font typeface="Titillium Web"/>
      <p:regular r:id="rId26"/>
      <p:bold r:id="rId27"/>
      <p:italic r:id="rId28"/>
      <p:boldItalic r:id="rId29"/>
    </p:embeddedFont>
    <p:embeddedFont>
      <p:font typeface="Titillium Web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DosisLight-regular.fntdata"/><Relationship Id="rId21" Type="http://schemas.openxmlformats.org/officeDocument/2006/relationships/slide" Target="slides/slide17.xml"/><Relationship Id="rId24" Type="http://schemas.openxmlformats.org/officeDocument/2006/relationships/font" Target="fonts/Dosis-regular.fntdata"/><Relationship Id="rId23" Type="http://schemas.openxmlformats.org/officeDocument/2006/relationships/font" Target="fonts/Dosis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TitilliumWeb-regular.fntdata"/><Relationship Id="rId25" Type="http://schemas.openxmlformats.org/officeDocument/2006/relationships/font" Target="fonts/Dosis-bold.fntdata"/><Relationship Id="rId28" Type="http://schemas.openxmlformats.org/officeDocument/2006/relationships/font" Target="fonts/TitilliumWeb-italic.fntdata"/><Relationship Id="rId27" Type="http://schemas.openxmlformats.org/officeDocument/2006/relationships/font" Target="fonts/TitilliumWeb-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TitilliumWeb-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TitilliumWebLight-bold.fntdata"/><Relationship Id="rId30" Type="http://schemas.openxmlformats.org/officeDocument/2006/relationships/font" Target="fonts/TitilliumWebLight-regular.fntdata"/><Relationship Id="rId11" Type="http://schemas.openxmlformats.org/officeDocument/2006/relationships/slide" Target="slides/slide7.xml"/><Relationship Id="rId33" Type="http://schemas.openxmlformats.org/officeDocument/2006/relationships/font" Target="fonts/TitilliumWebLight-boldItalic.fntdata"/><Relationship Id="rId10" Type="http://schemas.openxmlformats.org/officeDocument/2006/relationships/slide" Target="slides/slide6.xml"/><Relationship Id="rId32" Type="http://schemas.openxmlformats.org/officeDocument/2006/relationships/font" Target="fonts/TitilliumWebLight-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2" name="Shape 3832"/>
        <p:cNvGrpSpPr/>
        <p:nvPr/>
      </p:nvGrpSpPr>
      <p:grpSpPr>
        <a:xfrm>
          <a:off x="0" y="0"/>
          <a:ext cx="0" cy="0"/>
          <a:chOff x="0" y="0"/>
          <a:chExt cx="0" cy="0"/>
        </a:xfrm>
      </p:grpSpPr>
      <p:sp>
        <p:nvSpPr>
          <p:cNvPr id="3833" name="Google Shape;383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34" name="Google Shape;383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2" name="Shape 3922"/>
        <p:cNvGrpSpPr/>
        <p:nvPr/>
      </p:nvGrpSpPr>
      <p:grpSpPr>
        <a:xfrm>
          <a:off x="0" y="0"/>
          <a:ext cx="0" cy="0"/>
          <a:chOff x="0" y="0"/>
          <a:chExt cx="0" cy="0"/>
        </a:xfrm>
      </p:grpSpPr>
      <p:sp>
        <p:nvSpPr>
          <p:cNvPr id="3923" name="Google Shape;3923;g45973b4dbc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24" name="Google Shape;3924;g45973b4db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8" name="Shape 3928"/>
        <p:cNvGrpSpPr/>
        <p:nvPr/>
      </p:nvGrpSpPr>
      <p:grpSpPr>
        <a:xfrm>
          <a:off x="0" y="0"/>
          <a:ext cx="0" cy="0"/>
          <a:chOff x="0" y="0"/>
          <a:chExt cx="0" cy="0"/>
        </a:xfrm>
      </p:grpSpPr>
      <p:sp>
        <p:nvSpPr>
          <p:cNvPr id="3929" name="Google Shape;3929;g45973b4dbc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0" name="Google Shape;3930;g45973b4db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wanted to allow a user to jump on the OX as fast as possible. We made it so that directly on the home screen, you can select group members and a vibe and go directly to a </a:t>
            </a:r>
            <a:r>
              <a:rPr lang="en"/>
              <a:t>listening</a:t>
            </a:r>
            <a:r>
              <a:rPr lang="en"/>
              <a:t> party.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9" name="Shape 3939"/>
        <p:cNvGrpSpPr/>
        <p:nvPr/>
      </p:nvGrpSpPr>
      <p:grpSpPr>
        <a:xfrm>
          <a:off x="0" y="0"/>
          <a:ext cx="0" cy="0"/>
          <a:chOff x="0" y="0"/>
          <a:chExt cx="0" cy="0"/>
        </a:xfrm>
      </p:grpSpPr>
      <p:sp>
        <p:nvSpPr>
          <p:cNvPr id="3940" name="Google Shape;3940;g45973b4dbc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41" name="Google Shape;3941;g45973b4db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4" name="Shape 3954"/>
        <p:cNvGrpSpPr/>
        <p:nvPr/>
      </p:nvGrpSpPr>
      <p:grpSpPr>
        <a:xfrm>
          <a:off x="0" y="0"/>
          <a:ext cx="0" cy="0"/>
          <a:chOff x="0" y="0"/>
          <a:chExt cx="0" cy="0"/>
        </a:xfrm>
      </p:grpSpPr>
      <p:sp>
        <p:nvSpPr>
          <p:cNvPr id="3955" name="Google Shape;3955;g45973b4dbc_0_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56" name="Google Shape;3956;g45973b4db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5" name="Shape 3965"/>
        <p:cNvGrpSpPr/>
        <p:nvPr/>
      </p:nvGrpSpPr>
      <p:grpSpPr>
        <a:xfrm>
          <a:off x="0" y="0"/>
          <a:ext cx="0" cy="0"/>
          <a:chOff x="0" y="0"/>
          <a:chExt cx="0" cy="0"/>
        </a:xfrm>
      </p:grpSpPr>
      <p:sp>
        <p:nvSpPr>
          <p:cNvPr id="3966" name="Google Shape;3966;g45973b4dbc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67" name="Google Shape;3967;g45973b4db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1" name="Shape 3971"/>
        <p:cNvGrpSpPr/>
        <p:nvPr/>
      </p:nvGrpSpPr>
      <p:grpSpPr>
        <a:xfrm>
          <a:off x="0" y="0"/>
          <a:ext cx="0" cy="0"/>
          <a:chOff x="0" y="0"/>
          <a:chExt cx="0" cy="0"/>
        </a:xfrm>
      </p:grpSpPr>
      <p:sp>
        <p:nvSpPr>
          <p:cNvPr id="3972" name="Google Shape;3972;g45973b4dbc_0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73" name="Google Shape;3973;g45973b4db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8" name="Shape 3978"/>
        <p:cNvGrpSpPr/>
        <p:nvPr/>
      </p:nvGrpSpPr>
      <p:grpSpPr>
        <a:xfrm>
          <a:off x="0" y="0"/>
          <a:ext cx="0" cy="0"/>
          <a:chOff x="0" y="0"/>
          <a:chExt cx="0" cy="0"/>
        </a:xfrm>
      </p:grpSpPr>
      <p:sp>
        <p:nvSpPr>
          <p:cNvPr id="3979" name="Google Shape;3979;g45973b4dbc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80" name="Google Shape;3980;g45973b4db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5" name="Shape 3985"/>
        <p:cNvGrpSpPr/>
        <p:nvPr/>
      </p:nvGrpSpPr>
      <p:grpSpPr>
        <a:xfrm>
          <a:off x="0" y="0"/>
          <a:ext cx="0" cy="0"/>
          <a:chOff x="0" y="0"/>
          <a:chExt cx="0" cy="0"/>
        </a:xfrm>
      </p:grpSpPr>
      <p:sp>
        <p:nvSpPr>
          <p:cNvPr id="3986" name="Google Shape;3986;g459b8bcbd2_0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87" name="Google Shape;3987;g459b8bcbd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8" name="Shape 3838"/>
        <p:cNvGrpSpPr/>
        <p:nvPr/>
      </p:nvGrpSpPr>
      <p:grpSpPr>
        <a:xfrm>
          <a:off x="0" y="0"/>
          <a:ext cx="0" cy="0"/>
          <a:chOff x="0" y="0"/>
          <a:chExt cx="0" cy="0"/>
        </a:xfrm>
      </p:grpSpPr>
      <p:sp>
        <p:nvSpPr>
          <p:cNvPr id="3839" name="Google Shape;3839;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40" name="Google Shape;3840;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6" name="Shape 3846"/>
        <p:cNvGrpSpPr/>
        <p:nvPr/>
      </p:nvGrpSpPr>
      <p:grpSpPr>
        <a:xfrm>
          <a:off x="0" y="0"/>
          <a:ext cx="0" cy="0"/>
          <a:chOff x="0" y="0"/>
          <a:chExt cx="0" cy="0"/>
        </a:xfrm>
      </p:grpSpPr>
      <p:sp>
        <p:nvSpPr>
          <p:cNvPr id="3847" name="Google Shape;3847;g447f65c0b5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48" name="Google Shape;3848;g447f65c0b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3" name="Shape 3853"/>
        <p:cNvGrpSpPr/>
        <p:nvPr/>
      </p:nvGrpSpPr>
      <p:grpSpPr>
        <a:xfrm>
          <a:off x="0" y="0"/>
          <a:ext cx="0" cy="0"/>
          <a:chOff x="0" y="0"/>
          <a:chExt cx="0" cy="0"/>
        </a:xfrm>
      </p:grpSpPr>
      <p:sp>
        <p:nvSpPr>
          <p:cNvPr id="3854" name="Google Shape;3854;g45973b4dbc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5" name="Google Shape;3855;g45973b4db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2" name="Shape 3862"/>
        <p:cNvGrpSpPr/>
        <p:nvPr/>
      </p:nvGrpSpPr>
      <p:grpSpPr>
        <a:xfrm>
          <a:off x="0" y="0"/>
          <a:ext cx="0" cy="0"/>
          <a:chOff x="0" y="0"/>
          <a:chExt cx="0" cy="0"/>
        </a:xfrm>
      </p:grpSpPr>
      <p:sp>
        <p:nvSpPr>
          <p:cNvPr id="3863" name="Google Shape;3863;g457f0010c5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64" name="Google Shape;3864;g457f0010c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9" name="Shape 3869"/>
        <p:cNvGrpSpPr/>
        <p:nvPr/>
      </p:nvGrpSpPr>
      <p:grpSpPr>
        <a:xfrm>
          <a:off x="0" y="0"/>
          <a:ext cx="0" cy="0"/>
          <a:chOff x="0" y="0"/>
          <a:chExt cx="0" cy="0"/>
        </a:xfrm>
      </p:grpSpPr>
      <p:sp>
        <p:nvSpPr>
          <p:cNvPr id="3870" name="Google Shape;3870;g457f0010c5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71" name="Google Shape;3871;g457f0010c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8" name="Shape 3878"/>
        <p:cNvGrpSpPr/>
        <p:nvPr/>
      </p:nvGrpSpPr>
      <p:grpSpPr>
        <a:xfrm>
          <a:off x="0" y="0"/>
          <a:ext cx="0" cy="0"/>
          <a:chOff x="0" y="0"/>
          <a:chExt cx="0" cy="0"/>
        </a:xfrm>
      </p:grpSpPr>
      <p:sp>
        <p:nvSpPr>
          <p:cNvPr id="3879" name="Google Shape;3879;g457f0010c5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80" name="Google Shape;3880;g457f0010c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3" name="Shape 3893"/>
        <p:cNvGrpSpPr/>
        <p:nvPr/>
      </p:nvGrpSpPr>
      <p:grpSpPr>
        <a:xfrm>
          <a:off x="0" y="0"/>
          <a:ext cx="0" cy="0"/>
          <a:chOff x="0" y="0"/>
          <a:chExt cx="0" cy="0"/>
        </a:xfrm>
      </p:grpSpPr>
      <p:sp>
        <p:nvSpPr>
          <p:cNvPr id="3894" name="Google Shape;3894;g459b8bcbd2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95" name="Google Shape;3895;g459b8bcbd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0" name="Shape 3910"/>
        <p:cNvGrpSpPr/>
        <p:nvPr/>
      </p:nvGrpSpPr>
      <p:grpSpPr>
        <a:xfrm>
          <a:off x="0" y="0"/>
          <a:ext cx="0" cy="0"/>
          <a:chOff x="0" y="0"/>
          <a:chExt cx="0" cy="0"/>
        </a:xfrm>
      </p:grpSpPr>
      <p:sp>
        <p:nvSpPr>
          <p:cNvPr id="3911" name="Google Shape;3911;g459b8bcbd2_0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12" name="Google Shape;3912;g459b8bcbd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003B55"/>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762000" y="696425"/>
            <a:ext cx="5396700" cy="1159800"/>
          </a:xfrm>
          <a:prstGeom prst="rect">
            <a:avLst/>
          </a:prstGeom>
        </p:spPr>
        <p:txBody>
          <a:bodyPr anchorCtr="0" anchor="t" bIns="91425" lIns="91425" spcFirstLastPara="1" rIns="91425" wrap="square" tIns="91425"/>
          <a:lstStyle>
            <a:lvl1pPr lvl="0">
              <a:spcBef>
                <a:spcPts val="0"/>
              </a:spcBef>
              <a:spcAft>
                <a:spcPts val="0"/>
              </a:spcAft>
              <a:buClr>
                <a:srgbClr val="80BFB7"/>
              </a:buClr>
              <a:buSzPts val="6000"/>
              <a:buNone/>
              <a:defRPr sz="6000">
                <a:solidFill>
                  <a:srgbClr val="80BFB7"/>
                </a:solidFill>
              </a:defRPr>
            </a:lvl1pPr>
            <a:lvl2pPr lvl="1">
              <a:spcBef>
                <a:spcPts val="0"/>
              </a:spcBef>
              <a:spcAft>
                <a:spcPts val="0"/>
              </a:spcAft>
              <a:buClr>
                <a:srgbClr val="80BFB7"/>
              </a:buClr>
              <a:buSzPts val="6000"/>
              <a:buNone/>
              <a:defRPr sz="6000">
                <a:solidFill>
                  <a:srgbClr val="80BFB7"/>
                </a:solidFill>
              </a:defRPr>
            </a:lvl2pPr>
            <a:lvl3pPr lvl="2">
              <a:spcBef>
                <a:spcPts val="0"/>
              </a:spcBef>
              <a:spcAft>
                <a:spcPts val="0"/>
              </a:spcAft>
              <a:buClr>
                <a:srgbClr val="80BFB7"/>
              </a:buClr>
              <a:buSzPts val="6000"/>
              <a:buNone/>
              <a:defRPr sz="6000">
                <a:solidFill>
                  <a:srgbClr val="80BFB7"/>
                </a:solidFill>
              </a:defRPr>
            </a:lvl3pPr>
            <a:lvl4pPr lvl="3">
              <a:spcBef>
                <a:spcPts val="0"/>
              </a:spcBef>
              <a:spcAft>
                <a:spcPts val="0"/>
              </a:spcAft>
              <a:buClr>
                <a:srgbClr val="80BFB7"/>
              </a:buClr>
              <a:buSzPts val="6000"/>
              <a:buNone/>
              <a:defRPr sz="6000">
                <a:solidFill>
                  <a:srgbClr val="80BFB7"/>
                </a:solidFill>
              </a:defRPr>
            </a:lvl4pPr>
            <a:lvl5pPr lvl="4">
              <a:spcBef>
                <a:spcPts val="0"/>
              </a:spcBef>
              <a:spcAft>
                <a:spcPts val="0"/>
              </a:spcAft>
              <a:buClr>
                <a:srgbClr val="80BFB7"/>
              </a:buClr>
              <a:buSzPts val="6000"/>
              <a:buNone/>
              <a:defRPr sz="6000">
                <a:solidFill>
                  <a:srgbClr val="80BFB7"/>
                </a:solidFill>
              </a:defRPr>
            </a:lvl5pPr>
            <a:lvl6pPr lvl="5">
              <a:spcBef>
                <a:spcPts val="0"/>
              </a:spcBef>
              <a:spcAft>
                <a:spcPts val="0"/>
              </a:spcAft>
              <a:buClr>
                <a:srgbClr val="80BFB7"/>
              </a:buClr>
              <a:buSzPts val="6000"/>
              <a:buNone/>
              <a:defRPr sz="6000">
                <a:solidFill>
                  <a:srgbClr val="80BFB7"/>
                </a:solidFill>
              </a:defRPr>
            </a:lvl6pPr>
            <a:lvl7pPr lvl="6">
              <a:spcBef>
                <a:spcPts val="0"/>
              </a:spcBef>
              <a:spcAft>
                <a:spcPts val="0"/>
              </a:spcAft>
              <a:buClr>
                <a:srgbClr val="80BFB7"/>
              </a:buClr>
              <a:buSzPts val="6000"/>
              <a:buNone/>
              <a:defRPr sz="6000">
                <a:solidFill>
                  <a:srgbClr val="80BFB7"/>
                </a:solidFill>
              </a:defRPr>
            </a:lvl7pPr>
            <a:lvl8pPr lvl="7">
              <a:spcBef>
                <a:spcPts val="0"/>
              </a:spcBef>
              <a:spcAft>
                <a:spcPts val="0"/>
              </a:spcAft>
              <a:buClr>
                <a:srgbClr val="80BFB7"/>
              </a:buClr>
              <a:buSzPts val="6000"/>
              <a:buNone/>
              <a:defRPr sz="6000">
                <a:solidFill>
                  <a:srgbClr val="80BFB7"/>
                </a:solidFill>
              </a:defRPr>
            </a:lvl8pPr>
            <a:lvl9pPr lvl="8">
              <a:spcBef>
                <a:spcPts val="0"/>
              </a:spcBef>
              <a:spcAft>
                <a:spcPts val="0"/>
              </a:spcAft>
              <a:buClr>
                <a:srgbClr val="80BFB7"/>
              </a:buClr>
              <a:buSzPts val="6000"/>
              <a:buNone/>
              <a:defRPr sz="6000">
                <a:solidFill>
                  <a:srgbClr val="80BFB7"/>
                </a:solidFill>
              </a:defRPr>
            </a:lvl9pPr>
          </a:lstStyle>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36200" y="38862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36200"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36200" y="6896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36200" y="8401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36200" y="9906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36200" y="11411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36200"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36200" y="14422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36200"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36200" y="174322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36200" y="18937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36200" y="20442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36200" y="21947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36200" y="23452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36200" y="24957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36200" y="26462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36200"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36200" y="29473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836200" y="30978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836200" y="32483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836200"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836200"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836200" y="36998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836200" y="38503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836200" y="40008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836200" y="41514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836200"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836200"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836200" y="46029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836200" y="47534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836200" y="49039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36200"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836200"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836200" y="53554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986700" y="3886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986700" y="539125"/>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986700" y="84015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986700" y="114117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986700" y="129170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986700" y="17432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986700" y="189372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986700" y="219475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986700" y="23452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986700" y="249577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986700" y="2796800"/>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986700" y="2947300"/>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986700" y="30978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986700" y="354935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986700" y="36998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986700" y="38503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986700" y="4151400"/>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986700" y="430190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986700" y="44524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986700" y="460292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986700" y="490395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986700" y="5054450"/>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986700" y="535547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137200" y="2381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1137200" y="53912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1137200" y="9906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1137200" y="11411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1137200" y="14422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1137200" y="15927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1137200" y="21947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1137200"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1137200" y="24957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1137200" y="264627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1137200" y="29473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1137200" y="32483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1137200" y="33988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1137200"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1137200" y="38503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1137200" y="400087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1137200"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1137200" y="46029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1137200"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1137200" y="505445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1137200"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1137200" y="53554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986700" y="689650"/>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986700" y="990675"/>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986700" y="1442200"/>
              <a:ext cx="121400" cy="121400"/>
            </a:xfrm>
            <a:custGeom>
              <a:rect b="b" l="l" r="r" t="t"/>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986700" y="1592700"/>
              <a:ext cx="121400" cy="121425"/>
            </a:xfrm>
            <a:custGeom>
              <a:rect b="b" l="l" r="r" t="t"/>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986700" y="2044250"/>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986700" y="2646275"/>
              <a:ext cx="121400" cy="121425"/>
            </a:xfrm>
            <a:custGeom>
              <a:rect b="b" l="l" r="r" t="t"/>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986700" y="3248325"/>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986700" y="3398850"/>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986700" y="4000875"/>
              <a:ext cx="121400" cy="121425"/>
            </a:xfrm>
            <a:custGeom>
              <a:rect b="b" l="l" r="r" t="t"/>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986700" y="4753450"/>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986700" y="5204975"/>
              <a:ext cx="121400" cy="121400"/>
            </a:xfrm>
            <a:custGeom>
              <a:rect b="b" l="l" r="r" t="t"/>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1137200" y="388625"/>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1137200" y="689650"/>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1137200" y="840150"/>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1137200" y="1291700"/>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1137200" y="1743225"/>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1137200" y="1893725"/>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1137200" y="2044250"/>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1137200" y="2796800"/>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1137200" y="3097825"/>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1137200" y="3549350"/>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1137200" y="4301900"/>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1137200" y="4452425"/>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1137200" y="4903950"/>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1287725"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1287725" y="53912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1287725" y="9906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1287725" y="11411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1287725" y="1442200"/>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1287725" y="15927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1287725" y="21947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1287725" y="23452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1287725" y="26462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1287725" y="2796800"/>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1287725" y="30978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1287725" y="32483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1287725" y="33988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1287725" y="35493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1287725"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1287725" y="4151400"/>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1287725" y="430190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1287725" y="46029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1287725" y="49039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1287725" y="53554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1438225"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1438225" y="53912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1438225" y="6896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1438225" y="8401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1438225" y="9906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1438225" y="11411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1438225" y="129170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1438225" y="14422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1438225" y="15927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1438225" y="17432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1438225" y="18937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1438225" y="20442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1438225" y="21947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1438225" y="24957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1438225" y="264627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1438225" y="29473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1438225" y="30978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1438225" y="32483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1438225" y="33988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1438225" y="35493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1438225" y="36998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p:nvPr/>
          </p:nvSpPr>
          <p:spPr>
            <a:xfrm>
              <a:off x="1438225" y="385037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
            <p:cNvSpPr/>
            <p:nvPr/>
          </p:nvSpPr>
          <p:spPr>
            <a:xfrm>
              <a:off x="1438225" y="400087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p:nvPr/>
          </p:nvSpPr>
          <p:spPr>
            <a:xfrm>
              <a:off x="1438225" y="430190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1438225" y="44524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1438225" y="46029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1438225" y="47534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1438225"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1438225" y="505445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1438225" y="520497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1438225" y="53554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1588750"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1588750" y="8401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1588750" y="9906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1588750" y="1442200"/>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1588750" y="17432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1588750" y="21947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1588750" y="24957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1588750" y="2796800"/>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1588750" y="29473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1588750" y="32483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1588750" y="33988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1588750"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1588750" y="38503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1588750" y="4151400"/>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1588750" y="430190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1588750" y="44524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1588750" y="46029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1588750" y="49039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1588750" y="52049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1739250"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p:nvPr/>
          </p:nvSpPr>
          <p:spPr>
            <a:xfrm>
              <a:off x="1739250" y="8401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
            <p:cNvSpPr/>
            <p:nvPr/>
          </p:nvSpPr>
          <p:spPr>
            <a:xfrm>
              <a:off x="1739250" y="11411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1739250" y="14422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
            <p:cNvSpPr/>
            <p:nvPr/>
          </p:nvSpPr>
          <p:spPr>
            <a:xfrm>
              <a:off x="1739250" y="18937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p:nvPr/>
          </p:nvSpPr>
          <p:spPr>
            <a:xfrm>
              <a:off x="1739250" y="24957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1739250" y="264627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p:nvPr/>
          </p:nvSpPr>
          <p:spPr>
            <a:xfrm>
              <a:off x="1739250" y="36998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
            <p:cNvSpPr/>
            <p:nvPr/>
          </p:nvSpPr>
          <p:spPr>
            <a:xfrm>
              <a:off x="1739250"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1739250"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1739250" y="53554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1889750" y="388625"/>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1889750" y="840150"/>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p:nvPr/>
          </p:nvSpPr>
          <p:spPr>
            <a:xfrm>
              <a:off x="1889750" y="3398850"/>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1889750" y="4602925"/>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1889750" y="5204975"/>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p:nvPr/>
          </p:nvSpPr>
          <p:spPr>
            <a:xfrm>
              <a:off x="2040275" y="689650"/>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
            <p:cNvSpPr/>
            <p:nvPr/>
          </p:nvSpPr>
          <p:spPr>
            <a:xfrm>
              <a:off x="2040275" y="1893725"/>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p:nvPr/>
          </p:nvSpPr>
          <p:spPr>
            <a:xfrm>
              <a:off x="2040275" y="2796800"/>
              <a:ext cx="121400" cy="121400"/>
            </a:xfrm>
            <a:custGeom>
              <a:rect b="b" l="l" r="r" t="t"/>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p:nvPr/>
          </p:nvSpPr>
          <p:spPr>
            <a:xfrm>
              <a:off x="2190775" y="5054450"/>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
            <p:cNvSpPr/>
            <p:nvPr/>
          </p:nvSpPr>
          <p:spPr>
            <a:xfrm>
              <a:off x="2341300" y="47534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
            <p:cNvSpPr/>
            <p:nvPr/>
          </p:nvSpPr>
          <p:spPr>
            <a:xfrm>
              <a:off x="2642325" y="26462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p:nvPr/>
          </p:nvSpPr>
          <p:spPr>
            <a:xfrm>
              <a:off x="2642325" y="52049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
            <p:cNvSpPr/>
            <p:nvPr/>
          </p:nvSpPr>
          <p:spPr>
            <a:xfrm>
              <a:off x="3244350" y="990675"/>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
            <p:cNvSpPr/>
            <p:nvPr/>
          </p:nvSpPr>
          <p:spPr>
            <a:xfrm>
              <a:off x="1588750" y="159270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
            <p:cNvSpPr/>
            <p:nvPr/>
          </p:nvSpPr>
          <p:spPr>
            <a:xfrm>
              <a:off x="1588750" y="264627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
            <p:cNvSpPr/>
            <p:nvPr/>
          </p:nvSpPr>
          <p:spPr>
            <a:xfrm>
              <a:off x="1588750" y="400087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
            <p:cNvSpPr/>
            <p:nvPr/>
          </p:nvSpPr>
          <p:spPr>
            <a:xfrm>
              <a:off x="1588750" y="47534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
            <p:cNvSpPr/>
            <p:nvPr/>
          </p:nvSpPr>
          <p:spPr>
            <a:xfrm>
              <a:off x="1588750" y="505445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
            <p:cNvSpPr/>
            <p:nvPr/>
          </p:nvSpPr>
          <p:spPr>
            <a:xfrm>
              <a:off x="1739250" y="53912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
            <p:cNvSpPr/>
            <p:nvPr/>
          </p:nvSpPr>
          <p:spPr>
            <a:xfrm>
              <a:off x="1739250" y="129170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
            <p:cNvSpPr/>
            <p:nvPr/>
          </p:nvSpPr>
          <p:spPr>
            <a:xfrm>
              <a:off x="1739250" y="27968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
            <p:cNvSpPr/>
            <p:nvPr/>
          </p:nvSpPr>
          <p:spPr>
            <a:xfrm>
              <a:off x="1739250" y="33988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
            <p:cNvSpPr/>
            <p:nvPr/>
          </p:nvSpPr>
          <p:spPr>
            <a:xfrm>
              <a:off x="1739250" y="35493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
            <p:cNvSpPr/>
            <p:nvPr/>
          </p:nvSpPr>
          <p:spPr>
            <a:xfrm>
              <a:off x="1739250" y="430190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
            <p:cNvSpPr/>
            <p:nvPr/>
          </p:nvSpPr>
          <p:spPr>
            <a:xfrm>
              <a:off x="1739250" y="520497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
            <p:cNvSpPr/>
            <p:nvPr/>
          </p:nvSpPr>
          <p:spPr>
            <a:xfrm>
              <a:off x="1889750" y="2381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
            <p:cNvSpPr/>
            <p:nvPr/>
          </p:nvSpPr>
          <p:spPr>
            <a:xfrm>
              <a:off x="1889750" y="14422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
            <p:cNvSpPr/>
            <p:nvPr/>
          </p:nvSpPr>
          <p:spPr>
            <a:xfrm>
              <a:off x="1889750" y="17432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
            <p:cNvSpPr/>
            <p:nvPr/>
          </p:nvSpPr>
          <p:spPr>
            <a:xfrm>
              <a:off x="1889750" y="18937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
            <p:cNvSpPr/>
            <p:nvPr/>
          </p:nvSpPr>
          <p:spPr>
            <a:xfrm>
              <a:off x="1889750" y="20442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
            <p:cNvSpPr/>
            <p:nvPr/>
          </p:nvSpPr>
          <p:spPr>
            <a:xfrm>
              <a:off x="1889750" y="21947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
            <p:cNvSpPr/>
            <p:nvPr/>
          </p:nvSpPr>
          <p:spPr>
            <a:xfrm>
              <a:off x="1889750" y="23452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
            <p:cNvSpPr/>
            <p:nvPr/>
          </p:nvSpPr>
          <p:spPr>
            <a:xfrm>
              <a:off x="1889750" y="24957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
            <p:cNvSpPr/>
            <p:nvPr/>
          </p:nvSpPr>
          <p:spPr>
            <a:xfrm>
              <a:off x="1889750" y="26462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
            <p:cNvSpPr/>
            <p:nvPr/>
          </p:nvSpPr>
          <p:spPr>
            <a:xfrm>
              <a:off x="1889750" y="27968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
            <p:cNvSpPr/>
            <p:nvPr/>
          </p:nvSpPr>
          <p:spPr>
            <a:xfrm>
              <a:off x="1889750" y="29473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
            <p:cNvSpPr/>
            <p:nvPr/>
          </p:nvSpPr>
          <p:spPr>
            <a:xfrm>
              <a:off x="1889750" y="30978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
            <p:cNvSpPr/>
            <p:nvPr/>
          </p:nvSpPr>
          <p:spPr>
            <a:xfrm>
              <a:off x="1889750" y="38503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
            <p:cNvSpPr/>
            <p:nvPr/>
          </p:nvSpPr>
          <p:spPr>
            <a:xfrm>
              <a:off x="1889750" y="40008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
            <p:cNvSpPr/>
            <p:nvPr/>
          </p:nvSpPr>
          <p:spPr>
            <a:xfrm>
              <a:off x="1889750" y="41514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
            <p:cNvSpPr/>
            <p:nvPr/>
          </p:nvSpPr>
          <p:spPr>
            <a:xfrm>
              <a:off x="1889750" y="430190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
            <p:cNvSpPr/>
            <p:nvPr/>
          </p:nvSpPr>
          <p:spPr>
            <a:xfrm>
              <a:off x="1889750" y="44524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
            <p:cNvSpPr/>
            <p:nvPr/>
          </p:nvSpPr>
          <p:spPr>
            <a:xfrm>
              <a:off x="1889750" y="47534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
            <p:cNvSpPr/>
            <p:nvPr/>
          </p:nvSpPr>
          <p:spPr>
            <a:xfrm>
              <a:off x="1889750" y="49039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
            <p:cNvSpPr/>
            <p:nvPr/>
          </p:nvSpPr>
          <p:spPr>
            <a:xfrm>
              <a:off x="2040275" y="38862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
            <p:cNvSpPr/>
            <p:nvPr/>
          </p:nvSpPr>
          <p:spPr>
            <a:xfrm>
              <a:off x="2040275" y="11411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
            <p:cNvSpPr/>
            <p:nvPr/>
          </p:nvSpPr>
          <p:spPr>
            <a:xfrm>
              <a:off x="2040275" y="129170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
            <p:cNvSpPr/>
            <p:nvPr/>
          </p:nvSpPr>
          <p:spPr>
            <a:xfrm>
              <a:off x="2040275" y="14422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
            <p:cNvSpPr/>
            <p:nvPr/>
          </p:nvSpPr>
          <p:spPr>
            <a:xfrm>
              <a:off x="2040275" y="174322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
            <p:cNvSpPr/>
            <p:nvPr/>
          </p:nvSpPr>
          <p:spPr>
            <a:xfrm>
              <a:off x="2040275" y="20442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
            <p:cNvSpPr/>
            <p:nvPr/>
          </p:nvSpPr>
          <p:spPr>
            <a:xfrm>
              <a:off x="2040275" y="26462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
            <p:cNvSpPr/>
            <p:nvPr/>
          </p:nvSpPr>
          <p:spPr>
            <a:xfrm>
              <a:off x="2040275" y="29473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
            <p:cNvSpPr/>
            <p:nvPr/>
          </p:nvSpPr>
          <p:spPr>
            <a:xfrm>
              <a:off x="2040275" y="30978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
            <p:cNvSpPr/>
            <p:nvPr/>
          </p:nvSpPr>
          <p:spPr>
            <a:xfrm>
              <a:off x="2040275" y="32483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
            <p:cNvSpPr/>
            <p:nvPr/>
          </p:nvSpPr>
          <p:spPr>
            <a:xfrm>
              <a:off x="2040275" y="354935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
            <p:cNvSpPr/>
            <p:nvPr/>
          </p:nvSpPr>
          <p:spPr>
            <a:xfrm>
              <a:off x="2040275" y="36998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
            <p:cNvSpPr/>
            <p:nvPr/>
          </p:nvSpPr>
          <p:spPr>
            <a:xfrm>
              <a:off x="2040275" y="38503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
            <p:cNvSpPr/>
            <p:nvPr/>
          </p:nvSpPr>
          <p:spPr>
            <a:xfrm>
              <a:off x="2040275" y="40008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
            <p:cNvSpPr/>
            <p:nvPr/>
          </p:nvSpPr>
          <p:spPr>
            <a:xfrm>
              <a:off x="2040275" y="430190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
            <p:cNvSpPr/>
            <p:nvPr/>
          </p:nvSpPr>
          <p:spPr>
            <a:xfrm>
              <a:off x="2040275" y="44524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
            <p:cNvSpPr/>
            <p:nvPr/>
          </p:nvSpPr>
          <p:spPr>
            <a:xfrm>
              <a:off x="2040275" y="490395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
            <p:cNvSpPr/>
            <p:nvPr/>
          </p:nvSpPr>
          <p:spPr>
            <a:xfrm>
              <a:off x="2040275" y="505445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
            <p:cNvSpPr/>
            <p:nvPr/>
          </p:nvSpPr>
          <p:spPr>
            <a:xfrm>
              <a:off x="2040275" y="52049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
            <p:cNvSpPr/>
            <p:nvPr/>
          </p:nvSpPr>
          <p:spPr>
            <a:xfrm>
              <a:off x="2190775" y="2381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
            <p:cNvSpPr/>
            <p:nvPr/>
          </p:nvSpPr>
          <p:spPr>
            <a:xfrm>
              <a:off x="2190775" y="6896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
            <p:cNvSpPr/>
            <p:nvPr/>
          </p:nvSpPr>
          <p:spPr>
            <a:xfrm>
              <a:off x="2190775" y="8401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
            <p:cNvSpPr/>
            <p:nvPr/>
          </p:nvSpPr>
          <p:spPr>
            <a:xfrm>
              <a:off x="2190775" y="11411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
            <p:cNvSpPr/>
            <p:nvPr/>
          </p:nvSpPr>
          <p:spPr>
            <a:xfrm>
              <a:off x="2190775" y="129170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
            <p:cNvSpPr/>
            <p:nvPr/>
          </p:nvSpPr>
          <p:spPr>
            <a:xfrm>
              <a:off x="2190775" y="15927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
            <p:cNvSpPr/>
            <p:nvPr/>
          </p:nvSpPr>
          <p:spPr>
            <a:xfrm>
              <a:off x="2190775" y="17432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
            <p:cNvSpPr/>
            <p:nvPr/>
          </p:nvSpPr>
          <p:spPr>
            <a:xfrm>
              <a:off x="2190775" y="18937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
            <p:cNvSpPr/>
            <p:nvPr/>
          </p:nvSpPr>
          <p:spPr>
            <a:xfrm>
              <a:off x="2190775" y="20442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
            <p:cNvSpPr/>
            <p:nvPr/>
          </p:nvSpPr>
          <p:spPr>
            <a:xfrm>
              <a:off x="2190775" y="21947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
            <p:cNvSpPr/>
            <p:nvPr/>
          </p:nvSpPr>
          <p:spPr>
            <a:xfrm>
              <a:off x="2190775" y="23452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
            <p:cNvSpPr/>
            <p:nvPr/>
          </p:nvSpPr>
          <p:spPr>
            <a:xfrm>
              <a:off x="2190775" y="24957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
            <p:cNvSpPr/>
            <p:nvPr/>
          </p:nvSpPr>
          <p:spPr>
            <a:xfrm>
              <a:off x="2190775" y="27968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
            <p:cNvSpPr/>
            <p:nvPr/>
          </p:nvSpPr>
          <p:spPr>
            <a:xfrm>
              <a:off x="2190775" y="30978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
            <p:cNvSpPr/>
            <p:nvPr/>
          </p:nvSpPr>
          <p:spPr>
            <a:xfrm>
              <a:off x="2190775" y="32483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
            <p:cNvSpPr/>
            <p:nvPr/>
          </p:nvSpPr>
          <p:spPr>
            <a:xfrm>
              <a:off x="2190775" y="33988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
            <p:cNvSpPr/>
            <p:nvPr/>
          </p:nvSpPr>
          <p:spPr>
            <a:xfrm>
              <a:off x="2190775" y="35493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
            <p:cNvSpPr/>
            <p:nvPr/>
          </p:nvSpPr>
          <p:spPr>
            <a:xfrm>
              <a:off x="2190775" y="36998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
            <p:cNvSpPr/>
            <p:nvPr/>
          </p:nvSpPr>
          <p:spPr>
            <a:xfrm>
              <a:off x="2190775" y="40008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
            <p:cNvSpPr/>
            <p:nvPr/>
          </p:nvSpPr>
          <p:spPr>
            <a:xfrm>
              <a:off x="2190775" y="41514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
            <p:cNvSpPr/>
            <p:nvPr/>
          </p:nvSpPr>
          <p:spPr>
            <a:xfrm>
              <a:off x="2190775" y="44524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
            <p:cNvSpPr/>
            <p:nvPr/>
          </p:nvSpPr>
          <p:spPr>
            <a:xfrm>
              <a:off x="2190775" y="46029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
            <p:cNvSpPr/>
            <p:nvPr/>
          </p:nvSpPr>
          <p:spPr>
            <a:xfrm>
              <a:off x="2190775" y="47534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
            <p:cNvSpPr/>
            <p:nvPr/>
          </p:nvSpPr>
          <p:spPr>
            <a:xfrm>
              <a:off x="2190775" y="52049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
            <p:cNvSpPr/>
            <p:nvPr/>
          </p:nvSpPr>
          <p:spPr>
            <a:xfrm>
              <a:off x="2190775" y="53554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
            <p:cNvSpPr/>
            <p:nvPr/>
          </p:nvSpPr>
          <p:spPr>
            <a:xfrm>
              <a:off x="2341300" y="53912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
            <p:cNvSpPr/>
            <p:nvPr/>
          </p:nvSpPr>
          <p:spPr>
            <a:xfrm>
              <a:off x="2341300" y="6896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
            <p:cNvSpPr/>
            <p:nvPr/>
          </p:nvSpPr>
          <p:spPr>
            <a:xfrm>
              <a:off x="2341300" y="99067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
            <p:cNvSpPr/>
            <p:nvPr/>
          </p:nvSpPr>
          <p:spPr>
            <a:xfrm>
              <a:off x="2341300" y="129170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
            <p:cNvSpPr/>
            <p:nvPr/>
          </p:nvSpPr>
          <p:spPr>
            <a:xfrm>
              <a:off x="2341300" y="14422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
            <p:cNvSpPr/>
            <p:nvPr/>
          </p:nvSpPr>
          <p:spPr>
            <a:xfrm>
              <a:off x="2341300" y="159270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
            <p:cNvSpPr/>
            <p:nvPr/>
          </p:nvSpPr>
          <p:spPr>
            <a:xfrm>
              <a:off x="2341300" y="174322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
            <p:cNvSpPr/>
            <p:nvPr/>
          </p:nvSpPr>
          <p:spPr>
            <a:xfrm>
              <a:off x="2341300" y="21947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
            <p:cNvSpPr/>
            <p:nvPr/>
          </p:nvSpPr>
          <p:spPr>
            <a:xfrm>
              <a:off x="2341300" y="234527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
            <p:cNvSpPr/>
            <p:nvPr/>
          </p:nvSpPr>
          <p:spPr>
            <a:xfrm>
              <a:off x="2341300" y="249577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
            <p:cNvSpPr/>
            <p:nvPr/>
          </p:nvSpPr>
          <p:spPr>
            <a:xfrm>
              <a:off x="2341300" y="264627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
            <p:cNvSpPr/>
            <p:nvPr/>
          </p:nvSpPr>
          <p:spPr>
            <a:xfrm>
              <a:off x="2341300" y="27968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
            <p:cNvSpPr/>
            <p:nvPr/>
          </p:nvSpPr>
          <p:spPr>
            <a:xfrm>
              <a:off x="2341300" y="294730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
            <p:cNvSpPr/>
            <p:nvPr/>
          </p:nvSpPr>
          <p:spPr>
            <a:xfrm>
              <a:off x="2341300" y="30978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
            <p:cNvSpPr/>
            <p:nvPr/>
          </p:nvSpPr>
          <p:spPr>
            <a:xfrm>
              <a:off x="2341300" y="32483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
            <p:cNvSpPr/>
            <p:nvPr/>
          </p:nvSpPr>
          <p:spPr>
            <a:xfrm>
              <a:off x="2341300" y="33988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
            <p:cNvSpPr/>
            <p:nvPr/>
          </p:nvSpPr>
          <p:spPr>
            <a:xfrm>
              <a:off x="2341300" y="35493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
            <p:cNvSpPr/>
            <p:nvPr/>
          </p:nvSpPr>
          <p:spPr>
            <a:xfrm>
              <a:off x="2341300" y="385037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
            <p:cNvSpPr/>
            <p:nvPr/>
          </p:nvSpPr>
          <p:spPr>
            <a:xfrm>
              <a:off x="2341300" y="41514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
            <p:cNvSpPr/>
            <p:nvPr/>
          </p:nvSpPr>
          <p:spPr>
            <a:xfrm>
              <a:off x="2341300" y="430190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
            <p:cNvSpPr/>
            <p:nvPr/>
          </p:nvSpPr>
          <p:spPr>
            <a:xfrm>
              <a:off x="2341300" y="44524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
            <p:cNvSpPr/>
            <p:nvPr/>
          </p:nvSpPr>
          <p:spPr>
            <a:xfrm>
              <a:off x="2341300" y="46029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
            <p:cNvSpPr/>
            <p:nvPr/>
          </p:nvSpPr>
          <p:spPr>
            <a:xfrm>
              <a:off x="2341300" y="49039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
            <p:cNvSpPr/>
            <p:nvPr/>
          </p:nvSpPr>
          <p:spPr>
            <a:xfrm>
              <a:off x="2341300" y="505445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
            <p:cNvSpPr/>
            <p:nvPr/>
          </p:nvSpPr>
          <p:spPr>
            <a:xfrm>
              <a:off x="2341300" y="520497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
            <p:cNvSpPr/>
            <p:nvPr/>
          </p:nvSpPr>
          <p:spPr>
            <a:xfrm>
              <a:off x="2341300" y="535547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
            <p:cNvSpPr/>
            <p:nvPr/>
          </p:nvSpPr>
          <p:spPr>
            <a:xfrm>
              <a:off x="2491800" y="38862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
            <p:cNvSpPr/>
            <p:nvPr/>
          </p:nvSpPr>
          <p:spPr>
            <a:xfrm>
              <a:off x="2491800" y="6896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
            <p:cNvSpPr/>
            <p:nvPr/>
          </p:nvSpPr>
          <p:spPr>
            <a:xfrm>
              <a:off x="2491800" y="8401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
            <p:cNvSpPr/>
            <p:nvPr/>
          </p:nvSpPr>
          <p:spPr>
            <a:xfrm>
              <a:off x="2491800" y="99067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
            <p:cNvSpPr/>
            <p:nvPr/>
          </p:nvSpPr>
          <p:spPr>
            <a:xfrm>
              <a:off x="2491800" y="11411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
            <p:cNvSpPr/>
            <p:nvPr/>
          </p:nvSpPr>
          <p:spPr>
            <a:xfrm>
              <a:off x="2491800" y="14422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
            <p:cNvSpPr/>
            <p:nvPr/>
          </p:nvSpPr>
          <p:spPr>
            <a:xfrm>
              <a:off x="2491800" y="174322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
            <p:cNvSpPr/>
            <p:nvPr/>
          </p:nvSpPr>
          <p:spPr>
            <a:xfrm>
              <a:off x="2491800" y="189372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
            <p:cNvSpPr/>
            <p:nvPr/>
          </p:nvSpPr>
          <p:spPr>
            <a:xfrm>
              <a:off x="2491800" y="20442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
            <p:cNvSpPr/>
            <p:nvPr/>
          </p:nvSpPr>
          <p:spPr>
            <a:xfrm>
              <a:off x="2491800" y="234527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
            <p:cNvSpPr/>
            <p:nvPr/>
          </p:nvSpPr>
          <p:spPr>
            <a:xfrm>
              <a:off x="2491800" y="24957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
            <p:cNvSpPr/>
            <p:nvPr/>
          </p:nvSpPr>
          <p:spPr>
            <a:xfrm>
              <a:off x="2491800" y="264627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
            <p:cNvSpPr/>
            <p:nvPr/>
          </p:nvSpPr>
          <p:spPr>
            <a:xfrm>
              <a:off x="2491800" y="27968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
            <p:cNvSpPr/>
            <p:nvPr/>
          </p:nvSpPr>
          <p:spPr>
            <a:xfrm>
              <a:off x="2491800" y="294730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
            <p:cNvSpPr/>
            <p:nvPr/>
          </p:nvSpPr>
          <p:spPr>
            <a:xfrm>
              <a:off x="2491800" y="309782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
            <p:cNvSpPr/>
            <p:nvPr/>
          </p:nvSpPr>
          <p:spPr>
            <a:xfrm>
              <a:off x="2491800" y="324832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
            <p:cNvSpPr/>
            <p:nvPr/>
          </p:nvSpPr>
          <p:spPr>
            <a:xfrm>
              <a:off x="2491800" y="35493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
            <p:cNvSpPr/>
            <p:nvPr/>
          </p:nvSpPr>
          <p:spPr>
            <a:xfrm>
              <a:off x="2491800" y="385037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
            <p:cNvSpPr/>
            <p:nvPr/>
          </p:nvSpPr>
          <p:spPr>
            <a:xfrm>
              <a:off x="2491800" y="400087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
            <p:cNvSpPr/>
            <p:nvPr/>
          </p:nvSpPr>
          <p:spPr>
            <a:xfrm>
              <a:off x="2491800" y="41514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
            <p:cNvSpPr/>
            <p:nvPr/>
          </p:nvSpPr>
          <p:spPr>
            <a:xfrm>
              <a:off x="2491800" y="430190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
            <p:cNvSpPr/>
            <p:nvPr/>
          </p:nvSpPr>
          <p:spPr>
            <a:xfrm>
              <a:off x="2491800" y="460292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
            <p:cNvSpPr/>
            <p:nvPr/>
          </p:nvSpPr>
          <p:spPr>
            <a:xfrm>
              <a:off x="2491800" y="47534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
            <p:cNvSpPr/>
            <p:nvPr/>
          </p:nvSpPr>
          <p:spPr>
            <a:xfrm>
              <a:off x="2491800" y="505445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
            <p:cNvSpPr/>
            <p:nvPr/>
          </p:nvSpPr>
          <p:spPr>
            <a:xfrm>
              <a:off x="2491800" y="53554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
            <p:cNvSpPr/>
            <p:nvPr/>
          </p:nvSpPr>
          <p:spPr>
            <a:xfrm>
              <a:off x="2642325" y="53912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
            <p:cNvSpPr/>
            <p:nvPr/>
          </p:nvSpPr>
          <p:spPr>
            <a:xfrm>
              <a:off x="2642325" y="99067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
            <p:cNvSpPr/>
            <p:nvPr/>
          </p:nvSpPr>
          <p:spPr>
            <a:xfrm>
              <a:off x="2642325" y="114117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
            <p:cNvSpPr/>
            <p:nvPr/>
          </p:nvSpPr>
          <p:spPr>
            <a:xfrm>
              <a:off x="2642325" y="129170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
            <p:cNvSpPr/>
            <p:nvPr/>
          </p:nvSpPr>
          <p:spPr>
            <a:xfrm>
              <a:off x="2642325" y="159270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
            <p:cNvSpPr/>
            <p:nvPr/>
          </p:nvSpPr>
          <p:spPr>
            <a:xfrm>
              <a:off x="2642325" y="18937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
            <p:cNvSpPr/>
            <p:nvPr/>
          </p:nvSpPr>
          <p:spPr>
            <a:xfrm>
              <a:off x="2642325" y="20442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
            <p:cNvSpPr/>
            <p:nvPr/>
          </p:nvSpPr>
          <p:spPr>
            <a:xfrm>
              <a:off x="2642325" y="21947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
            <p:cNvSpPr/>
            <p:nvPr/>
          </p:nvSpPr>
          <p:spPr>
            <a:xfrm>
              <a:off x="2642325" y="249577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
            <p:cNvSpPr/>
            <p:nvPr/>
          </p:nvSpPr>
          <p:spPr>
            <a:xfrm>
              <a:off x="2642325" y="27968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
            <p:cNvSpPr/>
            <p:nvPr/>
          </p:nvSpPr>
          <p:spPr>
            <a:xfrm>
              <a:off x="2642325" y="30978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
            <p:cNvSpPr/>
            <p:nvPr/>
          </p:nvSpPr>
          <p:spPr>
            <a:xfrm>
              <a:off x="2642325" y="33988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
            <p:cNvSpPr/>
            <p:nvPr/>
          </p:nvSpPr>
          <p:spPr>
            <a:xfrm>
              <a:off x="2642325" y="35493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
            <p:cNvSpPr/>
            <p:nvPr/>
          </p:nvSpPr>
          <p:spPr>
            <a:xfrm>
              <a:off x="2642325" y="400087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
            <p:cNvSpPr/>
            <p:nvPr/>
          </p:nvSpPr>
          <p:spPr>
            <a:xfrm>
              <a:off x="2642325" y="41514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
            <p:cNvSpPr/>
            <p:nvPr/>
          </p:nvSpPr>
          <p:spPr>
            <a:xfrm>
              <a:off x="2642325" y="430190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
            <p:cNvSpPr/>
            <p:nvPr/>
          </p:nvSpPr>
          <p:spPr>
            <a:xfrm>
              <a:off x="2642325" y="44524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
            <p:cNvSpPr/>
            <p:nvPr/>
          </p:nvSpPr>
          <p:spPr>
            <a:xfrm>
              <a:off x="2642325" y="46029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
            <p:cNvSpPr/>
            <p:nvPr/>
          </p:nvSpPr>
          <p:spPr>
            <a:xfrm>
              <a:off x="2642325" y="49039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
            <p:cNvSpPr/>
            <p:nvPr/>
          </p:nvSpPr>
          <p:spPr>
            <a:xfrm>
              <a:off x="2642325" y="505445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
            <p:cNvSpPr/>
            <p:nvPr/>
          </p:nvSpPr>
          <p:spPr>
            <a:xfrm>
              <a:off x="2792825" y="23812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
            <p:cNvSpPr/>
            <p:nvPr/>
          </p:nvSpPr>
          <p:spPr>
            <a:xfrm>
              <a:off x="2792825" y="6896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
            <p:cNvSpPr/>
            <p:nvPr/>
          </p:nvSpPr>
          <p:spPr>
            <a:xfrm>
              <a:off x="2792825" y="99067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
            <p:cNvSpPr/>
            <p:nvPr/>
          </p:nvSpPr>
          <p:spPr>
            <a:xfrm>
              <a:off x="2792825" y="14422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
            <p:cNvSpPr/>
            <p:nvPr/>
          </p:nvSpPr>
          <p:spPr>
            <a:xfrm>
              <a:off x="2792825" y="159270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
            <p:cNvSpPr/>
            <p:nvPr/>
          </p:nvSpPr>
          <p:spPr>
            <a:xfrm>
              <a:off x="2792825" y="21947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
            <p:cNvSpPr/>
            <p:nvPr/>
          </p:nvSpPr>
          <p:spPr>
            <a:xfrm>
              <a:off x="2792825" y="234527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
            <p:cNvSpPr/>
            <p:nvPr/>
          </p:nvSpPr>
          <p:spPr>
            <a:xfrm>
              <a:off x="2792825" y="264627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
            <p:cNvSpPr/>
            <p:nvPr/>
          </p:nvSpPr>
          <p:spPr>
            <a:xfrm>
              <a:off x="2792825" y="27968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
            <p:cNvSpPr/>
            <p:nvPr/>
          </p:nvSpPr>
          <p:spPr>
            <a:xfrm>
              <a:off x="2792825" y="294730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
            <p:cNvSpPr/>
            <p:nvPr/>
          </p:nvSpPr>
          <p:spPr>
            <a:xfrm>
              <a:off x="2792825" y="309782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
            <p:cNvSpPr/>
            <p:nvPr/>
          </p:nvSpPr>
          <p:spPr>
            <a:xfrm>
              <a:off x="2792825" y="35493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
            <p:cNvSpPr/>
            <p:nvPr/>
          </p:nvSpPr>
          <p:spPr>
            <a:xfrm>
              <a:off x="2792825" y="369987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
            <p:cNvSpPr/>
            <p:nvPr/>
          </p:nvSpPr>
          <p:spPr>
            <a:xfrm>
              <a:off x="2792825" y="385037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
            <p:cNvSpPr/>
            <p:nvPr/>
          </p:nvSpPr>
          <p:spPr>
            <a:xfrm>
              <a:off x="2792825" y="41514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
            <p:cNvSpPr/>
            <p:nvPr/>
          </p:nvSpPr>
          <p:spPr>
            <a:xfrm>
              <a:off x="2792825" y="49039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
            <p:cNvSpPr/>
            <p:nvPr/>
          </p:nvSpPr>
          <p:spPr>
            <a:xfrm>
              <a:off x="2792825" y="520497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
            <p:cNvSpPr/>
            <p:nvPr/>
          </p:nvSpPr>
          <p:spPr>
            <a:xfrm>
              <a:off x="2792825" y="53554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
            <p:cNvSpPr/>
            <p:nvPr/>
          </p:nvSpPr>
          <p:spPr>
            <a:xfrm>
              <a:off x="2943325" y="3886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
            <p:cNvSpPr/>
            <p:nvPr/>
          </p:nvSpPr>
          <p:spPr>
            <a:xfrm>
              <a:off x="2943325" y="53912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
            <p:cNvSpPr/>
            <p:nvPr/>
          </p:nvSpPr>
          <p:spPr>
            <a:xfrm>
              <a:off x="2943325" y="9906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
            <p:cNvSpPr/>
            <p:nvPr/>
          </p:nvSpPr>
          <p:spPr>
            <a:xfrm>
              <a:off x="2943325" y="129170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
            <p:cNvSpPr/>
            <p:nvPr/>
          </p:nvSpPr>
          <p:spPr>
            <a:xfrm>
              <a:off x="2943325" y="15927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
            <p:cNvSpPr/>
            <p:nvPr/>
          </p:nvSpPr>
          <p:spPr>
            <a:xfrm>
              <a:off x="2943325" y="20442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
            <p:cNvSpPr/>
            <p:nvPr/>
          </p:nvSpPr>
          <p:spPr>
            <a:xfrm>
              <a:off x="2943325" y="23452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
            <p:cNvSpPr/>
            <p:nvPr/>
          </p:nvSpPr>
          <p:spPr>
            <a:xfrm>
              <a:off x="2943325" y="27968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
            <p:cNvSpPr/>
            <p:nvPr/>
          </p:nvSpPr>
          <p:spPr>
            <a:xfrm>
              <a:off x="2943325" y="30978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
            <p:cNvSpPr/>
            <p:nvPr/>
          </p:nvSpPr>
          <p:spPr>
            <a:xfrm>
              <a:off x="2943325" y="32483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
            <p:cNvSpPr/>
            <p:nvPr/>
          </p:nvSpPr>
          <p:spPr>
            <a:xfrm>
              <a:off x="2943325" y="35493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
            <p:cNvSpPr/>
            <p:nvPr/>
          </p:nvSpPr>
          <p:spPr>
            <a:xfrm>
              <a:off x="2943325" y="36998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
            <p:cNvSpPr/>
            <p:nvPr/>
          </p:nvSpPr>
          <p:spPr>
            <a:xfrm>
              <a:off x="2943325" y="38503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
            <p:cNvSpPr/>
            <p:nvPr/>
          </p:nvSpPr>
          <p:spPr>
            <a:xfrm>
              <a:off x="2943325" y="41514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
            <p:cNvSpPr/>
            <p:nvPr/>
          </p:nvSpPr>
          <p:spPr>
            <a:xfrm>
              <a:off x="2943325" y="430190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
            <p:cNvSpPr/>
            <p:nvPr/>
          </p:nvSpPr>
          <p:spPr>
            <a:xfrm>
              <a:off x="2943325" y="47534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
            <p:cNvSpPr/>
            <p:nvPr/>
          </p:nvSpPr>
          <p:spPr>
            <a:xfrm>
              <a:off x="2943325" y="505445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
            <p:cNvSpPr/>
            <p:nvPr/>
          </p:nvSpPr>
          <p:spPr>
            <a:xfrm>
              <a:off x="2943325" y="52049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
            <p:cNvSpPr/>
            <p:nvPr/>
          </p:nvSpPr>
          <p:spPr>
            <a:xfrm>
              <a:off x="3093850" y="2381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
            <p:cNvSpPr/>
            <p:nvPr/>
          </p:nvSpPr>
          <p:spPr>
            <a:xfrm>
              <a:off x="3093850" y="6896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
            <p:cNvSpPr/>
            <p:nvPr/>
          </p:nvSpPr>
          <p:spPr>
            <a:xfrm>
              <a:off x="3093850" y="11411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
            <p:cNvSpPr/>
            <p:nvPr/>
          </p:nvSpPr>
          <p:spPr>
            <a:xfrm>
              <a:off x="3093850" y="174322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
            <p:cNvSpPr/>
            <p:nvPr/>
          </p:nvSpPr>
          <p:spPr>
            <a:xfrm>
              <a:off x="3093850" y="23452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
            <p:cNvSpPr/>
            <p:nvPr/>
          </p:nvSpPr>
          <p:spPr>
            <a:xfrm>
              <a:off x="3093850" y="30978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
            <p:cNvSpPr/>
            <p:nvPr/>
          </p:nvSpPr>
          <p:spPr>
            <a:xfrm>
              <a:off x="3093850" y="430190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
            <p:cNvSpPr/>
            <p:nvPr/>
          </p:nvSpPr>
          <p:spPr>
            <a:xfrm>
              <a:off x="3093850" y="44524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
            <p:cNvSpPr/>
            <p:nvPr/>
          </p:nvSpPr>
          <p:spPr>
            <a:xfrm>
              <a:off x="3093850" y="53554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
            <p:cNvSpPr/>
            <p:nvPr/>
          </p:nvSpPr>
          <p:spPr>
            <a:xfrm>
              <a:off x="3244350" y="3886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
            <p:cNvSpPr/>
            <p:nvPr/>
          </p:nvSpPr>
          <p:spPr>
            <a:xfrm>
              <a:off x="3244350" y="129170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
            <p:cNvSpPr/>
            <p:nvPr/>
          </p:nvSpPr>
          <p:spPr>
            <a:xfrm>
              <a:off x="3244350" y="20442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
            <p:cNvSpPr/>
            <p:nvPr/>
          </p:nvSpPr>
          <p:spPr>
            <a:xfrm>
              <a:off x="3244350" y="27968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
            <p:cNvSpPr/>
            <p:nvPr/>
          </p:nvSpPr>
          <p:spPr>
            <a:xfrm>
              <a:off x="3244350" y="36998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
            <p:cNvSpPr/>
            <p:nvPr/>
          </p:nvSpPr>
          <p:spPr>
            <a:xfrm>
              <a:off x="3244350" y="44524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
            <p:cNvSpPr/>
            <p:nvPr/>
          </p:nvSpPr>
          <p:spPr>
            <a:xfrm>
              <a:off x="3244350" y="46029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
            <p:cNvSpPr/>
            <p:nvPr/>
          </p:nvSpPr>
          <p:spPr>
            <a:xfrm>
              <a:off x="3244350" y="52049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
            <p:cNvSpPr/>
            <p:nvPr/>
          </p:nvSpPr>
          <p:spPr>
            <a:xfrm>
              <a:off x="3394875" y="2381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
            <p:cNvSpPr/>
            <p:nvPr/>
          </p:nvSpPr>
          <p:spPr>
            <a:xfrm>
              <a:off x="3394875" y="129170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
            <p:cNvSpPr/>
            <p:nvPr/>
          </p:nvSpPr>
          <p:spPr>
            <a:xfrm>
              <a:off x="3394875" y="32483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
            <p:cNvSpPr/>
            <p:nvPr/>
          </p:nvSpPr>
          <p:spPr>
            <a:xfrm>
              <a:off x="3394875" y="385037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
            <p:cNvSpPr/>
            <p:nvPr/>
          </p:nvSpPr>
          <p:spPr>
            <a:xfrm>
              <a:off x="3394875" y="44524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
            <p:cNvSpPr/>
            <p:nvPr/>
          </p:nvSpPr>
          <p:spPr>
            <a:xfrm>
              <a:off x="3394875" y="520497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
            <p:cNvSpPr/>
            <p:nvPr/>
          </p:nvSpPr>
          <p:spPr>
            <a:xfrm>
              <a:off x="3545375" y="6896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
            <p:cNvSpPr/>
            <p:nvPr/>
          </p:nvSpPr>
          <p:spPr>
            <a:xfrm>
              <a:off x="3545375" y="159270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
            <p:cNvSpPr/>
            <p:nvPr/>
          </p:nvSpPr>
          <p:spPr>
            <a:xfrm>
              <a:off x="3545375" y="264627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
            <p:cNvSpPr/>
            <p:nvPr/>
          </p:nvSpPr>
          <p:spPr>
            <a:xfrm>
              <a:off x="1287725" y="6896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
            <p:cNvSpPr/>
            <p:nvPr/>
          </p:nvSpPr>
          <p:spPr>
            <a:xfrm>
              <a:off x="1287725" y="8401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
            <p:cNvSpPr/>
            <p:nvPr/>
          </p:nvSpPr>
          <p:spPr>
            <a:xfrm>
              <a:off x="1287725" y="129170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
            <p:cNvSpPr/>
            <p:nvPr/>
          </p:nvSpPr>
          <p:spPr>
            <a:xfrm>
              <a:off x="1287725" y="174322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
            <p:cNvSpPr/>
            <p:nvPr/>
          </p:nvSpPr>
          <p:spPr>
            <a:xfrm>
              <a:off x="1287725" y="18937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
            <p:cNvSpPr/>
            <p:nvPr/>
          </p:nvSpPr>
          <p:spPr>
            <a:xfrm>
              <a:off x="1287725" y="20442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
            <p:cNvSpPr/>
            <p:nvPr/>
          </p:nvSpPr>
          <p:spPr>
            <a:xfrm>
              <a:off x="1287725" y="24957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
            <p:cNvSpPr/>
            <p:nvPr/>
          </p:nvSpPr>
          <p:spPr>
            <a:xfrm>
              <a:off x="1287725" y="2947300"/>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
            <p:cNvSpPr/>
            <p:nvPr/>
          </p:nvSpPr>
          <p:spPr>
            <a:xfrm>
              <a:off x="1287725" y="36998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
            <p:cNvSpPr/>
            <p:nvPr/>
          </p:nvSpPr>
          <p:spPr>
            <a:xfrm>
              <a:off x="1287725" y="385037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
            <p:cNvSpPr/>
            <p:nvPr/>
          </p:nvSpPr>
          <p:spPr>
            <a:xfrm>
              <a:off x="1287725" y="44524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
            <p:cNvSpPr/>
            <p:nvPr/>
          </p:nvSpPr>
          <p:spPr>
            <a:xfrm>
              <a:off x="1287725" y="47534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
            <p:cNvSpPr/>
            <p:nvPr/>
          </p:nvSpPr>
          <p:spPr>
            <a:xfrm>
              <a:off x="1287725" y="5054450"/>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
            <p:cNvSpPr/>
            <p:nvPr/>
          </p:nvSpPr>
          <p:spPr>
            <a:xfrm>
              <a:off x="1287725" y="520497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
            <p:cNvSpPr/>
            <p:nvPr/>
          </p:nvSpPr>
          <p:spPr>
            <a:xfrm>
              <a:off x="1438225" y="38862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
            <p:cNvSpPr/>
            <p:nvPr/>
          </p:nvSpPr>
          <p:spPr>
            <a:xfrm>
              <a:off x="1438225" y="23452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
            <p:cNvSpPr/>
            <p:nvPr/>
          </p:nvSpPr>
          <p:spPr>
            <a:xfrm>
              <a:off x="1438225" y="27968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
            <p:cNvSpPr/>
            <p:nvPr/>
          </p:nvSpPr>
          <p:spPr>
            <a:xfrm>
              <a:off x="1438225" y="41514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
            <p:cNvSpPr/>
            <p:nvPr/>
          </p:nvSpPr>
          <p:spPr>
            <a:xfrm>
              <a:off x="1588750" y="38862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
            <p:cNvSpPr/>
            <p:nvPr/>
          </p:nvSpPr>
          <p:spPr>
            <a:xfrm>
              <a:off x="1588750" y="53912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
            <p:cNvSpPr/>
            <p:nvPr/>
          </p:nvSpPr>
          <p:spPr>
            <a:xfrm>
              <a:off x="1588750" y="6896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
            <p:cNvSpPr/>
            <p:nvPr/>
          </p:nvSpPr>
          <p:spPr>
            <a:xfrm>
              <a:off x="1588750" y="11411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
            <p:cNvSpPr/>
            <p:nvPr/>
          </p:nvSpPr>
          <p:spPr>
            <a:xfrm>
              <a:off x="1588750" y="18937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
            <p:cNvSpPr/>
            <p:nvPr/>
          </p:nvSpPr>
          <p:spPr>
            <a:xfrm>
              <a:off x="1588750" y="20442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
            <p:cNvSpPr/>
            <p:nvPr/>
          </p:nvSpPr>
          <p:spPr>
            <a:xfrm>
              <a:off x="1588750" y="23452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
            <p:cNvSpPr/>
            <p:nvPr/>
          </p:nvSpPr>
          <p:spPr>
            <a:xfrm>
              <a:off x="1588750" y="30978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
            <p:cNvSpPr/>
            <p:nvPr/>
          </p:nvSpPr>
          <p:spPr>
            <a:xfrm>
              <a:off x="1588750" y="35493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
            <p:cNvSpPr/>
            <p:nvPr/>
          </p:nvSpPr>
          <p:spPr>
            <a:xfrm>
              <a:off x="1588750" y="53554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
            <p:cNvSpPr/>
            <p:nvPr/>
          </p:nvSpPr>
          <p:spPr>
            <a:xfrm>
              <a:off x="1739250" y="38862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
            <p:cNvSpPr/>
            <p:nvPr/>
          </p:nvSpPr>
          <p:spPr>
            <a:xfrm>
              <a:off x="1739250"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
            <p:cNvSpPr/>
            <p:nvPr/>
          </p:nvSpPr>
          <p:spPr>
            <a:xfrm>
              <a:off x="1739250" y="9906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
            <p:cNvSpPr/>
            <p:nvPr/>
          </p:nvSpPr>
          <p:spPr>
            <a:xfrm>
              <a:off x="1739250" y="15927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
            <p:cNvSpPr/>
            <p:nvPr/>
          </p:nvSpPr>
          <p:spPr>
            <a:xfrm>
              <a:off x="1739250" y="174322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
            <p:cNvSpPr/>
            <p:nvPr/>
          </p:nvSpPr>
          <p:spPr>
            <a:xfrm>
              <a:off x="1739250" y="20442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
            <p:cNvSpPr/>
            <p:nvPr/>
          </p:nvSpPr>
          <p:spPr>
            <a:xfrm>
              <a:off x="1739250" y="21947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
            <p:cNvSpPr/>
            <p:nvPr/>
          </p:nvSpPr>
          <p:spPr>
            <a:xfrm>
              <a:off x="1739250" y="23452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
            <p:cNvSpPr/>
            <p:nvPr/>
          </p:nvSpPr>
          <p:spPr>
            <a:xfrm>
              <a:off x="1739250" y="29473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
            <p:cNvSpPr/>
            <p:nvPr/>
          </p:nvSpPr>
          <p:spPr>
            <a:xfrm>
              <a:off x="1739250" y="30978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
            <p:cNvSpPr/>
            <p:nvPr/>
          </p:nvSpPr>
          <p:spPr>
            <a:xfrm>
              <a:off x="1739250" y="32483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
            <p:cNvSpPr/>
            <p:nvPr/>
          </p:nvSpPr>
          <p:spPr>
            <a:xfrm>
              <a:off x="1739250" y="38503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
            <p:cNvSpPr/>
            <p:nvPr/>
          </p:nvSpPr>
          <p:spPr>
            <a:xfrm>
              <a:off x="1739250" y="40008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
            <p:cNvSpPr/>
            <p:nvPr/>
          </p:nvSpPr>
          <p:spPr>
            <a:xfrm>
              <a:off x="1739250" y="44524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
            <p:cNvSpPr/>
            <p:nvPr/>
          </p:nvSpPr>
          <p:spPr>
            <a:xfrm>
              <a:off x="1739250" y="46029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
            <p:cNvSpPr/>
            <p:nvPr/>
          </p:nvSpPr>
          <p:spPr>
            <a:xfrm>
              <a:off x="1739250" y="47534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
            <p:cNvSpPr/>
            <p:nvPr/>
          </p:nvSpPr>
          <p:spPr>
            <a:xfrm>
              <a:off x="1739250" y="505445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
            <p:cNvSpPr/>
            <p:nvPr/>
          </p:nvSpPr>
          <p:spPr>
            <a:xfrm>
              <a:off x="1889750" y="539125"/>
              <a:ext cx="121425" cy="121425"/>
            </a:xfrm>
            <a:custGeom>
              <a:rect b="b" l="l" r="r" t="t"/>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
            <p:cNvSpPr/>
            <p:nvPr/>
          </p:nvSpPr>
          <p:spPr>
            <a:xfrm>
              <a:off x="1889750" y="689650"/>
              <a:ext cx="121425" cy="121400"/>
            </a:xfrm>
            <a:custGeom>
              <a:rect b="b" l="l" r="r" t="t"/>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
            <p:cNvSpPr/>
            <p:nvPr/>
          </p:nvSpPr>
          <p:spPr>
            <a:xfrm>
              <a:off x="1889750" y="990675"/>
              <a:ext cx="121425" cy="121400"/>
            </a:xfrm>
            <a:custGeom>
              <a:rect b="b" l="l" r="r" t="t"/>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
            <p:cNvSpPr/>
            <p:nvPr/>
          </p:nvSpPr>
          <p:spPr>
            <a:xfrm>
              <a:off x="1889750" y="1141175"/>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
            <p:cNvSpPr/>
            <p:nvPr/>
          </p:nvSpPr>
          <p:spPr>
            <a:xfrm>
              <a:off x="1889750" y="1291700"/>
              <a:ext cx="121425" cy="121400"/>
            </a:xfrm>
            <a:custGeom>
              <a:rect b="b" l="l" r="r" t="t"/>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
            <p:cNvSpPr/>
            <p:nvPr/>
          </p:nvSpPr>
          <p:spPr>
            <a:xfrm>
              <a:off x="1889750" y="1592700"/>
              <a:ext cx="121425" cy="121425"/>
            </a:xfrm>
            <a:custGeom>
              <a:rect b="b" l="l" r="r" t="t"/>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
            <p:cNvSpPr/>
            <p:nvPr/>
          </p:nvSpPr>
          <p:spPr>
            <a:xfrm>
              <a:off x="1889750" y="3248325"/>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
            <p:cNvSpPr/>
            <p:nvPr/>
          </p:nvSpPr>
          <p:spPr>
            <a:xfrm>
              <a:off x="1889750" y="3549350"/>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
            <p:cNvSpPr/>
            <p:nvPr/>
          </p:nvSpPr>
          <p:spPr>
            <a:xfrm>
              <a:off x="1889750" y="3699875"/>
              <a:ext cx="121425" cy="121400"/>
            </a:xfrm>
            <a:custGeom>
              <a:rect b="b" l="l" r="r" t="t"/>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
            <p:cNvSpPr/>
            <p:nvPr/>
          </p:nvSpPr>
          <p:spPr>
            <a:xfrm>
              <a:off x="1889750" y="5054450"/>
              <a:ext cx="121425" cy="121425"/>
            </a:xfrm>
            <a:custGeom>
              <a:rect b="b" l="l" r="r" t="t"/>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
            <p:cNvSpPr/>
            <p:nvPr/>
          </p:nvSpPr>
          <p:spPr>
            <a:xfrm>
              <a:off x="1889750" y="5355475"/>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
            <p:cNvSpPr/>
            <p:nvPr/>
          </p:nvSpPr>
          <p:spPr>
            <a:xfrm>
              <a:off x="2040275" y="2381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
            <p:cNvSpPr/>
            <p:nvPr/>
          </p:nvSpPr>
          <p:spPr>
            <a:xfrm>
              <a:off x="2040275" y="539125"/>
              <a:ext cx="121400" cy="121425"/>
            </a:xfrm>
            <a:custGeom>
              <a:rect b="b" l="l" r="r" t="t"/>
              <a:pathLst>
                <a:path extrusionOk="0" h="4857"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
            <p:cNvSpPr/>
            <p:nvPr/>
          </p:nvSpPr>
          <p:spPr>
            <a:xfrm>
              <a:off x="2040275" y="8401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
            <p:cNvSpPr/>
            <p:nvPr/>
          </p:nvSpPr>
          <p:spPr>
            <a:xfrm>
              <a:off x="2040275" y="99067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
            <p:cNvSpPr/>
            <p:nvPr/>
          </p:nvSpPr>
          <p:spPr>
            <a:xfrm>
              <a:off x="2040275" y="1592700"/>
              <a:ext cx="121400" cy="121425"/>
            </a:xfrm>
            <a:custGeom>
              <a:rect b="b" l="l" r="r" t="t"/>
              <a:pathLst>
                <a:path extrusionOk="0" h="4857"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
            <p:cNvSpPr/>
            <p:nvPr/>
          </p:nvSpPr>
          <p:spPr>
            <a:xfrm>
              <a:off x="2040275" y="21947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
            <p:cNvSpPr/>
            <p:nvPr/>
          </p:nvSpPr>
          <p:spPr>
            <a:xfrm>
              <a:off x="2040275" y="234527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
            <p:cNvSpPr/>
            <p:nvPr/>
          </p:nvSpPr>
          <p:spPr>
            <a:xfrm>
              <a:off x="2040275" y="2495775"/>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
            <p:cNvSpPr/>
            <p:nvPr/>
          </p:nvSpPr>
          <p:spPr>
            <a:xfrm>
              <a:off x="2040275" y="33988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
            <p:cNvSpPr/>
            <p:nvPr/>
          </p:nvSpPr>
          <p:spPr>
            <a:xfrm>
              <a:off x="2040275" y="4151400"/>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
            <p:cNvSpPr/>
            <p:nvPr/>
          </p:nvSpPr>
          <p:spPr>
            <a:xfrm>
              <a:off x="2040275" y="4602925"/>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
            <p:cNvSpPr/>
            <p:nvPr/>
          </p:nvSpPr>
          <p:spPr>
            <a:xfrm>
              <a:off x="2040275" y="47534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
            <p:cNvSpPr/>
            <p:nvPr/>
          </p:nvSpPr>
          <p:spPr>
            <a:xfrm>
              <a:off x="2040275" y="5355475"/>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
            <p:cNvSpPr/>
            <p:nvPr/>
          </p:nvSpPr>
          <p:spPr>
            <a:xfrm>
              <a:off x="2190775" y="388625"/>
              <a:ext cx="121425" cy="121400"/>
            </a:xfrm>
            <a:custGeom>
              <a:rect b="b" l="l" r="r" t="t"/>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
            <p:cNvSpPr/>
            <p:nvPr/>
          </p:nvSpPr>
          <p:spPr>
            <a:xfrm>
              <a:off x="2190775" y="539125"/>
              <a:ext cx="121425" cy="121425"/>
            </a:xfrm>
            <a:custGeom>
              <a:rect b="b" l="l" r="r" t="t"/>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
            <p:cNvSpPr/>
            <p:nvPr/>
          </p:nvSpPr>
          <p:spPr>
            <a:xfrm>
              <a:off x="2190775" y="990675"/>
              <a:ext cx="121425" cy="121400"/>
            </a:xfrm>
            <a:custGeom>
              <a:rect b="b" l="l" r="r" t="t"/>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
            <p:cNvSpPr/>
            <p:nvPr/>
          </p:nvSpPr>
          <p:spPr>
            <a:xfrm>
              <a:off x="2190775" y="1442200"/>
              <a:ext cx="121425" cy="121400"/>
            </a:xfrm>
            <a:custGeom>
              <a:rect b="b" l="l" r="r" t="t"/>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
            <p:cNvSpPr/>
            <p:nvPr/>
          </p:nvSpPr>
          <p:spPr>
            <a:xfrm>
              <a:off x="2190775" y="2646275"/>
              <a:ext cx="121425" cy="121425"/>
            </a:xfrm>
            <a:custGeom>
              <a:rect b="b" l="l" r="r" t="t"/>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
            <p:cNvSpPr/>
            <p:nvPr/>
          </p:nvSpPr>
          <p:spPr>
            <a:xfrm>
              <a:off x="2190775" y="2947300"/>
              <a:ext cx="121425" cy="121425"/>
            </a:xfrm>
            <a:custGeom>
              <a:rect b="b" l="l" r="r" t="t"/>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
            <p:cNvSpPr/>
            <p:nvPr/>
          </p:nvSpPr>
          <p:spPr>
            <a:xfrm>
              <a:off x="2190775" y="3850375"/>
              <a:ext cx="121425" cy="121400"/>
            </a:xfrm>
            <a:custGeom>
              <a:rect b="b" l="l" r="r" t="t"/>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
            <p:cNvSpPr/>
            <p:nvPr/>
          </p:nvSpPr>
          <p:spPr>
            <a:xfrm>
              <a:off x="2190775" y="4301900"/>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
            <p:cNvSpPr/>
            <p:nvPr/>
          </p:nvSpPr>
          <p:spPr>
            <a:xfrm>
              <a:off x="2190775" y="4903950"/>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
            <p:cNvSpPr/>
            <p:nvPr/>
          </p:nvSpPr>
          <p:spPr>
            <a:xfrm>
              <a:off x="2341300" y="2381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
            <p:cNvSpPr/>
            <p:nvPr/>
          </p:nvSpPr>
          <p:spPr>
            <a:xfrm>
              <a:off x="2341300" y="38862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
            <p:cNvSpPr/>
            <p:nvPr/>
          </p:nvSpPr>
          <p:spPr>
            <a:xfrm>
              <a:off x="2341300" y="8401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
            <p:cNvSpPr/>
            <p:nvPr/>
          </p:nvSpPr>
          <p:spPr>
            <a:xfrm>
              <a:off x="2341300" y="11411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
            <p:cNvSpPr/>
            <p:nvPr/>
          </p:nvSpPr>
          <p:spPr>
            <a:xfrm>
              <a:off x="2341300" y="18937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
            <p:cNvSpPr/>
            <p:nvPr/>
          </p:nvSpPr>
          <p:spPr>
            <a:xfrm>
              <a:off x="2341300" y="20442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
            <p:cNvSpPr/>
            <p:nvPr/>
          </p:nvSpPr>
          <p:spPr>
            <a:xfrm>
              <a:off x="2341300" y="36998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
            <p:cNvSpPr/>
            <p:nvPr/>
          </p:nvSpPr>
          <p:spPr>
            <a:xfrm>
              <a:off x="2341300" y="400087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
            <p:cNvSpPr/>
            <p:nvPr/>
          </p:nvSpPr>
          <p:spPr>
            <a:xfrm>
              <a:off x="2491800" y="2381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
            <p:cNvSpPr/>
            <p:nvPr/>
          </p:nvSpPr>
          <p:spPr>
            <a:xfrm>
              <a:off x="2491800" y="129170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
            <p:cNvSpPr/>
            <p:nvPr/>
          </p:nvSpPr>
          <p:spPr>
            <a:xfrm>
              <a:off x="2491800" y="21947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
            <p:cNvSpPr/>
            <p:nvPr/>
          </p:nvSpPr>
          <p:spPr>
            <a:xfrm>
              <a:off x="2491800" y="36998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
            <p:cNvSpPr/>
            <p:nvPr/>
          </p:nvSpPr>
          <p:spPr>
            <a:xfrm>
              <a:off x="2491800" y="49039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
            <p:cNvSpPr/>
            <p:nvPr/>
          </p:nvSpPr>
          <p:spPr>
            <a:xfrm>
              <a:off x="2642325" y="2381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
            <p:cNvSpPr/>
            <p:nvPr/>
          </p:nvSpPr>
          <p:spPr>
            <a:xfrm>
              <a:off x="2642325" y="6896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
            <p:cNvSpPr/>
            <p:nvPr/>
          </p:nvSpPr>
          <p:spPr>
            <a:xfrm>
              <a:off x="2642325" y="23452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
            <p:cNvSpPr/>
            <p:nvPr/>
          </p:nvSpPr>
          <p:spPr>
            <a:xfrm>
              <a:off x="2642325" y="32483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
            <p:cNvSpPr/>
            <p:nvPr/>
          </p:nvSpPr>
          <p:spPr>
            <a:xfrm>
              <a:off x="2642325" y="36998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
            <p:cNvSpPr/>
            <p:nvPr/>
          </p:nvSpPr>
          <p:spPr>
            <a:xfrm>
              <a:off x="2792825" y="430190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
            <p:cNvSpPr/>
            <p:nvPr/>
          </p:nvSpPr>
          <p:spPr>
            <a:xfrm>
              <a:off x="2943325" y="1442200"/>
              <a:ext cx="121425" cy="121400"/>
            </a:xfrm>
            <a:custGeom>
              <a:rect b="b" l="l" r="r" t="t"/>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
            <p:cNvSpPr/>
            <p:nvPr/>
          </p:nvSpPr>
          <p:spPr>
            <a:xfrm>
              <a:off x="2943325" y="2646275"/>
              <a:ext cx="121425" cy="121425"/>
            </a:xfrm>
            <a:custGeom>
              <a:rect b="b" l="l" r="r" t="t"/>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
            <p:cNvSpPr/>
            <p:nvPr/>
          </p:nvSpPr>
          <p:spPr>
            <a:xfrm>
              <a:off x="3093850" y="5054450"/>
              <a:ext cx="121400" cy="121425"/>
            </a:xfrm>
            <a:custGeom>
              <a:rect b="b" l="l" r="r" t="t"/>
              <a:pathLst>
                <a:path extrusionOk="0" h="4857"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
            <p:cNvSpPr/>
            <p:nvPr/>
          </p:nvSpPr>
          <p:spPr>
            <a:xfrm>
              <a:off x="3394875" y="24957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
            <p:cNvSpPr/>
            <p:nvPr/>
          </p:nvSpPr>
          <p:spPr>
            <a:xfrm>
              <a:off x="3545375" y="49039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solidFill>
          <a:srgbClr val="003B55"/>
        </a:solidFill>
      </p:bgPr>
    </p:bg>
    <p:spTree>
      <p:nvGrpSpPr>
        <p:cNvPr id="3230" name="Shape 3230"/>
        <p:cNvGrpSpPr/>
        <p:nvPr/>
      </p:nvGrpSpPr>
      <p:grpSpPr>
        <a:xfrm>
          <a:off x="0" y="0"/>
          <a:ext cx="0" cy="0"/>
          <a:chOff x="0" y="0"/>
          <a:chExt cx="0" cy="0"/>
        </a:xfrm>
      </p:grpSpPr>
      <p:grpSp>
        <p:nvGrpSpPr>
          <p:cNvPr id="3231" name="Google Shape;3231;p11"/>
          <p:cNvGrpSpPr/>
          <p:nvPr/>
        </p:nvGrpSpPr>
        <p:grpSpPr>
          <a:xfrm rot="10800000">
            <a:off x="8851487" y="28707"/>
            <a:ext cx="264012" cy="5086302"/>
            <a:chOff x="5307800" y="238125"/>
            <a:chExt cx="271925" cy="5238750"/>
          </a:xfrm>
        </p:grpSpPr>
        <p:sp>
          <p:nvSpPr>
            <p:cNvPr id="3232" name="Google Shape;3232;p11"/>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11"/>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11"/>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11"/>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11"/>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11"/>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11"/>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11"/>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11"/>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11"/>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11"/>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11"/>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11"/>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11"/>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11"/>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11"/>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11"/>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11"/>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11"/>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11"/>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11"/>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11"/>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11"/>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11"/>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11"/>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11"/>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11"/>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11"/>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11"/>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11"/>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11"/>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11"/>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11"/>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11"/>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11"/>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11"/>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11"/>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11"/>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11"/>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11"/>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11"/>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11"/>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11"/>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11"/>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11"/>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11"/>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11"/>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11"/>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11"/>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11"/>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11"/>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11"/>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11"/>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11"/>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11"/>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11"/>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11"/>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9" name="Google Shape;3289;p11"/>
          <p:cNvGrpSpPr/>
          <p:nvPr/>
        </p:nvGrpSpPr>
        <p:grpSpPr>
          <a:xfrm rot="10800000">
            <a:off x="7828571" y="28707"/>
            <a:ext cx="1140783" cy="5086302"/>
            <a:chOff x="5458325" y="238125"/>
            <a:chExt cx="1174975" cy="5238750"/>
          </a:xfrm>
        </p:grpSpPr>
        <p:sp>
          <p:nvSpPr>
            <p:cNvPr id="3290" name="Google Shape;3290;p11"/>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11"/>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11"/>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11"/>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11"/>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11"/>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11"/>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11"/>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11"/>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11"/>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11"/>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11"/>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11"/>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11"/>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11"/>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11"/>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11"/>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11"/>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11"/>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11"/>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11"/>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11"/>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11"/>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11"/>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11"/>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11"/>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11"/>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11"/>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11"/>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11"/>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11"/>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11"/>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11"/>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11"/>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11"/>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11"/>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11"/>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11"/>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11"/>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11"/>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11"/>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11"/>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11"/>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11"/>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11"/>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11"/>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11"/>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11"/>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11"/>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11"/>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11"/>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11"/>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11"/>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11"/>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11"/>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11"/>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11"/>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11"/>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11"/>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11"/>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11"/>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11"/>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2" name="Google Shape;3352;p11"/>
          <p:cNvGrpSpPr/>
          <p:nvPr/>
        </p:nvGrpSpPr>
        <p:grpSpPr>
          <a:xfrm rot="10800000">
            <a:off x="7682451" y="28707"/>
            <a:ext cx="994639" cy="4940182"/>
            <a:chOff x="5759350" y="388625"/>
            <a:chExt cx="1024450" cy="5088250"/>
          </a:xfrm>
        </p:grpSpPr>
        <p:sp>
          <p:nvSpPr>
            <p:cNvPr id="3353" name="Google Shape;3353;p11"/>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11"/>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11"/>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11"/>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11"/>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11"/>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11"/>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11"/>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11"/>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11"/>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11"/>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11"/>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11"/>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11"/>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11"/>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11"/>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11"/>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11"/>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11"/>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11"/>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11"/>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11"/>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11"/>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11"/>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11"/>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11"/>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11"/>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11"/>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11"/>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11"/>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11"/>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11"/>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11"/>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11"/>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11"/>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11"/>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11"/>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11"/>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11"/>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11"/>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11"/>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11"/>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11"/>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11"/>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11"/>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11"/>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11"/>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11"/>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11"/>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11"/>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11"/>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11"/>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11"/>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11"/>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11"/>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11"/>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11"/>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11"/>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11"/>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11"/>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11"/>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11"/>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11"/>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11"/>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11"/>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11"/>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11"/>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11"/>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11"/>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11"/>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11"/>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11"/>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11"/>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11"/>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11"/>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11"/>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11"/>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11"/>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11"/>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11"/>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11"/>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11"/>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11"/>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11"/>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11"/>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11"/>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11"/>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11"/>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11"/>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11"/>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11"/>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11"/>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11"/>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11"/>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11"/>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11"/>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11"/>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11"/>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11"/>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11"/>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11"/>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4" name="Google Shape;3454;p11"/>
          <p:cNvGrpSpPr/>
          <p:nvPr/>
        </p:nvGrpSpPr>
        <p:grpSpPr>
          <a:xfrm rot="10800000">
            <a:off x="7682451" y="28707"/>
            <a:ext cx="1140783" cy="5086302"/>
            <a:chOff x="5608825" y="238125"/>
            <a:chExt cx="1174975" cy="5238750"/>
          </a:xfrm>
        </p:grpSpPr>
        <p:sp>
          <p:nvSpPr>
            <p:cNvPr id="3455" name="Google Shape;3455;p11"/>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11"/>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11"/>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11"/>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11"/>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11"/>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11"/>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11"/>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11"/>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11"/>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11"/>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11"/>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11"/>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11"/>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11"/>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11"/>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11"/>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11"/>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11"/>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11"/>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11"/>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11"/>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11"/>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11"/>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11"/>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11"/>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11"/>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11"/>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11"/>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11"/>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11"/>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11"/>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11"/>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11"/>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11"/>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11"/>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11"/>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11"/>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11"/>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11"/>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11"/>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11"/>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11"/>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11"/>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11"/>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11"/>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11"/>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11"/>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11"/>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11"/>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05" name="Google Shape;3505;p11"/>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solidFill>
                  <a:srgbClr val="80BFB7"/>
                </a:solidFill>
              </a:defRPr>
            </a:lvl1pPr>
            <a:lvl2pPr lvl="1">
              <a:buNone/>
              <a:defRPr>
                <a:solidFill>
                  <a:srgbClr val="80BFB7"/>
                </a:solidFill>
              </a:defRPr>
            </a:lvl2pPr>
            <a:lvl3pPr lvl="2">
              <a:buNone/>
              <a:defRPr>
                <a:solidFill>
                  <a:srgbClr val="80BFB7"/>
                </a:solidFill>
              </a:defRPr>
            </a:lvl3pPr>
            <a:lvl4pPr lvl="3">
              <a:buNone/>
              <a:defRPr>
                <a:solidFill>
                  <a:srgbClr val="80BFB7"/>
                </a:solidFill>
              </a:defRPr>
            </a:lvl4pPr>
            <a:lvl5pPr lvl="4">
              <a:buNone/>
              <a:defRPr>
                <a:solidFill>
                  <a:srgbClr val="80BFB7"/>
                </a:solidFill>
              </a:defRPr>
            </a:lvl5pPr>
            <a:lvl6pPr lvl="5">
              <a:buNone/>
              <a:defRPr>
                <a:solidFill>
                  <a:srgbClr val="80BFB7"/>
                </a:solidFill>
              </a:defRPr>
            </a:lvl6pPr>
            <a:lvl7pPr lvl="6">
              <a:buNone/>
              <a:defRPr>
                <a:solidFill>
                  <a:srgbClr val="80BFB7"/>
                </a:solidFill>
              </a:defRPr>
            </a:lvl7pPr>
            <a:lvl8pPr lvl="7">
              <a:buNone/>
              <a:defRPr>
                <a:solidFill>
                  <a:srgbClr val="80BFB7"/>
                </a:solidFill>
              </a:defRPr>
            </a:lvl8pPr>
            <a:lvl9pPr lvl="8">
              <a:buNone/>
              <a:defRPr>
                <a:solidFill>
                  <a:srgbClr val="80BFB7"/>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_1">
    <p:bg>
      <p:bgPr>
        <a:solidFill>
          <a:srgbClr val="1D1D1B"/>
        </a:solidFill>
      </p:bgPr>
    </p:bg>
    <p:spTree>
      <p:nvGrpSpPr>
        <p:cNvPr id="3506" name="Shape 3506"/>
        <p:cNvGrpSpPr/>
        <p:nvPr/>
      </p:nvGrpSpPr>
      <p:grpSpPr>
        <a:xfrm>
          <a:off x="0" y="0"/>
          <a:ext cx="0" cy="0"/>
          <a:chOff x="0" y="0"/>
          <a:chExt cx="0" cy="0"/>
        </a:xfrm>
      </p:grpSpPr>
      <p:grpSp>
        <p:nvGrpSpPr>
          <p:cNvPr id="3507" name="Google Shape;3507;p12"/>
          <p:cNvGrpSpPr/>
          <p:nvPr/>
        </p:nvGrpSpPr>
        <p:grpSpPr>
          <a:xfrm>
            <a:off x="7828607" y="28698"/>
            <a:ext cx="1286904" cy="5086302"/>
            <a:chOff x="6367294" y="28698"/>
            <a:chExt cx="1286904" cy="5086302"/>
          </a:xfrm>
        </p:grpSpPr>
        <p:sp>
          <p:nvSpPr>
            <p:cNvPr id="3508" name="Google Shape;3508;p12"/>
            <p:cNvSpPr/>
            <p:nvPr/>
          </p:nvSpPr>
          <p:spPr>
            <a:xfrm rot="10800000">
              <a:off x="7536331" y="613204"/>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12"/>
            <p:cNvSpPr/>
            <p:nvPr/>
          </p:nvSpPr>
          <p:spPr>
            <a:xfrm rot="10800000">
              <a:off x="7244066" y="2659036"/>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12"/>
            <p:cNvSpPr/>
            <p:nvPr/>
          </p:nvSpPr>
          <p:spPr>
            <a:xfrm rot="10800000">
              <a:off x="7244066" y="174818"/>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12"/>
            <p:cNvSpPr/>
            <p:nvPr/>
          </p:nvSpPr>
          <p:spPr>
            <a:xfrm rot="10800000">
              <a:off x="6659535" y="4266482"/>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12"/>
            <p:cNvSpPr/>
            <p:nvPr/>
          </p:nvSpPr>
          <p:spPr>
            <a:xfrm rot="10800000">
              <a:off x="7536331" y="4704867"/>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12"/>
            <p:cNvSpPr/>
            <p:nvPr/>
          </p:nvSpPr>
          <p:spPr>
            <a:xfrm rot="10800000">
              <a:off x="7536331" y="455874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12"/>
            <p:cNvSpPr/>
            <p:nvPr/>
          </p:nvSpPr>
          <p:spPr>
            <a:xfrm rot="10800000">
              <a:off x="7536331" y="4266482"/>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12"/>
            <p:cNvSpPr/>
            <p:nvPr/>
          </p:nvSpPr>
          <p:spPr>
            <a:xfrm rot="10800000">
              <a:off x="7536331" y="397421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12"/>
            <p:cNvSpPr/>
            <p:nvPr/>
          </p:nvSpPr>
          <p:spPr>
            <a:xfrm rot="10800000">
              <a:off x="7536331" y="3828096"/>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12"/>
            <p:cNvSpPr/>
            <p:nvPr/>
          </p:nvSpPr>
          <p:spPr>
            <a:xfrm rot="10800000">
              <a:off x="7536331" y="3681951"/>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12"/>
            <p:cNvSpPr/>
            <p:nvPr/>
          </p:nvSpPr>
          <p:spPr>
            <a:xfrm rot="10800000">
              <a:off x="7536331" y="3535831"/>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12"/>
            <p:cNvSpPr/>
            <p:nvPr/>
          </p:nvSpPr>
          <p:spPr>
            <a:xfrm rot="10800000">
              <a:off x="7536331" y="3097445"/>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12"/>
            <p:cNvSpPr/>
            <p:nvPr/>
          </p:nvSpPr>
          <p:spPr>
            <a:xfrm rot="10800000">
              <a:off x="7536331" y="2951301"/>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12"/>
            <p:cNvSpPr/>
            <p:nvPr/>
          </p:nvSpPr>
          <p:spPr>
            <a:xfrm rot="10800000">
              <a:off x="7536331" y="2805180"/>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12"/>
            <p:cNvSpPr/>
            <p:nvPr/>
          </p:nvSpPr>
          <p:spPr>
            <a:xfrm rot="10800000">
              <a:off x="7536331" y="2659036"/>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12"/>
            <p:cNvSpPr/>
            <p:nvPr/>
          </p:nvSpPr>
          <p:spPr>
            <a:xfrm rot="10800000">
              <a:off x="7536331" y="2512915"/>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12"/>
            <p:cNvSpPr/>
            <p:nvPr/>
          </p:nvSpPr>
          <p:spPr>
            <a:xfrm rot="10800000">
              <a:off x="7536331" y="2366770"/>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12"/>
            <p:cNvSpPr/>
            <p:nvPr/>
          </p:nvSpPr>
          <p:spPr>
            <a:xfrm rot="10800000">
              <a:off x="7536331" y="222065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12"/>
            <p:cNvSpPr/>
            <p:nvPr/>
          </p:nvSpPr>
          <p:spPr>
            <a:xfrm rot="10800000">
              <a:off x="7536331" y="2074529"/>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12"/>
            <p:cNvSpPr/>
            <p:nvPr/>
          </p:nvSpPr>
          <p:spPr>
            <a:xfrm rot="10800000">
              <a:off x="7536331" y="1928385"/>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12"/>
            <p:cNvSpPr/>
            <p:nvPr/>
          </p:nvSpPr>
          <p:spPr>
            <a:xfrm rot="10800000">
              <a:off x="7536331" y="1782264"/>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12"/>
            <p:cNvSpPr/>
            <p:nvPr/>
          </p:nvSpPr>
          <p:spPr>
            <a:xfrm rot="10800000">
              <a:off x="7536331" y="1489999"/>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12"/>
            <p:cNvSpPr/>
            <p:nvPr/>
          </p:nvSpPr>
          <p:spPr>
            <a:xfrm rot="10800000">
              <a:off x="7536331" y="1197734"/>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12"/>
            <p:cNvSpPr/>
            <p:nvPr/>
          </p:nvSpPr>
          <p:spPr>
            <a:xfrm rot="10800000">
              <a:off x="7536331" y="105161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12"/>
            <p:cNvSpPr/>
            <p:nvPr/>
          </p:nvSpPr>
          <p:spPr>
            <a:xfrm rot="10800000">
              <a:off x="7536331" y="905469"/>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12"/>
            <p:cNvSpPr/>
            <p:nvPr/>
          </p:nvSpPr>
          <p:spPr>
            <a:xfrm rot="10800000">
              <a:off x="7536331" y="759348"/>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12"/>
            <p:cNvSpPr/>
            <p:nvPr/>
          </p:nvSpPr>
          <p:spPr>
            <a:xfrm rot="10800000">
              <a:off x="7536331" y="46708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12"/>
            <p:cNvSpPr/>
            <p:nvPr/>
          </p:nvSpPr>
          <p:spPr>
            <a:xfrm rot="10800000">
              <a:off x="7536331" y="320938"/>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12"/>
            <p:cNvSpPr/>
            <p:nvPr/>
          </p:nvSpPr>
          <p:spPr>
            <a:xfrm rot="10800000">
              <a:off x="7536331" y="174818"/>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12"/>
            <p:cNvSpPr/>
            <p:nvPr/>
          </p:nvSpPr>
          <p:spPr>
            <a:xfrm rot="10800000">
              <a:off x="7536331" y="28698"/>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12"/>
            <p:cNvSpPr/>
            <p:nvPr/>
          </p:nvSpPr>
          <p:spPr>
            <a:xfrm rot="10800000">
              <a:off x="7390210" y="4851012"/>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12"/>
            <p:cNvSpPr/>
            <p:nvPr/>
          </p:nvSpPr>
          <p:spPr>
            <a:xfrm rot="10800000">
              <a:off x="7390210" y="455874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12"/>
            <p:cNvSpPr/>
            <p:nvPr/>
          </p:nvSpPr>
          <p:spPr>
            <a:xfrm rot="10800000">
              <a:off x="7390210" y="4412627"/>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12"/>
            <p:cNvSpPr/>
            <p:nvPr/>
          </p:nvSpPr>
          <p:spPr>
            <a:xfrm rot="10800000">
              <a:off x="7390210" y="4266482"/>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12"/>
            <p:cNvSpPr/>
            <p:nvPr/>
          </p:nvSpPr>
          <p:spPr>
            <a:xfrm rot="10800000">
              <a:off x="7390210" y="4120361"/>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12"/>
            <p:cNvSpPr/>
            <p:nvPr/>
          </p:nvSpPr>
          <p:spPr>
            <a:xfrm rot="10800000">
              <a:off x="7390210" y="3828096"/>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12"/>
            <p:cNvSpPr/>
            <p:nvPr/>
          </p:nvSpPr>
          <p:spPr>
            <a:xfrm rot="10800000">
              <a:off x="7390210" y="3535831"/>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12"/>
            <p:cNvSpPr/>
            <p:nvPr/>
          </p:nvSpPr>
          <p:spPr>
            <a:xfrm rot="10800000">
              <a:off x="7390210" y="3389711"/>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12"/>
            <p:cNvSpPr/>
            <p:nvPr/>
          </p:nvSpPr>
          <p:spPr>
            <a:xfrm rot="10800000">
              <a:off x="7390210" y="3243566"/>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12"/>
            <p:cNvSpPr/>
            <p:nvPr/>
          </p:nvSpPr>
          <p:spPr>
            <a:xfrm rot="10800000">
              <a:off x="7390210" y="2951301"/>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12"/>
            <p:cNvSpPr/>
            <p:nvPr/>
          </p:nvSpPr>
          <p:spPr>
            <a:xfrm rot="10800000">
              <a:off x="7390210" y="2805180"/>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12"/>
            <p:cNvSpPr/>
            <p:nvPr/>
          </p:nvSpPr>
          <p:spPr>
            <a:xfrm rot="10800000">
              <a:off x="7390210" y="2659036"/>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12"/>
            <p:cNvSpPr/>
            <p:nvPr/>
          </p:nvSpPr>
          <p:spPr>
            <a:xfrm rot="10800000">
              <a:off x="7390210" y="2512915"/>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12"/>
            <p:cNvSpPr/>
            <p:nvPr/>
          </p:nvSpPr>
          <p:spPr>
            <a:xfrm rot="10800000">
              <a:off x="7390210" y="2366770"/>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12"/>
            <p:cNvSpPr/>
            <p:nvPr/>
          </p:nvSpPr>
          <p:spPr>
            <a:xfrm rot="10800000">
              <a:off x="7390210" y="222065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12"/>
            <p:cNvSpPr/>
            <p:nvPr/>
          </p:nvSpPr>
          <p:spPr>
            <a:xfrm rot="10800000">
              <a:off x="7390210" y="2074529"/>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12"/>
            <p:cNvSpPr/>
            <p:nvPr/>
          </p:nvSpPr>
          <p:spPr>
            <a:xfrm rot="10800000">
              <a:off x="7390210" y="1782264"/>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12"/>
            <p:cNvSpPr/>
            <p:nvPr/>
          </p:nvSpPr>
          <p:spPr>
            <a:xfrm rot="10800000">
              <a:off x="7390210" y="1489999"/>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12"/>
            <p:cNvSpPr/>
            <p:nvPr/>
          </p:nvSpPr>
          <p:spPr>
            <a:xfrm rot="10800000">
              <a:off x="7390210" y="1343854"/>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12"/>
            <p:cNvSpPr/>
            <p:nvPr/>
          </p:nvSpPr>
          <p:spPr>
            <a:xfrm rot="10800000">
              <a:off x="7390210" y="1197734"/>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12"/>
            <p:cNvSpPr/>
            <p:nvPr/>
          </p:nvSpPr>
          <p:spPr>
            <a:xfrm rot="10800000">
              <a:off x="7390210" y="105161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12"/>
            <p:cNvSpPr/>
            <p:nvPr/>
          </p:nvSpPr>
          <p:spPr>
            <a:xfrm rot="10800000">
              <a:off x="7390210" y="759348"/>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12"/>
            <p:cNvSpPr/>
            <p:nvPr/>
          </p:nvSpPr>
          <p:spPr>
            <a:xfrm rot="10800000">
              <a:off x="7390210" y="613204"/>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12"/>
            <p:cNvSpPr/>
            <p:nvPr/>
          </p:nvSpPr>
          <p:spPr>
            <a:xfrm rot="10800000">
              <a:off x="7390210" y="320938"/>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12"/>
            <p:cNvSpPr/>
            <p:nvPr/>
          </p:nvSpPr>
          <p:spPr>
            <a:xfrm rot="10800000">
              <a:off x="7390210" y="28698"/>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12"/>
            <p:cNvSpPr/>
            <p:nvPr/>
          </p:nvSpPr>
          <p:spPr>
            <a:xfrm rot="10800000">
              <a:off x="7244066" y="4704867"/>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12"/>
            <p:cNvSpPr/>
            <p:nvPr/>
          </p:nvSpPr>
          <p:spPr>
            <a:xfrm rot="10800000">
              <a:off x="7244066" y="4266482"/>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12"/>
            <p:cNvSpPr/>
            <p:nvPr/>
          </p:nvSpPr>
          <p:spPr>
            <a:xfrm rot="10800000">
              <a:off x="7244066" y="412036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12"/>
            <p:cNvSpPr/>
            <p:nvPr/>
          </p:nvSpPr>
          <p:spPr>
            <a:xfrm rot="10800000">
              <a:off x="7244066" y="397421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12"/>
            <p:cNvSpPr/>
            <p:nvPr/>
          </p:nvSpPr>
          <p:spPr>
            <a:xfrm rot="10800000">
              <a:off x="7244066" y="3681951"/>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12"/>
            <p:cNvSpPr/>
            <p:nvPr/>
          </p:nvSpPr>
          <p:spPr>
            <a:xfrm rot="10800000">
              <a:off x="7244066" y="338971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12"/>
            <p:cNvSpPr/>
            <p:nvPr/>
          </p:nvSpPr>
          <p:spPr>
            <a:xfrm rot="10800000">
              <a:off x="7244066" y="3243566"/>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12"/>
            <p:cNvSpPr/>
            <p:nvPr/>
          </p:nvSpPr>
          <p:spPr>
            <a:xfrm rot="10800000">
              <a:off x="7244066" y="3097445"/>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12"/>
            <p:cNvSpPr/>
            <p:nvPr/>
          </p:nvSpPr>
          <p:spPr>
            <a:xfrm rot="10800000">
              <a:off x="7244066" y="2805180"/>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12"/>
            <p:cNvSpPr/>
            <p:nvPr/>
          </p:nvSpPr>
          <p:spPr>
            <a:xfrm rot="10800000">
              <a:off x="7244066" y="2512915"/>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12"/>
            <p:cNvSpPr/>
            <p:nvPr/>
          </p:nvSpPr>
          <p:spPr>
            <a:xfrm rot="10800000">
              <a:off x="7244066" y="222065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12"/>
            <p:cNvSpPr/>
            <p:nvPr/>
          </p:nvSpPr>
          <p:spPr>
            <a:xfrm rot="10800000">
              <a:off x="7244066" y="1928385"/>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12"/>
            <p:cNvSpPr/>
            <p:nvPr/>
          </p:nvSpPr>
          <p:spPr>
            <a:xfrm rot="10800000">
              <a:off x="7244066" y="1782264"/>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12"/>
            <p:cNvSpPr/>
            <p:nvPr/>
          </p:nvSpPr>
          <p:spPr>
            <a:xfrm rot="10800000">
              <a:off x="7244066" y="1343854"/>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12"/>
            <p:cNvSpPr/>
            <p:nvPr/>
          </p:nvSpPr>
          <p:spPr>
            <a:xfrm rot="10800000">
              <a:off x="7244066" y="1197734"/>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12"/>
            <p:cNvSpPr/>
            <p:nvPr/>
          </p:nvSpPr>
          <p:spPr>
            <a:xfrm rot="10800000">
              <a:off x="7244066" y="105161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12"/>
            <p:cNvSpPr/>
            <p:nvPr/>
          </p:nvSpPr>
          <p:spPr>
            <a:xfrm rot="10800000">
              <a:off x="7244066" y="905469"/>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12"/>
            <p:cNvSpPr/>
            <p:nvPr/>
          </p:nvSpPr>
          <p:spPr>
            <a:xfrm rot="10800000">
              <a:off x="7244066" y="759348"/>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12"/>
            <p:cNvSpPr/>
            <p:nvPr/>
          </p:nvSpPr>
          <p:spPr>
            <a:xfrm rot="10800000">
              <a:off x="7244066" y="46708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12"/>
            <p:cNvSpPr/>
            <p:nvPr/>
          </p:nvSpPr>
          <p:spPr>
            <a:xfrm rot="10800000">
              <a:off x="7244066" y="320938"/>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12"/>
            <p:cNvSpPr/>
            <p:nvPr/>
          </p:nvSpPr>
          <p:spPr>
            <a:xfrm rot="10800000">
              <a:off x="7097945" y="4997133"/>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12"/>
            <p:cNvSpPr/>
            <p:nvPr/>
          </p:nvSpPr>
          <p:spPr>
            <a:xfrm rot="10800000">
              <a:off x="7097945" y="455874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12"/>
            <p:cNvSpPr/>
            <p:nvPr/>
          </p:nvSpPr>
          <p:spPr>
            <a:xfrm rot="10800000">
              <a:off x="7097945" y="4266482"/>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12"/>
            <p:cNvSpPr/>
            <p:nvPr/>
          </p:nvSpPr>
          <p:spPr>
            <a:xfrm rot="10800000">
              <a:off x="7097945" y="3828096"/>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12"/>
            <p:cNvSpPr/>
            <p:nvPr/>
          </p:nvSpPr>
          <p:spPr>
            <a:xfrm rot="10800000">
              <a:off x="7097945" y="3681951"/>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12"/>
            <p:cNvSpPr/>
            <p:nvPr/>
          </p:nvSpPr>
          <p:spPr>
            <a:xfrm rot="10800000">
              <a:off x="7097945" y="3097445"/>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12"/>
            <p:cNvSpPr/>
            <p:nvPr/>
          </p:nvSpPr>
          <p:spPr>
            <a:xfrm rot="10800000">
              <a:off x="7097945" y="2951301"/>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12"/>
            <p:cNvSpPr/>
            <p:nvPr/>
          </p:nvSpPr>
          <p:spPr>
            <a:xfrm rot="10800000">
              <a:off x="7097945" y="2659036"/>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12"/>
            <p:cNvSpPr/>
            <p:nvPr/>
          </p:nvSpPr>
          <p:spPr>
            <a:xfrm rot="10800000">
              <a:off x="7097945" y="2512915"/>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12"/>
            <p:cNvSpPr/>
            <p:nvPr/>
          </p:nvSpPr>
          <p:spPr>
            <a:xfrm rot="10800000">
              <a:off x="7097945" y="2366770"/>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12"/>
            <p:cNvSpPr/>
            <p:nvPr/>
          </p:nvSpPr>
          <p:spPr>
            <a:xfrm rot="10800000">
              <a:off x="7097945" y="222065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12"/>
            <p:cNvSpPr/>
            <p:nvPr/>
          </p:nvSpPr>
          <p:spPr>
            <a:xfrm rot="10800000">
              <a:off x="7097945" y="1782264"/>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12"/>
            <p:cNvSpPr/>
            <p:nvPr/>
          </p:nvSpPr>
          <p:spPr>
            <a:xfrm rot="10800000">
              <a:off x="7097945" y="163612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12"/>
            <p:cNvSpPr/>
            <p:nvPr/>
          </p:nvSpPr>
          <p:spPr>
            <a:xfrm rot="10800000">
              <a:off x="7097945" y="1489999"/>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12"/>
            <p:cNvSpPr/>
            <p:nvPr/>
          </p:nvSpPr>
          <p:spPr>
            <a:xfrm rot="10800000">
              <a:off x="7097945" y="1197734"/>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12"/>
            <p:cNvSpPr/>
            <p:nvPr/>
          </p:nvSpPr>
          <p:spPr>
            <a:xfrm rot="10800000">
              <a:off x="7097945" y="46708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12"/>
            <p:cNvSpPr/>
            <p:nvPr/>
          </p:nvSpPr>
          <p:spPr>
            <a:xfrm rot="10800000">
              <a:off x="7097945" y="174818"/>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12"/>
            <p:cNvSpPr/>
            <p:nvPr/>
          </p:nvSpPr>
          <p:spPr>
            <a:xfrm rot="10800000">
              <a:off x="7097945" y="28698"/>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12"/>
            <p:cNvSpPr/>
            <p:nvPr/>
          </p:nvSpPr>
          <p:spPr>
            <a:xfrm rot="10800000">
              <a:off x="6951800" y="4851012"/>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12"/>
            <p:cNvSpPr/>
            <p:nvPr/>
          </p:nvSpPr>
          <p:spPr>
            <a:xfrm rot="10800000">
              <a:off x="6951800" y="4704867"/>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12"/>
            <p:cNvSpPr/>
            <p:nvPr/>
          </p:nvSpPr>
          <p:spPr>
            <a:xfrm rot="10800000">
              <a:off x="6951800" y="4266482"/>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12"/>
            <p:cNvSpPr/>
            <p:nvPr/>
          </p:nvSpPr>
          <p:spPr>
            <a:xfrm rot="10800000">
              <a:off x="6951800" y="3974217"/>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12"/>
            <p:cNvSpPr/>
            <p:nvPr/>
          </p:nvSpPr>
          <p:spPr>
            <a:xfrm rot="10800000">
              <a:off x="6951800" y="3681951"/>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12"/>
            <p:cNvSpPr/>
            <p:nvPr/>
          </p:nvSpPr>
          <p:spPr>
            <a:xfrm rot="10800000">
              <a:off x="6951800" y="3243566"/>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12"/>
            <p:cNvSpPr/>
            <p:nvPr/>
          </p:nvSpPr>
          <p:spPr>
            <a:xfrm rot="10800000">
              <a:off x="6951800" y="2951301"/>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12"/>
            <p:cNvSpPr/>
            <p:nvPr/>
          </p:nvSpPr>
          <p:spPr>
            <a:xfrm rot="10800000">
              <a:off x="6951800" y="2512915"/>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12"/>
            <p:cNvSpPr/>
            <p:nvPr/>
          </p:nvSpPr>
          <p:spPr>
            <a:xfrm rot="10800000">
              <a:off x="6951800" y="2220650"/>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12"/>
            <p:cNvSpPr/>
            <p:nvPr/>
          </p:nvSpPr>
          <p:spPr>
            <a:xfrm rot="10800000">
              <a:off x="6951800" y="2074529"/>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12"/>
            <p:cNvSpPr/>
            <p:nvPr/>
          </p:nvSpPr>
          <p:spPr>
            <a:xfrm rot="10800000">
              <a:off x="6951800" y="1782264"/>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12"/>
            <p:cNvSpPr/>
            <p:nvPr/>
          </p:nvSpPr>
          <p:spPr>
            <a:xfrm rot="10800000">
              <a:off x="6951800" y="1636120"/>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12"/>
            <p:cNvSpPr/>
            <p:nvPr/>
          </p:nvSpPr>
          <p:spPr>
            <a:xfrm rot="10800000">
              <a:off x="6951800" y="1489999"/>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12"/>
            <p:cNvSpPr/>
            <p:nvPr/>
          </p:nvSpPr>
          <p:spPr>
            <a:xfrm rot="10800000">
              <a:off x="6951800" y="1197734"/>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12"/>
            <p:cNvSpPr/>
            <p:nvPr/>
          </p:nvSpPr>
          <p:spPr>
            <a:xfrm rot="10800000">
              <a:off x="6951800" y="1051613"/>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12"/>
            <p:cNvSpPr/>
            <p:nvPr/>
          </p:nvSpPr>
          <p:spPr>
            <a:xfrm rot="10800000">
              <a:off x="6951800" y="613204"/>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12"/>
            <p:cNvSpPr/>
            <p:nvPr/>
          </p:nvSpPr>
          <p:spPr>
            <a:xfrm rot="10800000">
              <a:off x="6951800" y="320938"/>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12"/>
            <p:cNvSpPr/>
            <p:nvPr/>
          </p:nvSpPr>
          <p:spPr>
            <a:xfrm rot="10800000">
              <a:off x="6951800" y="174818"/>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12"/>
            <p:cNvSpPr/>
            <p:nvPr/>
          </p:nvSpPr>
          <p:spPr>
            <a:xfrm rot="10800000">
              <a:off x="6805680" y="4997133"/>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12"/>
            <p:cNvSpPr/>
            <p:nvPr/>
          </p:nvSpPr>
          <p:spPr>
            <a:xfrm rot="10800000">
              <a:off x="6805680" y="4558747"/>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12"/>
            <p:cNvSpPr/>
            <p:nvPr/>
          </p:nvSpPr>
          <p:spPr>
            <a:xfrm rot="10800000">
              <a:off x="6805680" y="4120361"/>
              <a:ext cx="117867" cy="117867"/>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12"/>
            <p:cNvSpPr/>
            <p:nvPr/>
          </p:nvSpPr>
          <p:spPr>
            <a:xfrm rot="10800000">
              <a:off x="6805680" y="3535831"/>
              <a:ext cx="117867" cy="117867"/>
            </a:xfrm>
            <a:custGeom>
              <a:rect b="b" l="l" r="r" t="t"/>
              <a:pathLst>
                <a:path extrusionOk="0" h="4856" w="4856">
                  <a:moveTo>
                    <a:pt x="0" y="0"/>
                  </a:moveTo>
                  <a:lnTo>
                    <a:pt x="0"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12"/>
            <p:cNvSpPr/>
            <p:nvPr/>
          </p:nvSpPr>
          <p:spPr>
            <a:xfrm rot="10800000">
              <a:off x="6805680" y="2951301"/>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12"/>
            <p:cNvSpPr/>
            <p:nvPr/>
          </p:nvSpPr>
          <p:spPr>
            <a:xfrm rot="10800000">
              <a:off x="6805680" y="2220650"/>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12"/>
            <p:cNvSpPr/>
            <p:nvPr/>
          </p:nvSpPr>
          <p:spPr>
            <a:xfrm rot="10800000">
              <a:off x="6805680" y="1051613"/>
              <a:ext cx="117867" cy="117867"/>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12"/>
            <p:cNvSpPr/>
            <p:nvPr/>
          </p:nvSpPr>
          <p:spPr>
            <a:xfrm rot="10800000">
              <a:off x="6805680" y="905469"/>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12"/>
            <p:cNvSpPr/>
            <p:nvPr/>
          </p:nvSpPr>
          <p:spPr>
            <a:xfrm rot="10800000">
              <a:off x="6805680" y="28698"/>
              <a:ext cx="117867" cy="117867"/>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12"/>
            <p:cNvSpPr/>
            <p:nvPr/>
          </p:nvSpPr>
          <p:spPr>
            <a:xfrm rot="10800000">
              <a:off x="6659535" y="4851012"/>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12"/>
            <p:cNvSpPr/>
            <p:nvPr/>
          </p:nvSpPr>
          <p:spPr>
            <a:xfrm rot="10800000">
              <a:off x="6659535" y="3974217"/>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12"/>
            <p:cNvSpPr/>
            <p:nvPr/>
          </p:nvSpPr>
          <p:spPr>
            <a:xfrm rot="10800000">
              <a:off x="6659535" y="3243566"/>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12"/>
            <p:cNvSpPr/>
            <p:nvPr/>
          </p:nvSpPr>
          <p:spPr>
            <a:xfrm rot="10800000">
              <a:off x="6659535" y="2512915"/>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12"/>
            <p:cNvSpPr/>
            <p:nvPr/>
          </p:nvSpPr>
          <p:spPr>
            <a:xfrm rot="10800000">
              <a:off x="6659535" y="1636120"/>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12"/>
            <p:cNvSpPr/>
            <p:nvPr/>
          </p:nvSpPr>
          <p:spPr>
            <a:xfrm rot="10800000">
              <a:off x="6659535" y="905469"/>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12"/>
            <p:cNvSpPr/>
            <p:nvPr/>
          </p:nvSpPr>
          <p:spPr>
            <a:xfrm rot="10800000">
              <a:off x="6659535" y="759348"/>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12"/>
            <p:cNvSpPr/>
            <p:nvPr/>
          </p:nvSpPr>
          <p:spPr>
            <a:xfrm rot="10800000">
              <a:off x="6659535" y="174818"/>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12"/>
            <p:cNvSpPr/>
            <p:nvPr/>
          </p:nvSpPr>
          <p:spPr>
            <a:xfrm rot="10800000">
              <a:off x="6513415" y="4997133"/>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12"/>
            <p:cNvSpPr/>
            <p:nvPr/>
          </p:nvSpPr>
          <p:spPr>
            <a:xfrm rot="10800000">
              <a:off x="6513415" y="397421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12"/>
            <p:cNvSpPr/>
            <p:nvPr/>
          </p:nvSpPr>
          <p:spPr>
            <a:xfrm rot="10800000">
              <a:off x="6513415" y="2074529"/>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12"/>
            <p:cNvSpPr/>
            <p:nvPr/>
          </p:nvSpPr>
          <p:spPr>
            <a:xfrm rot="10800000">
              <a:off x="6513415" y="1489999"/>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12"/>
            <p:cNvSpPr/>
            <p:nvPr/>
          </p:nvSpPr>
          <p:spPr>
            <a:xfrm rot="10800000">
              <a:off x="6513415" y="905469"/>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12"/>
            <p:cNvSpPr/>
            <p:nvPr/>
          </p:nvSpPr>
          <p:spPr>
            <a:xfrm rot="10800000">
              <a:off x="6513415" y="174818"/>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12"/>
            <p:cNvSpPr/>
            <p:nvPr/>
          </p:nvSpPr>
          <p:spPr>
            <a:xfrm rot="10800000">
              <a:off x="6367294" y="455874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12"/>
            <p:cNvSpPr/>
            <p:nvPr/>
          </p:nvSpPr>
          <p:spPr>
            <a:xfrm rot="10800000">
              <a:off x="6367294" y="3681951"/>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12"/>
            <p:cNvSpPr/>
            <p:nvPr/>
          </p:nvSpPr>
          <p:spPr>
            <a:xfrm rot="10800000">
              <a:off x="6367294" y="2659036"/>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12"/>
            <p:cNvSpPr/>
            <p:nvPr/>
          </p:nvSpPr>
          <p:spPr>
            <a:xfrm rot="10800000">
              <a:off x="7536331" y="4997133"/>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12"/>
            <p:cNvSpPr/>
            <p:nvPr/>
          </p:nvSpPr>
          <p:spPr>
            <a:xfrm rot="10800000">
              <a:off x="7536331" y="4851012"/>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12"/>
            <p:cNvSpPr/>
            <p:nvPr/>
          </p:nvSpPr>
          <p:spPr>
            <a:xfrm rot="10800000">
              <a:off x="7536331" y="4412627"/>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12"/>
            <p:cNvSpPr/>
            <p:nvPr/>
          </p:nvSpPr>
          <p:spPr>
            <a:xfrm rot="10800000">
              <a:off x="7536331" y="412036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12"/>
            <p:cNvSpPr/>
            <p:nvPr/>
          </p:nvSpPr>
          <p:spPr>
            <a:xfrm rot="10800000">
              <a:off x="7536331" y="338971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12"/>
            <p:cNvSpPr/>
            <p:nvPr/>
          </p:nvSpPr>
          <p:spPr>
            <a:xfrm rot="10800000">
              <a:off x="7536331" y="3243566"/>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12"/>
            <p:cNvSpPr/>
            <p:nvPr/>
          </p:nvSpPr>
          <p:spPr>
            <a:xfrm rot="10800000">
              <a:off x="7536331" y="163612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12"/>
            <p:cNvSpPr/>
            <p:nvPr/>
          </p:nvSpPr>
          <p:spPr>
            <a:xfrm rot="10800000">
              <a:off x="7536331" y="1343854"/>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12"/>
            <p:cNvSpPr/>
            <p:nvPr/>
          </p:nvSpPr>
          <p:spPr>
            <a:xfrm rot="10800000">
              <a:off x="7390210" y="4997133"/>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12"/>
            <p:cNvSpPr/>
            <p:nvPr/>
          </p:nvSpPr>
          <p:spPr>
            <a:xfrm rot="10800000">
              <a:off x="7390210" y="397421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12"/>
            <p:cNvSpPr/>
            <p:nvPr/>
          </p:nvSpPr>
          <p:spPr>
            <a:xfrm rot="10800000">
              <a:off x="7390210" y="3097445"/>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12"/>
            <p:cNvSpPr/>
            <p:nvPr/>
          </p:nvSpPr>
          <p:spPr>
            <a:xfrm rot="10800000">
              <a:off x="7390210" y="163612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12"/>
            <p:cNvSpPr/>
            <p:nvPr/>
          </p:nvSpPr>
          <p:spPr>
            <a:xfrm rot="10800000">
              <a:off x="7390210" y="46708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12"/>
            <p:cNvSpPr/>
            <p:nvPr/>
          </p:nvSpPr>
          <p:spPr>
            <a:xfrm rot="10800000">
              <a:off x="7244066" y="4997133"/>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12"/>
            <p:cNvSpPr/>
            <p:nvPr/>
          </p:nvSpPr>
          <p:spPr>
            <a:xfrm rot="10800000">
              <a:off x="7244066" y="455874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12"/>
            <p:cNvSpPr/>
            <p:nvPr/>
          </p:nvSpPr>
          <p:spPr>
            <a:xfrm rot="10800000">
              <a:off x="7244066" y="2951301"/>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12"/>
            <p:cNvSpPr/>
            <p:nvPr/>
          </p:nvSpPr>
          <p:spPr>
            <a:xfrm rot="10800000">
              <a:off x="7244066" y="2074529"/>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12"/>
            <p:cNvSpPr/>
            <p:nvPr/>
          </p:nvSpPr>
          <p:spPr>
            <a:xfrm rot="10800000">
              <a:off x="7244066" y="163612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12"/>
            <p:cNvSpPr/>
            <p:nvPr/>
          </p:nvSpPr>
          <p:spPr>
            <a:xfrm rot="10800000">
              <a:off x="7097945" y="105161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12"/>
            <p:cNvSpPr/>
            <p:nvPr/>
          </p:nvSpPr>
          <p:spPr>
            <a:xfrm rot="10800000">
              <a:off x="6951800" y="3828096"/>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12"/>
            <p:cNvSpPr/>
            <p:nvPr/>
          </p:nvSpPr>
          <p:spPr>
            <a:xfrm rot="10800000">
              <a:off x="6951800" y="2659036"/>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12"/>
            <p:cNvSpPr/>
            <p:nvPr/>
          </p:nvSpPr>
          <p:spPr>
            <a:xfrm rot="10800000">
              <a:off x="6805680" y="320938"/>
              <a:ext cx="117867" cy="117892"/>
            </a:xfrm>
            <a:custGeom>
              <a:rect b="b" l="l" r="r" t="t"/>
              <a:pathLst>
                <a:path extrusionOk="0" h="4857"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12"/>
            <p:cNvSpPr/>
            <p:nvPr/>
          </p:nvSpPr>
          <p:spPr>
            <a:xfrm rot="10800000">
              <a:off x="6513415" y="2805180"/>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12"/>
            <p:cNvSpPr/>
            <p:nvPr/>
          </p:nvSpPr>
          <p:spPr>
            <a:xfrm rot="10800000">
              <a:off x="6367294" y="46708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9" name="Google Shape;3669;p12"/>
          <p:cNvGrpSpPr/>
          <p:nvPr/>
        </p:nvGrpSpPr>
        <p:grpSpPr>
          <a:xfrm rot="10800000">
            <a:off x="28739" y="28698"/>
            <a:ext cx="1286904" cy="5086302"/>
            <a:chOff x="6367294" y="28698"/>
            <a:chExt cx="1286904" cy="5086302"/>
          </a:xfrm>
        </p:grpSpPr>
        <p:sp>
          <p:nvSpPr>
            <p:cNvPr id="3670" name="Google Shape;3670;p12"/>
            <p:cNvSpPr/>
            <p:nvPr/>
          </p:nvSpPr>
          <p:spPr>
            <a:xfrm rot="10800000">
              <a:off x="7536331" y="613204"/>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12"/>
            <p:cNvSpPr/>
            <p:nvPr/>
          </p:nvSpPr>
          <p:spPr>
            <a:xfrm rot="10800000">
              <a:off x="7244066" y="2659036"/>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12"/>
            <p:cNvSpPr/>
            <p:nvPr/>
          </p:nvSpPr>
          <p:spPr>
            <a:xfrm rot="10800000">
              <a:off x="7244066" y="174818"/>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12"/>
            <p:cNvSpPr/>
            <p:nvPr/>
          </p:nvSpPr>
          <p:spPr>
            <a:xfrm rot="10800000">
              <a:off x="6659535" y="4266482"/>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12"/>
            <p:cNvSpPr/>
            <p:nvPr/>
          </p:nvSpPr>
          <p:spPr>
            <a:xfrm rot="10800000">
              <a:off x="7536331" y="4704867"/>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12"/>
            <p:cNvSpPr/>
            <p:nvPr/>
          </p:nvSpPr>
          <p:spPr>
            <a:xfrm rot="10800000">
              <a:off x="7536331" y="455874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12"/>
            <p:cNvSpPr/>
            <p:nvPr/>
          </p:nvSpPr>
          <p:spPr>
            <a:xfrm rot="10800000">
              <a:off x="7536331" y="4266482"/>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12"/>
            <p:cNvSpPr/>
            <p:nvPr/>
          </p:nvSpPr>
          <p:spPr>
            <a:xfrm rot="10800000">
              <a:off x="7536331" y="397421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12"/>
            <p:cNvSpPr/>
            <p:nvPr/>
          </p:nvSpPr>
          <p:spPr>
            <a:xfrm rot="10800000">
              <a:off x="7536331" y="3828096"/>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12"/>
            <p:cNvSpPr/>
            <p:nvPr/>
          </p:nvSpPr>
          <p:spPr>
            <a:xfrm rot="10800000">
              <a:off x="7536331" y="3681951"/>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12"/>
            <p:cNvSpPr/>
            <p:nvPr/>
          </p:nvSpPr>
          <p:spPr>
            <a:xfrm rot="10800000">
              <a:off x="7536331" y="3535831"/>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12"/>
            <p:cNvSpPr/>
            <p:nvPr/>
          </p:nvSpPr>
          <p:spPr>
            <a:xfrm rot="10800000">
              <a:off x="7536331" y="3097445"/>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12"/>
            <p:cNvSpPr/>
            <p:nvPr/>
          </p:nvSpPr>
          <p:spPr>
            <a:xfrm rot="10800000">
              <a:off x="7536331" y="2951301"/>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12"/>
            <p:cNvSpPr/>
            <p:nvPr/>
          </p:nvSpPr>
          <p:spPr>
            <a:xfrm rot="10800000">
              <a:off x="7536331" y="2805180"/>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12"/>
            <p:cNvSpPr/>
            <p:nvPr/>
          </p:nvSpPr>
          <p:spPr>
            <a:xfrm rot="10800000">
              <a:off x="7536331" y="2659036"/>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12"/>
            <p:cNvSpPr/>
            <p:nvPr/>
          </p:nvSpPr>
          <p:spPr>
            <a:xfrm rot="10800000">
              <a:off x="7536331" y="2512915"/>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12"/>
            <p:cNvSpPr/>
            <p:nvPr/>
          </p:nvSpPr>
          <p:spPr>
            <a:xfrm rot="10800000">
              <a:off x="7536331" y="2366770"/>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12"/>
            <p:cNvSpPr/>
            <p:nvPr/>
          </p:nvSpPr>
          <p:spPr>
            <a:xfrm rot="10800000">
              <a:off x="7536331" y="222065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12"/>
            <p:cNvSpPr/>
            <p:nvPr/>
          </p:nvSpPr>
          <p:spPr>
            <a:xfrm rot="10800000">
              <a:off x="7536331" y="2074529"/>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12"/>
            <p:cNvSpPr/>
            <p:nvPr/>
          </p:nvSpPr>
          <p:spPr>
            <a:xfrm rot="10800000">
              <a:off x="7536331" y="1928385"/>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12"/>
            <p:cNvSpPr/>
            <p:nvPr/>
          </p:nvSpPr>
          <p:spPr>
            <a:xfrm rot="10800000">
              <a:off x="7536331" y="1782264"/>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12"/>
            <p:cNvSpPr/>
            <p:nvPr/>
          </p:nvSpPr>
          <p:spPr>
            <a:xfrm rot="10800000">
              <a:off x="7536331" y="1489999"/>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12"/>
            <p:cNvSpPr/>
            <p:nvPr/>
          </p:nvSpPr>
          <p:spPr>
            <a:xfrm rot="10800000">
              <a:off x="7536331" y="1197734"/>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12"/>
            <p:cNvSpPr/>
            <p:nvPr/>
          </p:nvSpPr>
          <p:spPr>
            <a:xfrm rot="10800000">
              <a:off x="7536331" y="105161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12"/>
            <p:cNvSpPr/>
            <p:nvPr/>
          </p:nvSpPr>
          <p:spPr>
            <a:xfrm rot="10800000">
              <a:off x="7536331" y="905469"/>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12"/>
            <p:cNvSpPr/>
            <p:nvPr/>
          </p:nvSpPr>
          <p:spPr>
            <a:xfrm rot="10800000">
              <a:off x="7536331" y="759348"/>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12"/>
            <p:cNvSpPr/>
            <p:nvPr/>
          </p:nvSpPr>
          <p:spPr>
            <a:xfrm rot="10800000">
              <a:off x="7536331" y="46708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12"/>
            <p:cNvSpPr/>
            <p:nvPr/>
          </p:nvSpPr>
          <p:spPr>
            <a:xfrm rot="10800000">
              <a:off x="7536331" y="320938"/>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12"/>
            <p:cNvSpPr/>
            <p:nvPr/>
          </p:nvSpPr>
          <p:spPr>
            <a:xfrm rot="10800000">
              <a:off x="7536331" y="174818"/>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12"/>
            <p:cNvSpPr/>
            <p:nvPr/>
          </p:nvSpPr>
          <p:spPr>
            <a:xfrm rot="10800000">
              <a:off x="7536331" y="28698"/>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12"/>
            <p:cNvSpPr/>
            <p:nvPr/>
          </p:nvSpPr>
          <p:spPr>
            <a:xfrm rot="10800000">
              <a:off x="7390210" y="4851012"/>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12"/>
            <p:cNvSpPr/>
            <p:nvPr/>
          </p:nvSpPr>
          <p:spPr>
            <a:xfrm rot="10800000">
              <a:off x="7390210" y="455874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12"/>
            <p:cNvSpPr/>
            <p:nvPr/>
          </p:nvSpPr>
          <p:spPr>
            <a:xfrm rot="10800000">
              <a:off x="7390210" y="4412627"/>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12"/>
            <p:cNvSpPr/>
            <p:nvPr/>
          </p:nvSpPr>
          <p:spPr>
            <a:xfrm rot="10800000">
              <a:off x="7390210" y="4266482"/>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12"/>
            <p:cNvSpPr/>
            <p:nvPr/>
          </p:nvSpPr>
          <p:spPr>
            <a:xfrm rot="10800000">
              <a:off x="7390210" y="4120361"/>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12"/>
            <p:cNvSpPr/>
            <p:nvPr/>
          </p:nvSpPr>
          <p:spPr>
            <a:xfrm rot="10800000">
              <a:off x="7390210" y="3828096"/>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12"/>
            <p:cNvSpPr/>
            <p:nvPr/>
          </p:nvSpPr>
          <p:spPr>
            <a:xfrm rot="10800000">
              <a:off x="7390210" y="3535831"/>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12"/>
            <p:cNvSpPr/>
            <p:nvPr/>
          </p:nvSpPr>
          <p:spPr>
            <a:xfrm rot="10800000">
              <a:off x="7390210" y="3389711"/>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12"/>
            <p:cNvSpPr/>
            <p:nvPr/>
          </p:nvSpPr>
          <p:spPr>
            <a:xfrm rot="10800000">
              <a:off x="7390210" y="3243566"/>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12"/>
            <p:cNvSpPr/>
            <p:nvPr/>
          </p:nvSpPr>
          <p:spPr>
            <a:xfrm rot="10800000">
              <a:off x="7390210" y="2951301"/>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12"/>
            <p:cNvSpPr/>
            <p:nvPr/>
          </p:nvSpPr>
          <p:spPr>
            <a:xfrm rot="10800000">
              <a:off x="7390210" y="2805180"/>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12"/>
            <p:cNvSpPr/>
            <p:nvPr/>
          </p:nvSpPr>
          <p:spPr>
            <a:xfrm rot="10800000">
              <a:off x="7390210" y="2659036"/>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12"/>
            <p:cNvSpPr/>
            <p:nvPr/>
          </p:nvSpPr>
          <p:spPr>
            <a:xfrm rot="10800000">
              <a:off x="7390210" y="2512915"/>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12"/>
            <p:cNvSpPr/>
            <p:nvPr/>
          </p:nvSpPr>
          <p:spPr>
            <a:xfrm rot="10800000">
              <a:off x="7390210" y="2366770"/>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12"/>
            <p:cNvSpPr/>
            <p:nvPr/>
          </p:nvSpPr>
          <p:spPr>
            <a:xfrm rot="10800000">
              <a:off x="7390210" y="222065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12"/>
            <p:cNvSpPr/>
            <p:nvPr/>
          </p:nvSpPr>
          <p:spPr>
            <a:xfrm rot="10800000">
              <a:off x="7390210" y="2074529"/>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12"/>
            <p:cNvSpPr/>
            <p:nvPr/>
          </p:nvSpPr>
          <p:spPr>
            <a:xfrm rot="10800000">
              <a:off x="7390210" y="1782264"/>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12"/>
            <p:cNvSpPr/>
            <p:nvPr/>
          </p:nvSpPr>
          <p:spPr>
            <a:xfrm rot="10800000">
              <a:off x="7390210" y="1489999"/>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12"/>
            <p:cNvSpPr/>
            <p:nvPr/>
          </p:nvSpPr>
          <p:spPr>
            <a:xfrm rot="10800000">
              <a:off x="7390210" y="1343854"/>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12"/>
            <p:cNvSpPr/>
            <p:nvPr/>
          </p:nvSpPr>
          <p:spPr>
            <a:xfrm rot="10800000">
              <a:off x="7390210" y="1197734"/>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12"/>
            <p:cNvSpPr/>
            <p:nvPr/>
          </p:nvSpPr>
          <p:spPr>
            <a:xfrm rot="10800000">
              <a:off x="7390210" y="105161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12"/>
            <p:cNvSpPr/>
            <p:nvPr/>
          </p:nvSpPr>
          <p:spPr>
            <a:xfrm rot="10800000">
              <a:off x="7390210" y="759348"/>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12"/>
            <p:cNvSpPr/>
            <p:nvPr/>
          </p:nvSpPr>
          <p:spPr>
            <a:xfrm rot="10800000">
              <a:off x="7390210" y="613204"/>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12"/>
            <p:cNvSpPr/>
            <p:nvPr/>
          </p:nvSpPr>
          <p:spPr>
            <a:xfrm rot="10800000">
              <a:off x="7390210" y="320938"/>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12"/>
            <p:cNvSpPr/>
            <p:nvPr/>
          </p:nvSpPr>
          <p:spPr>
            <a:xfrm rot="10800000">
              <a:off x="7390210" y="28698"/>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12"/>
            <p:cNvSpPr/>
            <p:nvPr/>
          </p:nvSpPr>
          <p:spPr>
            <a:xfrm rot="10800000">
              <a:off x="7244066" y="4704867"/>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12"/>
            <p:cNvSpPr/>
            <p:nvPr/>
          </p:nvSpPr>
          <p:spPr>
            <a:xfrm rot="10800000">
              <a:off x="7244066" y="4266482"/>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12"/>
            <p:cNvSpPr/>
            <p:nvPr/>
          </p:nvSpPr>
          <p:spPr>
            <a:xfrm rot="10800000">
              <a:off x="7244066" y="412036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12"/>
            <p:cNvSpPr/>
            <p:nvPr/>
          </p:nvSpPr>
          <p:spPr>
            <a:xfrm rot="10800000">
              <a:off x="7244066" y="397421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12"/>
            <p:cNvSpPr/>
            <p:nvPr/>
          </p:nvSpPr>
          <p:spPr>
            <a:xfrm rot="10800000">
              <a:off x="7244066" y="3681951"/>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12"/>
            <p:cNvSpPr/>
            <p:nvPr/>
          </p:nvSpPr>
          <p:spPr>
            <a:xfrm rot="10800000">
              <a:off x="7244066" y="338971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12"/>
            <p:cNvSpPr/>
            <p:nvPr/>
          </p:nvSpPr>
          <p:spPr>
            <a:xfrm rot="10800000">
              <a:off x="7244066" y="3243566"/>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12"/>
            <p:cNvSpPr/>
            <p:nvPr/>
          </p:nvSpPr>
          <p:spPr>
            <a:xfrm rot="10800000">
              <a:off x="7244066" y="3097445"/>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12"/>
            <p:cNvSpPr/>
            <p:nvPr/>
          </p:nvSpPr>
          <p:spPr>
            <a:xfrm rot="10800000">
              <a:off x="7244066" y="2805180"/>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12"/>
            <p:cNvSpPr/>
            <p:nvPr/>
          </p:nvSpPr>
          <p:spPr>
            <a:xfrm rot="10800000">
              <a:off x="7244066" y="2512915"/>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12"/>
            <p:cNvSpPr/>
            <p:nvPr/>
          </p:nvSpPr>
          <p:spPr>
            <a:xfrm rot="10800000">
              <a:off x="7244066" y="222065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12"/>
            <p:cNvSpPr/>
            <p:nvPr/>
          </p:nvSpPr>
          <p:spPr>
            <a:xfrm rot="10800000">
              <a:off x="7244066" y="1928385"/>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12"/>
            <p:cNvSpPr/>
            <p:nvPr/>
          </p:nvSpPr>
          <p:spPr>
            <a:xfrm rot="10800000">
              <a:off x="7244066" y="1782264"/>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12"/>
            <p:cNvSpPr/>
            <p:nvPr/>
          </p:nvSpPr>
          <p:spPr>
            <a:xfrm rot="10800000">
              <a:off x="7244066" y="1343854"/>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12"/>
            <p:cNvSpPr/>
            <p:nvPr/>
          </p:nvSpPr>
          <p:spPr>
            <a:xfrm rot="10800000">
              <a:off x="7244066" y="1197734"/>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12"/>
            <p:cNvSpPr/>
            <p:nvPr/>
          </p:nvSpPr>
          <p:spPr>
            <a:xfrm rot="10800000">
              <a:off x="7244066" y="105161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12"/>
            <p:cNvSpPr/>
            <p:nvPr/>
          </p:nvSpPr>
          <p:spPr>
            <a:xfrm rot="10800000">
              <a:off x="7244066" y="905469"/>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12"/>
            <p:cNvSpPr/>
            <p:nvPr/>
          </p:nvSpPr>
          <p:spPr>
            <a:xfrm rot="10800000">
              <a:off x="7244066" y="759348"/>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12"/>
            <p:cNvSpPr/>
            <p:nvPr/>
          </p:nvSpPr>
          <p:spPr>
            <a:xfrm rot="10800000">
              <a:off x="7244066" y="467083"/>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12"/>
            <p:cNvSpPr/>
            <p:nvPr/>
          </p:nvSpPr>
          <p:spPr>
            <a:xfrm rot="10800000">
              <a:off x="7244066" y="320938"/>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12"/>
            <p:cNvSpPr/>
            <p:nvPr/>
          </p:nvSpPr>
          <p:spPr>
            <a:xfrm rot="10800000">
              <a:off x="7097945" y="4997133"/>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12"/>
            <p:cNvSpPr/>
            <p:nvPr/>
          </p:nvSpPr>
          <p:spPr>
            <a:xfrm rot="10800000">
              <a:off x="7097945" y="455874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12"/>
            <p:cNvSpPr/>
            <p:nvPr/>
          </p:nvSpPr>
          <p:spPr>
            <a:xfrm rot="10800000">
              <a:off x="7097945" y="4266482"/>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12"/>
            <p:cNvSpPr/>
            <p:nvPr/>
          </p:nvSpPr>
          <p:spPr>
            <a:xfrm rot="10800000">
              <a:off x="7097945" y="3828096"/>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12"/>
            <p:cNvSpPr/>
            <p:nvPr/>
          </p:nvSpPr>
          <p:spPr>
            <a:xfrm rot="10800000">
              <a:off x="7097945" y="3681951"/>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12"/>
            <p:cNvSpPr/>
            <p:nvPr/>
          </p:nvSpPr>
          <p:spPr>
            <a:xfrm rot="10800000">
              <a:off x="7097945" y="3097445"/>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12"/>
            <p:cNvSpPr/>
            <p:nvPr/>
          </p:nvSpPr>
          <p:spPr>
            <a:xfrm rot="10800000">
              <a:off x="7097945" y="2951301"/>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12"/>
            <p:cNvSpPr/>
            <p:nvPr/>
          </p:nvSpPr>
          <p:spPr>
            <a:xfrm rot="10800000">
              <a:off x="7097945" y="2659036"/>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12"/>
            <p:cNvSpPr/>
            <p:nvPr/>
          </p:nvSpPr>
          <p:spPr>
            <a:xfrm rot="10800000">
              <a:off x="7097945" y="2512915"/>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12"/>
            <p:cNvSpPr/>
            <p:nvPr/>
          </p:nvSpPr>
          <p:spPr>
            <a:xfrm rot="10800000">
              <a:off x="7097945" y="2366770"/>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12"/>
            <p:cNvSpPr/>
            <p:nvPr/>
          </p:nvSpPr>
          <p:spPr>
            <a:xfrm rot="10800000">
              <a:off x="7097945" y="222065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12"/>
            <p:cNvSpPr/>
            <p:nvPr/>
          </p:nvSpPr>
          <p:spPr>
            <a:xfrm rot="10800000">
              <a:off x="7097945" y="1782264"/>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12"/>
            <p:cNvSpPr/>
            <p:nvPr/>
          </p:nvSpPr>
          <p:spPr>
            <a:xfrm rot="10800000">
              <a:off x="7097945" y="163612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12"/>
            <p:cNvSpPr/>
            <p:nvPr/>
          </p:nvSpPr>
          <p:spPr>
            <a:xfrm rot="10800000">
              <a:off x="7097945" y="1489999"/>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12"/>
            <p:cNvSpPr/>
            <p:nvPr/>
          </p:nvSpPr>
          <p:spPr>
            <a:xfrm rot="10800000">
              <a:off x="7097945" y="1197734"/>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12"/>
            <p:cNvSpPr/>
            <p:nvPr/>
          </p:nvSpPr>
          <p:spPr>
            <a:xfrm rot="10800000">
              <a:off x="7097945" y="46708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12"/>
            <p:cNvSpPr/>
            <p:nvPr/>
          </p:nvSpPr>
          <p:spPr>
            <a:xfrm rot="10800000">
              <a:off x="7097945" y="174818"/>
              <a:ext cx="117867" cy="117867"/>
            </a:xfrm>
            <a:custGeom>
              <a:rect b="b" l="l" r="r" t="t"/>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12"/>
            <p:cNvSpPr/>
            <p:nvPr/>
          </p:nvSpPr>
          <p:spPr>
            <a:xfrm rot="10800000">
              <a:off x="7097945" y="28698"/>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12"/>
            <p:cNvSpPr/>
            <p:nvPr/>
          </p:nvSpPr>
          <p:spPr>
            <a:xfrm rot="10800000">
              <a:off x="6951800" y="4851012"/>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12"/>
            <p:cNvSpPr/>
            <p:nvPr/>
          </p:nvSpPr>
          <p:spPr>
            <a:xfrm rot="10800000">
              <a:off x="6951800" y="4704867"/>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12"/>
            <p:cNvSpPr/>
            <p:nvPr/>
          </p:nvSpPr>
          <p:spPr>
            <a:xfrm rot="10800000">
              <a:off x="6951800" y="4266482"/>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12"/>
            <p:cNvSpPr/>
            <p:nvPr/>
          </p:nvSpPr>
          <p:spPr>
            <a:xfrm rot="10800000">
              <a:off x="6951800" y="3974217"/>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12"/>
            <p:cNvSpPr/>
            <p:nvPr/>
          </p:nvSpPr>
          <p:spPr>
            <a:xfrm rot="10800000">
              <a:off x="6951800" y="3681951"/>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12"/>
            <p:cNvSpPr/>
            <p:nvPr/>
          </p:nvSpPr>
          <p:spPr>
            <a:xfrm rot="10800000">
              <a:off x="6951800" y="3243566"/>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12"/>
            <p:cNvSpPr/>
            <p:nvPr/>
          </p:nvSpPr>
          <p:spPr>
            <a:xfrm rot="10800000">
              <a:off x="6951800" y="2951301"/>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12"/>
            <p:cNvSpPr/>
            <p:nvPr/>
          </p:nvSpPr>
          <p:spPr>
            <a:xfrm rot="10800000">
              <a:off x="6951800" y="2512915"/>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12"/>
            <p:cNvSpPr/>
            <p:nvPr/>
          </p:nvSpPr>
          <p:spPr>
            <a:xfrm rot="10800000">
              <a:off x="6951800" y="2220650"/>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12"/>
            <p:cNvSpPr/>
            <p:nvPr/>
          </p:nvSpPr>
          <p:spPr>
            <a:xfrm rot="10800000">
              <a:off x="6951800" y="2074529"/>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12"/>
            <p:cNvSpPr/>
            <p:nvPr/>
          </p:nvSpPr>
          <p:spPr>
            <a:xfrm rot="10800000">
              <a:off x="6951800" y="1782264"/>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12"/>
            <p:cNvSpPr/>
            <p:nvPr/>
          </p:nvSpPr>
          <p:spPr>
            <a:xfrm rot="10800000">
              <a:off x="6951800" y="1636120"/>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12"/>
            <p:cNvSpPr/>
            <p:nvPr/>
          </p:nvSpPr>
          <p:spPr>
            <a:xfrm rot="10800000">
              <a:off x="6951800" y="1489999"/>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12"/>
            <p:cNvSpPr/>
            <p:nvPr/>
          </p:nvSpPr>
          <p:spPr>
            <a:xfrm rot="10800000">
              <a:off x="6951800" y="1197734"/>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12"/>
            <p:cNvSpPr/>
            <p:nvPr/>
          </p:nvSpPr>
          <p:spPr>
            <a:xfrm rot="10800000">
              <a:off x="6951800" y="1051613"/>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12"/>
            <p:cNvSpPr/>
            <p:nvPr/>
          </p:nvSpPr>
          <p:spPr>
            <a:xfrm rot="10800000">
              <a:off x="6951800" y="613204"/>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12"/>
            <p:cNvSpPr/>
            <p:nvPr/>
          </p:nvSpPr>
          <p:spPr>
            <a:xfrm rot="10800000">
              <a:off x="6951800" y="320938"/>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12"/>
            <p:cNvSpPr/>
            <p:nvPr/>
          </p:nvSpPr>
          <p:spPr>
            <a:xfrm rot="10800000">
              <a:off x="6951800" y="174818"/>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12"/>
            <p:cNvSpPr/>
            <p:nvPr/>
          </p:nvSpPr>
          <p:spPr>
            <a:xfrm rot="10800000">
              <a:off x="6805680" y="4997133"/>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12"/>
            <p:cNvSpPr/>
            <p:nvPr/>
          </p:nvSpPr>
          <p:spPr>
            <a:xfrm rot="10800000">
              <a:off x="6805680" y="4558747"/>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12"/>
            <p:cNvSpPr/>
            <p:nvPr/>
          </p:nvSpPr>
          <p:spPr>
            <a:xfrm rot="10800000">
              <a:off x="6805680" y="4120361"/>
              <a:ext cx="117867" cy="117867"/>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12"/>
            <p:cNvSpPr/>
            <p:nvPr/>
          </p:nvSpPr>
          <p:spPr>
            <a:xfrm rot="10800000">
              <a:off x="6805680" y="3535831"/>
              <a:ext cx="117867" cy="117867"/>
            </a:xfrm>
            <a:custGeom>
              <a:rect b="b" l="l" r="r" t="t"/>
              <a:pathLst>
                <a:path extrusionOk="0" h="4856" w="4856">
                  <a:moveTo>
                    <a:pt x="0" y="0"/>
                  </a:moveTo>
                  <a:lnTo>
                    <a:pt x="0"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12"/>
            <p:cNvSpPr/>
            <p:nvPr/>
          </p:nvSpPr>
          <p:spPr>
            <a:xfrm rot="10800000">
              <a:off x="6805680" y="2951301"/>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12"/>
            <p:cNvSpPr/>
            <p:nvPr/>
          </p:nvSpPr>
          <p:spPr>
            <a:xfrm rot="10800000">
              <a:off x="6805680" y="2220650"/>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12"/>
            <p:cNvSpPr/>
            <p:nvPr/>
          </p:nvSpPr>
          <p:spPr>
            <a:xfrm rot="10800000">
              <a:off x="6805680" y="1051613"/>
              <a:ext cx="117867" cy="117867"/>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12"/>
            <p:cNvSpPr/>
            <p:nvPr/>
          </p:nvSpPr>
          <p:spPr>
            <a:xfrm rot="10800000">
              <a:off x="6805680" y="905469"/>
              <a:ext cx="117867" cy="117867"/>
            </a:xfrm>
            <a:custGeom>
              <a:rect b="b" l="l" r="r" t="t"/>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12"/>
            <p:cNvSpPr/>
            <p:nvPr/>
          </p:nvSpPr>
          <p:spPr>
            <a:xfrm rot="10800000">
              <a:off x="6805680" y="28698"/>
              <a:ext cx="117867" cy="117867"/>
            </a:xfrm>
            <a:custGeom>
              <a:rect b="b" l="l" r="r" t="t"/>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12"/>
            <p:cNvSpPr/>
            <p:nvPr/>
          </p:nvSpPr>
          <p:spPr>
            <a:xfrm rot="10800000">
              <a:off x="6659535" y="4851012"/>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12"/>
            <p:cNvSpPr/>
            <p:nvPr/>
          </p:nvSpPr>
          <p:spPr>
            <a:xfrm rot="10800000">
              <a:off x="6659535" y="3974217"/>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12"/>
            <p:cNvSpPr/>
            <p:nvPr/>
          </p:nvSpPr>
          <p:spPr>
            <a:xfrm rot="10800000">
              <a:off x="6659535" y="3243566"/>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12"/>
            <p:cNvSpPr/>
            <p:nvPr/>
          </p:nvSpPr>
          <p:spPr>
            <a:xfrm rot="10800000">
              <a:off x="6659535" y="2512915"/>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12"/>
            <p:cNvSpPr/>
            <p:nvPr/>
          </p:nvSpPr>
          <p:spPr>
            <a:xfrm rot="10800000">
              <a:off x="6659535" y="1636120"/>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12"/>
            <p:cNvSpPr/>
            <p:nvPr/>
          </p:nvSpPr>
          <p:spPr>
            <a:xfrm rot="10800000">
              <a:off x="6659535" y="905469"/>
              <a:ext cx="117892" cy="117867"/>
            </a:xfrm>
            <a:custGeom>
              <a:rect b="b" l="l" r="r" t="t"/>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12"/>
            <p:cNvSpPr/>
            <p:nvPr/>
          </p:nvSpPr>
          <p:spPr>
            <a:xfrm rot="10800000">
              <a:off x="6659535" y="759348"/>
              <a:ext cx="117892" cy="117867"/>
            </a:xfrm>
            <a:custGeom>
              <a:rect b="b" l="l" r="r" t="t"/>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12"/>
            <p:cNvSpPr/>
            <p:nvPr/>
          </p:nvSpPr>
          <p:spPr>
            <a:xfrm rot="10800000">
              <a:off x="6659535" y="174818"/>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12"/>
            <p:cNvSpPr/>
            <p:nvPr/>
          </p:nvSpPr>
          <p:spPr>
            <a:xfrm rot="10800000">
              <a:off x="6513415" y="4997133"/>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12"/>
            <p:cNvSpPr/>
            <p:nvPr/>
          </p:nvSpPr>
          <p:spPr>
            <a:xfrm rot="10800000">
              <a:off x="6513415" y="397421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12"/>
            <p:cNvSpPr/>
            <p:nvPr/>
          </p:nvSpPr>
          <p:spPr>
            <a:xfrm rot="10800000">
              <a:off x="6513415" y="2074529"/>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12"/>
            <p:cNvSpPr/>
            <p:nvPr/>
          </p:nvSpPr>
          <p:spPr>
            <a:xfrm rot="10800000">
              <a:off x="6513415" y="1489999"/>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12"/>
            <p:cNvSpPr/>
            <p:nvPr/>
          </p:nvSpPr>
          <p:spPr>
            <a:xfrm rot="10800000">
              <a:off x="6513415" y="905469"/>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12"/>
            <p:cNvSpPr/>
            <p:nvPr/>
          </p:nvSpPr>
          <p:spPr>
            <a:xfrm rot="10800000">
              <a:off x="6513415" y="174818"/>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12"/>
            <p:cNvSpPr/>
            <p:nvPr/>
          </p:nvSpPr>
          <p:spPr>
            <a:xfrm rot="10800000">
              <a:off x="6367294" y="455874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12"/>
            <p:cNvSpPr/>
            <p:nvPr/>
          </p:nvSpPr>
          <p:spPr>
            <a:xfrm rot="10800000">
              <a:off x="6367294" y="3681951"/>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12"/>
            <p:cNvSpPr/>
            <p:nvPr/>
          </p:nvSpPr>
          <p:spPr>
            <a:xfrm rot="10800000">
              <a:off x="6367294" y="2659036"/>
              <a:ext cx="117867" cy="117892"/>
            </a:xfrm>
            <a:custGeom>
              <a:rect b="b" l="l" r="r" t="t"/>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12"/>
            <p:cNvSpPr/>
            <p:nvPr/>
          </p:nvSpPr>
          <p:spPr>
            <a:xfrm rot="10800000">
              <a:off x="7536331" y="4997133"/>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12"/>
            <p:cNvSpPr/>
            <p:nvPr/>
          </p:nvSpPr>
          <p:spPr>
            <a:xfrm rot="10800000">
              <a:off x="7536331" y="4851012"/>
              <a:ext cx="117867" cy="117867"/>
            </a:xfrm>
            <a:custGeom>
              <a:rect b="b" l="l" r="r" t="t"/>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12"/>
            <p:cNvSpPr/>
            <p:nvPr/>
          </p:nvSpPr>
          <p:spPr>
            <a:xfrm rot="10800000">
              <a:off x="7536331" y="4412627"/>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12"/>
            <p:cNvSpPr/>
            <p:nvPr/>
          </p:nvSpPr>
          <p:spPr>
            <a:xfrm rot="10800000">
              <a:off x="7536331" y="412036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12"/>
            <p:cNvSpPr/>
            <p:nvPr/>
          </p:nvSpPr>
          <p:spPr>
            <a:xfrm rot="10800000">
              <a:off x="7536331" y="3389711"/>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12"/>
            <p:cNvSpPr/>
            <p:nvPr/>
          </p:nvSpPr>
          <p:spPr>
            <a:xfrm rot="10800000">
              <a:off x="7536331" y="3243566"/>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12"/>
            <p:cNvSpPr/>
            <p:nvPr/>
          </p:nvSpPr>
          <p:spPr>
            <a:xfrm rot="10800000">
              <a:off x="7536331" y="163612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12"/>
            <p:cNvSpPr/>
            <p:nvPr/>
          </p:nvSpPr>
          <p:spPr>
            <a:xfrm rot="10800000">
              <a:off x="7536331" y="1343854"/>
              <a:ext cx="117867" cy="117892"/>
            </a:xfrm>
            <a:custGeom>
              <a:rect b="b" l="l" r="r" t="t"/>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12"/>
            <p:cNvSpPr/>
            <p:nvPr/>
          </p:nvSpPr>
          <p:spPr>
            <a:xfrm rot="10800000">
              <a:off x="7390210" y="4997133"/>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12"/>
            <p:cNvSpPr/>
            <p:nvPr/>
          </p:nvSpPr>
          <p:spPr>
            <a:xfrm rot="10800000">
              <a:off x="7390210" y="3974217"/>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12"/>
            <p:cNvSpPr/>
            <p:nvPr/>
          </p:nvSpPr>
          <p:spPr>
            <a:xfrm rot="10800000">
              <a:off x="7390210" y="3097445"/>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12"/>
            <p:cNvSpPr/>
            <p:nvPr/>
          </p:nvSpPr>
          <p:spPr>
            <a:xfrm rot="10800000">
              <a:off x="7390210" y="1636120"/>
              <a:ext cx="117867" cy="117867"/>
            </a:xfrm>
            <a:custGeom>
              <a:rect b="b" l="l" r="r" t="t"/>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12"/>
            <p:cNvSpPr/>
            <p:nvPr/>
          </p:nvSpPr>
          <p:spPr>
            <a:xfrm rot="10800000">
              <a:off x="7390210" y="46708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12"/>
            <p:cNvSpPr/>
            <p:nvPr/>
          </p:nvSpPr>
          <p:spPr>
            <a:xfrm rot="10800000">
              <a:off x="7244066" y="4997133"/>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12"/>
            <p:cNvSpPr/>
            <p:nvPr/>
          </p:nvSpPr>
          <p:spPr>
            <a:xfrm rot="10800000">
              <a:off x="7244066" y="4558747"/>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12"/>
            <p:cNvSpPr/>
            <p:nvPr/>
          </p:nvSpPr>
          <p:spPr>
            <a:xfrm rot="10800000">
              <a:off x="7244066" y="2951301"/>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12"/>
            <p:cNvSpPr/>
            <p:nvPr/>
          </p:nvSpPr>
          <p:spPr>
            <a:xfrm rot="10800000">
              <a:off x="7244066" y="2074529"/>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12"/>
            <p:cNvSpPr/>
            <p:nvPr/>
          </p:nvSpPr>
          <p:spPr>
            <a:xfrm rot="10800000">
              <a:off x="7244066" y="1636120"/>
              <a:ext cx="117867" cy="117867"/>
            </a:xfrm>
            <a:custGeom>
              <a:rect b="b" l="l" r="r" t="t"/>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12"/>
            <p:cNvSpPr/>
            <p:nvPr/>
          </p:nvSpPr>
          <p:spPr>
            <a:xfrm rot="10800000">
              <a:off x="7097945" y="105161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12"/>
            <p:cNvSpPr/>
            <p:nvPr/>
          </p:nvSpPr>
          <p:spPr>
            <a:xfrm rot="10800000">
              <a:off x="6951800" y="3828096"/>
              <a:ext cx="117892" cy="117867"/>
            </a:xfrm>
            <a:custGeom>
              <a:rect b="b" l="l" r="r" t="t"/>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12"/>
            <p:cNvSpPr/>
            <p:nvPr/>
          </p:nvSpPr>
          <p:spPr>
            <a:xfrm rot="10800000">
              <a:off x="6951800" y="2659036"/>
              <a:ext cx="117892" cy="117892"/>
            </a:xfrm>
            <a:custGeom>
              <a:rect b="b" l="l" r="r" t="t"/>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12"/>
            <p:cNvSpPr/>
            <p:nvPr/>
          </p:nvSpPr>
          <p:spPr>
            <a:xfrm rot="10800000">
              <a:off x="6805680" y="320938"/>
              <a:ext cx="117867" cy="117892"/>
            </a:xfrm>
            <a:custGeom>
              <a:rect b="b" l="l" r="r" t="t"/>
              <a:pathLst>
                <a:path extrusionOk="0" h="4857"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12"/>
            <p:cNvSpPr/>
            <p:nvPr/>
          </p:nvSpPr>
          <p:spPr>
            <a:xfrm rot="10800000">
              <a:off x="6513415" y="2805180"/>
              <a:ext cx="117867" cy="117867"/>
            </a:xfrm>
            <a:custGeom>
              <a:rect b="b" l="l" r="r" t="t"/>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12"/>
            <p:cNvSpPr/>
            <p:nvPr/>
          </p:nvSpPr>
          <p:spPr>
            <a:xfrm rot="10800000">
              <a:off x="6367294" y="467083"/>
              <a:ext cx="117867" cy="117867"/>
            </a:xfrm>
            <a:custGeom>
              <a:rect b="b" l="l" r="r" t="t"/>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1" name="Google Shape;3831;p12"/>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526" name="Shape 526"/>
        <p:cNvGrpSpPr/>
        <p:nvPr/>
      </p:nvGrpSpPr>
      <p:grpSpPr>
        <a:xfrm>
          <a:off x="0" y="0"/>
          <a:ext cx="0" cy="0"/>
          <a:chOff x="0" y="0"/>
          <a:chExt cx="0" cy="0"/>
        </a:xfrm>
      </p:grpSpPr>
      <p:sp>
        <p:nvSpPr>
          <p:cNvPr id="527" name="Google Shape;527;p3"/>
          <p:cNvSpPr txBox="1"/>
          <p:nvPr>
            <p:ph type="ctrTitle"/>
          </p:nvPr>
        </p:nvSpPr>
        <p:spPr>
          <a:xfrm>
            <a:off x="685800" y="2878750"/>
            <a:ext cx="5268900" cy="11598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28" name="Google Shape;528;p3"/>
          <p:cNvSpPr txBox="1"/>
          <p:nvPr>
            <p:ph idx="1" type="subTitle"/>
          </p:nvPr>
        </p:nvSpPr>
        <p:spPr>
          <a:xfrm>
            <a:off x="685800" y="3983055"/>
            <a:ext cx="5268900" cy="784800"/>
          </a:xfrm>
          <a:prstGeom prst="rect">
            <a:avLst/>
          </a:prstGeom>
        </p:spPr>
        <p:txBody>
          <a:bodyPr anchorCtr="0" anchor="t" bIns="91425" lIns="91425" spcFirstLastPara="1" rIns="91425" wrap="square" tIns="91425"/>
          <a:lstStyle>
            <a:lvl1pPr lvl="0" rtl="0">
              <a:spcBef>
                <a:spcPts val="0"/>
              </a:spcBef>
              <a:spcAft>
                <a:spcPts val="0"/>
              </a:spcAft>
              <a:buClr>
                <a:srgbClr val="80BFB7"/>
              </a:buClr>
              <a:buSzPts val="2400"/>
              <a:buNone/>
              <a:defRPr>
                <a:solidFill>
                  <a:srgbClr val="80BFB7"/>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
            <p:cNvSpPr/>
            <p:nvPr/>
          </p:nvSpPr>
          <p:spPr>
            <a:xfrm>
              <a:off x="836200" y="38862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
            <p:cNvSpPr/>
            <p:nvPr/>
          </p:nvSpPr>
          <p:spPr>
            <a:xfrm>
              <a:off x="836200" y="53912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
            <p:cNvSpPr/>
            <p:nvPr/>
          </p:nvSpPr>
          <p:spPr>
            <a:xfrm>
              <a:off x="836200" y="6896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
            <p:cNvSpPr/>
            <p:nvPr/>
          </p:nvSpPr>
          <p:spPr>
            <a:xfrm>
              <a:off x="836200" y="8401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
            <p:cNvSpPr/>
            <p:nvPr/>
          </p:nvSpPr>
          <p:spPr>
            <a:xfrm>
              <a:off x="836200" y="99067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
            <p:cNvSpPr/>
            <p:nvPr/>
          </p:nvSpPr>
          <p:spPr>
            <a:xfrm>
              <a:off x="836200" y="114117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
            <p:cNvSpPr/>
            <p:nvPr/>
          </p:nvSpPr>
          <p:spPr>
            <a:xfrm>
              <a:off x="836200" y="129170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
            <p:cNvSpPr/>
            <p:nvPr/>
          </p:nvSpPr>
          <p:spPr>
            <a:xfrm>
              <a:off x="836200" y="14422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
            <p:cNvSpPr/>
            <p:nvPr/>
          </p:nvSpPr>
          <p:spPr>
            <a:xfrm>
              <a:off x="836200" y="159270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
            <p:cNvSpPr/>
            <p:nvPr/>
          </p:nvSpPr>
          <p:spPr>
            <a:xfrm>
              <a:off x="836200" y="174322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
            <p:cNvSpPr/>
            <p:nvPr/>
          </p:nvSpPr>
          <p:spPr>
            <a:xfrm>
              <a:off x="836200" y="18937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
            <p:cNvSpPr/>
            <p:nvPr/>
          </p:nvSpPr>
          <p:spPr>
            <a:xfrm>
              <a:off x="836200" y="20442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
            <p:cNvSpPr/>
            <p:nvPr/>
          </p:nvSpPr>
          <p:spPr>
            <a:xfrm>
              <a:off x="836200" y="21947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
            <p:cNvSpPr/>
            <p:nvPr/>
          </p:nvSpPr>
          <p:spPr>
            <a:xfrm>
              <a:off x="836200" y="234527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
            <p:cNvSpPr/>
            <p:nvPr/>
          </p:nvSpPr>
          <p:spPr>
            <a:xfrm>
              <a:off x="836200" y="249577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
            <p:cNvSpPr/>
            <p:nvPr/>
          </p:nvSpPr>
          <p:spPr>
            <a:xfrm>
              <a:off x="836200" y="264627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
            <p:cNvSpPr/>
            <p:nvPr/>
          </p:nvSpPr>
          <p:spPr>
            <a:xfrm>
              <a:off x="836200" y="27968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
            <p:cNvSpPr/>
            <p:nvPr/>
          </p:nvSpPr>
          <p:spPr>
            <a:xfrm>
              <a:off x="836200" y="294730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
            <p:cNvSpPr/>
            <p:nvPr/>
          </p:nvSpPr>
          <p:spPr>
            <a:xfrm>
              <a:off x="836200" y="30978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
            <p:cNvSpPr/>
            <p:nvPr/>
          </p:nvSpPr>
          <p:spPr>
            <a:xfrm>
              <a:off x="836200" y="32483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
            <p:cNvSpPr/>
            <p:nvPr/>
          </p:nvSpPr>
          <p:spPr>
            <a:xfrm>
              <a:off x="836200" y="33988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
            <p:cNvSpPr/>
            <p:nvPr/>
          </p:nvSpPr>
          <p:spPr>
            <a:xfrm>
              <a:off x="836200" y="35493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
            <p:cNvSpPr/>
            <p:nvPr/>
          </p:nvSpPr>
          <p:spPr>
            <a:xfrm>
              <a:off x="836200" y="369987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
            <p:cNvSpPr/>
            <p:nvPr/>
          </p:nvSpPr>
          <p:spPr>
            <a:xfrm>
              <a:off x="836200" y="385037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
            <p:cNvSpPr/>
            <p:nvPr/>
          </p:nvSpPr>
          <p:spPr>
            <a:xfrm>
              <a:off x="836200" y="400087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
            <p:cNvSpPr/>
            <p:nvPr/>
          </p:nvSpPr>
          <p:spPr>
            <a:xfrm>
              <a:off x="836200" y="41514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
            <p:cNvSpPr/>
            <p:nvPr/>
          </p:nvSpPr>
          <p:spPr>
            <a:xfrm>
              <a:off x="836200" y="430190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
            <p:cNvSpPr/>
            <p:nvPr/>
          </p:nvSpPr>
          <p:spPr>
            <a:xfrm>
              <a:off x="836200" y="44524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
            <p:cNvSpPr/>
            <p:nvPr/>
          </p:nvSpPr>
          <p:spPr>
            <a:xfrm>
              <a:off x="836200" y="46029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
            <p:cNvSpPr/>
            <p:nvPr/>
          </p:nvSpPr>
          <p:spPr>
            <a:xfrm>
              <a:off x="836200" y="47534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
            <p:cNvSpPr/>
            <p:nvPr/>
          </p:nvSpPr>
          <p:spPr>
            <a:xfrm>
              <a:off x="836200" y="49039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
            <p:cNvSpPr/>
            <p:nvPr/>
          </p:nvSpPr>
          <p:spPr>
            <a:xfrm>
              <a:off x="836200" y="505445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
            <p:cNvSpPr/>
            <p:nvPr/>
          </p:nvSpPr>
          <p:spPr>
            <a:xfrm>
              <a:off x="836200" y="520497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
            <p:cNvSpPr/>
            <p:nvPr/>
          </p:nvSpPr>
          <p:spPr>
            <a:xfrm>
              <a:off x="836200" y="535547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
            <p:cNvSpPr/>
            <p:nvPr/>
          </p:nvSpPr>
          <p:spPr>
            <a:xfrm>
              <a:off x="986700" y="38862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
            <p:cNvSpPr/>
            <p:nvPr/>
          </p:nvSpPr>
          <p:spPr>
            <a:xfrm>
              <a:off x="986700" y="53912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
            <p:cNvSpPr/>
            <p:nvPr/>
          </p:nvSpPr>
          <p:spPr>
            <a:xfrm>
              <a:off x="986700" y="84015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
            <p:cNvSpPr/>
            <p:nvPr/>
          </p:nvSpPr>
          <p:spPr>
            <a:xfrm>
              <a:off x="986700" y="11411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
            <p:cNvSpPr/>
            <p:nvPr/>
          </p:nvSpPr>
          <p:spPr>
            <a:xfrm>
              <a:off x="986700" y="129170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
            <p:cNvSpPr/>
            <p:nvPr/>
          </p:nvSpPr>
          <p:spPr>
            <a:xfrm>
              <a:off x="986700" y="174322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
            <p:cNvSpPr/>
            <p:nvPr/>
          </p:nvSpPr>
          <p:spPr>
            <a:xfrm>
              <a:off x="986700" y="18937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
            <p:cNvSpPr/>
            <p:nvPr/>
          </p:nvSpPr>
          <p:spPr>
            <a:xfrm>
              <a:off x="986700" y="219475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
            <p:cNvSpPr/>
            <p:nvPr/>
          </p:nvSpPr>
          <p:spPr>
            <a:xfrm>
              <a:off x="986700" y="23452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
            <p:cNvSpPr/>
            <p:nvPr/>
          </p:nvSpPr>
          <p:spPr>
            <a:xfrm>
              <a:off x="986700" y="24957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
            <p:cNvSpPr/>
            <p:nvPr/>
          </p:nvSpPr>
          <p:spPr>
            <a:xfrm>
              <a:off x="986700" y="27968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
            <p:cNvSpPr/>
            <p:nvPr/>
          </p:nvSpPr>
          <p:spPr>
            <a:xfrm>
              <a:off x="986700" y="29473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
            <p:cNvSpPr/>
            <p:nvPr/>
          </p:nvSpPr>
          <p:spPr>
            <a:xfrm>
              <a:off x="986700" y="30978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
            <p:cNvSpPr/>
            <p:nvPr/>
          </p:nvSpPr>
          <p:spPr>
            <a:xfrm>
              <a:off x="986700" y="354935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
            <p:cNvSpPr/>
            <p:nvPr/>
          </p:nvSpPr>
          <p:spPr>
            <a:xfrm>
              <a:off x="986700" y="36998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
            <p:cNvSpPr/>
            <p:nvPr/>
          </p:nvSpPr>
          <p:spPr>
            <a:xfrm>
              <a:off x="986700" y="38503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
            <p:cNvSpPr/>
            <p:nvPr/>
          </p:nvSpPr>
          <p:spPr>
            <a:xfrm>
              <a:off x="986700" y="41514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
            <p:cNvSpPr/>
            <p:nvPr/>
          </p:nvSpPr>
          <p:spPr>
            <a:xfrm>
              <a:off x="986700" y="430190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
            <p:cNvSpPr/>
            <p:nvPr/>
          </p:nvSpPr>
          <p:spPr>
            <a:xfrm>
              <a:off x="986700" y="44524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
            <p:cNvSpPr/>
            <p:nvPr/>
          </p:nvSpPr>
          <p:spPr>
            <a:xfrm>
              <a:off x="986700" y="46029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
            <p:cNvSpPr/>
            <p:nvPr/>
          </p:nvSpPr>
          <p:spPr>
            <a:xfrm>
              <a:off x="986700" y="490395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
            <p:cNvSpPr/>
            <p:nvPr/>
          </p:nvSpPr>
          <p:spPr>
            <a:xfrm>
              <a:off x="986700" y="505445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
            <p:cNvSpPr/>
            <p:nvPr/>
          </p:nvSpPr>
          <p:spPr>
            <a:xfrm>
              <a:off x="986700" y="53554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
            <p:cNvSpPr/>
            <p:nvPr/>
          </p:nvSpPr>
          <p:spPr>
            <a:xfrm>
              <a:off x="1137200" y="2381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
            <p:cNvSpPr/>
            <p:nvPr/>
          </p:nvSpPr>
          <p:spPr>
            <a:xfrm>
              <a:off x="1137200" y="53912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
            <p:cNvSpPr/>
            <p:nvPr/>
          </p:nvSpPr>
          <p:spPr>
            <a:xfrm>
              <a:off x="1137200" y="9906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
            <p:cNvSpPr/>
            <p:nvPr/>
          </p:nvSpPr>
          <p:spPr>
            <a:xfrm>
              <a:off x="1137200" y="11411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
            <p:cNvSpPr/>
            <p:nvPr/>
          </p:nvSpPr>
          <p:spPr>
            <a:xfrm>
              <a:off x="1137200" y="14422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
            <p:cNvSpPr/>
            <p:nvPr/>
          </p:nvSpPr>
          <p:spPr>
            <a:xfrm>
              <a:off x="1137200" y="15927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
            <p:cNvSpPr/>
            <p:nvPr/>
          </p:nvSpPr>
          <p:spPr>
            <a:xfrm>
              <a:off x="1137200" y="21947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
            <p:cNvSpPr/>
            <p:nvPr/>
          </p:nvSpPr>
          <p:spPr>
            <a:xfrm>
              <a:off x="1137200" y="23452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
            <p:cNvSpPr/>
            <p:nvPr/>
          </p:nvSpPr>
          <p:spPr>
            <a:xfrm>
              <a:off x="1137200" y="24957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
            <p:cNvSpPr/>
            <p:nvPr/>
          </p:nvSpPr>
          <p:spPr>
            <a:xfrm>
              <a:off x="1137200" y="26462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
            <p:cNvSpPr/>
            <p:nvPr/>
          </p:nvSpPr>
          <p:spPr>
            <a:xfrm>
              <a:off x="1137200" y="29473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
            <p:cNvSpPr/>
            <p:nvPr/>
          </p:nvSpPr>
          <p:spPr>
            <a:xfrm>
              <a:off x="1137200" y="32483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
            <p:cNvSpPr/>
            <p:nvPr/>
          </p:nvSpPr>
          <p:spPr>
            <a:xfrm>
              <a:off x="1137200" y="33988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
            <p:cNvSpPr/>
            <p:nvPr/>
          </p:nvSpPr>
          <p:spPr>
            <a:xfrm>
              <a:off x="1137200" y="36998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
            <p:cNvSpPr/>
            <p:nvPr/>
          </p:nvSpPr>
          <p:spPr>
            <a:xfrm>
              <a:off x="1137200" y="38503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
            <p:cNvSpPr/>
            <p:nvPr/>
          </p:nvSpPr>
          <p:spPr>
            <a:xfrm>
              <a:off x="1137200" y="40008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
            <p:cNvSpPr/>
            <p:nvPr/>
          </p:nvSpPr>
          <p:spPr>
            <a:xfrm>
              <a:off x="1137200" y="41514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
            <p:cNvSpPr/>
            <p:nvPr/>
          </p:nvSpPr>
          <p:spPr>
            <a:xfrm>
              <a:off x="1137200" y="46029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
            <p:cNvSpPr/>
            <p:nvPr/>
          </p:nvSpPr>
          <p:spPr>
            <a:xfrm>
              <a:off x="1137200" y="47534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
            <p:cNvSpPr/>
            <p:nvPr/>
          </p:nvSpPr>
          <p:spPr>
            <a:xfrm>
              <a:off x="1137200" y="505445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
            <p:cNvSpPr/>
            <p:nvPr/>
          </p:nvSpPr>
          <p:spPr>
            <a:xfrm>
              <a:off x="1137200" y="52049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
            <p:cNvSpPr/>
            <p:nvPr/>
          </p:nvSpPr>
          <p:spPr>
            <a:xfrm>
              <a:off x="1137200" y="53554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
            <p:cNvSpPr/>
            <p:nvPr/>
          </p:nvSpPr>
          <p:spPr>
            <a:xfrm>
              <a:off x="986700" y="6896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
            <p:cNvSpPr/>
            <p:nvPr/>
          </p:nvSpPr>
          <p:spPr>
            <a:xfrm>
              <a:off x="986700" y="99067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
            <p:cNvSpPr/>
            <p:nvPr/>
          </p:nvSpPr>
          <p:spPr>
            <a:xfrm>
              <a:off x="986700" y="1442200"/>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
            <p:cNvSpPr/>
            <p:nvPr/>
          </p:nvSpPr>
          <p:spPr>
            <a:xfrm>
              <a:off x="986700" y="1592700"/>
              <a:ext cx="121400" cy="121425"/>
            </a:xfrm>
            <a:custGeom>
              <a:rect b="b" l="l" r="r" t="t"/>
              <a:pathLst>
                <a:path extrusionOk="0" h="4857"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
            <p:cNvSpPr/>
            <p:nvPr/>
          </p:nvSpPr>
          <p:spPr>
            <a:xfrm>
              <a:off x="986700" y="20442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
            <p:cNvSpPr/>
            <p:nvPr/>
          </p:nvSpPr>
          <p:spPr>
            <a:xfrm>
              <a:off x="986700" y="2646275"/>
              <a:ext cx="121400" cy="121425"/>
            </a:xfrm>
            <a:custGeom>
              <a:rect b="b" l="l" r="r" t="t"/>
              <a:pathLst>
                <a:path extrusionOk="0" h="4857"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
            <p:cNvSpPr/>
            <p:nvPr/>
          </p:nvSpPr>
          <p:spPr>
            <a:xfrm>
              <a:off x="986700" y="3248325"/>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
            <p:cNvSpPr/>
            <p:nvPr/>
          </p:nvSpPr>
          <p:spPr>
            <a:xfrm>
              <a:off x="986700" y="33988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
            <p:cNvSpPr/>
            <p:nvPr/>
          </p:nvSpPr>
          <p:spPr>
            <a:xfrm>
              <a:off x="986700" y="4000875"/>
              <a:ext cx="121400" cy="121425"/>
            </a:xfrm>
            <a:custGeom>
              <a:rect b="b" l="l" r="r" t="t"/>
              <a:pathLst>
                <a:path extrusionOk="0" h="4857"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
            <p:cNvSpPr/>
            <p:nvPr/>
          </p:nvSpPr>
          <p:spPr>
            <a:xfrm>
              <a:off x="986700" y="47534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
            <p:cNvSpPr/>
            <p:nvPr/>
          </p:nvSpPr>
          <p:spPr>
            <a:xfrm>
              <a:off x="986700" y="520497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
            <p:cNvSpPr/>
            <p:nvPr/>
          </p:nvSpPr>
          <p:spPr>
            <a:xfrm>
              <a:off x="1137200" y="388625"/>
              <a:ext cx="121425" cy="121400"/>
            </a:xfrm>
            <a:custGeom>
              <a:rect b="b" l="l" r="r" t="t"/>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
            <p:cNvSpPr/>
            <p:nvPr/>
          </p:nvSpPr>
          <p:spPr>
            <a:xfrm>
              <a:off x="1137200" y="689650"/>
              <a:ext cx="121425" cy="121400"/>
            </a:xfrm>
            <a:custGeom>
              <a:rect b="b" l="l" r="r" t="t"/>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
            <p:cNvSpPr/>
            <p:nvPr/>
          </p:nvSpPr>
          <p:spPr>
            <a:xfrm>
              <a:off x="1137200" y="840150"/>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
            <p:cNvSpPr/>
            <p:nvPr/>
          </p:nvSpPr>
          <p:spPr>
            <a:xfrm>
              <a:off x="1137200" y="1291700"/>
              <a:ext cx="121425" cy="121400"/>
            </a:xfrm>
            <a:custGeom>
              <a:rect b="b" l="l" r="r" t="t"/>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
            <p:cNvSpPr/>
            <p:nvPr/>
          </p:nvSpPr>
          <p:spPr>
            <a:xfrm>
              <a:off x="1137200" y="1743225"/>
              <a:ext cx="121425" cy="121400"/>
            </a:xfrm>
            <a:custGeom>
              <a:rect b="b" l="l" r="r" t="t"/>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
            <p:cNvSpPr/>
            <p:nvPr/>
          </p:nvSpPr>
          <p:spPr>
            <a:xfrm>
              <a:off x="1137200" y="1893725"/>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
            <p:cNvSpPr/>
            <p:nvPr/>
          </p:nvSpPr>
          <p:spPr>
            <a:xfrm>
              <a:off x="1137200" y="2044250"/>
              <a:ext cx="121425" cy="121400"/>
            </a:xfrm>
            <a:custGeom>
              <a:rect b="b" l="l" r="r" t="t"/>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
            <p:cNvSpPr/>
            <p:nvPr/>
          </p:nvSpPr>
          <p:spPr>
            <a:xfrm>
              <a:off x="1137200" y="2796800"/>
              <a:ext cx="121425" cy="121400"/>
            </a:xfrm>
            <a:custGeom>
              <a:rect b="b" l="l" r="r" t="t"/>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
            <p:cNvSpPr/>
            <p:nvPr/>
          </p:nvSpPr>
          <p:spPr>
            <a:xfrm>
              <a:off x="1137200" y="3097825"/>
              <a:ext cx="121425" cy="121400"/>
            </a:xfrm>
            <a:custGeom>
              <a:rect b="b" l="l" r="r" t="t"/>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
            <p:cNvSpPr/>
            <p:nvPr/>
          </p:nvSpPr>
          <p:spPr>
            <a:xfrm>
              <a:off x="1137200" y="3549350"/>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
            <p:cNvSpPr/>
            <p:nvPr/>
          </p:nvSpPr>
          <p:spPr>
            <a:xfrm>
              <a:off x="1137200" y="4301900"/>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
            <p:cNvSpPr/>
            <p:nvPr/>
          </p:nvSpPr>
          <p:spPr>
            <a:xfrm>
              <a:off x="1137200" y="4452425"/>
              <a:ext cx="121425" cy="121400"/>
            </a:xfrm>
            <a:custGeom>
              <a:rect b="b" l="l" r="r" t="t"/>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
            <p:cNvSpPr/>
            <p:nvPr/>
          </p:nvSpPr>
          <p:spPr>
            <a:xfrm>
              <a:off x="1137200" y="4903950"/>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
            <p:cNvSpPr/>
            <p:nvPr/>
          </p:nvSpPr>
          <p:spPr>
            <a:xfrm>
              <a:off x="1287725" y="2381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
            <p:cNvSpPr/>
            <p:nvPr/>
          </p:nvSpPr>
          <p:spPr>
            <a:xfrm>
              <a:off x="1287725" y="53912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
            <p:cNvSpPr/>
            <p:nvPr/>
          </p:nvSpPr>
          <p:spPr>
            <a:xfrm>
              <a:off x="1287725" y="9906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
            <p:cNvSpPr/>
            <p:nvPr/>
          </p:nvSpPr>
          <p:spPr>
            <a:xfrm>
              <a:off x="1287725" y="11411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
            <p:cNvSpPr/>
            <p:nvPr/>
          </p:nvSpPr>
          <p:spPr>
            <a:xfrm>
              <a:off x="1287725" y="14422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
            <p:cNvSpPr/>
            <p:nvPr/>
          </p:nvSpPr>
          <p:spPr>
            <a:xfrm>
              <a:off x="1287725" y="1592700"/>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
            <p:cNvSpPr/>
            <p:nvPr/>
          </p:nvSpPr>
          <p:spPr>
            <a:xfrm>
              <a:off x="1287725" y="21947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
            <p:cNvSpPr/>
            <p:nvPr/>
          </p:nvSpPr>
          <p:spPr>
            <a:xfrm>
              <a:off x="1287725" y="23452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
            <p:cNvSpPr/>
            <p:nvPr/>
          </p:nvSpPr>
          <p:spPr>
            <a:xfrm>
              <a:off x="1287725" y="264627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
            <p:cNvSpPr/>
            <p:nvPr/>
          </p:nvSpPr>
          <p:spPr>
            <a:xfrm>
              <a:off x="1287725" y="27968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
            <p:cNvSpPr/>
            <p:nvPr/>
          </p:nvSpPr>
          <p:spPr>
            <a:xfrm>
              <a:off x="1287725" y="30978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
            <p:cNvSpPr/>
            <p:nvPr/>
          </p:nvSpPr>
          <p:spPr>
            <a:xfrm>
              <a:off x="1287725" y="32483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
            <p:cNvSpPr/>
            <p:nvPr/>
          </p:nvSpPr>
          <p:spPr>
            <a:xfrm>
              <a:off x="1287725" y="33988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
            <p:cNvSpPr/>
            <p:nvPr/>
          </p:nvSpPr>
          <p:spPr>
            <a:xfrm>
              <a:off x="1287725" y="35493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
            <p:cNvSpPr/>
            <p:nvPr/>
          </p:nvSpPr>
          <p:spPr>
            <a:xfrm>
              <a:off x="1287725" y="400087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
            <p:cNvSpPr/>
            <p:nvPr/>
          </p:nvSpPr>
          <p:spPr>
            <a:xfrm>
              <a:off x="1287725" y="41514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
            <p:cNvSpPr/>
            <p:nvPr/>
          </p:nvSpPr>
          <p:spPr>
            <a:xfrm>
              <a:off x="1287725" y="430190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
            <p:cNvSpPr/>
            <p:nvPr/>
          </p:nvSpPr>
          <p:spPr>
            <a:xfrm>
              <a:off x="1287725" y="46029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
            <p:cNvSpPr/>
            <p:nvPr/>
          </p:nvSpPr>
          <p:spPr>
            <a:xfrm>
              <a:off x="1287725" y="49039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
            <p:cNvSpPr/>
            <p:nvPr/>
          </p:nvSpPr>
          <p:spPr>
            <a:xfrm>
              <a:off x="1287725" y="53554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
            <p:cNvSpPr/>
            <p:nvPr/>
          </p:nvSpPr>
          <p:spPr>
            <a:xfrm>
              <a:off x="1438225" y="2381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
            <p:cNvSpPr/>
            <p:nvPr/>
          </p:nvSpPr>
          <p:spPr>
            <a:xfrm>
              <a:off x="1438225" y="53912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
            <p:cNvSpPr/>
            <p:nvPr/>
          </p:nvSpPr>
          <p:spPr>
            <a:xfrm>
              <a:off x="1438225"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
            <p:cNvSpPr/>
            <p:nvPr/>
          </p:nvSpPr>
          <p:spPr>
            <a:xfrm>
              <a:off x="1438225" y="8401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
            <p:cNvSpPr/>
            <p:nvPr/>
          </p:nvSpPr>
          <p:spPr>
            <a:xfrm>
              <a:off x="1438225" y="9906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
            <p:cNvSpPr/>
            <p:nvPr/>
          </p:nvSpPr>
          <p:spPr>
            <a:xfrm>
              <a:off x="1438225" y="11411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
            <p:cNvSpPr/>
            <p:nvPr/>
          </p:nvSpPr>
          <p:spPr>
            <a:xfrm>
              <a:off x="1438225" y="129170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
            <p:cNvSpPr/>
            <p:nvPr/>
          </p:nvSpPr>
          <p:spPr>
            <a:xfrm>
              <a:off x="1438225" y="14422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
            <p:cNvSpPr/>
            <p:nvPr/>
          </p:nvSpPr>
          <p:spPr>
            <a:xfrm>
              <a:off x="1438225" y="15927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
            <p:cNvSpPr/>
            <p:nvPr/>
          </p:nvSpPr>
          <p:spPr>
            <a:xfrm>
              <a:off x="1438225" y="174322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
            <p:cNvSpPr/>
            <p:nvPr/>
          </p:nvSpPr>
          <p:spPr>
            <a:xfrm>
              <a:off x="1438225"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
            <p:cNvSpPr/>
            <p:nvPr/>
          </p:nvSpPr>
          <p:spPr>
            <a:xfrm>
              <a:off x="1438225" y="20442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
            <p:cNvSpPr/>
            <p:nvPr/>
          </p:nvSpPr>
          <p:spPr>
            <a:xfrm>
              <a:off x="1438225" y="21947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
            <p:cNvSpPr/>
            <p:nvPr/>
          </p:nvSpPr>
          <p:spPr>
            <a:xfrm>
              <a:off x="1438225" y="24957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
            <p:cNvSpPr/>
            <p:nvPr/>
          </p:nvSpPr>
          <p:spPr>
            <a:xfrm>
              <a:off x="143822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
            <p:cNvSpPr/>
            <p:nvPr/>
          </p:nvSpPr>
          <p:spPr>
            <a:xfrm>
              <a:off x="1438225" y="29473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
            <p:cNvSpPr/>
            <p:nvPr/>
          </p:nvSpPr>
          <p:spPr>
            <a:xfrm>
              <a:off x="1438225" y="30978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
            <p:cNvSpPr/>
            <p:nvPr/>
          </p:nvSpPr>
          <p:spPr>
            <a:xfrm>
              <a:off x="1438225" y="32483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
            <p:cNvSpPr/>
            <p:nvPr/>
          </p:nvSpPr>
          <p:spPr>
            <a:xfrm>
              <a:off x="1438225" y="33988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
            <p:cNvSpPr/>
            <p:nvPr/>
          </p:nvSpPr>
          <p:spPr>
            <a:xfrm>
              <a:off x="1438225" y="35493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
            <p:cNvSpPr/>
            <p:nvPr/>
          </p:nvSpPr>
          <p:spPr>
            <a:xfrm>
              <a:off x="1438225" y="36998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
            <p:cNvSpPr/>
            <p:nvPr/>
          </p:nvSpPr>
          <p:spPr>
            <a:xfrm>
              <a:off x="1438225" y="38503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
            <p:cNvSpPr/>
            <p:nvPr/>
          </p:nvSpPr>
          <p:spPr>
            <a:xfrm>
              <a:off x="1438225" y="40008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
            <p:cNvSpPr/>
            <p:nvPr/>
          </p:nvSpPr>
          <p:spPr>
            <a:xfrm>
              <a:off x="1438225" y="430190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
            <p:cNvSpPr/>
            <p:nvPr/>
          </p:nvSpPr>
          <p:spPr>
            <a:xfrm>
              <a:off x="1438225" y="44524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
            <p:cNvSpPr/>
            <p:nvPr/>
          </p:nvSpPr>
          <p:spPr>
            <a:xfrm>
              <a:off x="1438225" y="46029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
            <p:cNvSpPr/>
            <p:nvPr/>
          </p:nvSpPr>
          <p:spPr>
            <a:xfrm>
              <a:off x="1438225" y="47534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
            <p:cNvSpPr/>
            <p:nvPr/>
          </p:nvSpPr>
          <p:spPr>
            <a:xfrm>
              <a:off x="1438225" y="49039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
            <p:cNvSpPr/>
            <p:nvPr/>
          </p:nvSpPr>
          <p:spPr>
            <a:xfrm>
              <a:off x="1438225" y="505445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
            <p:cNvSpPr/>
            <p:nvPr/>
          </p:nvSpPr>
          <p:spPr>
            <a:xfrm>
              <a:off x="143822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
            <p:cNvSpPr/>
            <p:nvPr/>
          </p:nvSpPr>
          <p:spPr>
            <a:xfrm>
              <a:off x="1438225" y="53554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
            <p:cNvSpPr/>
            <p:nvPr/>
          </p:nvSpPr>
          <p:spPr>
            <a:xfrm>
              <a:off x="1588750" y="2381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
            <p:cNvSpPr/>
            <p:nvPr/>
          </p:nvSpPr>
          <p:spPr>
            <a:xfrm>
              <a:off x="1588750" y="8401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
            <p:cNvSpPr/>
            <p:nvPr/>
          </p:nvSpPr>
          <p:spPr>
            <a:xfrm>
              <a:off x="1588750" y="9906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
            <p:cNvSpPr/>
            <p:nvPr/>
          </p:nvSpPr>
          <p:spPr>
            <a:xfrm>
              <a:off x="1588750" y="14422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
            <p:cNvSpPr/>
            <p:nvPr/>
          </p:nvSpPr>
          <p:spPr>
            <a:xfrm>
              <a:off x="1588750" y="174322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
            <p:cNvSpPr/>
            <p:nvPr/>
          </p:nvSpPr>
          <p:spPr>
            <a:xfrm>
              <a:off x="1588750" y="21947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
            <p:cNvSpPr/>
            <p:nvPr/>
          </p:nvSpPr>
          <p:spPr>
            <a:xfrm>
              <a:off x="1588750" y="24957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
            <p:cNvSpPr/>
            <p:nvPr/>
          </p:nvSpPr>
          <p:spPr>
            <a:xfrm>
              <a:off x="1588750" y="27968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
            <p:cNvSpPr/>
            <p:nvPr/>
          </p:nvSpPr>
          <p:spPr>
            <a:xfrm>
              <a:off x="1588750" y="2947300"/>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
            <p:cNvSpPr/>
            <p:nvPr/>
          </p:nvSpPr>
          <p:spPr>
            <a:xfrm>
              <a:off x="1588750" y="32483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
            <p:cNvSpPr/>
            <p:nvPr/>
          </p:nvSpPr>
          <p:spPr>
            <a:xfrm>
              <a:off x="1588750" y="33988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
            <p:cNvSpPr/>
            <p:nvPr/>
          </p:nvSpPr>
          <p:spPr>
            <a:xfrm>
              <a:off x="1588750" y="36998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
            <p:cNvSpPr/>
            <p:nvPr/>
          </p:nvSpPr>
          <p:spPr>
            <a:xfrm>
              <a:off x="1588750" y="385037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
            <p:cNvSpPr/>
            <p:nvPr/>
          </p:nvSpPr>
          <p:spPr>
            <a:xfrm>
              <a:off x="1588750" y="41514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
            <p:cNvSpPr/>
            <p:nvPr/>
          </p:nvSpPr>
          <p:spPr>
            <a:xfrm>
              <a:off x="1588750" y="430190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
            <p:cNvSpPr/>
            <p:nvPr/>
          </p:nvSpPr>
          <p:spPr>
            <a:xfrm>
              <a:off x="1588750" y="44524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
            <p:cNvSpPr/>
            <p:nvPr/>
          </p:nvSpPr>
          <p:spPr>
            <a:xfrm>
              <a:off x="1588750" y="46029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
            <p:cNvSpPr/>
            <p:nvPr/>
          </p:nvSpPr>
          <p:spPr>
            <a:xfrm>
              <a:off x="1588750" y="49039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
            <p:cNvSpPr/>
            <p:nvPr/>
          </p:nvSpPr>
          <p:spPr>
            <a:xfrm>
              <a:off x="1588750" y="520497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
            <p:cNvSpPr/>
            <p:nvPr/>
          </p:nvSpPr>
          <p:spPr>
            <a:xfrm>
              <a:off x="1739250" y="2381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
            <p:cNvSpPr/>
            <p:nvPr/>
          </p:nvSpPr>
          <p:spPr>
            <a:xfrm>
              <a:off x="1739250" y="8401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
            <p:cNvSpPr/>
            <p:nvPr/>
          </p:nvSpPr>
          <p:spPr>
            <a:xfrm>
              <a:off x="1739250" y="11411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
            <p:cNvSpPr/>
            <p:nvPr/>
          </p:nvSpPr>
          <p:spPr>
            <a:xfrm>
              <a:off x="1739250" y="14422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
            <p:cNvSpPr/>
            <p:nvPr/>
          </p:nvSpPr>
          <p:spPr>
            <a:xfrm>
              <a:off x="1739250"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
            <p:cNvSpPr/>
            <p:nvPr/>
          </p:nvSpPr>
          <p:spPr>
            <a:xfrm>
              <a:off x="1739250" y="24957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
            <p:cNvSpPr/>
            <p:nvPr/>
          </p:nvSpPr>
          <p:spPr>
            <a:xfrm>
              <a:off x="1739250"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
            <p:cNvSpPr/>
            <p:nvPr/>
          </p:nvSpPr>
          <p:spPr>
            <a:xfrm>
              <a:off x="1739250" y="36998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
            <p:cNvSpPr/>
            <p:nvPr/>
          </p:nvSpPr>
          <p:spPr>
            <a:xfrm>
              <a:off x="1739250" y="41514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
            <p:cNvSpPr/>
            <p:nvPr/>
          </p:nvSpPr>
          <p:spPr>
            <a:xfrm>
              <a:off x="1739250" y="49039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
            <p:cNvSpPr/>
            <p:nvPr/>
          </p:nvSpPr>
          <p:spPr>
            <a:xfrm>
              <a:off x="1739250" y="53554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
            <p:cNvSpPr/>
            <p:nvPr/>
          </p:nvSpPr>
          <p:spPr>
            <a:xfrm>
              <a:off x="1889750" y="388625"/>
              <a:ext cx="121425" cy="121400"/>
            </a:xfrm>
            <a:custGeom>
              <a:rect b="b" l="l" r="r" t="t"/>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
            <p:cNvSpPr/>
            <p:nvPr/>
          </p:nvSpPr>
          <p:spPr>
            <a:xfrm>
              <a:off x="1889750" y="840150"/>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
            <p:cNvSpPr/>
            <p:nvPr/>
          </p:nvSpPr>
          <p:spPr>
            <a:xfrm>
              <a:off x="1889750" y="3398850"/>
              <a:ext cx="121425" cy="121400"/>
            </a:xfrm>
            <a:custGeom>
              <a:rect b="b" l="l" r="r" t="t"/>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
            <p:cNvSpPr/>
            <p:nvPr/>
          </p:nvSpPr>
          <p:spPr>
            <a:xfrm>
              <a:off x="1889750" y="4602925"/>
              <a:ext cx="121425" cy="121400"/>
            </a:xfrm>
            <a:custGeom>
              <a:rect b="b" l="l" r="r" t="t"/>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
            <p:cNvSpPr/>
            <p:nvPr/>
          </p:nvSpPr>
          <p:spPr>
            <a:xfrm>
              <a:off x="1889750" y="5204975"/>
              <a:ext cx="121425" cy="121400"/>
            </a:xfrm>
            <a:custGeom>
              <a:rect b="b" l="l" r="r" t="t"/>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
            <p:cNvSpPr/>
            <p:nvPr/>
          </p:nvSpPr>
          <p:spPr>
            <a:xfrm>
              <a:off x="2040275" y="6896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
            <p:cNvSpPr/>
            <p:nvPr/>
          </p:nvSpPr>
          <p:spPr>
            <a:xfrm>
              <a:off x="2040275" y="1893725"/>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
            <p:cNvSpPr/>
            <p:nvPr/>
          </p:nvSpPr>
          <p:spPr>
            <a:xfrm>
              <a:off x="2040275" y="2796800"/>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
            <p:cNvSpPr/>
            <p:nvPr/>
          </p:nvSpPr>
          <p:spPr>
            <a:xfrm>
              <a:off x="2190775" y="5054450"/>
              <a:ext cx="121425" cy="121425"/>
            </a:xfrm>
            <a:custGeom>
              <a:rect b="b" l="l" r="r" t="t"/>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
            <p:cNvSpPr/>
            <p:nvPr/>
          </p:nvSpPr>
          <p:spPr>
            <a:xfrm>
              <a:off x="2341300" y="47534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
            <p:cNvSpPr/>
            <p:nvPr/>
          </p:nvSpPr>
          <p:spPr>
            <a:xfrm>
              <a:off x="2642325" y="264627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
            <p:cNvSpPr/>
            <p:nvPr/>
          </p:nvSpPr>
          <p:spPr>
            <a:xfrm>
              <a:off x="2642325" y="5204975"/>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
            <p:cNvSpPr/>
            <p:nvPr/>
          </p:nvSpPr>
          <p:spPr>
            <a:xfrm>
              <a:off x="3244350" y="990675"/>
              <a:ext cx="121425" cy="121400"/>
            </a:xfrm>
            <a:custGeom>
              <a:rect b="b" l="l" r="r" t="t"/>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
            <p:cNvSpPr/>
            <p:nvPr/>
          </p:nvSpPr>
          <p:spPr>
            <a:xfrm>
              <a:off x="1588750"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
            <p:cNvSpPr/>
            <p:nvPr/>
          </p:nvSpPr>
          <p:spPr>
            <a:xfrm>
              <a:off x="1588750" y="26462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
            <p:cNvSpPr/>
            <p:nvPr/>
          </p:nvSpPr>
          <p:spPr>
            <a:xfrm>
              <a:off x="1588750" y="40008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
            <p:cNvSpPr/>
            <p:nvPr/>
          </p:nvSpPr>
          <p:spPr>
            <a:xfrm>
              <a:off x="1588750" y="47534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
            <p:cNvSpPr/>
            <p:nvPr/>
          </p:nvSpPr>
          <p:spPr>
            <a:xfrm>
              <a:off x="1588750"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
            <p:cNvSpPr/>
            <p:nvPr/>
          </p:nvSpPr>
          <p:spPr>
            <a:xfrm>
              <a:off x="1739250" y="53912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
            <p:cNvSpPr/>
            <p:nvPr/>
          </p:nvSpPr>
          <p:spPr>
            <a:xfrm>
              <a:off x="1739250"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
            <p:cNvSpPr/>
            <p:nvPr/>
          </p:nvSpPr>
          <p:spPr>
            <a:xfrm>
              <a:off x="1739250" y="27968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
            <p:cNvSpPr/>
            <p:nvPr/>
          </p:nvSpPr>
          <p:spPr>
            <a:xfrm>
              <a:off x="1739250" y="33988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
            <p:cNvSpPr/>
            <p:nvPr/>
          </p:nvSpPr>
          <p:spPr>
            <a:xfrm>
              <a:off x="1739250"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
            <p:cNvSpPr/>
            <p:nvPr/>
          </p:nvSpPr>
          <p:spPr>
            <a:xfrm>
              <a:off x="1739250"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
            <p:cNvSpPr/>
            <p:nvPr/>
          </p:nvSpPr>
          <p:spPr>
            <a:xfrm>
              <a:off x="1739250" y="52049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
            <p:cNvSpPr/>
            <p:nvPr/>
          </p:nvSpPr>
          <p:spPr>
            <a:xfrm>
              <a:off x="1889750" y="2381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
            <p:cNvSpPr/>
            <p:nvPr/>
          </p:nvSpPr>
          <p:spPr>
            <a:xfrm>
              <a:off x="1889750" y="14422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
            <p:cNvSpPr/>
            <p:nvPr/>
          </p:nvSpPr>
          <p:spPr>
            <a:xfrm>
              <a:off x="1889750" y="17432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
            <p:cNvSpPr/>
            <p:nvPr/>
          </p:nvSpPr>
          <p:spPr>
            <a:xfrm>
              <a:off x="1889750" y="18937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
            <p:cNvSpPr/>
            <p:nvPr/>
          </p:nvSpPr>
          <p:spPr>
            <a:xfrm>
              <a:off x="1889750"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
            <p:cNvSpPr/>
            <p:nvPr/>
          </p:nvSpPr>
          <p:spPr>
            <a:xfrm>
              <a:off x="1889750" y="21947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
            <p:cNvSpPr/>
            <p:nvPr/>
          </p:nvSpPr>
          <p:spPr>
            <a:xfrm>
              <a:off x="1889750"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
            <p:cNvSpPr/>
            <p:nvPr/>
          </p:nvSpPr>
          <p:spPr>
            <a:xfrm>
              <a:off x="1889750" y="24957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
            <p:cNvSpPr/>
            <p:nvPr/>
          </p:nvSpPr>
          <p:spPr>
            <a:xfrm>
              <a:off x="1889750" y="264627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
            <p:cNvSpPr/>
            <p:nvPr/>
          </p:nvSpPr>
          <p:spPr>
            <a:xfrm>
              <a:off x="1889750"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
            <p:cNvSpPr/>
            <p:nvPr/>
          </p:nvSpPr>
          <p:spPr>
            <a:xfrm>
              <a:off x="1889750" y="29473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
            <p:cNvSpPr/>
            <p:nvPr/>
          </p:nvSpPr>
          <p:spPr>
            <a:xfrm>
              <a:off x="1889750"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
            <p:cNvSpPr/>
            <p:nvPr/>
          </p:nvSpPr>
          <p:spPr>
            <a:xfrm>
              <a:off x="1889750" y="38503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
            <p:cNvSpPr/>
            <p:nvPr/>
          </p:nvSpPr>
          <p:spPr>
            <a:xfrm>
              <a:off x="1889750" y="400087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
            <p:cNvSpPr/>
            <p:nvPr/>
          </p:nvSpPr>
          <p:spPr>
            <a:xfrm>
              <a:off x="1889750"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
            <p:cNvSpPr/>
            <p:nvPr/>
          </p:nvSpPr>
          <p:spPr>
            <a:xfrm>
              <a:off x="1889750" y="430190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
            <p:cNvSpPr/>
            <p:nvPr/>
          </p:nvSpPr>
          <p:spPr>
            <a:xfrm>
              <a:off x="1889750" y="44524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
            <p:cNvSpPr/>
            <p:nvPr/>
          </p:nvSpPr>
          <p:spPr>
            <a:xfrm>
              <a:off x="1889750"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
            <p:cNvSpPr/>
            <p:nvPr/>
          </p:nvSpPr>
          <p:spPr>
            <a:xfrm>
              <a:off x="1889750" y="49039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
            <p:cNvSpPr/>
            <p:nvPr/>
          </p:nvSpPr>
          <p:spPr>
            <a:xfrm>
              <a:off x="2040275" y="3886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
            <p:cNvSpPr/>
            <p:nvPr/>
          </p:nvSpPr>
          <p:spPr>
            <a:xfrm>
              <a:off x="2040275" y="114117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
            <p:cNvSpPr/>
            <p:nvPr/>
          </p:nvSpPr>
          <p:spPr>
            <a:xfrm>
              <a:off x="2040275" y="129170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
            <p:cNvSpPr/>
            <p:nvPr/>
          </p:nvSpPr>
          <p:spPr>
            <a:xfrm>
              <a:off x="2040275" y="1442200"/>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
            <p:cNvSpPr/>
            <p:nvPr/>
          </p:nvSpPr>
          <p:spPr>
            <a:xfrm>
              <a:off x="2040275" y="17432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
            <p:cNvSpPr/>
            <p:nvPr/>
          </p:nvSpPr>
          <p:spPr>
            <a:xfrm>
              <a:off x="2040275" y="204425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
            <p:cNvSpPr/>
            <p:nvPr/>
          </p:nvSpPr>
          <p:spPr>
            <a:xfrm>
              <a:off x="2040275" y="2646275"/>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
            <p:cNvSpPr/>
            <p:nvPr/>
          </p:nvSpPr>
          <p:spPr>
            <a:xfrm>
              <a:off x="2040275" y="2947300"/>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
            <p:cNvSpPr/>
            <p:nvPr/>
          </p:nvSpPr>
          <p:spPr>
            <a:xfrm>
              <a:off x="2040275" y="30978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
            <p:cNvSpPr/>
            <p:nvPr/>
          </p:nvSpPr>
          <p:spPr>
            <a:xfrm>
              <a:off x="2040275" y="324832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
            <p:cNvSpPr/>
            <p:nvPr/>
          </p:nvSpPr>
          <p:spPr>
            <a:xfrm>
              <a:off x="2040275" y="354935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
            <p:cNvSpPr/>
            <p:nvPr/>
          </p:nvSpPr>
          <p:spPr>
            <a:xfrm>
              <a:off x="2040275" y="36998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
            <p:cNvSpPr/>
            <p:nvPr/>
          </p:nvSpPr>
          <p:spPr>
            <a:xfrm>
              <a:off x="2040275" y="38503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
            <p:cNvSpPr/>
            <p:nvPr/>
          </p:nvSpPr>
          <p:spPr>
            <a:xfrm>
              <a:off x="2040275" y="4000875"/>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
            <p:cNvSpPr/>
            <p:nvPr/>
          </p:nvSpPr>
          <p:spPr>
            <a:xfrm>
              <a:off x="2040275" y="430190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
            <p:cNvSpPr/>
            <p:nvPr/>
          </p:nvSpPr>
          <p:spPr>
            <a:xfrm>
              <a:off x="2040275" y="44524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
            <p:cNvSpPr/>
            <p:nvPr/>
          </p:nvSpPr>
          <p:spPr>
            <a:xfrm>
              <a:off x="2040275" y="490395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
            <p:cNvSpPr/>
            <p:nvPr/>
          </p:nvSpPr>
          <p:spPr>
            <a:xfrm>
              <a:off x="2040275" y="5054450"/>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
            <p:cNvSpPr/>
            <p:nvPr/>
          </p:nvSpPr>
          <p:spPr>
            <a:xfrm>
              <a:off x="2040275" y="52049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
            <p:cNvSpPr/>
            <p:nvPr/>
          </p:nvSpPr>
          <p:spPr>
            <a:xfrm>
              <a:off x="2190775" y="2381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
            <p:cNvSpPr/>
            <p:nvPr/>
          </p:nvSpPr>
          <p:spPr>
            <a:xfrm>
              <a:off x="2190775" y="6896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
            <p:cNvSpPr/>
            <p:nvPr/>
          </p:nvSpPr>
          <p:spPr>
            <a:xfrm>
              <a:off x="2190775" y="8401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
            <p:cNvSpPr/>
            <p:nvPr/>
          </p:nvSpPr>
          <p:spPr>
            <a:xfrm>
              <a:off x="2190775" y="11411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
            <p:cNvSpPr/>
            <p:nvPr/>
          </p:nvSpPr>
          <p:spPr>
            <a:xfrm>
              <a:off x="2190775"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
            <p:cNvSpPr/>
            <p:nvPr/>
          </p:nvSpPr>
          <p:spPr>
            <a:xfrm>
              <a:off x="2190775" y="15927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
            <p:cNvSpPr/>
            <p:nvPr/>
          </p:nvSpPr>
          <p:spPr>
            <a:xfrm>
              <a:off x="2190775" y="17432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
            <p:cNvSpPr/>
            <p:nvPr/>
          </p:nvSpPr>
          <p:spPr>
            <a:xfrm>
              <a:off x="2190775" y="18937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
            <p:cNvSpPr/>
            <p:nvPr/>
          </p:nvSpPr>
          <p:spPr>
            <a:xfrm>
              <a:off x="2190775"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
            <p:cNvSpPr/>
            <p:nvPr/>
          </p:nvSpPr>
          <p:spPr>
            <a:xfrm>
              <a:off x="2190775" y="21947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
            <p:cNvSpPr/>
            <p:nvPr/>
          </p:nvSpPr>
          <p:spPr>
            <a:xfrm>
              <a:off x="2190775"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
            <p:cNvSpPr/>
            <p:nvPr/>
          </p:nvSpPr>
          <p:spPr>
            <a:xfrm>
              <a:off x="2190775" y="24957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
            <p:cNvSpPr/>
            <p:nvPr/>
          </p:nvSpPr>
          <p:spPr>
            <a:xfrm>
              <a:off x="2190775"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
            <p:cNvSpPr/>
            <p:nvPr/>
          </p:nvSpPr>
          <p:spPr>
            <a:xfrm>
              <a:off x="2190775"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
            <p:cNvSpPr/>
            <p:nvPr/>
          </p:nvSpPr>
          <p:spPr>
            <a:xfrm>
              <a:off x="2190775" y="32483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
            <p:cNvSpPr/>
            <p:nvPr/>
          </p:nvSpPr>
          <p:spPr>
            <a:xfrm>
              <a:off x="2190775" y="33988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
            <p:cNvSpPr/>
            <p:nvPr/>
          </p:nvSpPr>
          <p:spPr>
            <a:xfrm>
              <a:off x="2190775" y="35493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
            <p:cNvSpPr/>
            <p:nvPr/>
          </p:nvSpPr>
          <p:spPr>
            <a:xfrm>
              <a:off x="2190775"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
            <p:cNvSpPr/>
            <p:nvPr/>
          </p:nvSpPr>
          <p:spPr>
            <a:xfrm>
              <a:off x="2190775" y="400087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
            <p:cNvSpPr/>
            <p:nvPr/>
          </p:nvSpPr>
          <p:spPr>
            <a:xfrm>
              <a:off x="2190775"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
            <p:cNvSpPr/>
            <p:nvPr/>
          </p:nvSpPr>
          <p:spPr>
            <a:xfrm>
              <a:off x="2190775" y="44524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
            <p:cNvSpPr/>
            <p:nvPr/>
          </p:nvSpPr>
          <p:spPr>
            <a:xfrm>
              <a:off x="2190775" y="46029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
            <p:cNvSpPr/>
            <p:nvPr/>
          </p:nvSpPr>
          <p:spPr>
            <a:xfrm>
              <a:off x="2190775"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
            <p:cNvSpPr/>
            <p:nvPr/>
          </p:nvSpPr>
          <p:spPr>
            <a:xfrm>
              <a:off x="2190775"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
            <p:cNvSpPr/>
            <p:nvPr/>
          </p:nvSpPr>
          <p:spPr>
            <a:xfrm>
              <a:off x="2190775" y="53554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
            <p:cNvSpPr/>
            <p:nvPr/>
          </p:nvSpPr>
          <p:spPr>
            <a:xfrm>
              <a:off x="2341300"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
            <p:cNvSpPr/>
            <p:nvPr/>
          </p:nvSpPr>
          <p:spPr>
            <a:xfrm>
              <a:off x="2341300" y="6896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
            <p:cNvSpPr/>
            <p:nvPr/>
          </p:nvSpPr>
          <p:spPr>
            <a:xfrm>
              <a:off x="2341300" y="9906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
            <p:cNvSpPr/>
            <p:nvPr/>
          </p:nvSpPr>
          <p:spPr>
            <a:xfrm>
              <a:off x="2341300"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
            <p:cNvSpPr/>
            <p:nvPr/>
          </p:nvSpPr>
          <p:spPr>
            <a:xfrm>
              <a:off x="2341300" y="14422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
            <p:cNvSpPr/>
            <p:nvPr/>
          </p:nvSpPr>
          <p:spPr>
            <a:xfrm>
              <a:off x="2341300"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
            <p:cNvSpPr/>
            <p:nvPr/>
          </p:nvSpPr>
          <p:spPr>
            <a:xfrm>
              <a:off x="2341300" y="174322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
            <p:cNvSpPr/>
            <p:nvPr/>
          </p:nvSpPr>
          <p:spPr>
            <a:xfrm>
              <a:off x="2341300" y="21947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
            <p:cNvSpPr/>
            <p:nvPr/>
          </p:nvSpPr>
          <p:spPr>
            <a:xfrm>
              <a:off x="2341300" y="23452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
            <p:cNvSpPr/>
            <p:nvPr/>
          </p:nvSpPr>
          <p:spPr>
            <a:xfrm>
              <a:off x="2341300" y="24957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
            <p:cNvSpPr/>
            <p:nvPr/>
          </p:nvSpPr>
          <p:spPr>
            <a:xfrm>
              <a:off x="2341300" y="26462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
            <p:cNvSpPr/>
            <p:nvPr/>
          </p:nvSpPr>
          <p:spPr>
            <a:xfrm>
              <a:off x="2341300"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
            <p:cNvSpPr/>
            <p:nvPr/>
          </p:nvSpPr>
          <p:spPr>
            <a:xfrm>
              <a:off x="2341300" y="29473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
            <p:cNvSpPr/>
            <p:nvPr/>
          </p:nvSpPr>
          <p:spPr>
            <a:xfrm>
              <a:off x="2341300" y="30978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
            <p:cNvSpPr/>
            <p:nvPr/>
          </p:nvSpPr>
          <p:spPr>
            <a:xfrm>
              <a:off x="2341300" y="32483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
            <p:cNvSpPr/>
            <p:nvPr/>
          </p:nvSpPr>
          <p:spPr>
            <a:xfrm>
              <a:off x="2341300"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
            <p:cNvSpPr/>
            <p:nvPr/>
          </p:nvSpPr>
          <p:spPr>
            <a:xfrm>
              <a:off x="2341300"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
            <p:cNvSpPr/>
            <p:nvPr/>
          </p:nvSpPr>
          <p:spPr>
            <a:xfrm>
              <a:off x="2341300" y="38503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
            <p:cNvSpPr/>
            <p:nvPr/>
          </p:nvSpPr>
          <p:spPr>
            <a:xfrm>
              <a:off x="2341300" y="41514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
            <p:cNvSpPr/>
            <p:nvPr/>
          </p:nvSpPr>
          <p:spPr>
            <a:xfrm>
              <a:off x="2341300"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
            <p:cNvSpPr/>
            <p:nvPr/>
          </p:nvSpPr>
          <p:spPr>
            <a:xfrm>
              <a:off x="2341300"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
            <p:cNvSpPr/>
            <p:nvPr/>
          </p:nvSpPr>
          <p:spPr>
            <a:xfrm>
              <a:off x="2341300" y="46029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
            <p:cNvSpPr/>
            <p:nvPr/>
          </p:nvSpPr>
          <p:spPr>
            <a:xfrm>
              <a:off x="2341300" y="49039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
            <p:cNvSpPr/>
            <p:nvPr/>
          </p:nvSpPr>
          <p:spPr>
            <a:xfrm>
              <a:off x="2341300"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
            <p:cNvSpPr/>
            <p:nvPr/>
          </p:nvSpPr>
          <p:spPr>
            <a:xfrm>
              <a:off x="2341300"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
            <p:cNvSpPr/>
            <p:nvPr/>
          </p:nvSpPr>
          <p:spPr>
            <a:xfrm>
              <a:off x="2341300" y="53554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
            <p:cNvSpPr/>
            <p:nvPr/>
          </p:nvSpPr>
          <p:spPr>
            <a:xfrm>
              <a:off x="2491800" y="3886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
            <p:cNvSpPr/>
            <p:nvPr/>
          </p:nvSpPr>
          <p:spPr>
            <a:xfrm>
              <a:off x="2491800" y="6896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
            <p:cNvSpPr/>
            <p:nvPr/>
          </p:nvSpPr>
          <p:spPr>
            <a:xfrm>
              <a:off x="2491800" y="8401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
            <p:cNvSpPr/>
            <p:nvPr/>
          </p:nvSpPr>
          <p:spPr>
            <a:xfrm>
              <a:off x="2491800" y="9906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
            <p:cNvSpPr/>
            <p:nvPr/>
          </p:nvSpPr>
          <p:spPr>
            <a:xfrm>
              <a:off x="2491800"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
            <p:cNvSpPr/>
            <p:nvPr/>
          </p:nvSpPr>
          <p:spPr>
            <a:xfrm>
              <a:off x="2491800" y="14422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
            <p:cNvSpPr/>
            <p:nvPr/>
          </p:nvSpPr>
          <p:spPr>
            <a:xfrm>
              <a:off x="2491800" y="17432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
            <p:cNvSpPr/>
            <p:nvPr/>
          </p:nvSpPr>
          <p:spPr>
            <a:xfrm>
              <a:off x="2491800" y="18937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
            <p:cNvSpPr/>
            <p:nvPr/>
          </p:nvSpPr>
          <p:spPr>
            <a:xfrm>
              <a:off x="2491800"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
            <p:cNvSpPr/>
            <p:nvPr/>
          </p:nvSpPr>
          <p:spPr>
            <a:xfrm>
              <a:off x="2491800" y="23452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
            <p:cNvSpPr/>
            <p:nvPr/>
          </p:nvSpPr>
          <p:spPr>
            <a:xfrm>
              <a:off x="2491800" y="24957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
            <p:cNvSpPr/>
            <p:nvPr/>
          </p:nvSpPr>
          <p:spPr>
            <a:xfrm>
              <a:off x="249180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
            <p:cNvSpPr/>
            <p:nvPr/>
          </p:nvSpPr>
          <p:spPr>
            <a:xfrm>
              <a:off x="2491800" y="27968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
            <p:cNvSpPr/>
            <p:nvPr/>
          </p:nvSpPr>
          <p:spPr>
            <a:xfrm>
              <a:off x="2491800" y="29473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
            <p:cNvSpPr/>
            <p:nvPr/>
          </p:nvSpPr>
          <p:spPr>
            <a:xfrm>
              <a:off x="2491800"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
            <p:cNvSpPr/>
            <p:nvPr/>
          </p:nvSpPr>
          <p:spPr>
            <a:xfrm>
              <a:off x="2491800" y="32483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
            <p:cNvSpPr/>
            <p:nvPr/>
          </p:nvSpPr>
          <p:spPr>
            <a:xfrm>
              <a:off x="2491800"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
            <p:cNvSpPr/>
            <p:nvPr/>
          </p:nvSpPr>
          <p:spPr>
            <a:xfrm>
              <a:off x="2491800" y="38503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
            <p:cNvSpPr/>
            <p:nvPr/>
          </p:nvSpPr>
          <p:spPr>
            <a:xfrm>
              <a:off x="2491800"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
            <p:cNvSpPr/>
            <p:nvPr/>
          </p:nvSpPr>
          <p:spPr>
            <a:xfrm>
              <a:off x="2491800" y="41514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
            <p:cNvSpPr/>
            <p:nvPr/>
          </p:nvSpPr>
          <p:spPr>
            <a:xfrm>
              <a:off x="2491800"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
            <p:cNvSpPr/>
            <p:nvPr/>
          </p:nvSpPr>
          <p:spPr>
            <a:xfrm>
              <a:off x="2491800" y="46029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
            <p:cNvSpPr/>
            <p:nvPr/>
          </p:nvSpPr>
          <p:spPr>
            <a:xfrm>
              <a:off x="2491800" y="47534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
            <p:cNvSpPr/>
            <p:nvPr/>
          </p:nvSpPr>
          <p:spPr>
            <a:xfrm>
              <a:off x="2491800"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
            <p:cNvSpPr/>
            <p:nvPr/>
          </p:nvSpPr>
          <p:spPr>
            <a:xfrm>
              <a:off x="2491800" y="53554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
            <p:cNvSpPr/>
            <p:nvPr/>
          </p:nvSpPr>
          <p:spPr>
            <a:xfrm>
              <a:off x="2642325"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
            <p:cNvSpPr/>
            <p:nvPr/>
          </p:nvSpPr>
          <p:spPr>
            <a:xfrm>
              <a:off x="2642325" y="9906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
            <p:cNvSpPr/>
            <p:nvPr/>
          </p:nvSpPr>
          <p:spPr>
            <a:xfrm>
              <a:off x="2642325" y="11411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
            <p:cNvSpPr/>
            <p:nvPr/>
          </p:nvSpPr>
          <p:spPr>
            <a:xfrm>
              <a:off x="2642325"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
            <p:cNvSpPr/>
            <p:nvPr/>
          </p:nvSpPr>
          <p:spPr>
            <a:xfrm>
              <a:off x="2642325"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
            <p:cNvSpPr/>
            <p:nvPr/>
          </p:nvSpPr>
          <p:spPr>
            <a:xfrm>
              <a:off x="2642325" y="18937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
            <p:cNvSpPr/>
            <p:nvPr/>
          </p:nvSpPr>
          <p:spPr>
            <a:xfrm>
              <a:off x="2642325" y="20442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
            <p:cNvSpPr/>
            <p:nvPr/>
          </p:nvSpPr>
          <p:spPr>
            <a:xfrm>
              <a:off x="2642325" y="21947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
            <p:cNvSpPr/>
            <p:nvPr/>
          </p:nvSpPr>
          <p:spPr>
            <a:xfrm>
              <a:off x="2642325" y="24957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
            <p:cNvSpPr/>
            <p:nvPr/>
          </p:nvSpPr>
          <p:spPr>
            <a:xfrm>
              <a:off x="2642325"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
            <p:cNvSpPr/>
            <p:nvPr/>
          </p:nvSpPr>
          <p:spPr>
            <a:xfrm>
              <a:off x="2642325" y="30978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
            <p:cNvSpPr/>
            <p:nvPr/>
          </p:nvSpPr>
          <p:spPr>
            <a:xfrm>
              <a:off x="2642325"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
            <p:cNvSpPr/>
            <p:nvPr/>
          </p:nvSpPr>
          <p:spPr>
            <a:xfrm>
              <a:off x="2642325"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
            <p:cNvSpPr/>
            <p:nvPr/>
          </p:nvSpPr>
          <p:spPr>
            <a:xfrm>
              <a:off x="2642325" y="40008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
            <p:cNvSpPr/>
            <p:nvPr/>
          </p:nvSpPr>
          <p:spPr>
            <a:xfrm>
              <a:off x="2642325" y="41514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
            <p:cNvSpPr/>
            <p:nvPr/>
          </p:nvSpPr>
          <p:spPr>
            <a:xfrm>
              <a:off x="2642325"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
            <p:cNvSpPr/>
            <p:nvPr/>
          </p:nvSpPr>
          <p:spPr>
            <a:xfrm>
              <a:off x="2642325"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
            <p:cNvSpPr/>
            <p:nvPr/>
          </p:nvSpPr>
          <p:spPr>
            <a:xfrm>
              <a:off x="2642325" y="46029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
            <p:cNvSpPr/>
            <p:nvPr/>
          </p:nvSpPr>
          <p:spPr>
            <a:xfrm>
              <a:off x="2642325" y="49039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
            <p:cNvSpPr/>
            <p:nvPr/>
          </p:nvSpPr>
          <p:spPr>
            <a:xfrm>
              <a:off x="2642325"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
            <p:cNvSpPr/>
            <p:nvPr/>
          </p:nvSpPr>
          <p:spPr>
            <a:xfrm>
              <a:off x="2792825" y="2381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
            <p:cNvSpPr/>
            <p:nvPr/>
          </p:nvSpPr>
          <p:spPr>
            <a:xfrm>
              <a:off x="2792825" y="6896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
            <p:cNvSpPr/>
            <p:nvPr/>
          </p:nvSpPr>
          <p:spPr>
            <a:xfrm>
              <a:off x="2792825" y="9906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
            <p:cNvSpPr/>
            <p:nvPr/>
          </p:nvSpPr>
          <p:spPr>
            <a:xfrm>
              <a:off x="2792825" y="14422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
            <p:cNvSpPr/>
            <p:nvPr/>
          </p:nvSpPr>
          <p:spPr>
            <a:xfrm>
              <a:off x="2792825"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
            <p:cNvSpPr/>
            <p:nvPr/>
          </p:nvSpPr>
          <p:spPr>
            <a:xfrm>
              <a:off x="2792825" y="21947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
            <p:cNvSpPr/>
            <p:nvPr/>
          </p:nvSpPr>
          <p:spPr>
            <a:xfrm>
              <a:off x="2792825" y="23452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
            <p:cNvSpPr/>
            <p:nvPr/>
          </p:nvSpPr>
          <p:spPr>
            <a:xfrm>
              <a:off x="2792825"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
            <p:cNvSpPr/>
            <p:nvPr/>
          </p:nvSpPr>
          <p:spPr>
            <a:xfrm>
              <a:off x="2792825" y="27968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
            <p:cNvSpPr/>
            <p:nvPr/>
          </p:nvSpPr>
          <p:spPr>
            <a:xfrm>
              <a:off x="2792825" y="29473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
            <p:cNvSpPr/>
            <p:nvPr/>
          </p:nvSpPr>
          <p:spPr>
            <a:xfrm>
              <a:off x="2792825"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
            <p:cNvSpPr/>
            <p:nvPr/>
          </p:nvSpPr>
          <p:spPr>
            <a:xfrm>
              <a:off x="2792825"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
            <p:cNvSpPr/>
            <p:nvPr/>
          </p:nvSpPr>
          <p:spPr>
            <a:xfrm>
              <a:off x="2792825" y="36998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
            <p:cNvSpPr/>
            <p:nvPr/>
          </p:nvSpPr>
          <p:spPr>
            <a:xfrm>
              <a:off x="2792825" y="38503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
            <p:cNvSpPr/>
            <p:nvPr/>
          </p:nvSpPr>
          <p:spPr>
            <a:xfrm>
              <a:off x="2792825" y="41514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
            <p:cNvSpPr/>
            <p:nvPr/>
          </p:nvSpPr>
          <p:spPr>
            <a:xfrm>
              <a:off x="2792825"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
            <p:cNvSpPr/>
            <p:nvPr/>
          </p:nvSpPr>
          <p:spPr>
            <a:xfrm>
              <a:off x="2792825" y="52049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
            <p:cNvSpPr/>
            <p:nvPr/>
          </p:nvSpPr>
          <p:spPr>
            <a:xfrm>
              <a:off x="2792825" y="53554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
            <p:cNvSpPr/>
            <p:nvPr/>
          </p:nvSpPr>
          <p:spPr>
            <a:xfrm>
              <a:off x="2943325" y="3886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
            <p:cNvSpPr/>
            <p:nvPr/>
          </p:nvSpPr>
          <p:spPr>
            <a:xfrm>
              <a:off x="2943325" y="53912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
            <p:cNvSpPr/>
            <p:nvPr/>
          </p:nvSpPr>
          <p:spPr>
            <a:xfrm>
              <a:off x="2943325" y="9906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
            <p:cNvSpPr/>
            <p:nvPr/>
          </p:nvSpPr>
          <p:spPr>
            <a:xfrm>
              <a:off x="2943325"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
            <p:cNvSpPr/>
            <p:nvPr/>
          </p:nvSpPr>
          <p:spPr>
            <a:xfrm>
              <a:off x="2943325" y="15927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
            <p:cNvSpPr/>
            <p:nvPr/>
          </p:nvSpPr>
          <p:spPr>
            <a:xfrm>
              <a:off x="2943325"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
            <p:cNvSpPr/>
            <p:nvPr/>
          </p:nvSpPr>
          <p:spPr>
            <a:xfrm>
              <a:off x="2943325"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
            <p:cNvSpPr/>
            <p:nvPr/>
          </p:nvSpPr>
          <p:spPr>
            <a:xfrm>
              <a:off x="2943325"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
            <p:cNvSpPr/>
            <p:nvPr/>
          </p:nvSpPr>
          <p:spPr>
            <a:xfrm>
              <a:off x="2943325"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
            <p:cNvSpPr/>
            <p:nvPr/>
          </p:nvSpPr>
          <p:spPr>
            <a:xfrm>
              <a:off x="2943325" y="32483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
            <p:cNvSpPr/>
            <p:nvPr/>
          </p:nvSpPr>
          <p:spPr>
            <a:xfrm>
              <a:off x="2943325" y="35493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
            <p:cNvSpPr/>
            <p:nvPr/>
          </p:nvSpPr>
          <p:spPr>
            <a:xfrm>
              <a:off x="2943325"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
            <p:cNvSpPr/>
            <p:nvPr/>
          </p:nvSpPr>
          <p:spPr>
            <a:xfrm>
              <a:off x="2943325" y="38503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
            <p:cNvSpPr/>
            <p:nvPr/>
          </p:nvSpPr>
          <p:spPr>
            <a:xfrm>
              <a:off x="2943325"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
            <p:cNvSpPr/>
            <p:nvPr/>
          </p:nvSpPr>
          <p:spPr>
            <a:xfrm>
              <a:off x="2943325" y="430190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
            <p:cNvSpPr/>
            <p:nvPr/>
          </p:nvSpPr>
          <p:spPr>
            <a:xfrm>
              <a:off x="2943325"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
            <p:cNvSpPr/>
            <p:nvPr/>
          </p:nvSpPr>
          <p:spPr>
            <a:xfrm>
              <a:off x="2943325" y="505445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
            <p:cNvSpPr/>
            <p:nvPr/>
          </p:nvSpPr>
          <p:spPr>
            <a:xfrm>
              <a:off x="2943325"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
            <p:cNvSpPr/>
            <p:nvPr/>
          </p:nvSpPr>
          <p:spPr>
            <a:xfrm>
              <a:off x="3093850" y="2381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
            <p:cNvSpPr/>
            <p:nvPr/>
          </p:nvSpPr>
          <p:spPr>
            <a:xfrm>
              <a:off x="3093850" y="68965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
            <p:cNvSpPr/>
            <p:nvPr/>
          </p:nvSpPr>
          <p:spPr>
            <a:xfrm>
              <a:off x="3093850" y="114117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
            <p:cNvSpPr/>
            <p:nvPr/>
          </p:nvSpPr>
          <p:spPr>
            <a:xfrm>
              <a:off x="3093850" y="17432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
            <p:cNvSpPr/>
            <p:nvPr/>
          </p:nvSpPr>
          <p:spPr>
            <a:xfrm>
              <a:off x="3093850" y="23452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
            <p:cNvSpPr/>
            <p:nvPr/>
          </p:nvSpPr>
          <p:spPr>
            <a:xfrm>
              <a:off x="3093850" y="30978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
            <p:cNvSpPr/>
            <p:nvPr/>
          </p:nvSpPr>
          <p:spPr>
            <a:xfrm>
              <a:off x="3093850" y="430190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
            <p:cNvSpPr/>
            <p:nvPr/>
          </p:nvSpPr>
          <p:spPr>
            <a:xfrm>
              <a:off x="3093850" y="44524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
            <p:cNvSpPr/>
            <p:nvPr/>
          </p:nvSpPr>
          <p:spPr>
            <a:xfrm>
              <a:off x="3093850" y="535547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
            <p:cNvSpPr/>
            <p:nvPr/>
          </p:nvSpPr>
          <p:spPr>
            <a:xfrm>
              <a:off x="3244350" y="3886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
            <p:cNvSpPr/>
            <p:nvPr/>
          </p:nvSpPr>
          <p:spPr>
            <a:xfrm>
              <a:off x="3244350"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
            <p:cNvSpPr/>
            <p:nvPr/>
          </p:nvSpPr>
          <p:spPr>
            <a:xfrm>
              <a:off x="3244350"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
            <p:cNvSpPr/>
            <p:nvPr/>
          </p:nvSpPr>
          <p:spPr>
            <a:xfrm>
              <a:off x="3244350"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
            <p:cNvSpPr/>
            <p:nvPr/>
          </p:nvSpPr>
          <p:spPr>
            <a:xfrm>
              <a:off x="3244350"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
            <p:cNvSpPr/>
            <p:nvPr/>
          </p:nvSpPr>
          <p:spPr>
            <a:xfrm>
              <a:off x="3244350" y="44524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
            <p:cNvSpPr/>
            <p:nvPr/>
          </p:nvSpPr>
          <p:spPr>
            <a:xfrm>
              <a:off x="3244350" y="46029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
            <p:cNvSpPr/>
            <p:nvPr/>
          </p:nvSpPr>
          <p:spPr>
            <a:xfrm>
              <a:off x="3244350"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
            <p:cNvSpPr/>
            <p:nvPr/>
          </p:nvSpPr>
          <p:spPr>
            <a:xfrm>
              <a:off x="3394875" y="2381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
            <p:cNvSpPr/>
            <p:nvPr/>
          </p:nvSpPr>
          <p:spPr>
            <a:xfrm>
              <a:off x="3394875"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
            <p:cNvSpPr/>
            <p:nvPr/>
          </p:nvSpPr>
          <p:spPr>
            <a:xfrm>
              <a:off x="3394875" y="32483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
            <p:cNvSpPr/>
            <p:nvPr/>
          </p:nvSpPr>
          <p:spPr>
            <a:xfrm>
              <a:off x="3394875" y="38503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
            <p:cNvSpPr/>
            <p:nvPr/>
          </p:nvSpPr>
          <p:spPr>
            <a:xfrm>
              <a:off x="3394875"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
            <p:cNvSpPr/>
            <p:nvPr/>
          </p:nvSpPr>
          <p:spPr>
            <a:xfrm>
              <a:off x="3394875"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
            <p:cNvSpPr/>
            <p:nvPr/>
          </p:nvSpPr>
          <p:spPr>
            <a:xfrm>
              <a:off x="3545375" y="6896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
            <p:cNvSpPr/>
            <p:nvPr/>
          </p:nvSpPr>
          <p:spPr>
            <a:xfrm>
              <a:off x="3545375"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
            <p:cNvSpPr/>
            <p:nvPr/>
          </p:nvSpPr>
          <p:spPr>
            <a:xfrm>
              <a:off x="3545375"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
            <p:cNvSpPr/>
            <p:nvPr/>
          </p:nvSpPr>
          <p:spPr>
            <a:xfrm>
              <a:off x="1287725" y="6896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
            <p:cNvSpPr/>
            <p:nvPr/>
          </p:nvSpPr>
          <p:spPr>
            <a:xfrm>
              <a:off x="1287725" y="8401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
            <p:cNvSpPr/>
            <p:nvPr/>
          </p:nvSpPr>
          <p:spPr>
            <a:xfrm>
              <a:off x="1287725" y="129170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
            <p:cNvSpPr/>
            <p:nvPr/>
          </p:nvSpPr>
          <p:spPr>
            <a:xfrm>
              <a:off x="1287725" y="17432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
            <p:cNvSpPr/>
            <p:nvPr/>
          </p:nvSpPr>
          <p:spPr>
            <a:xfrm>
              <a:off x="1287725"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
            <p:cNvSpPr/>
            <p:nvPr/>
          </p:nvSpPr>
          <p:spPr>
            <a:xfrm>
              <a:off x="1287725"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
            <p:cNvSpPr/>
            <p:nvPr/>
          </p:nvSpPr>
          <p:spPr>
            <a:xfrm>
              <a:off x="1287725" y="24957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
            <p:cNvSpPr/>
            <p:nvPr/>
          </p:nvSpPr>
          <p:spPr>
            <a:xfrm>
              <a:off x="1287725" y="29473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
            <p:cNvSpPr/>
            <p:nvPr/>
          </p:nvSpPr>
          <p:spPr>
            <a:xfrm>
              <a:off x="1287725"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
            <p:cNvSpPr/>
            <p:nvPr/>
          </p:nvSpPr>
          <p:spPr>
            <a:xfrm>
              <a:off x="1287725" y="38503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
            <p:cNvSpPr/>
            <p:nvPr/>
          </p:nvSpPr>
          <p:spPr>
            <a:xfrm>
              <a:off x="1287725" y="44524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
            <p:cNvSpPr/>
            <p:nvPr/>
          </p:nvSpPr>
          <p:spPr>
            <a:xfrm>
              <a:off x="1287725" y="47534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
            <p:cNvSpPr/>
            <p:nvPr/>
          </p:nvSpPr>
          <p:spPr>
            <a:xfrm>
              <a:off x="1287725" y="505445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
            <p:cNvSpPr/>
            <p:nvPr/>
          </p:nvSpPr>
          <p:spPr>
            <a:xfrm>
              <a:off x="1287725" y="52049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
            <p:cNvSpPr/>
            <p:nvPr/>
          </p:nvSpPr>
          <p:spPr>
            <a:xfrm>
              <a:off x="1438225" y="3886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
            <p:cNvSpPr/>
            <p:nvPr/>
          </p:nvSpPr>
          <p:spPr>
            <a:xfrm>
              <a:off x="143822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
            <p:cNvSpPr/>
            <p:nvPr/>
          </p:nvSpPr>
          <p:spPr>
            <a:xfrm>
              <a:off x="1438225" y="27968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
            <p:cNvSpPr/>
            <p:nvPr/>
          </p:nvSpPr>
          <p:spPr>
            <a:xfrm>
              <a:off x="1438225"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
            <p:cNvSpPr/>
            <p:nvPr/>
          </p:nvSpPr>
          <p:spPr>
            <a:xfrm>
              <a:off x="1588750"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
            <p:cNvSpPr/>
            <p:nvPr/>
          </p:nvSpPr>
          <p:spPr>
            <a:xfrm>
              <a:off x="1588750" y="53912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
            <p:cNvSpPr/>
            <p:nvPr/>
          </p:nvSpPr>
          <p:spPr>
            <a:xfrm>
              <a:off x="1588750" y="6896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
            <p:cNvSpPr/>
            <p:nvPr/>
          </p:nvSpPr>
          <p:spPr>
            <a:xfrm>
              <a:off x="1588750" y="11411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
            <p:cNvSpPr/>
            <p:nvPr/>
          </p:nvSpPr>
          <p:spPr>
            <a:xfrm>
              <a:off x="1588750"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
            <p:cNvSpPr/>
            <p:nvPr/>
          </p:nvSpPr>
          <p:spPr>
            <a:xfrm>
              <a:off x="1588750"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
            <p:cNvSpPr/>
            <p:nvPr/>
          </p:nvSpPr>
          <p:spPr>
            <a:xfrm>
              <a:off x="1588750" y="23452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
            <p:cNvSpPr/>
            <p:nvPr/>
          </p:nvSpPr>
          <p:spPr>
            <a:xfrm>
              <a:off x="1588750" y="30978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
            <p:cNvSpPr/>
            <p:nvPr/>
          </p:nvSpPr>
          <p:spPr>
            <a:xfrm>
              <a:off x="1588750" y="35493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
            <p:cNvSpPr/>
            <p:nvPr/>
          </p:nvSpPr>
          <p:spPr>
            <a:xfrm>
              <a:off x="1588750" y="53554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
            <p:cNvSpPr/>
            <p:nvPr/>
          </p:nvSpPr>
          <p:spPr>
            <a:xfrm>
              <a:off x="1739250" y="3886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
            <p:cNvSpPr/>
            <p:nvPr/>
          </p:nvSpPr>
          <p:spPr>
            <a:xfrm>
              <a:off x="1739250" y="6896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
            <p:cNvSpPr/>
            <p:nvPr/>
          </p:nvSpPr>
          <p:spPr>
            <a:xfrm>
              <a:off x="1739250" y="9906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
            <p:cNvSpPr/>
            <p:nvPr/>
          </p:nvSpPr>
          <p:spPr>
            <a:xfrm>
              <a:off x="1739250" y="15927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
            <p:cNvSpPr/>
            <p:nvPr/>
          </p:nvSpPr>
          <p:spPr>
            <a:xfrm>
              <a:off x="1739250" y="17432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
            <p:cNvSpPr/>
            <p:nvPr/>
          </p:nvSpPr>
          <p:spPr>
            <a:xfrm>
              <a:off x="1739250" y="20442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
            <p:cNvSpPr/>
            <p:nvPr/>
          </p:nvSpPr>
          <p:spPr>
            <a:xfrm>
              <a:off x="1739250" y="21947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
            <p:cNvSpPr/>
            <p:nvPr/>
          </p:nvSpPr>
          <p:spPr>
            <a:xfrm>
              <a:off x="1739250"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
            <p:cNvSpPr/>
            <p:nvPr/>
          </p:nvSpPr>
          <p:spPr>
            <a:xfrm>
              <a:off x="1739250" y="29473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
            <p:cNvSpPr/>
            <p:nvPr/>
          </p:nvSpPr>
          <p:spPr>
            <a:xfrm>
              <a:off x="1739250" y="30978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
            <p:cNvSpPr/>
            <p:nvPr/>
          </p:nvSpPr>
          <p:spPr>
            <a:xfrm>
              <a:off x="1739250" y="32483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
            <p:cNvSpPr/>
            <p:nvPr/>
          </p:nvSpPr>
          <p:spPr>
            <a:xfrm>
              <a:off x="1739250" y="385037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
            <p:cNvSpPr/>
            <p:nvPr/>
          </p:nvSpPr>
          <p:spPr>
            <a:xfrm>
              <a:off x="1739250" y="400087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
            <p:cNvSpPr/>
            <p:nvPr/>
          </p:nvSpPr>
          <p:spPr>
            <a:xfrm>
              <a:off x="1739250" y="44524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
            <p:cNvSpPr/>
            <p:nvPr/>
          </p:nvSpPr>
          <p:spPr>
            <a:xfrm>
              <a:off x="1739250" y="46029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
            <p:cNvSpPr/>
            <p:nvPr/>
          </p:nvSpPr>
          <p:spPr>
            <a:xfrm>
              <a:off x="1739250" y="47534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
            <p:cNvSpPr/>
            <p:nvPr/>
          </p:nvSpPr>
          <p:spPr>
            <a:xfrm>
              <a:off x="1739250" y="505445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
            <p:cNvSpPr/>
            <p:nvPr/>
          </p:nvSpPr>
          <p:spPr>
            <a:xfrm>
              <a:off x="1889750" y="53912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
            <p:cNvSpPr/>
            <p:nvPr/>
          </p:nvSpPr>
          <p:spPr>
            <a:xfrm>
              <a:off x="1889750" y="689650"/>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
            <p:cNvSpPr/>
            <p:nvPr/>
          </p:nvSpPr>
          <p:spPr>
            <a:xfrm>
              <a:off x="1889750" y="990675"/>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
            <p:cNvSpPr/>
            <p:nvPr/>
          </p:nvSpPr>
          <p:spPr>
            <a:xfrm>
              <a:off x="1889750" y="1141175"/>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
            <p:cNvSpPr/>
            <p:nvPr/>
          </p:nvSpPr>
          <p:spPr>
            <a:xfrm>
              <a:off x="1889750" y="1291700"/>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
            <p:cNvSpPr/>
            <p:nvPr/>
          </p:nvSpPr>
          <p:spPr>
            <a:xfrm>
              <a:off x="1889750" y="1592700"/>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
            <p:cNvSpPr/>
            <p:nvPr/>
          </p:nvSpPr>
          <p:spPr>
            <a:xfrm>
              <a:off x="1889750" y="3248325"/>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
            <p:cNvSpPr/>
            <p:nvPr/>
          </p:nvSpPr>
          <p:spPr>
            <a:xfrm>
              <a:off x="1889750" y="3549350"/>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
            <p:cNvSpPr/>
            <p:nvPr/>
          </p:nvSpPr>
          <p:spPr>
            <a:xfrm>
              <a:off x="1889750" y="3699875"/>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
            <p:cNvSpPr/>
            <p:nvPr/>
          </p:nvSpPr>
          <p:spPr>
            <a:xfrm>
              <a:off x="1889750" y="5054450"/>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
            <p:cNvSpPr/>
            <p:nvPr/>
          </p:nvSpPr>
          <p:spPr>
            <a:xfrm>
              <a:off x="1889750" y="5355475"/>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
            <p:cNvSpPr/>
            <p:nvPr/>
          </p:nvSpPr>
          <p:spPr>
            <a:xfrm>
              <a:off x="2040275" y="238125"/>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
            <p:cNvSpPr/>
            <p:nvPr/>
          </p:nvSpPr>
          <p:spPr>
            <a:xfrm>
              <a:off x="2040275" y="539125"/>
              <a:ext cx="121400" cy="121425"/>
            </a:xfrm>
            <a:custGeom>
              <a:rect b="b" l="l" r="r" t="t"/>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
            <p:cNvSpPr/>
            <p:nvPr/>
          </p:nvSpPr>
          <p:spPr>
            <a:xfrm>
              <a:off x="2040275" y="840150"/>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
            <p:cNvSpPr/>
            <p:nvPr/>
          </p:nvSpPr>
          <p:spPr>
            <a:xfrm>
              <a:off x="2040275" y="990675"/>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
            <p:cNvSpPr/>
            <p:nvPr/>
          </p:nvSpPr>
          <p:spPr>
            <a:xfrm>
              <a:off x="2040275" y="1592700"/>
              <a:ext cx="121400" cy="121425"/>
            </a:xfrm>
            <a:custGeom>
              <a:rect b="b" l="l" r="r" t="t"/>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
            <p:cNvSpPr/>
            <p:nvPr/>
          </p:nvSpPr>
          <p:spPr>
            <a:xfrm>
              <a:off x="2040275" y="2194750"/>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
            <p:cNvSpPr/>
            <p:nvPr/>
          </p:nvSpPr>
          <p:spPr>
            <a:xfrm>
              <a:off x="2040275" y="2345275"/>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
            <p:cNvSpPr/>
            <p:nvPr/>
          </p:nvSpPr>
          <p:spPr>
            <a:xfrm>
              <a:off x="2040275" y="2495775"/>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
            <p:cNvSpPr/>
            <p:nvPr/>
          </p:nvSpPr>
          <p:spPr>
            <a:xfrm>
              <a:off x="2040275" y="3398850"/>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
            <p:cNvSpPr/>
            <p:nvPr/>
          </p:nvSpPr>
          <p:spPr>
            <a:xfrm>
              <a:off x="2040275" y="4151400"/>
              <a:ext cx="121400" cy="121400"/>
            </a:xfrm>
            <a:custGeom>
              <a:rect b="b" l="l" r="r" t="t"/>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
            <p:cNvSpPr/>
            <p:nvPr/>
          </p:nvSpPr>
          <p:spPr>
            <a:xfrm>
              <a:off x="2040275" y="4602925"/>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
            <p:cNvSpPr/>
            <p:nvPr/>
          </p:nvSpPr>
          <p:spPr>
            <a:xfrm>
              <a:off x="2040275" y="4753450"/>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
            <p:cNvSpPr/>
            <p:nvPr/>
          </p:nvSpPr>
          <p:spPr>
            <a:xfrm>
              <a:off x="2040275" y="5355475"/>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
            <p:cNvSpPr/>
            <p:nvPr/>
          </p:nvSpPr>
          <p:spPr>
            <a:xfrm>
              <a:off x="2190775" y="388625"/>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
            <p:cNvSpPr/>
            <p:nvPr/>
          </p:nvSpPr>
          <p:spPr>
            <a:xfrm>
              <a:off x="2190775" y="53912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
            <p:cNvSpPr/>
            <p:nvPr/>
          </p:nvSpPr>
          <p:spPr>
            <a:xfrm>
              <a:off x="2190775" y="990675"/>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
            <p:cNvSpPr/>
            <p:nvPr/>
          </p:nvSpPr>
          <p:spPr>
            <a:xfrm>
              <a:off x="2190775" y="1442200"/>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
            <p:cNvSpPr/>
            <p:nvPr/>
          </p:nvSpPr>
          <p:spPr>
            <a:xfrm>
              <a:off x="2190775" y="264627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
            <p:cNvSpPr/>
            <p:nvPr/>
          </p:nvSpPr>
          <p:spPr>
            <a:xfrm>
              <a:off x="2190775" y="2947300"/>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
            <p:cNvSpPr/>
            <p:nvPr/>
          </p:nvSpPr>
          <p:spPr>
            <a:xfrm>
              <a:off x="2190775" y="3850375"/>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
            <p:cNvSpPr/>
            <p:nvPr/>
          </p:nvSpPr>
          <p:spPr>
            <a:xfrm>
              <a:off x="2190775" y="4301900"/>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
            <p:cNvSpPr/>
            <p:nvPr/>
          </p:nvSpPr>
          <p:spPr>
            <a:xfrm>
              <a:off x="2190775" y="4903950"/>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
            <p:cNvSpPr/>
            <p:nvPr/>
          </p:nvSpPr>
          <p:spPr>
            <a:xfrm>
              <a:off x="2341300"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
            <p:cNvSpPr/>
            <p:nvPr/>
          </p:nvSpPr>
          <p:spPr>
            <a:xfrm>
              <a:off x="2341300"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
            <p:cNvSpPr/>
            <p:nvPr/>
          </p:nvSpPr>
          <p:spPr>
            <a:xfrm>
              <a:off x="2341300" y="8401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
            <p:cNvSpPr/>
            <p:nvPr/>
          </p:nvSpPr>
          <p:spPr>
            <a:xfrm>
              <a:off x="2341300" y="11411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
            <p:cNvSpPr/>
            <p:nvPr/>
          </p:nvSpPr>
          <p:spPr>
            <a:xfrm>
              <a:off x="2341300"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
            <p:cNvSpPr/>
            <p:nvPr/>
          </p:nvSpPr>
          <p:spPr>
            <a:xfrm>
              <a:off x="2341300"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
            <p:cNvSpPr/>
            <p:nvPr/>
          </p:nvSpPr>
          <p:spPr>
            <a:xfrm>
              <a:off x="2341300"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
            <p:cNvSpPr/>
            <p:nvPr/>
          </p:nvSpPr>
          <p:spPr>
            <a:xfrm>
              <a:off x="2341300"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
            <p:cNvSpPr/>
            <p:nvPr/>
          </p:nvSpPr>
          <p:spPr>
            <a:xfrm>
              <a:off x="2491800"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
            <p:cNvSpPr/>
            <p:nvPr/>
          </p:nvSpPr>
          <p:spPr>
            <a:xfrm>
              <a:off x="2491800" y="129170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
            <p:cNvSpPr/>
            <p:nvPr/>
          </p:nvSpPr>
          <p:spPr>
            <a:xfrm>
              <a:off x="2491800" y="21947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
            <p:cNvSpPr/>
            <p:nvPr/>
          </p:nvSpPr>
          <p:spPr>
            <a:xfrm>
              <a:off x="2491800" y="36998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
            <p:cNvSpPr/>
            <p:nvPr/>
          </p:nvSpPr>
          <p:spPr>
            <a:xfrm>
              <a:off x="2491800"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
            <p:cNvSpPr/>
            <p:nvPr/>
          </p:nvSpPr>
          <p:spPr>
            <a:xfrm>
              <a:off x="2642325"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
            <p:cNvSpPr/>
            <p:nvPr/>
          </p:nvSpPr>
          <p:spPr>
            <a:xfrm>
              <a:off x="2642325" y="6896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
            <p:cNvSpPr/>
            <p:nvPr/>
          </p:nvSpPr>
          <p:spPr>
            <a:xfrm>
              <a:off x="2642325" y="23452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
            <p:cNvSpPr/>
            <p:nvPr/>
          </p:nvSpPr>
          <p:spPr>
            <a:xfrm>
              <a:off x="2642325" y="32483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
            <p:cNvSpPr/>
            <p:nvPr/>
          </p:nvSpPr>
          <p:spPr>
            <a:xfrm>
              <a:off x="2642325"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
            <p:cNvSpPr/>
            <p:nvPr/>
          </p:nvSpPr>
          <p:spPr>
            <a:xfrm>
              <a:off x="2792825" y="430190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
            <p:cNvSpPr/>
            <p:nvPr/>
          </p:nvSpPr>
          <p:spPr>
            <a:xfrm>
              <a:off x="2943325" y="1442200"/>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
            <p:cNvSpPr/>
            <p:nvPr/>
          </p:nvSpPr>
          <p:spPr>
            <a:xfrm>
              <a:off x="2943325" y="264627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
            <p:cNvSpPr/>
            <p:nvPr/>
          </p:nvSpPr>
          <p:spPr>
            <a:xfrm>
              <a:off x="3093850" y="5054450"/>
              <a:ext cx="121400" cy="121425"/>
            </a:xfrm>
            <a:custGeom>
              <a:rect b="b" l="l" r="r" t="t"/>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
            <p:cNvSpPr/>
            <p:nvPr/>
          </p:nvSpPr>
          <p:spPr>
            <a:xfrm>
              <a:off x="3394875" y="24957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
            <p:cNvSpPr/>
            <p:nvPr/>
          </p:nvSpPr>
          <p:spPr>
            <a:xfrm>
              <a:off x="3545375"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rgbClr val="0B87A1"/>
        </a:solidFill>
      </p:bgPr>
    </p:bg>
    <p:spTree>
      <p:nvGrpSpPr>
        <p:cNvPr id="1044" name="Shape 1044"/>
        <p:cNvGrpSpPr/>
        <p:nvPr/>
      </p:nvGrpSpPr>
      <p:grpSpPr>
        <a:xfrm>
          <a:off x="0" y="0"/>
          <a:ext cx="0" cy="0"/>
          <a:chOff x="0" y="0"/>
          <a:chExt cx="0" cy="0"/>
        </a:xfrm>
      </p:grpSpPr>
      <p:sp>
        <p:nvSpPr>
          <p:cNvPr id="1045" name="Google Shape;1045;p4"/>
          <p:cNvSpPr txBox="1"/>
          <p:nvPr>
            <p:ph idx="1" type="body"/>
          </p:nvPr>
        </p:nvSpPr>
        <p:spPr>
          <a:xfrm>
            <a:off x="1278575" y="739550"/>
            <a:ext cx="4281000" cy="3692400"/>
          </a:xfrm>
          <a:prstGeom prst="rect">
            <a:avLst/>
          </a:prstGeom>
        </p:spPr>
        <p:txBody>
          <a:bodyPr anchorCtr="0" anchor="t" bIns="91425" lIns="91425" spcFirstLastPara="1" rIns="91425" wrap="square" tIns="91425"/>
          <a:lstStyle>
            <a:lvl1pPr indent="-419100" lvl="0" marL="457200" rtl="0">
              <a:spcBef>
                <a:spcPts val="600"/>
              </a:spcBef>
              <a:spcAft>
                <a:spcPts val="0"/>
              </a:spcAft>
              <a:buClr>
                <a:srgbClr val="FFFFFF"/>
              </a:buClr>
              <a:buSzPts val="3000"/>
              <a:buChar char="▪"/>
              <a:defRPr i="1" sz="3000">
                <a:solidFill>
                  <a:srgbClr val="FFFFFF"/>
                </a:solidFill>
              </a:defRPr>
            </a:lvl1pPr>
            <a:lvl2pPr indent="-419100" lvl="1" marL="914400" rtl="0">
              <a:spcBef>
                <a:spcPts val="0"/>
              </a:spcBef>
              <a:spcAft>
                <a:spcPts val="0"/>
              </a:spcAft>
              <a:buClr>
                <a:srgbClr val="FFFFFF"/>
              </a:buClr>
              <a:buSzPts val="3000"/>
              <a:buChar char="▫"/>
              <a:defRPr i="1" sz="3000">
                <a:solidFill>
                  <a:srgbClr val="FFFFFF"/>
                </a:solidFill>
              </a:defRPr>
            </a:lvl2pPr>
            <a:lvl3pPr indent="-419100" lvl="2" marL="1371600" rtl="0">
              <a:spcBef>
                <a:spcPts val="0"/>
              </a:spcBef>
              <a:spcAft>
                <a:spcPts val="0"/>
              </a:spcAft>
              <a:buClr>
                <a:srgbClr val="FFFFFF"/>
              </a:buClr>
              <a:buSzPts val="3000"/>
              <a:buChar char="▫"/>
              <a:defRPr i="1" sz="3000">
                <a:solidFill>
                  <a:srgbClr val="FFFFFF"/>
                </a:solidFill>
              </a:defRPr>
            </a:lvl3pPr>
            <a:lvl4pPr indent="-419100" lvl="3" marL="1828800" rtl="0">
              <a:spcBef>
                <a:spcPts val="0"/>
              </a:spcBef>
              <a:spcAft>
                <a:spcPts val="0"/>
              </a:spcAft>
              <a:buClr>
                <a:srgbClr val="FFFFFF"/>
              </a:buClr>
              <a:buSzPts val="3000"/>
              <a:buChar char="▫"/>
              <a:defRPr i="1" sz="3000">
                <a:solidFill>
                  <a:srgbClr val="FFFFFF"/>
                </a:solidFill>
              </a:defRPr>
            </a:lvl4pPr>
            <a:lvl5pPr indent="-419100" lvl="4" marL="2286000" rtl="0">
              <a:spcBef>
                <a:spcPts val="0"/>
              </a:spcBef>
              <a:spcAft>
                <a:spcPts val="0"/>
              </a:spcAft>
              <a:buClr>
                <a:srgbClr val="FFFFFF"/>
              </a:buClr>
              <a:buSzPts val="3000"/>
              <a:buChar char="▫"/>
              <a:defRPr i="1" sz="3000">
                <a:solidFill>
                  <a:srgbClr val="FFFFFF"/>
                </a:solidFill>
              </a:defRPr>
            </a:lvl5pPr>
            <a:lvl6pPr indent="-419100" lvl="5" marL="2743200" rtl="0">
              <a:spcBef>
                <a:spcPts val="0"/>
              </a:spcBef>
              <a:spcAft>
                <a:spcPts val="0"/>
              </a:spcAft>
              <a:buClr>
                <a:srgbClr val="FFFFFF"/>
              </a:buClr>
              <a:buSzPts val="3000"/>
              <a:buChar char="▫"/>
              <a:defRPr i="1" sz="3000">
                <a:solidFill>
                  <a:srgbClr val="FFFFFF"/>
                </a:solidFill>
              </a:defRPr>
            </a:lvl6pPr>
            <a:lvl7pPr indent="-419100" lvl="6" marL="3200400" rtl="0">
              <a:spcBef>
                <a:spcPts val="0"/>
              </a:spcBef>
              <a:spcAft>
                <a:spcPts val="0"/>
              </a:spcAft>
              <a:buClr>
                <a:srgbClr val="FFFFFF"/>
              </a:buClr>
              <a:buSzPts val="3000"/>
              <a:buChar char="●"/>
              <a:defRPr i="1" sz="3000">
                <a:solidFill>
                  <a:srgbClr val="FFFFFF"/>
                </a:solidFill>
              </a:defRPr>
            </a:lvl7pPr>
            <a:lvl8pPr indent="-419100" lvl="7" marL="3657600" rtl="0">
              <a:spcBef>
                <a:spcPts val="0"/>
              </a:spcBef>
              <a:spcAft>
                <a:spcPts val="0"/>
              </a:spcAft>
              <a:buClr>
                <a:srgbClr val="FFFFFF"/>
              </a:buClr>
              <a:buSzPts val="3000"/>
              <a:buChar char="○"/>
              <a:defRPr i="1" sz="3000">
                <a:solidFill>
                  <a:srgbClr val="FFFFFF"/>
                </a:solidFill>
              </a:defRPr>
            </a:lvl8pPr>
            <a:lvl9pPr indent="-419100" lvl="8" marL="4114800">
              <a:spcBef>
                <a:spcPts val="0"/>
              </a:spcBef>
              <a:spcAft>
                <a:spcPts val="0"/>
              </a:spcAft>
              <a:buClr>
                <a:srgbClr val="FFFFFF"/>
              </a:buClr>
              <a:buSzPts val="3000"/>
              <a:buChar char="■"/>
              <a:defRPr i="1" sz="3000">
                <a:solidFill>
                  <a:srgbClr val="FFFFFF"/>
                </a:solidFill>
              </a:defRPr>
            </a:lvl9pPr>
          </a:lstStyle>
          <a:p/>
        </p:txBody>
      </p:sp>
      <p:sp>
        <p:nvSpPr>
          <p:cNvPr id="1046" name="Google Shape;1046;p4"/>
          <p:cNvSpPr txBox="1"/>
          <p:nvPr/>
        </p:nvSpPr>
        <p:spPr>
          <a:xfrm>
            <a:off x="659925" y="414075"/>
            <a:ext cx="7524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0">
                <a:solidFill>
                  <a:srgbClr val="D3EBD5"/>
                </a:solidFill>
                <a:latin typeface="Dosis"/>
                <a:ea typeface="Dosis"/>
                <a:cs typeface="Dosis"/>
                <a:sym typeface="Dosis"/>
              </a:rPr>
              <a:t>“</a:t>
            </a:r>
            <a:endParaRPr sz="12000">
              <a:solidFill>
                <a:srgbClr val="D3EBD5"/>
              </a:solidFill>
              <a:latin typeface="Dosis"/>
              <a:ea typeface="Dosis"/>
              <a:cs typeface="Dosis"/>
              <a:sym typeface="Dosis"/>
            </a:endParaRPr>
          </a:p>
        </p:txBody>
      </p:sp>
      <p:grpSp>
        <p:nvGrpSpPr>
          <p:cNvPr id="1047" name="Google Shape;1047;p4"/>
          <p:cNvGrpSpPr/>
          <p:nvPr/>
        </p:nvGrpSpPr>
        <p:grpSpPr>
          <a:xfrm rot="10800000">
            <a:off x="8705367" y="28698"/>
            <a:ext cx="410132" cy="5086302"/>
            <a:chOff x="836200" y="238125"/>
            <a:chExt cx="422425" cy="5238750"/>
          </a:xfrm>
        </p:grpSpPr>
        <p:sp>
          <p:nvSpPr>
            <p:cNvPr id="1048" name="Google Shape;1048;p4"/>
            <p:cNvSpPr/>
            <p:nvPr/>
          </p:nvSpPr>
          <p:spPr>
            <a:xfrm>
              <a:off x="836200" y="238125"/>
              <a:ext cx="121400" cy="121400"/>
            </a:xfrm>
            <a:custGeom>
              <a:rect b="b" l="l" r="r" t="t"/>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
            <p:cNvSpPr/>
            <p:nvPr/>
          </p:nvSpPr>
          <p:spPr>
            <a:xfrm>
              <a:off x="836200" y="388625"/>
              <a:ext cx="121400" cy="121400"/>
            </a:xfrm>
            <a:custGeom>
              <a:rect b="b" l="l" r="r" t="t"/>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
            <p:cNvSpPr/>
            <p:nvPr/>
          </p:nvSpPr>
          <p:spPr>
            <a:xfrm>
              <a:off x="836200" y="539125"/>
              <a:ext cx="121400" cy="121425"/>
            </a:xfrm>
            <a:custGeom>
              <a:rect b="b" l="l" r="r" t="t"/>
              <a:pathLst>
                <a:path extrusionOk="0" h="4857"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
            <p:cNvSpPr/>
            <p:nvPr/>
          </p:nvSpPr>
          <p:spPr>
            <a:xfrm>
              <a:off x="836200" y="689650"/>
              <a:ext cx="121400" cy="121400"/>
            </a:xfrm>
            <a:custGeom>
              <a:rect b="b" l="l" r="r" t="t"/>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
            <p:cNvSpPr/>
            <p:nvPr/>
          </p:nvSpPr>
          <p:spPr>
            <a:xfrm>
              <a:off x="836200" y="840150"/>
              <a:ext cx="121400" cy="121400"/>
            </a:xfrm>
            <a:custGeom>
              <a:rect b="b" l="l" r="r" t="t"/>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
            <p:cNvSpPr/>
            <p:nvPr/>
          </p:nvSpPr>
          <p:spPr>
            <a:xfrm>
              <a:off x="836200" y="990675"/>
              <a:ext cx="121400" cy="121400"/>
            </a:xfrm>
            <a:custGeom>
              <a:rect b="b" l="l" r="r" t="t"/>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
            <p:cNvSpPr/>
            <p:nvPr/>
          </p:nvSpPr>
          <p:spPr>
            <a:xfrm>
              <a:off x="836200" y="1141175"/>
              <a:ext cx="121400" cy="121400"/>
            </a:xfrm>
            <a:custGeom>
              <a:rect b="b" l="l" r="r" t="t"/>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
            <p:cNvSpPr/>
            <p:nvPr/>
          </p:nvSpPr>
          <p:spPr>
            <a:xfrm>
              <a:off x="836200" y="1291700"/>
              <a:ext cx="121400" cy="121400"/>
            </a:xfrm>
            <a:custGeom>
              <a:rect b="b" l="l" r="r" t="t"/>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
            <p:cNvSpPr/>
            <p:nvPr/>
          </p:nvSpPr>
          <p:spPr>
            <a:xfrm>
              <a:off x="836200" y="1442200"/>
              <a:ext cx="121400" cy="121400"/>
            </a:xfrm>
            <a:custGeom>
              <a:rect b="b" l="l" r="r" t="t"/>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
            <p:cNvSpPr/>
            <p:nvPr/>
          </p:nvSpPr>
          <p:spPr>
            <a:xfrm>
              <a:off x="836200" y="1592700"/>
              <a:ext cx="121400" cy="121425"/>
            </a:xfrm>
            <a:custGeom>
              <a:rect b="b" l="l" r="r" t="t"/>
              <a:pathLst>
                <a:path extrusionOk="0" h="4857"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
            <p:cNvSpPr/>
            <p:nvPr/>
          </p:nvSpPr>
          <p:spPr>
            <a:xfrm>
              <a:off x="836200" y="1743225"/>
              <a:ext cx="121400" cy="121400"/>
            </a:xfrm>
            <a:custGeom>
              <a:rect b="b" l="l" r="r" t="t"/>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
            <p:cNvSpPr/>
            <p:nvPr/>
          </p:nvSpPr>
          <p:spPr>
            <a:xfrm>
              <a:off x="836200" y="1893725"/>
              <a:ext cx="121400" cy="121400"/>
            </a:xfrm>
            <a:custGeom>
              <a:rect b="b" l="l" r="r" t="t"/>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
            <p:cNvSpPr/>
            <p:nvPr/>
          </p:nvSpPr>
          <p:spPr>
            <a:xfrm>
              <a:off x="836200" y="2044250"/>
              <a:ext cx="121400" cy="121400"/>
            </a:xfrm>
            <a:custGeom>
              <a:rect b="b" l="l" r="r" t="t"/>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
            <p:cNvSpPr/>
            <p:nvPr/>
          </p:nvSpPr>
          <p:spPr>
            <a:xfrm>
              <a:off x="836200" y="2194750"/>
              <a:ext cx="121400" cy="121400"/>
            </a:xfrm>
            <a:custGeom>
              <a:rect b="b" l="l" r="r" t="t"/>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
            <p:cNvSpPr/>
            <p:nvPr/>
          </p:nvSpPr>
          <p:spPr>
            <a:xfrm>
              <a:off x="836200" y="2345275"/>
              <a:ext cx="121400" cy="121400"/>
            </a:xfrm>
            <a:custGeom>
              <a:rect b="b" l="l" r="r" t="t"/>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
            <p:cNvSpPr/>
            <p:nvPr/>
          </p:nvSpPr>
          <p:spPr>
            <a:xfrm>
              <a:off x="836200" y="2495775"/>
              <a:ext cx="121400" cy="121400"/>
            </a:xfrm>
            <a:custGeom>
              <a:rect b="b" l="l" r="r" t="t"/>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
            <p:cNvSpPr/>
            <p:nvPr/>
          </p:nvSpPr>
          <p:spPr>
            <a:xfrm>
              <a:off x="836200" y="2646275"/>
              <a:ext cx="121400" cy="121425"/>
            </a:xfrm>
            <a:custGeom>
              <a:rect b="b" l="l" r="r" t="t"/>
              <a:pathLst>
                <a:path extrusionOk="0" h="4857"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
            <p:cNvSpPr/>
            <p:nvPr/>
          </p:nvSpPr>
          <p:spPr>
            <a:xfrm>
              <a:off x="836200" y="2796800"/>
              <a:ext cx="121400" cy="121400"/>
            </a:xfrm>
            <a:custGeom>
              <a:rect b="b" l="l" r="r" t="t"/>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
            <p:cNvSpPr/>
            <p:nvPr/>
          </p:nvSpPr>
          <p:spPr>
            <a:xfrm>
              <a:off x="836200" y="2947300"/>
              <a:ext cx="121400" cy="121425"/>
            </a:xfrm>
            <a:custGeom>
              <a:rect b="b" l="l" r="r" t="t"/>
              <a:pathLst>
                <a:path extrusionOk="0" h="4857"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
            <p:cNvSpPr/>
            <p:nvPr/>
          </p:nvSpPr>
          <p:spPr>
            <a:xfrm>
              <a:off x="836200" y="3097825"/>
              <a:ext cx="121400" cy="121400"/>
            </a:xfrm>
            <a:custGeom>
              <a:rect b="b" l="l" r="r" t="t"/>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
            <p:cNvSpPr/>
            <p:nvPr/>
          </p:nvSpPr>
          <p:spPr>
            <a:xfrm>
              <a:off x="836200" y="3248325"/>
              <a:ext cx="121400" cy="121400"/>
            </a:xfrm>
            <a:custGeom>
              <a:rect b="b" l="l" r="r" t="t"/>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
            <p:cNvSpPr/>
            <p:nvPr/>
          </p:nvSpPr>
          <p:spPr>
            <a:xfrm>
              <a:off x="836200" y="3398850"/>
              <a:ext cx="121400" cy="121400"/>
            </a:xfrm>
            <a:custGeom>
              <a:rect b="b" l="l" r="r" t="t"/>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
            <p:cNvSpPr/>
            <p:nvPr/>
          </p:nvSpPr>
          <p:spPr>
            <a:xfrm>
              <a:off x="836200" y="3549350"/>
              <a:ext cx="121400" cy="121400"/>
            </a:xfrm>
            <a:custGeom>
              <a:rect b="b" l="l" r="r" t="t"/>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
            <p:cNvSpPr/>
            <p:nvPr/>
          </p:nvSpPr>
          <p:spPr>
            <a:xfrm>
              <a:off x="836200" y="3699875"/>
              <a:ext cx="121400" cy="121400"/>
            </a:xfrm>
            <a:custGeom>
              <a:rect b="b" l="l" r="r" t="t"/>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
            <p:cNvSpPr/>
            <p:nvPr/>
          </p:nvSpPr>
          <p:spPr>
            <a:xfrm>
              <a:off x="836200" y="3850375"/>
              <a:ext cx="121400" cy="121400"/>
            </a:xfrm>
            <a:custGeom>
              <a:rect b="b" l="l" r="r" t="t"/>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
            <p:cNvSpPr/>
            <p:nvPr/>
          </p:nvSpPr>
          <p:spPr>
            <a:xfrm>
              <a:off x="836200" y="4000875"/>
              <a:ext cx="121400" cy="121425"/>
            </a:xfrm>
            <a:custGeom>
              <a:rect b="b" l="l" r="r" t="t"/>
              <a:pathLst>
                <a:path extrusionOk="0" h="4857"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
            <p:cNvSpPr/>
            <p:nvPr/>
          </p:nvSpPr>
          <p:spPr>
            <a:xfrm>
              <a:off x="836200" y="4151400"/>
              <a:ext cx="121400" cy="121400"/>
            </a:xfrm>
            <a:custGeom>
              <a:rect b="b" l="l" r="r" t="t"/>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
            <p:cNvSpPr/>
            <p:nvPr/>
          </p:nvSpPr>
          <p:spPr>
            <a:xfrm>
              <a:off x="836200" y="4301900"/>
              <a:ext cx="121400" cy="121400"/>
            </a:xfrm>
            <a:custGeom>
              <a:rect b="b" l="l" r="r" t="t"/>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
            <p:cNvSpPr/>
            <p:nvPr/>
          </p:nvSpPr>
          <p:spPr>
            <a:xfrm>
              <a:off x="836200" y="4452425"/>
              <a:ext cx="121400" cy="121400"/>
            </a:xfrm>
            <a:custGeom>
              <a:rect b="b" l="l" r="r" t="t"/>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
            <p:cNvSpPr/>
            <p:nvPr/>
          </p:nvSpPr>
          <p:spPr>
            <a:xfrm>
              <a:off x="836200" y="4602925"/>
              <a:ext cx="121400" cy="121400"/>
            </a:xfrm>
            <a:custGeom>
              <a:rect b="b" l="l" r="r" t="t"/>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
            <p:cNvSpPr/>
            <p:nvPr/>
          </p:nvSpPr>
          <p:spPr>
            <a:xfrm>
              <a:off x="836200" y="4753450"/>
              <a:ext cx="121400" cy="121400"/>
            </a:xfrm>
            <a:custGeom>
              <a:rect b="b" l="l" r="r" t="t"/>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
            <p:cNvSpPr/>
            <p:nvPr/>
          </p:nvSpPr>
          <p:spPr>
            <a:xfrm>
              <a:off x="836200" y="4903950"/>
              <a:ext cx="121400" cy="121400"/>
            </a:xfrm>
            <a:custGeom>
              <a:rect b="b" l="l" r="r" t="t"/>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
            <p:cNvSpPr/>
            <p:nvPr/>
          </p:nvSpPr>
          <p:spPr>
            <a:xfrm>
              <a:off x="836200" y="5054450"/>
              <a:ext cx="121400" cy="121425"/>
            </a:xfrm>
            <a:custGeom>
              <a:rect b="b" l="l" r="r" t="t"/>
              <a:pathLst>
                <a:path extrusionOk="0" h="4857"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
            <p:cNvSpPr/>
            <p:nvPr/>
          </p:nvSpPr>
          <p:spPr>
            <a:xfrm>
              <a:off x="836200" y="5204975"/>
              <a:ext cx="121400" cy="121400"/>
            </a:xfrm>
            <a:custGeom>
              <a:rect b="b" l="l" r="r" t="t"/>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
            <p:cNvSpPr/>
            <p:nvPr/>
          </p:nvSpPr>
          <p:spPr>
            <a:xfrm>
              <a:off x="836200" y="5355475"/>
              <a:ext cx="121400" cy="121400"/>
            </a:xfrm>
            <a:custGeom>
              <a:rect b="b" l="l" r="r" t="t"/>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
            <p:cNvSpPr/>
            <p:nvPr/>
          </p:nvSpPr>
          <p:spPr>
            <a:xfrm>
              <a:off x="986700" y="388625"/>
              <a:ext cx="121400" cy="121400"/>
            </a:xfrm>
            <a:custGeom>
              <a:rect b="b" l="l" r="r" t="t"/>
              <a:pathLst>
                <a:path extrusionOk="0" h="4856" w="4856">
                  <a:moveTo>
                    <a:pt x="0" y="0"/>
                  </a:moveTo>
                  <a:lnTo>
                    <a:pt x="0"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
            <p:cNvSpPr/>
            <p:nvPr/>
          </p:nvSpPr>
          <p:spPr>
            <a:xfrm>
              <a:off x="986700" y="539125"/>
              <a:ext cx="121400" cy="121425"/>
            </a:xfrm>
            <a:custGeom>
              <a:rect b="b" l="l" r="r" t="t"/>
              <a:pathLst>
                <a:path extrusionOk="0" h="4857"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
            <p:cNvSpPr/>
            <p:nvPr/>
          </p:nvSpPr>
          <p:spPr>
            <a:xfrm>
              <a:off x="986700" y="840150"/>
              <a:ext cx="121400" cy="121400"/>
            </a:xfrm>
            <a:custGeom>
              <a:rect b="b" l="l" r="r" t="t"/>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
            <p:cNvSpPr/>
            <p:nvPr/>
          </p:nvSpPr>
          <p:spPr>
            <a:xfrm>
              <a:off x="986700" y="1141175"/>
              <a:ext cx="121400" cy="121400"/>
            </a:xfrm>
            <a:custGeom>
              <a:rect b="b" l="l" r="r" t="t"/>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
            <p:cNvSpPr/>
            <p:nvPr/>
          </p:nvSpPr>
          <p:spPr>
            <a:xfrm>
              <a:off x="986700" y="1291700"/>
              <a:ext cx="121400" cy="121400"/>
            </a:xfrm>
            <a:custGeom>
              <a:rect b="b" l="l" r="r" t="t"/>
              <a:pathLst>
                <a:path extrusionOk="0" h="4856" w="4856">
                  <a:moveTo>
                    <a:pt x="0" y="0"/>
                  </a:moveTo>
                  <a:lnTo>
                    <a:pt x="0"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
            <p:cNvSpPr/>
            <p:nvPr/>
          </p:nvSpPr>
          <p:spPr>
            <a:xfrm>
              <a:off x="986700" y="1743225"/>
              <a:ext cx="121400" cy="121400"/>
            </a:xfrm>
            <a:custGeom>
              <a:rect b="b" l="l" r="r" t="t"/>
              <a:pathLst>
                <a:path extrusionOk="0" h="4856" w="4856">
                  <a:moveTo>
                    <a:pt x="0" y="0"/>
                  </a:moveTo>
                  <a:lnTo>
                    <a:pt x="0"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
            <p:cNvSpPr/>
            <p:nvPr/>
          </p:nvSpPr>
          <p:spPr>
            <a:xfrm>
              <a:off x="986700" y="1893725"/>
              <a:ext cx="121400" cy="121400"/>
            </a:xfrm>
            <a:custGeom>
              <a:rect b="b" l="l" r="r" t="t"/>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
            <p:cNvSpPr/>
            <p:nvPr/>
          </p:nvSpPr>
          <p:spPr>
            <a:xfrm>
              <a:off x="986700" y="2194750"/>
              <a:ext cx="121400" cy="121400"/>
            </a:xfrm>
            <a:custGeom>
              <a:rect b="b" l="l" r="r" t="t"/>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
            <p:cNvSpPr/>
            <p:nvPr/>
          </p:nvSpPr>
          <p:spPr>
            <a:xfrm>
              <a:off x="986700" y="2345275"/>
              <a:ext cx="121400" cy="121400"/>
            </a:xfrm>
            <a:custGeom>
              <a:rect b="b" l="l" r="r" t="t"/>
              <a:pathLst>
                <a:path extrusionOk="0" h="4856" w="4856">
                  <a:moveTo>
                    <a:pt x="0" y="0"/>
                  </a:moveTo>
                  <a:lnTo>
                    <a:pt x="0"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
            <p:cNvSpPr/>
            <p:nvPr/>
          </p:nvSpPr>
          <p:spPr>
            <a:xfrm>
              <a:off x="986700" y="2495775"/>
              <a:ext cx="121400" cy="121400"/>
            </a:xfrm>
            <a:custGeom>
              <a:rect b="b" l="l" r="r" t="t"/>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
            <p:cNvSpPr/>
            <p:nvPr/>
          </p:nvSpPr>
          <p:spPr>
            <a:xfrm>
              <a:off x="986700" y="2796800"/>
              <a:ext cx="121400" cy="121400"/>
            </a:xfrm>
            <a:custGeom>
              <a:rect b="b" l="l" r="r" t="t"/>
              <a:pathLst>
                <a:path extrusionOk="0" h="4856" w="4856">
                  <a:moveTo>
                    <a:pt x="0" y="0"/>
                  </a:moveTo>
                  <a:lnTo>
                    <a:pt x="0"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
            <p:cNvSpPr/>
            <p:nvPr/>
          </p:nvSpPr>
          <p:spPr>
            <a:xfrm>
              <a:off x="986700" y="2947300"/>
              <a:ext cx="121400" cy="121425"/>
            </a:xfrm>
            <a:custGeom>
              <a:rect b="b" l="l" r="r" t="t"/>
              <a:pathLst>
                <a:path extrusionOk="0" h="4857"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
            <p:cNvSpPr/>
            <p:nvPr/>
          </p:nvSpPr>
          <p:spPr>
            <a:xfrm>
              <a:off x="986700" y="3097825"/>
              <a:ext cx="121400" cy="121400"/>
            </a:xfrm>
            <a:custGeom>
              <a:rect b="b" l="l" r="r" t="t"/>
              <a:pathLst>
                <a:path extrusionOk="0" h="4856" w="4856">
                  <a:moveTo>
                    <a:pt x="0" y="0"/>
                  </a:moveTo>
                  <a:lnTo>
                    <a:pt x="0"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
            <p:cNvSpPr/>
            <p:nvPr/>
          </p:nvSpPr>
          <p:spPr>
            <a:xfrm>
              <a:off x="986700" y="3549350"/>
              <a:ext cx="121400" cy="121400"/>
            </a:xfrm>
            <a:custGeom>
              <a:rect b="b" l="l" r="r" t="t"/>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
            <p:cNvSpPr/>
            <p:nvPr/>
          </p:nvSpPr>
          <p:spPr>
            <a:xfrm>
              <a:off x="986700" y="3699875"/>
              <a:ext cx="121400" cy="121400"/>
            </a:xfrm>
            <a:custGeom>
              <a:rect b="b" l="l" r="r" t="t"/>
              <a:pathLst>
                <a:path extrusionOk="0" h="4856" w="4856">
                  <a:moveTo>
                    <a:pt x="0" y="0"/>
                  </a:moveTo>
                  <a:lnTo>
                    <a:pt x="0"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
            <p:cNvSpPr/>
            <p:nvPr/>
          </p:nvSpPr>
          <p:spPr>
            <a:xfrm>
              <a:off x="986700" y="3850375"/>
              <a:ext cx="121400" cy="121400"/>
            </a:xfrm>
            <a:custGeom>
              <a:rect b="b" l="l" r="r" t="t"/>
              <a:pathLst>
                <a:path extrusionOk="0" h="4856" w="4856">
                  <a:moveTo>
                    <a:pt x="0" y="0"/>
                  </a:moveTo>
                  <a:lnTo>
                    <a:pt x="0"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
            <p:cNvSpPr/>
            <p:nvPr/>
          </p:nvSpPr>
          <p:spPr>
            <a:xfrm>
              <a:off x="986700" y="4151400"/>
              <a:ext cx="121400" cy="121400"/>
            </a:xfrm>
            <a:custGeom>
              <a:rect b="b" l="l" r="r" t="t"/>
              <a:pathLst>
                <a:path extrusionOk="0" h="4856" w="4856">
                  <a:moveTo>
                    <a:pt x="0" y="0"/>
                  </a:moveTo>
                  <a:lnTo>
                    <a:pt x="0"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
            <p:cNvSpPr/>
            <p:nvPr/>
          </p:nvSpPr>
          <p:spPr>
            <a:xfrm>
              <a:off x="986700" y="4301900"/>
              <a:ext cx="121400" cy="121400"/>
            </a:xfrm>
            <a:custGeom>
              <a:rect b="b" l="l" r="r" t="t"/>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
            <p:cNvSpPr/>
            <p:nvPr/>
          </p:nvSpPr>
          <p:spPr>
            <a:xfrm>
              <a:off x="986700" y="4452425"/>
              <a:ext cx="121400" cy="121400"/>
            </a:xfrm>
            <a:custGeom>
              <a:rect b="b" l="l" r="r" t="t"/>
              <a:pathLst>
                <a:path extrusionOk="0" h="4856" w="4856">
                  <a:moveTo>
                    <a:pt x="0" y="0"/>
                  </a:moveTo>
                  <a:lnTo>
                    <a:pt x="0"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
            <p:cNvSpPr/>
            <p:nvPr/>
          </p:nvSpPr>
          <p:spPr>
            <a:xfrm>
              <a:off x="986700" y="4602925"/>
              <a:ext cx="121400" cy="121400"/>
            </a:xfrm>
            <a:custGeom>
              <a:rect b="b" l="l" r="r" t="t"/>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
            <p:cNvSpPr/>
            <p:nvPr/>
          </p:nvSpPr>
          <p:spPr>
            <a:xfrm>
              <a:off x="986700" y="4903950"/>
              <a:ext cx="121400" cy="121400"/>
            </a:xfrm>
            <a:custGeom>
              <a:rect b="b" l="l" r="r" t="t"/>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
            <p:cNvSpPr/>
            <p:nvPr/>
          </p:nvSpPr>
          <p:spPr>
            <a:xfrm>
              <a:off x="986700" y="5054450"/>
              <a:ext cx="121400" cy="121425"/>
            </a:xfrm>
            <a:custGeom>
              <a:rect b="b" l="l" r="r" t="t"/>
              <a:pathLst>
                <a:path extrusionOk="0" h="4857"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
            <p:cNvSpPr/>
            <p:nvPr/>
          </p:nvSpPr>
          <p:spPr>
            <a:xfrm>
              <a:off x="986700" y="5355475"/>
              <a:ext cx="121400" cy="121400"/>
            </a:xfrm>
            <a:custGeom>
              <a:rect b="b" l="l" r="r" t="t"/>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
            <p:cNvSpPr/>
            <p:nvPr/>
          </p:nvSpPr>
          <p:spPr>
            <a:xfrm>
              <a:off x="1137200" y="238125"/>
              <a:ext cx="121425" cy="121400"/>
            </a:xfrm>
            <a:custGeom>
              <a:rect b="b" l="l" r="r" t="t"/>
              <a:pathLst>
                <a:path extrusionOk="0" h="4856" w="4857">
                  <a:moveTo>
                    <a:pt x="1" y="0"/>
                  </a:moveTo>
                  <a:lnTo>
                    <a:pt x="1"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
            <p:cNvSpPr/>
            <p:nvPr/>
          </p:nvSpPr>
          <p:spPr>
            <a:xfrm>
              <a:off x="1137200" y="539125"/>
              <a:ext cx="121425" cy="121425"/>
            </a:xfrm>
            <a:custGeom>
              <a:rect b="b" l="l" r="r" t="t"/>
              <a:pathLst>
                <a:path extrusionOk="0" h="4857"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
            <p:cNvSpPr/>
            <p:nvPr/>
          </p:nvSpPr>
          <p:spPr>
            <a:xfrm>
              <a:off x="1137200" y="990675"/>
              <a:ext cx="121425" cy="121400"/>
            </a:xfrm>
            <a:custGeom>
              <a:rect b="b" l="l" r="r" t="t"/>
              <a:pathLst>
                <a:path extrusionOk="0" h="4856" w="4857">
                  <a:moveTo>
                    <a:pt x="1" y="0"/>
                  </a:moveTo>
                  <a:lnTo>
                    <a:pt x="1"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
            <p:cNvSpPr/>
            <p:nvPr/>
          </p:nvSpPr>
          <p:spPr>
            <a:xfrm>
              <a:off x="1137200" y="1141175"/>
              <a:ext cx="121425" cy="121400"/>
            </a:xfrm>
            <a:custGeom>
              <a:rect b="b" l="l" r="r" t="t"/>
              <a:pathLst>
                <a:path extrusionOk="0" h="4856"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
            <p:cNvSpPr/>
            <p:nvPr/>
          </p:nvSpPr>
          <p:spPr>
            <a:xfrm>
              <a:off x="1137200" y="1442200"/>
              <a:ext cx="121425" cy="121400"/>
            </a:xfrm>
            <a:custGeom>
              <a:rect b="b" l="l" r="r" t="t"/>
              <a:pathLst>
                <a:path extrusionOk="0" h="4856" w="4857">
                  <a:moveTo>
                    <a:pt x="1" y="0"/>
                  </a:moveTo>
                  <a:lnTo>
                    <a:pt x="1"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
            <p:cNvSpPr/>
            <p:nvPr/>
          </p:nvSpPr>
          <p:spPr>
            <a:xfrm>
              <a:off x="1137200" y="1592700"/>
              <a:ext cx="121425" cy="121425"/>
            </a:xfrm>
            <a:custGeom>
              <a:rect b="b" l="l" r="r" t="t"/>
              <a:pathLst>
                <a:path extrusionOk="0" h="4857"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
            <p:cNvSpPr/>
            <p:nvPr/>
          </p:nvSpPr>
          <p:spPr>
            <a:xfrm>
              <a:off x="1137200" y="2194750"/>
              <a:ext cx="121425" cy="121400"/>
            </a:xfrm>
            <a:custGeom>
              <a:rect b="b" l="l" r="r" t="t"/>
              <a:pathLst>
                <a:path extrusionOk="0" h="4856"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
            <p:cNvSpPr/>
            <p:nvPr/>
          </p:nvSpPr>
          <p:spPr>
            <a:xfrm>
              <a:off x="1137200" y="2345275"/>
              <a:ext cx="121425" cy="121400"/>
            </a:xfrm>
            <a:custGeom>
              <a:rect b="b" l="l" r="r" t="t"/>
              <a:pathLst>
                <a:path extrusionOk="0" h="4856" w="4857">
                  <a:moveTo>
                    <a:pt x="1" y="0"/>
                  </a:moveTo>
                  <a:lnTo>
                    <a:pt x="1"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
            <p:cNvSpPr/>
            <p:nvPr/>
          </p:nvSpPr>
          <p:spPr>
            <a:xfrm>
              <a:off x="1137200" y="2495775"/>
              <a:ext cx="121425" cy="121400"/>
            </a:xfrm>
            <a:custGeom>
              <a:rect b="b" l="l" r="r" t="t"/>
              <a:pathLst>
                <a:path extrusionOk="0" h="4856"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
            <p:cNvSpPr/>
            <p:nvPr/>
          </p:nvSpPr>
          <p:spPr>
            <a:xfrm>
              <a:off x="1137200" y="2646275"/>
              <a:ext cx="121425" cy="121425"/>
            </a:xfrm>
            <a:custGeom>
              <a:rect b="b" l="l" r="r" t="t"/>
              <a:pathLst>
                <a:path extrusionOk="0" h="4857"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
            <p:cNvSpPr/>
            <p:nvPr/>
          </p:nvSpPr>
          <p:spPr>
            <a:xfrm>
              <a:off x="1137200" y="2947300"/>
              <a:ext cx="121425" cy="121425"/>
            </a:xfrm>
            <a:custGeom>
              <a:rect b="b" l="l" r="r" t="t"/>
              <a:pathLst>
                <a:path extrusionOk="0" h="4857"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
            <p:cNvSpPr/>
            <p:nvPr/>
          </p:nvSpPr>
          <p:spPr>
            <a:xfrm>
              <a:off x="1137200" y="3248325"/>
              <a:ext cx="121425" cy="121400"/>
            </a:xfrm>
            <a:custGeom>
              <a:rect b="b" l="l" r="r" t="t"/>
              <a:pathLst>
                <a:path extrusionOk="0" h="4856"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
            <p:cNvSpPr/>
            <p:nvPr/>
          </p:nvSpPr>
          <p:spPr>
            <a:xfrm>
              <a:off x="1137200" y="3398850"/>
              <a:ext cx="121425" cy="121400"/>
            </a:xfrm>
            <a:custGeom>
              <a:rect b="b" l="l" r="r" t="t"/>
              <a:pathLst>
                <a:path extrusionOk="0" h="4856" w="4857">
                  <a:moveTo>
                    <a:pt x="1" y="0"/>
                  </a:moveTo>
                  <a:lnTo>
                    <a:pt x="1"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
            <p:cNvSpPr/>
            <p:nvPr/>
          </p:nvSpPr>
          <p:spPr>
            <a:xfrm>
              <a:off x="1137200" y="3699875"/>
              <a:ext cx="121425" cy="121400"/>
            </a:xfrm>
            <a:custGeom>
              <a:rect b="b" l="l" r="r" t="t"/>
              <a:pathLst>
                <a:path extrusionOk="0" h="4856" w="4857">
                  <a:moveTo>
                    <a:pt x="1" y="0"/>
                  </a:moveTo>
                  <a:lnTo>
                    <a:pt x="1"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
            <p:cNvSpPr/>
            <p:nvPr/>
          </p:nvSpPr>
          <p:spPr>
            <a:xfrm>
              <a:off x="1137200" y="3850375"/>
              <a:ext cx="121425" cy="121400"/>
            </a:xfrm>
            <a:custGeom>
              <a:rect b="b" l="l" r="r" t="t"/>
              <a:pathLst>
                <a:path extrusionOk="0" h="4856" w="4857">
                  <a:moveTo>
                    <a:pt x="1" y="0"/>
                  </a:moveTo>
                  <a:lnTo>
                    <a:pt x="1"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
            <p:cNvSpPr/>
            <p:nvPr/>
          </p:nvSpPr>
          <p:spPr>
            <a:xfrm>
              <a:off x="1137200" y="4000875"/>
              <a:ext cx="121425" cy="121425"/>
            </a:xfrm>
            <a:custGeom>
              <a:rect b="b" l="l" r="r" t="t"/>
              <a:pathLst>
                <a:path extrusionOk="0" h="4857"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
            <p:cNvSpPr/>
            <p:nvPr/>
          </p:nvSpPr>
          <p:spPr>
            <a:xfrm>
              <a:off x="1137200" y="4151400"/>
              <a:ext cx="121425" cy="121400"/>
            </a:xfrm>
            <a:custGeom>
              <a:rect b="b" l="l" r="r" t="t"/>
              <a:pathLst>
                <a:path extrusionOk="0" h="4856" w="4857">
                  <a:moveTo>
                    <a:pt x="1" y="0"/>
                  </a:moveTo>
                  <a:lnTo>
                    <a:pt x="1"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
            <p:cNvSpPr/>
            <p:nvPr/>
          </p:nvSpPr>
          <p:spPr>
            <a:xfrm>
              <a:off x="1137200" y="4602925"/>
              <a:ext cx="121425" cy="121400"/>
            </a:xfrm>
            <a:custGeom>
              <a:rect b="b" l="l" r="r" t="t"/>
              <a:pathLst>
                <a:path extrusionOk="0" h="4856"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
            <p:cNvSpPr/>
            <p:nvPr/>
          </p:nvSpPr>
          <p:spPr>
            <a:xfrm>
              <a:off x="1137200" y="4753450"/>
              <a:ext cx="121425" cy="121400"/>
            </a:xfrm>
            <a:custGeom>
              <a:rect b="b" l="l" r="r" t="t"/>
              <a:pathLst>
                <a:path extrusionOk="0" h="4856" w="4857">
                  <a:moveTo>
                    <a:pt x="1" y="0"/>
                  </a:moveTo>
                  <a:lnTo>
                    <a:pt x="1"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
            <p:cNvSpPr/>
            <p:nvPr/>
          </p:nvSpPr>
          <p:spPr>
            <a:xfrm>
              <a:off x="1137200" y="5054450"/>
              <a:ext cx="121425" cy="121425"/>
            </a:xfrm>
            <a:custGeom>
              <a:rect b="b" l="l" r="r" t="t"/>
              <a:pathLst>
                <a:path extrusionOk="0" h="4857"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
            <p:cNvSpPr/>
            <p:nvPr/>
          </p:nvSpPr>
          <p:spPr>
            <a:xfrm>
              <a:off x="1137200" y="5204975"/>
              <a:ext cx="121425" cy="121400"/>
            </a:xfrm>
            <a:custGeom>
              <a:rect b="b" l="l" r="r" t="t"/>
              <a:pathLst>
                <a:path extrusionOk="0" h="4856" w="4857">
                  <a:moveTo>
                    <a:pt x="1" y="0"/>
                  </a:moveTo>
                  <a:lnTo>
                    <a:pt x="1"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
            <p:cNvSpPr/>
            <p:nvPr/>
          </p:nvSpPr>
          <p:spPr>
            <a:xfrm>
              <a:off x="1137200" y="5355475"/>
              <a:ext cx="121425" cy="121400"/>
            </a:xfrm>
            <a:custGeom>
              <a:rect b="b" l="l" r="r" t="t"/>
              <a:pathLst>
                <a:path extrusionOk="0" h="4856"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8" name="Google Shape;1128;p4"/>
          <p:cNvGrpSpPr/>
          <p:nvPr/>
        </p:nvGrpSpPr>
        <p:grpSpPr>
          <a:xfrm rot="10800000">
            <a:off x="6659535" y="28698"/>
            <a:ext cx="2309844" cy="5086302"/>
            <a:chOff x="986700" y="238125"/>
            <a:chExt cx="2379075" cy="5238750"/>
          </a:xfrm>
        </p:grpSpPr>
        <p:sp>
          <p:nvSpPr>
            <p:cNvPr id="1129" name="Google Shape;1129;p4"/>
            <p:cNvSpPr/>
            <p:nvPr/>
          </p:nvSpPr>
          <p:spPr>
            <a:xfrm>
              <a:off x="986700" y="2381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
            <p:cNvSpPr/>
            <p:nvPr/>
          </p:nvSpPr>
          <p:spPr>
            <a:xfrm>
              <a:off x="986700" y="6896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
            <p:cNvSpPr/>
            <p:nvPr/>
          </p:nvSpPr>
          <p:spPr>
            <a:xfrm>
              <a:off x="986700" y="9906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
            <p:cNvSpPr/>
            <p:nvPr/>
          </p:nvSpPr>
          <p:spPr>
            <a:xfrm>
              <a:off x="986700" y="14422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
            <p:cNvSpPr/>
            <p:nvPr/>
          </p:nvSpPr>
          <p:spPr>
            <a:xfrm>
              <a:off x="986700" y="15927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
            <p:cNvSpPr/>
            <p:nvPr/>
          </p:nvSpPr>
          <p:spPr>
            <a:xfrm>
              <a:off x="986700" y="20442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
            <p:cNvSpPr/>
            <p:nvPr/>
          </p:nvSpPr>
          <p:spPr>
            <a:xfrm>
              <a:off x="986700" y="26462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
            <p:cNvSpPr/>
            <p:nvPr/>
          </p:nvSpPr>
          <p:spPr>
            <a:xfrm>
              <a:off x="986700" y="32483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
            <p:cNvSpPr/>
            <p:nvPr/>
          </p:nvSpPr>
          <p:spPr>
            <a:xfrm>
              <a:off x="986700" y="33988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
            <p:cNvSpPr/>
            <p:nvPr/>
          </p:nvSpPr>
          <p:spPr>
            <a:xfrm>
              <a:off x="986700" y="40008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
            <p:cNvSpPr/>
            <p:nvPr/>
          </p:nvSpPr>
          <p:spPr>
            <a:xfrm>
              <a:off x="986700" y="47534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
            <p:cNvSpPr/>
            <p:nvPr/>
          </p:nvSpPr>
          <p:spPr>
            <a:xfrm>
              <a:off x="986700" y="52049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
            <p:cNvSpPr/>
            <p:nvPr/>
          </p:nvSpPr>
          <p:spPr>
            <a:xfrm>
              <a:off x="1137200" y="3886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
            <p:cNvSpPr/>
            <p:nvPr/>
          </p:nvSpPr>
          <p:spPr>
            <a:xfrm>
              <a:off x="1137200" y="6896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
            <p:cNvSpPr/>
            <p:nvPr/>
          </p:nvSpPr>
          <p:spPr>
            <a:xfrm>
              <a:off x="1137200" y="8401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
            <p:cNvSpPr/>
            <p:nvPr/>
          </p:nvSpPr>
          <p:spPr>
            <a:xfrm>
              <a:off x="1137200" y="129170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
            <p:cNvSpPr/>
            <p:nvPr/>
          </p:nvSpPr>
          <p:spPr>
            <a:xfrm>
              <a:off x="1137200" y="17432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
            <p:cNvSpPr/>
            <p:nvPr/>
          </p:nvSpPr>
          <p:spPr>
            <a:xfrm>
              <a:off x="1137200" y="18937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
            <p:cNvSpPr/>
            <p:nvPr/>
          </p:nvSpPr>
          <p:spPr>
            <a:xfrm>
              <a:off x="1137200" y="20442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
            <p:cNvSpPr/>
            <p:nvPr/>
          </p:nvSpPr>
          <p:spPr>
            <a:xfrm>
              <a:off x="1137200" y="27968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
            <p:cNvSpPr/>
            <p:nvPr/>
          </p:nvSpPr>
          <p:spPr>
            <a:xfrm>
              <a:off x="1137200" y="30978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
            <p:cNvSpPr/>
            <p:nvPr/>
          </p:nvSpPr>
          <p:spPr>
            <a:xfrm>
              <a:off x="1137200" y="35493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
            <p:cNvSpPr/>
            <p:nvPr/>
          </p:nvSpPr>
          <p:spPr>
            <a:xfrm>
              <a:off x="1137200" y="430190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
            <p:cNvSpPr/>
            <p:nvPr/>
          </p:nvSpPr>
          <p:spPr>
            <a:xfrm>
              <a:off x="1137200" y="44524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
            <p:cNvSpPr/>
            <p:nvPr/>
          </p:nvSpPr>
          <p:spPr>
            <a:xfrm>
              <a:off x="1137200" y="49039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
            <p:cNvSpPr/>
            <p:nvPr/>
          </p:nvSpPr>
          <p:spPr>
            <a:xfrm>
              <a:off x="1287725" y="2381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
            <p:cNvSpPr/>
            <p:nvPr/>
          </p:nvSpPr>
          <p:spPr>
            <a:xfrm>
              <a:off x="1287725" y="53912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
            <p:cNvSpPr/>
            <p:nvPr/>
          </p:nvSpPr>
          <p:spPr>
            <a:xfrm>
              <a:off x="1287725" y="99067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
            <p:cNvSpPr/>
            <p:nvPr/>
          </p:nvSpPr>
          <p:spPr>
            <a:xfrm>
              <a:off x="1287725" y="114117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
            <p:cNvSpPr/>
            <p:nvPr/>
          </p:nvSpPr>
          <p:spPr>
            <a:xfrm>
              <a:off x="1287725" y="14422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
            <p:cNvSpPr/>
            <p:nvPr/>
          </p:nvSpPr>
          <p:spPr>
            <a:xfrm>
              <a:off x="1287725" y="159270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
            <p:cNvSpPr/>
            <p:nvPr/>
          </p:nvSpPr>
          <p:spPr>
            <a:xfrm>
              <a:off x="1287725" y="21947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
            <p:cNvSpPr/>
            <p:nvPr/>
          </p:nvSpPr>
          <p:spPr>
            <a:xfrm>
              <a:off x="1287725" y="234527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
            <p:cNvSpPr/>
            <p:nvPr/>
          </p:nvSpPr>
          <p:spPr>
            <a:xfrm>
              <a:off x="1287725" y="264627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
            <p:cNvSpPr/>
            <p:nvPr/>
          </p:nvSpPr>
          <p:spPr>
            <a:xfrm>
              <a:off x="1287725" y="27968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
            <p:cNvSpPr/>
            <p:nvPr/>
          </p:nvSpPr>
          <p:spPr>
            <a:xfrm>
              <a:off x="1287725" y="30978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
            <p:cNvSpPr/>
            <p:nvPr/>
          </p:nvSpPr>
          <p:spPr>
            <a:xfrm>
              <a:off x="1287725" y="32483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
            <p:cNvSpPr/>
            <p:nvPr/>
          </p:nvSpPr>
          <p:spPr>
            <a:xfrm>
              <a:off x="1287725" y="33988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
            <p:cNvSpPr/>
            <p:nvPr/>
          </p:nvSpPr>
          <p:spPr>
            <a:xfrm>
              <a:off x="1287725" y="35493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
            <p:cNvSpPr/>
            <p:nvPr/>
          </p:nvSpPr>
          <p:spPr>
            <a:xfrm>
              <a:off x="1287725" y="400087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
            <p:cNvSpPr/>
            <p:nvPr/>
          </p:nvSpPr>
          <p:spPr>
            <a:xfrm>
              <a:off x="1287725" y="41514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
            <p:cNvSpPr/>
            <p:nvPr/>
          </p:nvSpPr>
          <p:spPr>
            <a:xfrm>
              <a:off x="1287725" y="430190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
            <p:cNvSpPr/>
            <p:nvPr/>
          </p:nvSpPr>
          <p:spPr>
            <a:xfrm>
              <a:off x="1287725" y="46029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
            <p:cNvSpPr/>
            <p:nvPr/>
          </p:nvSpPr>
          <p:spPr>
            <a:xfrm>
              <a:off x="1287725" y="49039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
            <p:cNvSpPr/>
            <p:nvPr/>
          </p:nvSpPr>
          <p:spPr>
            <a:xfrm>
              <a:off x="1287725" y="535547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
            <p:cNvSpPr/>
            <p:nvPr/>
          </p:nvSpPr>
          <p:spPr>
            <a:xfrm>
              <a:off x="1438225" y="23812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
            <p:cNvSpPr/>
            <p:nvPr/>
          </p:nvSpPr>
          <p:spPr>
            <a:xfrm>
              <a:off x="1438225" y="53912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
            <p:cNvSpPr/>
            <p:nvPr/>
          </p:nvSpPr>
          <p:spPr>
            <a:xfrm>
              <a:off x="1438225" y="6896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
            <p:cNvSpPr/>
            <p:nvPr/>
          </p:nvSpPr>
          <p:spPr>
            <a:xfrm>
              <a:off x="1438225" y="8401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
            <p:cNvSpPr/>
            <p:nvPr/>
          </p:nvSpPr>
          <p:spPr>
            <a:xfrm>
              <a:off x="1438225" y="99067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
            <p:cNvSpPr/>
            <p:nvPr/>
          </p:nvSpPr>
          <p:spPr>
            <a:xfrm>
              <a:off x="1438225" y="11411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
            <p:cNvSpPr/>
            <p:nvPr/>
          </p:nvSpPr>
          <p:spPr>
            <a:xfrm>
              <a:off x="1438225" y="129170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
            <p:cNvSpPr/>
            <p:nvPr/>
          </p:nvSpPr>
          <p:spPr>
            <a:xfrm>
              <a:off x="1438225" y="14422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
            <p:cNvSpPr/>
            <p:nvPr/>
          </p:nvSpPr>
          <p:spPr>
            <a:xfrm>
              <a:off x="1438225" y="159270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
            <p:cNvSpPr/>
            <p:nvPr/>
          </p:nvSpPr>
          <p:spPr>
            <a:xfrm>
              <a:off x="1438225" y="174322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
            <p:cNvSpPr/>
            <p:nvPr/>
          </p:nvSpPr>
          <p:spPr>
            <a:xfrm>
              <a:off x="1438225" y="189372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
            <p:cNvSpPr/>
            <p:nvPr/>
          </p:nvSpPr>
          <p:spPr>
            <a:xfrm>
              <a:off x="1438225" y="20442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
            <p:cNvSpPr/>
            <p:nvPr/>
          </p:nvSpPr>
          <p:spPr>
            <a:xfrm>
              <a:off x="1438225" y="21947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
            <p:cNvSpPr/>
            <p:nvPr/>
          </p:nvSpPr>
          <p:spPr>
            <a:xfrm>
              <a:off x="1438225" y="24957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
            <p:cNvSpPr/>
            <p:nvPr/>
          </p:nvSpPr>
          <p:spPr>
            <a:xfrm>
              <a:off x="1438225" y="264627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
            <p:cNvSpPr/>
            <p:nvPr/>
          </p:nvSpPr>
          <p:spPr>
            <a:xfrm>
              <a:off x="1438225" y="294730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
            <p:cNvSpPr/>
            <p:nvPr/>
          </p:nvSpPr>
          <p:spPr>
            <a:xfrm>
              <a:off x="1438225" y="309782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
            <p:cNvSpPr/>
            <p:nvPr/>
          </p:nvSpPr>
          <p:spPr>
            <a:xfrm>
              <a:off x="1438225" y="324832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
            <p:cNvSpPr/>
            <p:nvPr/>
          </p:nvSpPr>
          <p:spPr>
            <a:xfrm>
              <a:off x="1438225" y="33988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
            <p:cNvSpPr/>
            <p:nvPr/>
          </p:nvSpPr>
          <p:spPr>
            <a:xfrm>
              <a:off x="1438225" y="35493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
            <p:cNvSpPr/>
            <p:nvPr/>
          </p:nvSpPr>
          <p:spPr>
            <a:xfrm>
              <a:off x="1438225" y="369987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
            <p:cNvSpPr/>
            <p:nvPr/>
          </p:nvSpPr>
          <p:spPr>
            <a:xfrm>
              <a:off x="1438225" y="385037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
            <p:cNvSpPr/>
            <p:nvPr/>
          </p:nvSpPr>
          <p:spPr>
            <a:xfrm>
              <a:off x="1438225" y="400087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
            <p:cNvSpPr/>
            <p:nvPr/>
          </p:nvSpPr>
          <p:spPr>
            <a:xfrm>
              <a:off x="1438225" y="430190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
            <p:cNvSpPr/>
            <p:nvPr/>
          </p:nvSpPr>
          <p:spPr>
            <a:xfrm>
              <a:off x="1438225" y="445242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
            <p:cNvSpPr/>
            <p:nvPr/>
          </p:nvSpPr>
          <p:spPr>
            <a:xfrm>
              <a:off x="1438225" y="460292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
            <p:cNvSpPr/>
            <p:nvPr/>
          </p:nvSpPr>
          <p:spPr>
            <a:xfrm>
              <a:off x="1438225" y="4753450"/>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
            <p:cNvSpPr/>
            <p:nvPr/>
          </p:nvSpPr>
          <p:spPr>
            <a:xfrm>
              <a:off x="1438225" y="49039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
            <p:cNvSpPr/>
            <p:nvPr/>
          </p:nvSpPr>
          <p:spPr>
            <a:xfrm>
              <a:off x="1438225" y="5054450"/>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
            <p:cNvSpPr/>
            <p:nvPr/>
          </p:nvSpPr>
          <p:spPr>
            <a:xfrm>
              <a:off x="1438225" y="5204975"/>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
            <p:cNvSpPr/>
            <p:nvPr/>
          </p:nvSpPr>
          <p:spPr>
            <a:xfrm>
              <a:off x="1438225" y="53554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
            <p:cNvSpPr/>
            <p:nvPr/>
          </p:nvSpPr>
          <p:spPr>
            <a:xfrm>
              <a:off x="1588750" y="2381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
            <p:cNvSpPr/>
            <p:nvPr/>
          </p:nvSpPr>
          <p:spPr>
            <a:xfrm>
              <a:off x="1588750" y="8401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
            <p:cNvSpPr/>
            <p:nvPr/>
          </p:nvSpPr>
          <p:spPr>
            <a:xfrm>
              <a:off x="1588750" y="99067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
            <p:cNvSpPr/>
            <p:nvPr/>
          </p:nvSpPr>
          <p:spPr>
            <a:xfrm>
              <a:off x="1588750" y="14422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
            <p:cNvSpPr/>
            <p:nvPr/>
          </p:nvSpPr>
          <p:spPr>
            <a:xfrm>
              <a:off x="1588750" y="174322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
            <p:cNvSpPr/>
            <p:nvPr/>
          </p:nvSpPr>
          <p:spPr>
            <a:xfrm>
              <a:off x="1588750" y="21947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
            <p:cNvSpPr/>
            <p:nvPr/>
          </p:nvSpPr>
          <p:spPr>
            <a:xfrm>
              <a:off x="1588750" y="249577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
            <p:cNvSpPr/>
            <p:nvPr/>
          </p:nvSpPr>
          <p:spPr>
            <a:xfrm>
              <a:off x="1588750" y="27968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
            <p:cNvSpPr/>
            <p:nvPr/>
          </p:nvSpPr>
          <p:spPr>
            <a:xfrm>
              <a:off x="1588750" y="2947300"/>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
            <p:cNvSpPr/>
            <p:nvPr/>
          </p:nvSpPr>
          <p:spPr>
            <a:xfrm>
              <a:off x="1588750" y="32483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
            <p:cNvSpPr/>
            <p:nvPr/>
          </p:nvSpPr>
          <p:spPr>
            <a:xfrm>
              <a:off x="1588750" y="33988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
            <p:cNvSpPr/>
            <p:nvPr/>
          </p:nvSpPr>
          <p:spPr>
            <a:xfrm>
              <a:off x="1588750" y="369987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
            <p:cNvSpPr/>
            <p:nvPr/>
          </p:nvSpPr>
          <p:spPr>
            <a:xfrm>
              <a:off x="1588750" y="385037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
            <p:cNvSpPr/>
            <p:nvPr/>
          </p:nvSpPr>
          <p:spPr>
            <a:xfrm>
              <a:off x="1588750" y="4151400"/>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
            <p:cNvSpPr/>
            <p:nvPr/>
          </p:nvSpPr>
          <p:spPr>
            <a:xfrm>
              <a:off x="1588750" y="430190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
            <p:cNvSpPr/>
            <p:nvPr/>
          </p:nvSpPr>
          <p:spPr>
            <a:xfrm>
              <a:off x="1588750" y="4452425"/>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
            <p:cNvSpPr/>
            <p:nvPr/>
          </p:nvSpPr>
          <p:spPr>
            <a:xfrm>
              <a:off x="1588750" y="4602925"/>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
            <p:cNvSpPr/>
            <p:nvPr/>
          </p:nvSpPr>
          <p:spPr>
            <a:xfrm>
              <a:off x="1588750" y="4903950"/>
              <a:ext cx="121400" cy="121400"/>
            </a:xfrm>
            <a:custGeom>
              <a:rect b="b" l="l" r="r" t="t"/>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
            <p:cNvSpPr/>
            <p:nvPr/>
          </p:nvSpPr>
          <p:spPr>
            <a:xfrm>
              <a:off x="1588750" y="520497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
            <p:cNvSpPr/>
            <p:nvPr/>
          </p:nvSpPr>
          <p:spPr>
            <a:xfrm>
              <a:off x="1739250" y="23812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4"/>
            <p:cNvSpPr/>
            <p:nvPr/>
          </p:nvSpPr>
          <p:spPr>
            <a:xfrm>
              <a:off x="1739250" y="8401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
            <p:cNvSpPr/>
            <p:nvPr/>
          </p:nvSpPr>
          <p:spPr>
            <a:xfrm>
              <a:off x="1739250" y="11411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
            <p:cNvSpPr/>
            <p:nvPr/>
          </p:nvSpPr>
          <p:spPr>
            <a:xfrm>
              <a:off x="1739250" y="14422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
            <p:cNvSpPr/>
            <p:nvPr/>
          </p:nvSpPr>
          <p:spPr>
            <a:xfrm>
              <a:off x="1739250" y="189372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
            <p:cNvSpPr/>
            <p:nvPr/>
          </p:nvSpPr>
          <p:spPr>
            <a:xfrm>
              <a:off x="1739250" y="24957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
            <p:cNvSpPr/>
            <p:nvPr/>
          </p:nvSpPr>
          <p:spPr>
            <a:xfrm>
              <a:off x="1739250" y="2646275"/>
              <a:ext cx="121400" cy="121425"/>
            </a:xfrm>
            <a:custGeom>
              <a:rect b="b" l="l" r="r" t="t"/>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
            <p:cNvSpPr/>
            <p:nvPr/>
          </p:nvSpPr>
          <p:spPr>
            <a:xfrm>
              <a:off x="1739250" y="3699875"/>
              <a:ext cx="121400" cy="121400"/>
            </a:xfrm>
            <a:custGeom>
              <a:rect b="b" l="l" r="r" t="t"/>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
            <p:cNvSpPr/>
            <p:nvPr/>
          </p:nvSpPr>
          <p:spPr>
            <a:xfrm>
              <a:off x="1739250" y="4151400"/>
              <a:ext cx="121400" cy="121400"/>
            </a:xfrm>
            <a:custGeom>
              <a:rect b="b" l="l" r="r" t="t"/>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
            <p:cNvSpPr/>
            <p:nvPr/>
          </p:nvSpPr>
          <p:spPr>
            <a:xfrm>
              <a:off x="1739250" y="4903950"/>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
            <p:cNvSpPr/>
            <p:nvPr/>
          </p:nvSpPr>
          <p:spPr>
            <a:xfrm>
              <a:off x="1739250" y="5355475"/>
              <a:ext cx="121400" cy="121400"/>
            </a:xfrm>
            <a:custGeom>
              <a:rect b="b" l="l" r="r" t="t"/>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
            <p:cNvSpPr/>
            <p:nvPr/>
          </p:nvSpPr>
          <p:spPr>
            <a:xfrm>
              <a:off x="1889750" y="3886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
            <p:cNvSpPr/>
            <p:nvPr/>
          </p:nvSpPr>
          <p:spPr>
            <a:xfrm>
              <a:off x="1889750" y="8401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
            <p:cNvSpPr/>
            <p:nvPr/>
          </p:nvSpPr>
          <p:spPr>
            <a:xfrm>
              <a:off x="1889750" y="33988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
            <p:cNvSpPr/>
            <p:nvPr/>
          </p:nvSpPr>
          <p:spPr>
            <a:xfrm>
              <a:off x="1889750" y="46029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
            <p:cNvSpPr/>
            <p:nvPr/>
          </p:nvSpPr>
          <p:spPr>
            <a:xfrm>
              <a:off x="1889750" y="52049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
            <p:cNvSpPr/>
            <p:nvPr/>
          </p:nvSpPr>
          <p:spPr>
            <a:xfrm>
              <a:off x="2040275" y="6896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
            <p:cNvSpPr/>
            <p:nvPr/>
          </p:nvSpPr>
          <p:spPr>
            <a:xfrm>
              <a:off x="2040275" y="18937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
            <p:cNvSpPr/>
            <p:nvPr/>
          </p:nvSpPr>
          <p:spPr>
            <a:xfrm>
              <a:off x="2040275" y="27968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
            <p:cNvSpPr/>
            <p:nvPr/>
          </p:nvSpPr>
          <p:spPr>
            <a:xfrm>
              <a:off x="2190775" y="505445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
            <p:cNvSpPr/>
            <p:nvPr/>
          </p:nvSpPr>
          <p:spPr>
            <a:xfrm>
              <a:off x="2341300" y="4753450"/>
              <a:ext cx="121400" cy="121400"/>
            </a:xfrm>
            <a:custGeom>
              <a:rect b="b" l="l" r="r" t="t"/>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
            <p:cNvSpPr/>
            <p:nvPr/>
          </p:nvSpPr>
          <p:spPr>
            <a:xfrm>
              <a:off x="2642325" y="2646275"/>
              <a:ext cx="121400" cy="121425"/>
            </a:xfrm>
            <a:custGeom>
              <a:rect b="b" l="l" r="r" t="t"/>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
            <p:cNvSpPr/>
            <p:nvPr/>
          </p:nvSpPr>
          <p:spPr>
            <a:xfrm>
              <a:off x="2642325" y="5204975"/>
              <a:ext cx="121400" cy="121400"/>
            </a:xfrm>
            <a:custGeom>
              <a:rect b="b" l="l" r="r" t="t"/>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
            <p:cNvSpPr/>
            <p:nvPr/>
          </p:nvSpPr>
          <p:spPr>
            <a:xfrm>
              <a:off x="3244350" y="9906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8" name="Google Shape;1248;p4"/>
          <p:cNvGrpSpPr/>
          <p:nvPr/>
        </p:nvGrpSpPr>
        <p:grpSpPr>
          <a:xfrm rot="10800000">
            <a:off x="6367294" y="28698"/>
            <a:ext cx="2017554" cy="5086302"/>
            <a:chOff x="1588750" y="238125"/>
            <a:chExt cx="2078025" cy="5238750"/>
          </a:xfrm>
        </p:grpSpPr>
        <p:sp>
          <p:nvSpPr>
            <p:cNvPr id="1249" name="Google Shape;1249;p4"/>
            <p:cNvSpPr/>
            <p:nvPr/>
          </p:nvSpPr>
          <p:spPr>
            <a:xfrm>
              <a:off x="1588750"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
            <p:cNvSpPr/>
            <p:nvPr/>
          </p:nvSpPr>
          <p:spPr>
            <a:xfrm>
              <a:off x="1588750"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
            <p:cNvSpPr/>
            <p:nvPr/>
          </p:nvSpPr>
          <p:spPr>
            <a:xfrm>
              <a:off x="1588750" y="26462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
            <p:cNvSpPr/>
            <p:nvPr/>
          </p:nvSpPr>
          <p:spPr>
            <a:xfrm>
              <a:off x="1588750" y="40008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
            <p:cNvSpPr/>
            <p:nvPr/>
          </p:nvSpPr>
          <p:spPr>
            <a:xfrm>
              <a:off x="1588750" y="47534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
            <p:cNvSpPr/>
            <p:nvPr/>
          </p:nvSpPr>
          <p:spPr>
            <a:xfrm>
              <a:off x="1588750"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
            <p:cNvSpPr/>
            <p:nvPr/>
          </p:nvSpPr>
          <p:spPr>
            <a:xfrm>
              <a:off x="1739250" y="53912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
            <p:cNvSpPr/>
            <p:nvPr/>
          </p:nvSpPr>
          <p:spPr>
            <a:xfrm>
              <a:off x="1739250"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
            <p:cNvSpPr/>
            <p:nvPr/>
          </p:nvSpPr>
          <p:spPr>
            <a:xfrm>
              <a:off x="1739250" y="27968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
            <p:cNvSpPr/>
            <p:nvPr/>
          </p:nvSpPr>
          <p:spPr>
            <a:xfrm>
              <a:off x="1739250" y="33988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
            <p:cNvSpPr/>
            <p:nvPr/>
          </p:nvSpPr>
          <p:spPr>
            <a:xfrm>
              <a:off x="1739250"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
            <p:cNvSpPr/>
            <p:nvPr/>
          </p:nvSpPr>
          <p:spPr>
            <a:xfrm>
              <a:off x="1739250"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
            <p:cNvSpPr/>
            <p:nvPr/>
          </p:nvSpPr>
          <p:spPr>
            <a:xfrm>
              <a:off x="1739250" y="52049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
            <p:cNvSpPr/>
            <p:nvPr/>
          </p:nvSpPr>
          <p:spPr>
            <a:xfrm>
              <a:off x="1889750" y="2381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
            <p:cNvSpPr/>
            <p:nvPr/>
          </p:nvSpPr>
          <p:spPr>
            <a:xfrm>
              <a:off x="1889750" y="14422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
            <p:cNvSpPr/>
            <p:nvPr/>
          </p:nvSpPr>
          <p:spPr>
            <a:xfrm>
              <a:off x="1889750" y="17432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
            <p:cNvSpPr/>
            <p:nvPr/>
          </p:nvSpPr>
          <p:spPr>
            <a:xfrm>
              <a:off x="1889750" y="18937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
            <p:cNvSpPr/>
            <p:nvPr/>
          </p:nvSpPr>
          <p:spPr>
            <a:xfrm>
              <a:off x="1889750"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
            <p:cNvSpPr/>
            <p:nvPr/>
          </p:nvSpPr>
          <p:spPr>
            <a:xfrm>
              <a:off x="1889750" y="21947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
            <p:cNvSpPr/>
            <p:nvPr/>
          </p:nvSpPr>
          <p:spPr>
            <a:xfrm>
              <a:off x="1889750"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
            <p:cNvSpPr/>
            <p:nvPr/>
          </p:nvSpPr>
          <p:spPr>
            <a:xfrm>
              <a:off x="1889750" y="24957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
            <p:cNvSpPr/>
            <p:nvPr/>
          </p:nvSpPr>
          <p:spPr>
            <a:xfrm>
              <a:off x="1889750" y="264627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
            <p:cNvSpPr/>
            <p:nvPr/>
          </p:nvSpPr>
          <p:spPr>
            <a:xfrm>
              <a:off x="1889750"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
            <p:cNvSpPr/>
            <p:nvPr/>
          </p:nvSpPr>
          <p:spPr>
            <a:xfrm>
              <a:off x="1889750" y="29473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
            <p:cNvSpPr/>
            <p:nvPr/>
          </p:nvSpPr>
          <p:spPr>
            <a:xfrm>
              <a:off x="1889750"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
            <p:cNvSpPr/>
            <p:nvPr/>
          </p:nvSpPr>
          <p:spPr>
            <a:xfrm>
              <a:off x="1889750" y="38503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
            <p:cNvSpPr/>
            <p:nvPr/>
          </p:nvSpPr>
          <p:spPr>
            <a:xfrm>
              <a:off x="1889750" y="400087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
            <p:cNvSpPr/>
            <p:nvPr/>
          </p:nvSpPr>
          <p:spPr>
            <a:xfrm>
              <a:off x="1889750"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
            <p:cNvSpPr/>
            <p:nvPr/>
          </p:nvSpPr>
          <p:spPr>
            <a:xfrm>
              <a:off x="1889750" y="430190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
            <p:cNvSpPr/>
            <p:nvPr/>
          </p:nvSpPr>
          <p:spPr>
            <a:xfrm>
              <a:off x="1889750" y="44524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
            <p:cNvSpPr/>
            <p:nvPr/>
          </p:nvSpPr>
          <p:spPr>
            <a:xfrm>
              <a:off x="1889750"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
            <p:cNvSpPr/>
            <p:nvPr/>
          </p:nvSpPr>
          <p:spPr>
            <a:xfrm>
              <a:off x="1889750" y="49039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
            <p:cNvSpPr/>
            <p:nvPr/>
          </p:nvSpPr>
          <p:spPr>
            <a:xfrm>
              <a:off x="2040275" y="3886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
            <p:cNvSpPr/>
            <p:nvPr/>
          </p:nvSpPr>
          <p:spPr>
            <a:xfrm>
              <a:off x="2040275" y="114117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
            <p:cNvSpPr/>
            <p:nvPr/>
          </p:nvSpPr>
          <p:spPr>
            <a:xfrm>
              <a:off x="2040275" y="129170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
            <p:cNvSpPr/>
            <p:nvPr/>
          </p:nvSpPr>
          <p:spPr>
            <a:xfrm>
              <a:off x="2040275" y="1442200"/>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
            <p:cNvSpPr/>
            <p:nvPr/>
          </p:nvSpPr>
          <p:spPr>
            <a:xfrm>
              <a:off x="2040275" y="17432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
            <p:cNvSpPr/>
            <p:nvPr/>
          </p:nvSpPr>
          <p:spPr>
            <a:xfrm>
              <a:off x="2040275" y="204425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
            <p:cNvSpPr/>
            <p:nvPr/>
          </p:nvSpPr>
          <p:spPr>
            <a:xfrm>
              <a:off x="2040275" y="2646275"/>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
            <p:cNvSpPr/>
            <p:nvPr/>
          </p:nvSpPr>
          <p:spPr>
            <a:xfrm>
              <a:off x="2040275" y="2947300"/>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
            <p:cNvSpPr/>
            <p:nvPr/>
          </p:nvSpPr>
          <p:spPr>
            <a:xfrm>
              <a:off x="2040275" y="30978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
            <p:cNvSpPr/>
            <p:nvPr/>
          </p:nvSpPr>
          <p:spPr>
            <a:xfrm>
              <a:off x="2040275" y="324832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
            <p:cNvSpPr/>
            <p:nvPr/>
          </p:nvSpPr>
          <p:spPr>
            <a:xfrm>
              <a:off x="2040275" y="354935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
            <p:cNvSpPr/>
            <p:nvPr/>
          </p:nvSpPr>
          <p:spPr>
            <a:xfrm>
              <a:off x="2040275" y="36998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
            <p:cNvSpPr/>
            <p:nvPr/>
          </p:nvSpPr>
          <p:spPr>
            <a:xfrm>
              <a:off x="2040275" y="38503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
            <p:cNvSpPr/>
            <p:nvPr/>
          </p:nvSpPr>
          <p:spPr>
            <a:xfrm>
              <a:off x="2040275" y="4000875"/>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
            <p:cNvSpPr/>
            <p:nvPr/>
          </p:nvSpPr>
          <p:spPr>
            <a:xfrm>
              <a:off x="2040275" y="430190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
            <p:cNvSpPr/>
            <p:nvPr/>
          </p:nvSpPr>
          <p:spPr>
            <a:xfrm>
              <a:off x="2040275" y="44524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
            <p:cNvSpPr/>
            <p:nvPr/>
          </p:nvSpPr>
          <p:spPr>
            <a:xfrm>
              <a:off x="2040275" y="490395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
            <p:cNvSpPr/>
            <p:nvPr/>
          </p:nvSpPr>
          <p:spPr>
            <a:xfrm>
              <a:off x="2040275" y="5054450"/>
              <a:ext cx="121400" cy="121425"/>
            </a:xfrm>
            <a:custGeom>
              <a:rect b="b" l="l" r="r" t="t"/>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
            <p:cNvSpPr/>
            <p:nvPr/>
          </p:nvSpPr>
          <p:spPr>
            <a:xfrm>
              <a:off x="2040275" y="52049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
            <p:cNvSpPr/>
            <p:nvPr/>
          </p:nvSpPr>
          <p:spPr>
            <a:xfrm>
              <a:off x="2190775" y="2381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
            <p:cNvSpPr/>
            <p:nvPr/>
          </p:nvSpPr>
          <p:spPr>
            <a:xfrm>
              <a:off x="2190775" y="6896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
            <p:cNvSpPr/>
            <p:nvPr/>
          </p:nvSpPr>
          <p:spPr>
            <a:xfrm>
              <a:off x="2190775" y="8401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
            <p:cNvSpPr/>
            <p:nvPr/>
          </p:nvSpPr>
          <p:spPr>
            <a:xfrm>
              <a:off x="2190775" y="11411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
            <p:cNvSpPr/>
            <p:nvPr/>
          </p:nvSpPr>
          <p:spPr>
            <a:xfrm>
              <a:off x="2190775"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
            <p:cNvSpPr/>
            <p:nvPr/>
          </p:nvSpPr>
          <p:spPr>
            <a:xfrm>
              <a:off x="2190775" y="15927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
            <p:cNvSpPr/>
            <p:nvPr/>
          </p:nvSpPr>
          <p:spPr>
            <a:xfrm>
              <a:off x="2190775" y="17432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
            <p:cNvSpPr/>
            <p:nvPr/>
          </p:nvSpPr>
          <p:spPr>
            <a:xfrm>
              <a:off x="2190775" y="18937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
            <p:cNvSpPr/>
            <p:nvPr/>
          </p:nvSpPr>
          <p:spPr>
            <a:xfrm>
              <a:off x="2190775"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
            <p:cNvSpPr/>
            <p:nvPr/>
          </p:nvSpPr>
          <p:spPr>
            <a:xfrm>
              <a:off x="2190775" y="21947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
            <p:cNvSpPr/>
            <p:nvPr/>
          </p:nvSpPr>
          <p:spPr>
            <a:xfrm>
              <a:off x="2190775"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
            <p:cNvSpPr/>
            <p:nvPr/>
          </p:nvSpPr>
          <p:spPr>
            <a:xfrm>
              <a:off x="2190775" y="24957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
            <p:cNvSpPr/>
            <p:nvPr/>
          </p:nvSpPr>
          <p:spPr>
            <a:xfrm>
              <a:off x="2190775"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
            <p:cNvSpPr/>
            <p:nvPr/>
          </p:nvSpPr>
          <p:spPr>
            <a:xfrm>
              <a:off x="2190775"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
            <p:cNvSpPr/>
            <p:nvPr/>
          </p:nvSpPr>
          <p:spPr>
            <a:xfrm>
              <a:off x="2190775" y="32483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
            <p:cNvSpPr/>
            <p:nvPr/>
          </p:nvSpPr>
          <p:spPr>
            <a:xfrm>
              <a:off x="2190775" y="33988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
            <p:cNvSpPr/>
            <p:nvPr/>
          </p:nvSpPr>
          <p:spPr>
            <a:xfrm>
              <a:off x="2190775" y="35493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
            <p:cNvSpPr/>
            <p:nvPr/>
          </p:nvSpPr>
          <p:spPr>
            <a:xfrm>
              <a:off x="2190775"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
            <p:cNvSpPr/>
            <p:nvPr/>
          </p:nvSpPr>
          <p:spPr>
            <a:xfrm>
              <a:off x="2190775" y="400087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
            <p:cNvSpPr/>
            <p:nvPr/>
          </p:nvSpPr>
          <p:spPr>
            <a:xfrm>
              <a:off x="2190775"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
            <p:cNvSpPr/>
            <p:nvPr/>
          </p:nvSpPr>
          <p:spPr>
            <a:xfrm>
              <a:off x="2190775" y="44524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
            <p:cNvSpPr/>
            <p:nvPr/>
          </p:nvSpPr>
          <p:spPr>
            <a:xfrm>
              <a:off x="2190775" y="46029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
            <p:cNvSpPr/>
            <p:nvPr/>
          </p:nvSpPr>
          <p:spPr>
            <a:xfrm>
              <a:off x="2190775"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
            <p:cNvSpPr/>
            <p:nvPr/>
          </p:nvSpPr>
          <p:spPr>
            <a:xfrm>
              <a:off x="2190775"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
            <p:cNvSpPr/>
            <p:nvPr/>
          </p:nvSpPr>
          <p:spPr>
            <a:xfrm>
              <a:off x="2190775" y="535547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
            <p:cNvSpPr/>
            <p:nvPr/>
          </p:nvSpPr>
          <p:spPr>
            <a:xfrm>
              <a:off x="2341300"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
            <p:cNvSpPr/>
            <p:nvPr/>
          </p:nvSpPr>
          <p:spPr>
            <a:xfrm>
              <a:off x="2341300" y="6896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
            <p:cNvSpPr/>
            <p:nvPr/>
          </p:nvSpPr>
          <p:spPr>
            <a:xfrm>
              <a:off x="2341300" y="9906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
            <p:cNvSpPr/>
            <p:nvPr/>
          </p:nvSpPr>
          <p:spPr>
            <a:xfrm>
              <a:off x="2341300"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
            <p:cNvSpPr/>
            <p:nvPr/>
          </p:nvSpPr>
          <p:spPr>
            <a:xfrm>
              <a:off x="2341300" y="14422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
            <p:cNvSpPr/>
            <p:nvPr/>
          </p:nvSpPr>
          <p:spPr>
            <a:xfrm>
              <a:off x="2341300"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
            <p:cNvSpPr/>
            <p:nvPr/>
          </p:nvSpPr>
          <p:spPr>
            <a:xfrm>
              <a:off x="2341300" y="174322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
            <p:cNvSpPr/>
            <p:nvPr/>
          </p:nvSpPr>
          <p:spPr>
            <a:xfrm>
              <a:off x="2341300" y="21947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
            <p:cNvSpPr/>
            <p:nvPr/>
          </p:nvSpPr>
          <p:spPr>
            <a:xfrm>
              <a:off x="2341300" y="23452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
            <p:cNvSpPr/>
            <p:nvPr/>
          </p:nvSpPr>
          <p:spPr>
            <a:xfrm>
              <a:off x="2341300" y="24957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
            <p:cNvSpPr/>
            <p:nvPr/>
          </p:nvSpPr>
          <p:spPr>
            <a:xfrm>
              <a:off x="2341300" y="26462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
            <p:cNvSpPr/>
            <p:nvPr/>
          </p:nvSpPr>
          <p:spPr>
            <a:xfrm>
              <a:off x="2341300"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
            <p:cNvSpPr/>
            <p:nvPr/>
          </p:nvSpPr>
          <p:spPr>
            <a:xfrm>
              <a:off x="2341300" y="29473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
            <p:cNvSpPr/>
            <p:nvPr/>
          </p:nvSpPr>
          <p:spPr>
            <a:xfrm>
              <a:off x="2341300" y="30978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
            <p:cNvSpPr/>
            <p:nvPr/>
          </p:nvSpPr>
          <p:spPr>
            <a:xfrm>
              <a:off x="2341300" y="32483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
            <p:cNvSpPr/>
            <p:nvPr/>
          </p:nvSpPr>
          <p:spPr>
            <a:xfrm>
              <a:off x="2341300"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
            <p:cNvSpPr/>
            <p:nvPr/>
          </p:nvSpPr>
          <p:spPr>
            <a:xfrm>
              <a:off x="2341300"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
            <p:cNvSpPr/>
            <p:nvPr/>
          </p:nvSpPr>
          <p:spPr>
            <a:xfrm>
              <a:off x="2341300" y="38503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
            <p:cNvSpPr/>
            <p:nvPr/>
          </p:nvSpPr>
          <p:spPr>
            <a:xfrm>
              <a:off x="2341300" y="41514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
            <p:cNvSpPr/>
            <p:nvPr/>
          </p:nvSpPr>
          <p:spPr>
            <a:xfrm>
              <a:off x="2341300"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
            <p:cNvSpPr/>
            <p:nvPr/>
          </p:nvSpPr>
          <p:spPr>
            <a:xfrm>
              <a:off x="2341300"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
            <p:cNvSpPr/>
            <p:nvPr/>
          </p:nvSpPr>
          <p:spPr>
            <a:xfrm>
              <a:off x="2341300" y="46029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
            <p:cNvSpPr/>
            <p:nvPr/>
          </p:nvSpPr>
          <p:spPr>
            <a:xfrm>
              <a:off x="2341300" y="49039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
            <p:cNvSpPr/>
            <p:nvPr/>
          </p:nvSpPr>
          <p:spPr>
            <a:xfrm>
              <a:off x="2341300"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
            <p:cNvSpPr/>
            <p:nvPr/>
          </p:nvSpPr>
          <p:spPr>
            <a:xfrm>
              <a:off x="2341300"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
            <p:cNvSpPr/>
            <p:nvPr/>
          </p:nvSpPr>
          <p:spPr>
            <a:xfrm>
              <a:off x="2341300" y="53554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
            <p:cNvSpPr/>
            <p:nvPr/>
          </p:nvSpPr>
          <p:spPr>
            <a:xfrm>
              <a:off x="2491800" y="3886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
            <p:cNvSpPr/>
            <p:nvPr/>
          </p:nvSpPr>
          <p:spPr>
            <a:xfrm>
              <a:off x="2491800" y="6896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
            <p:cNvSpPr/>
            <p:nvPr/>
          </p:nvSpPr>
          <p:spPr>
            <a:xfrm>
              <a:off x="2491800" y="8401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
            <p:cNvSpPr/>
            <p:nvPr/>
          </p:nvSpPr>
          <p:spPr>
            <a:xfrm>
              <a:off x="2491800" y="9906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
            <p:cNvSpPr/>
            <p:nvPr/>
          </p:nvSpPr>
          <p:spPr>
            <a:xfrm>
              <a:off x="2491800"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
            <p:cNvSpPr/>
            <p:nvPr/>
          </p:nvSpPr>
          <p:spPr>
            <a:xfrm>
              <a:off x="2491800" y="14422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
            <p:cNvSpPr/>
            <p:nvPr/>
          </p:nvSpPr>
          <p:spPr>
            <a:xfrm>
              <a:off x="2491800" y="17432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
            <p:cNvSpPr/>
            <p:nvPr/>
          </p:nvSpPr>
          <p:spPr>
            <a:xfrm>
              <a:off x="2491800" y="18937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
            <p:cNvSpPr/>
            <p:nvPr/>
          </p:nvSpPr>
          <p:spPr>
            <a:xfrm>
              <a:off x="2491800"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
            <p:cNvSpPr/>
            <p:nvPr/>
          </p:nvSpPr>
          <p:spPr>
            <a:xfrm>
              <a:off x="2491800" y="23452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
            <p:cNvSpPr/>
            <p:nvPr/>
          </p:nvSpPr>
          <p:spPr>
            <a:xfrm>
              <a:off x="2491800" y="24957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
            <p:cNvSpPr/>
            <p:nvPr/>
          </p:nvSpPr>
          <p:spPr>
            <a:xfrm>
              <a:off x="249180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
            <p:cNvSpPr/>
            <p:nvPr/>
          </p:nvSpPr>
          <p:spPr>
            <a:xfrm>
              <a:off x="2491800" y="27968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
            <p:cNvSpPr/>
            <p:nvPr/>
          </p:nvSpPr>
          <p:spPr>
            <a:xfrm>
              <a:off x="2491800" y="29473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
            <p:cNvSpPr/>
            <p:nvPr/>
          </p:nvSpPr>
          <p:spPr>
            <a:xfrm>
              <a:off x="2491800"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
            <p:cNvSpPr/>
            <p:nvPr/>
          </p:nvSpPr>
          <p:spPr>
            <a:xfrm>
              <a:off x="2491800" y="32483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
            <p:cNvSpPr/>
            <p:nvPr/>
          </p:nvSpPr>
          <p:spPr>
            <a:xfrm>
              <a:off x="2491800"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
            <p:cNvSpPr/>
            <p:nvPr/>
          </p:nvSpPr>
          <p:spPr>
            <a:xfrm>
              <a:off x="2491800" y="38503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
            <p:cNvSpPr/>
            <p:nvPr/>
          </p:nvSpPr>
          <p:spPr>
            <a:xfrm>
              <a:off x="2491800"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
            <p:cNvSpPr/>
            <p:nvPr/>
          </p:nvSpPr>
          <p:spPr>
            <a:xfrm>
              <a:off x="2491800" y="41514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
            <p:cNvSpPr/>
            <p:nvPr/>
          </p:nvSpPr>
          <p:spPr>
            <a:xfrm>
              <a:off x="2491800"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
            <p:cNvSpPr/>
            <p:nvPr/>
          </p:nvSpPr>
          <p:spPr>
            <a:xfrm>
              <a:off x="2491800" y="46029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
            <p:cNvSpPr/>
            <p:nvPr/>
          </p:nvSpPr>
          <p:spPr>
            <a:xfrm>
              <a:off x="2491800" y="47534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
            <p:cNvSpPr/>
            <p:nvPr/>
          </p:nvSpPr>
          <p:spPr>
            <a:xfrm>
              <a:off x="2491800"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
            <p:cNvSpPr/>
            <p:nvPr/>
          </p:nvSpPr>
          <p:spPr>
            <a:xfrm>
              <a:off x="2491800" y="53554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
            <p:cNvSpPr/>
            <p:nvPr/>
          </p:nvSpPr>
          <p:spPr>
            <a:xfrm>
              <a:off x="2642325"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
            <p:cNvSpPr/>
            <p:nvPr/>
          </p:nvSpPr>
          <p:spPr>
            <a:xfrm>
              <a:off x="2642325" y="9906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
            <p:cNvSpPr/>
            <p:nvPr/>
          </p:nvSpPr>
          <p:spPr>
            <a:xfrm>
              <a:off x="2642325" y="11411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
            <p:cNvSpPr/>
            <p:nvPr/>
          </p:nvSpPr>
          <p:spPr>
            <a:xfrm>
              <a:off x="2642325"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
            <p:cNvSpPr/>
            <p:nvPr/>
          </p:nvSpPr>
          <p:spPr>
            <a:xfrm>
              <a:off x="2642325"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
            <p:cNvSpPr/>
            <p:nvPr/>
          </p:nvSpPr>
          <p:spPr>
            <a:xfrm>
              <a:off x="2642325" y="18937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
            <p:cNvSpPr/>
            <p:nvPr/>
          </p:nvSpPr>
          <p:spPr>
            <a:xfrm>
              <a:off x="2642325" y="20442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
            <p:cNvSpPr/>
            <p:nvPr/>
          </p:nvSpPr>
          <p:spPr>
            <a:xfrm>
              <a:off x="2642325" y="21947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
            <p:cNvSpPr/>
            <p:nvPr/>
          </p:nvSpPr>
          <p:spPr>
            <a:xfrm>
              <a:off x="2642325" y="24957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
            <p:cNvSpPr/>
            <p:nvPr/>
          </p:nvSpPr>
          <p:spPr>
            <a:xfrm>
              <a:off x="2642325"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
            <p:cNvSpPr/>
            <p:nvPr/>
          </p:nvSpPr>
          <p:spPr>
            <a:xfrm>
              <a:off x="2642325" y="30978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
            <p:cNvSpPr/>
            <p:nvPr/>
          </p:nvSpPr>
          <p:spPr>
            <a:xfrm>
              <a:off x="2642325"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
            <p:cNvSpPr/>
            <p:nvPr/>
          </p:nvSpPr>
          <p:spPr>
            <a:xfrm>
              <a:off x="2642325"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
            <p:cNvSpPr/>
            <p:nvPr/>
          </p:nvSpPr>
          <p:spPr>
            <a:xfrm>
              <a:off x="2642325" y="40008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
            <p:cNvSpPr/>
            <p:nvPr/>
          </p:nvSpPr>
          <p:spPr>
            <a:xfrm>
              <a:off x="2642325" y="41514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
            <p:cNvSpPr/>
            <p:nvPr/>
          </p:nvSpPr>
          <p:spPr>
            <a:xfrm>
              <a:off x="2642325"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
            <p:cNvSpPr/>
            <p:nvPr/>
          </p:nvSpPr>
          <p:spPr>
            <a:xfrm>
              <a:off x="2642325"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
            <p:cNvSpPr/>
            <p:nvPr/>
          </p:nvSpPr>
          <p:spPr>
            <a:xfrm>
              <a:off x="2642325" y="46029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
            <p:cNvSpPr/>
            <p:nvPr/>
          </p:nvSpPr>
          <p:spPr>
            <a:xfrm>
              <a:off x="2642325" y="49039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
            <p:cNvSpPr/>
            <p:nvPr/>
          </p:nvSpPr>
          <p:spPr>
            <a:xfrm>
              <a:off x="2642325"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
            <p:cNvSpPr/>
            <p:nvPr/>
          </p:nvSpPr>
          <p:spPr>
            <a:xfrm>
              <a:off x="2792825" y="2381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
            <p:cNvSpPr/>
            <p:nvPr/>
          </p:nvSpPr>
          <p:spPr>
            <a:xfrm>
              <a:off x="2792825" y="6896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
            <p:cNvSpPr/>
            <p:nvPr/>
          </p:nvSpPr>
          <p:spPr>
            <a:xfrm>
              <a:off x="2792825" y="9906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
            <p:cNvSpPr/>
            <p:nvPr/>
          </p:nvSpPr>
          <p:spPr>
            <a:xfrm>
              <a:off x="2792825" y="14422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
            <p:cNvSpPr/>
            <p:nvPr/>
          </p:nvSpPr>
          <p:spPr>
            <a:xfrm>
              <a:off x="2792825"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
            <p:cNvSpPr/>
            <p:nvPr/>
          </p:nvSpPr>
          <p:spPr>
            <a:xfrm>
              <a:off x="2792825" y="21947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
            <p:cNvSpPr/>
            <p:nvPr/>
          </p:nvSpPr>
          <p:spPr>
            <a:xfrm>
              <a:off x="2792825" y="23452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
            <p:cNvSpPr/>
            <p:nvPr/>
          </p:nvSpPr>
          <p:spPr>
            <a:xfrm>
              <a:off x="2792825"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
            <p:cNvSpPr/>
            <p:nvPr/>
          </p:nvSpPr>
          <p:spPr>
            <a:xfrm>
              <a:off x="2792825" y="27968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
            <p:cNvSpPr/>
            <p:nvPr/>
          </p:nvSpPr>
          <p:spPr>
            <a:xfrm>
              <a:off x="2792825" y="29473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
            <p:cNvSpPr/>
            <p:nvPr/>
          </p:nvSpPr>
          <p:spPr>
            <a:xfrm>
              <a:off x="2792825"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
            <p:cNvSpPr/>
            <p:nvPr/>
          </p:nvSpPr>
          <p:spPr>
            <a:xfrm>
              <a:off x="2792825"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
            <p:cNvSpPr/>
            <p:nvPr/>
          </p:nvSpPr>
          <p:spPr>
            <a:xfrm>
              <a:off x="2792825" y="36998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
            <p:cNvSpPr/>
            <p:nvPr/>
          </p:nvSpPr>
          <p:spPr>
            <a:xfrm>
              <a:off x="2792825" y="38503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
            <p:cNvSpPr/>
            <p:nvPr/>
          </p:nvSpPr>
          <p:spPr>
            <a:xfrm>
              <a:off x="2792825" y="41514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
            <p:cNvSpPr/>
            <p:nvPr/>
          </p:nvSpPr>
          <p:spPr>
            <a:xfrm>
              <a:off x="2792825"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
            <p:cNvSpPr/>
            <p:nvPr/>
          </p:nvSpPr>
          <p:spPr>
            <a:xfrm>
              <a:off x="2792825" y="52049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
            <p:cNvSpPr/>
            <p:nvPr/>
          </p:nvSpPr>
          <p:spPr>
            <a:xfrm>
              <a:off x="2792825" y="53554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
            <p:cNvSpPr/>
            <p:nvPr/>
          </p:nvSpPr>
          <p:spPr>
            <a:xfrm>
              <a:off x="2943325" y="3886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
            <p:cNvSpPr/>
            <p:nvPr/>
          </p:nvSpPr>
          <p:spPr>
            <a:xfrm>
              <a:off x="2943325" y="53912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
            <p:cNvSpPr/>
            <p:nvPr/>
          </p:nvSpPr>
          <p:spPr>
            <a:xfrm>
              <a:off x="2943325" y="9906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
            <p:cNvSpPr/>
            <p:nvPr/>
          </p:nvSpPr>
          <p:spPr>
            <a:xfrm>
              <a:off x="2943325"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
            <p:cNvSpPr/>
            <p:nvPr/>
          </p:nvSpPr>
          <p:spPr>
            <a:xfrm>
              <a:off x="2943325" y="15927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
            <p:cNvSpPr/>
            <p:nvPr/>
          </p:nvSpPr>
          <p:spPr>
            <a:xfrm>
              <a:off x="2943325"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
            <p:cNvSpPr/>
            <p:nvPr/>
          </p:nvSpPr>
          <p:spPr>
            <a:xfrm>
              <a:off x="2943325"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
            <p:cNvSpPr/>
            <p:nvPr/>
          </p:nvSpPr>
          <p:spPr>
            <a:xfrm>
              <a:off x="2943325"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
            <p:cNvSpPr/>
            <p:nvPr/>
          </p:nvSpPr>
          <p:spPr>
            <a:xfrm>
              <a:off x="2943325"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
            <p:cNvSpPr/>
            <p:nvPr/>
          </p:nvSpPr>
          <p:spPr>
            <a:xfrm>
              <a:off x="2943325" y="32483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
            <p:cNvSpPr/>
            <p:nvPr/>
          </p:nvSpPr>
          <p:spPr>
            <a:xfrm>
              <a:off x="2943325" y="35493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
            <p:cNvSpPr/>
            <p:nvPr/>
          </p:nvSpPr>
          <p:spPr>
            <a:xfrm>
              <a:off x="2943325"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
            <p:cNvSpPr/>
            <p:nvPr/>
          </p:nvSpPr>
          <p:spPr>
            <a:xfrm>
              <a:off x="2943325" y="38503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
            <p:cNvSpPr/>
            <p:nvPr/>
          </p:nvSpPr>
          <p:spPr>
            <a:xfrm>
              <a:off x="2943325"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
            <p:cNvSpPr/>
            <p:nvPr/>
          </p:nvSpPr>
          <p:spPr>
            <a:xfrm>
              <a:off x="2943325" y="430190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
            <p:cNvSpPr/>
            <p:nvPr/>
          </p:nvSpPr>
          <p:spPr>
            <a:xfrm>
              <a:off x="2943325"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
            <p:cNvSpPr/>
            <p:nvPr/>
          </p:nvSpPr>
          <p:spPr>
            <a:xfrm>
              <a:off x="2943325" y="505445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
            <p:cNvSpPr/>
            <p:nvPr/>
          </p:nvSpPr>
          <p:spPr>
            <a:xfrm>
              <a:off x="2943325"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
            <p:cNvSpPr/>
            <p:nvPr/>
          </p:nvSpPr>
          <p:spPr>
            <a:xfrm>
              <a:off x="3093850" y="2381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
            <p:cNvSpPr/>
            <p:nvPr/>
          </p:nvSpPr>
          <p:spPr>
            <a:xfrm>
              <a:off x="3093850" y="68965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
            <p:cNvSpPr/>
            <p:nvPr/>
          </p:nvSpPr>
          <p:spPr>
            <a:xfrm>
              <a:off x="3093850" y="114117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
            <p:cNvSpPr/>
            <p:nvPr/>
          </p:nvSpPr>
          <p:spPr>
            <a:xfrm>
              <a:off x="3093850" y="17432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
            <p:cNvSpPr/>
            <p:nvPr/>
          </p:nvSpPr>
          <p:spPr>
            <a:xfrm>
              <a:off x="3093850" y="23452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
            <p:cNvSpPr/>
            <p:nvPr/>
          </p:nvSpPr>
          <p:spPr>
            <a:xfrm>
              <a:off x="3093850" y="30978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
            <p:cNvSpPr/>
            <p:nvPr/>
          </p:nvSpPr>
          <p:spPr>
            <a:xfrm>
              <a:off x="3093850" y="4301900"/>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
            <p:cNvSpPr/>
            <p:nvPr/>
          </p:nvSpPr>
          <p:spPr>
            <a:xfrm>
              <a:off x="3093850" y="44524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
            <p:cNvSpPr/>
            <p:nvPr/>
          </p:nvSpPr>
          <p:spPr>
            <a:xfrm>
              <a:off x="3093850" y="535547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
            <p:cNvSpPr/>
            <p:nvPr/>
          </p:nvSpPr>
          <p:spPr>
            <a:xfrm>
              <a:off x="3244350" y="3886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
            <p:cNvSpPr/>
            <p:nvPr/>
          </p:nvSpPr>
          <p:spPr>
            <a:xfrm>
              <a:off x="3244350"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
            <p:cNvSpPr/>
            <p:nvPr/>
          </p:nvSpPr>
          <p:spPr>
            <a:xfrm>
              <a:off x="3244350"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
            <p:cNvSpPr/>
            <p:nvPr/>
          </p:nvSpPr>
          <p:spPr>
            <a:xfrm>
              <a:off x="3244350"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
            <p:cNvSpPr/>
            <p:nvPr/>
          </p:nvSpPr>
          <p:spPr>
            <a:xfrm>
              <a:off x="3244350"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
            <p:cNvSpPr/>
            <p:nvPr/>
          </p:nvSpPr>
          <p:spPr>
            <a:xfrm>
              <a:off x="3244350" y="44524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
            <p:cNvSpPr/>
            <p:nvPr/>
          </p:nvSpPr>
          <p:spPr>
            <a:xfrm>
              <a:off x="3244350" y="46029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
            <p:cNvSpPr/>
            <p:nvPr/>
          </p:nvSpPr>
          <p:spPr>
            <a:xfrm>
              <a:off x="3244350"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
            <p:cNvSpPr/>
            <p:nvPr/>
          </p:nvSpPr>
          <p:spPr>
            <a:xfrm>
              <a:off x="3394875" y="2381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
            <p:cNvSpPr/>
            <p:nvPr/>
          </p:nvSpPr>
          <p:spPr>
            <a:xfrm>
              <a:off x="3394875"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
            <p:cNvSpPr/>
            <p:nvPr/>
          </p:nvSpPr>
          <p:spPr>
            <a:xfrm>
              <a:off x="3394875" y="32483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
            <p:cNvSpPr/>
            <p:nvPr/>
          </p:nvSpPr>
          <p:spPr>
            <a:xfrm>
              <a:off x="3394875" y="38503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
            <p:cNvSpPr/>
            <p:nvPr/>
          </p:nvSpPr>
          <p:spPr>
            <a:xfrm>
              <a:off x="3394875"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
            <p:cNvSpPr/>
            <p:nvPr/>
          </p:nvSpPr>
          <p:spPr>
            <a:xfrm>
              <a:off x="3394875"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
            <p:cNvSpPr/>
            <p:nvPr/>
          </p:nvSpPr>
          <p:spPr>
            <a:xfrm>
              <a:off x="3545375" y="6896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
            <p:cNvSpPr/>
            <p:nvPr/>
          </p:nvSpPr>
          <p:spPr>
            <a:xfrm>
              <a:off x="3545375"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
            <p:cNvSpPr/>
            <p:nvPr/>
          </p:nvSpPr>
          <p:spPr>
            <a:xfrm>
              <a:off x="3545375"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8" name="Google Shape;1458;p4"/>
          <p:cNvGrpSpPr/>
          <p:nvPr/>
        </p:nvGrpSpPr>
        <p:grpSpPr>
          <a:xfrm rot="10800000">
            <a:off x="6367294" y="28698"/>
            <a:ext cx="2309820" cy="5086302"/>
            <a:chOff x="1287725" y="238125"/>
            <a:chExt cx="2379050" cy="5238750"/>
          </a:xfrm>
        </p:grpSpPr>
        <p:sp>
          <p:nvSpPr>
            <p:cNvPr id="1459" name="Google Shape;1459;p4"/>
            <p:cNvSpPr/>
            <p:nvPr/>
          </p:nvSpPr>
          <p:spPr>
            <a:xfrm>
              <a:off x="1287725"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
            <p:cNvSpPr/>
            <p:nvPr/>
          </p:nvSpPr>
          <p:spPr>
            <a:xfrm>
              <a:off x="1287725" y="6896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
            <p:cNvSpPr/>
            <p:nvPr/>
          </p:nvSpPr>
          <p:spPr>
            <a:xfrm>
              <a:off x="1287725" y="8401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
            <p:cNvSpPr/>
            <p:nvPr/>
          </p:nvSpPr>
          <p:spPr>
            <a:xfrm>
              <a:off x="1287725" y="129170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
            <p:cNvSpPr/>
            <p:nvPr/>
          </p:nvSpPr>
          <p:spPr>
            <a:xfrm>
              <a:off x="1287725" y="17432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
            <p:cNvSpPr/>
            <p:nvPr/>
          </p:nvSpPr>
          <p:spPr>
            <a:xfrm>
              <a:off x="1287725"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
            <p:cNvSpPr/>
            <p:nvPr/>
          </p:nvSpPr>
          <p:spPr>
            <a:xfrm>
              <a:off x="1287725"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
            <p:cNvSpPr/>
            <p:nvPr/>
          </p:nvSpPr>
          <p:spPr>
            <a:xfrm>
              <a:off x="1287725" y="24957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
            <p:cNvSpPr/>
            <p:nvPr/>
          </p:nvSpPr>
          <p:spPr>
            <a:xfrm>
              <a:off x="1287725" y="29473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
            <p:cNvSpPr/>
            <p:nvPr/>
          </p:nvSpPr>
          <p:spPr>
            <a:xfrm>
              <a:off x="1287725"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
            <p:cNvSpPr/>
            <p:nvPr/>
          </p:nvSpPr>
          <p:spPr>
            <a:xfrm>
              <a:off x="1287725" y="38503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
            <p:cNvSpPr/>
            <p:nvPr/>
          </p:nvSpPr>
          <p:spPr>
            <a:xfrm>
              <a:off x="1287725" y="44524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
            <p:cNvSpPr/>
            <p:nvPr/>
          </p:nvSpPr>
          <p:spPr>
            <a:xfrm>
              <a:off x="1287725" y="47534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
            <p:cNvSpPr/>
            <p:nvPr/>
          </p:nvSpPr>
          <p:spPr>
            <a:xfrm>
              <a:off x="1287725" y="505445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
            <p:cNvSpPr/>
            <p:nvPr/>
          </p:nvSpPr>
          <p:spPr>
            <a:xfrm>
              <a:off x="1287725" y="52049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4"/>
            <p:cNvSpPr/>
            <p:nvPr/>
          </p:nvSpPr>
          <p:spPr>
            <a:xfrm>
              <a:off x="1438225" y="3886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
            <p:cNvSpPr/>
            <p:nvPr/>
          </p:nvSpPr>
          <p:spPr>
            <a:xfrm>
              <a:off x="143822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
            <p:cNvSpPr/>
            <p:nvPr/>
          </p:nvSpPr>
          <p:spPr>
            <a:xfrm>
              <a:off x="1438225" y="27968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
            <p:cNvSpPr/>
            <p:nvPr/>
          </p:nvSpPr>
          <p:spPr>
            <a:xfrm>
              <a:off x="1438225"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
            <p:cNvSpPr/>
            <p:nvPr/>
          </p:nvSpPr>
          <p:spPr>
            <a:xfrm>
              <a:off x="1588750"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
            <p:cNvSpPr/>
            <p:nvPr/>
          </p:nvSpPr>
          <p:spPr>
            <a:xfrm>
              <a:off x="1588750" y="53912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
            <p:cNvSpPr/>
            <p:nvPr/>
          </p:nvSpPr>
          <p:spPr>
            <a:xfrm>
              <a:off x="1588750" y="6896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
            <p:cNvSpPr/>
            <p:nvPr/>
          </p:nvSpPr>
          <p:spPr>
            <a:xfrm>
              <a:off x="1588750" y="11411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
            <p:cNvSpPr/>
            <p:nvPr/>
          </p:nvSpPr>
          <p:spPr>
            <a:xfrm>
              <a:off x="1588750"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
            <p:cNvSpPr/>
            <p:nvPr/>
          </p:nvSpPr>
          <p:spPr>
            <a:xfrm>
              <a:off x="1588750"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
            <p:cNvSpPr/>
            <p:nvPr/>
          </p:nvSpPr>
          <p:spPr>
            <a:xfrm>
              <a:off x="1588750" y="23452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
            <p:cNvSpPr/>
            <p:nvPr/>
          </p:nvSpPr>
          <p:spPr>
            <a:xfrm>
              <a:off x="1588750" y="30978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
            <p:cNvSpPr/>
            <p:nvPr/>
          </p:nvSpPr>
          <p:spPr>
            <a:xfrm>
              <a:off x="1588750" y="35493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
            <p:cNvSpPr/>
            <p:nvPr/>
          </p:nvSpPr>
          <p:spPr>
            <a:xfrm>
              <a:off x="1588750" y="53554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
            <p:cNvSpPr/>
            <p:nvPr/>
          </p:nvSpPr>
          <p:spPr>
            <a:xfrm>
              <a:off x="1739250" y="3886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
            <p:cNvSpPr/>
            <p:nvPr/>
          </p:nvSpPr>
          <p:spPr>
            <a:xfrm>
              <a:off x="1739250" y="6896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
            <p:cNvSpPr/>
            <p:nvPr/>
          </p:nvSpPr>
          <p:spPr>
            <a:xfrm>
              <a:off x="1739250" y="9906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
            <p:cNvSpPr/>
            <p:nvPr/>
          </p:nvSpPr>
          <p:spPr>
            <a:xfrm>
              <a:off x="1739250" y="15927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
            <p:cNvSpPr/>
            <p:nvPr/>
          </p:nvSpPr>
          <p:spPr>
            <a:xfrm>
              <a:off x="1739250" y="17432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
            <p:cNvSpPr/>
            <p:nvPr/>
          </p:nvSpPr>
          <p:spPr>
            <a:xfrm>
              <a:off x="1739250" y="20442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
            <p:cNvSpPr/>
            <p:nvPr/>
          </p:nvSpPr>
          <p:spPr>
            <a:xfrm>
              <a:off x="1739250" y="21947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
            <p:cNvSpPr/>
            <p:nvPr/>
          </p:nvSpPr>
          <p:spPr>
            <a:xfrm>
              <a:off x="1739250"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
            <p:cNvSpPr/>
            <p:nvPr/>
          </p:nvSpPr>
          <p:spPr>
            <a:xfrm>
              <a:off x="1739250" y="29473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
            <p:cNvSpPr/>
            <p:nvPr/>
          </p:nvSpPr>
          <p:spPr>
            <a:xfrm>
              <a:off x="1739250" y="30978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
            <p:cNvSpPr/>
            <p:nvPr/>
          </p:nvSpPr>
          <p:spPr>
            <a:xfrm>
              <a:off x="1739250" y="32483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
            <p:cNvSpPr/>
            <p:nvPr/>
          </p:nvSpPr>
          <p:spPr>
            <a:xfrm>
              <a:off x="1739250" y="385037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
            <p:cNvSpPr/>
            <p:nvPr/>
          </p:nvSpPr>
          <p:spPr>
            <a:xfrm>
              <a:off x="1739250" y="400087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
            <p:cNvSpPr/>
            <p:nvPr/>
          </p:nvSpPr>
          <p:spPr>
            <a:xfrm>
              <a:off x="1739250" y="44524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
            <p:cNvSpPr/>
            <p:nvPr/>
          </p:nvSpPr>
          <p:spPr>
            <a:xfrm>
              <a:off x="1739250" y="46029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
            <p:cNvSpPr/>
            <p:nvPr/>
          </p:nvSpPr>
          <p:spPr>
            <a:xfrm>
              <a:off x="1739250" y="47534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
            <p:cNvSpPr/>
            <p:nvPr/>
          </p:nvSpPr>
          <p:spPr>
            <a:xfrm>
              <a:off x="1739250" y="505445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
            <p:cNvSpPr/>
            <p:nvPr/>
          </p:nvSpPr>
          <p:spPr>
            <a:xfrm>
              <a:off x="1889750" y="53912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
            <p:cNvSpPr/>
            <p:nvPr/>
          </p:nvSpPr>
          <p:spPr>
            <a:xfrm>
              <a:off x="1889750" y="689650"/>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
            <p:cNvSpPr/>
            <p:nvPr/>
          </p:nvSpPr>
          <p:spPr>
            <a:xfrm>
              <a:off x="1889750" y="990675"/>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
            <p:cNvSpPr/>
            <p:nvPr/>
          </p:nvSpPr>
          <p:spPr>
            <a:xfrm>
              <a:off x="1889750" y="1141175"/>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
            <p:cNvSpPr/>
            <p:nvPr/>
          </p:nvSpPr>
          <p:spPr>
            <a:xfrm>
              <a:off x="1889750" y="1291700"/>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
            <p:cNvSpPr/>
            <p:nvPr/>
          </p:nvSpPr>
          <p:spPr>
            <a:xfrm>
              <a:off x="1889750" y="1592700"/>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
            <p:cNvSpPr/>
            <p:nvPr/>
          </p:nvSpPr>
          <p:spPr>
            <a:xfrm>
              <a:off x="1889750" y="3248325"/>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
            <p:cNvSpPr/>
            <p:nvPr/>
          </p:nvSpPr>
          <p:spPr>
            <a:xfrm>
              <a:off x="1889750" y="3549350"/>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
            <p:cNvSpPr/>
            <p:nvPr/>
          </p:nvSpPr>
          <p:spPr>
            <a:xfrm>
              <a:off x="1889750" y="3699875"/>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
            <p:cNvSpPr/>
            <p:nvPr/>
          </p:nvSpPr>
          <p:spPr>
            <a:xfrm>
              <a:off x="1889750" y="5054450"/>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
            <p:cNvSpPr/>
            <p:nvPr/>
          </p:nvSpPr>
          <p:spPr>
            <a:xfrm>
              <a:off x="1889750" y="5355475"/>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
            <p:cNvSpPr/>
            <p:nvPr/>
          </p:nvSpPr>
          <p:spPr>
            <a:xfrm>
              <a:off x="2040275" y="238125"/>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
            <p:cNvSpPr/>
            <p:nvPr/>
          </p:nvSpPr>
          <p:spPr>
            <a:xfrm>
              <a:off x="2040275" y="539125"/>
              <a:ext cx="121400" cy="121425"/>
            </a:xfrm>
            <a:custGeom>
              <a:rect b="b" l="l" r="r" t="t"/>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
            <p:cNvSpPr/>
            <p:nvPr/>
          </p:nvSpPr>
          <p:spPr>
            <a:xfrm>
              <a:off x="2040275" y="840150"/>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
            <p:cNvSpPr/>
            <p:nvPr/>
          </p:nvSpPr>
          <p:spPr>
            <a:xfrm>
              <a:off x="2040275" y="990675"/>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
            <p:cNvSpPr/>
            <p:nvPr/>
          </p:nvSpPr>
          <p:spPr>
            <a:xfrm>
              <a:off x="2040275" y="1592700"/>
              <a:ext cx="121400" cy="121425"/>
            </a:xfrm>
            <a:custGeom>
              <a:rect b="b" l="l" r="r" t="t"/>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
            <p:cNvSpPr/>
            <p:nvPr/>
          </p:nvSpPr>
          <p:spPr>
            <a:xfrm>
              <a:off x="2040275" y="2194750"/>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
            <p:cNvSpPr/>
            <p:nvPr/>
          </p:nvSpPr>
          <p:spPr>
            <a:xfrm>
              <a:off x="2040275" y="2345275"/>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
            <p:cNvSpPr/>
            <p:nvPr/>
          </p:nvSpPr>
          <p:spPr>
            <a:xfrm>
              <a:off x="2040275" y="2495775"/>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
            <p:cNvSpPr/>
            <p:nvPr/>
          </p:nvSpPr>
          <p:spPr>
            <a:xfrm>
              <a:off x="2040275" y="3398850"/>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
            <p:cNvSpPr/>
            <p:nvPr/>
          </p:nvSpPr>
          <p:spPr>
            <a:xfrm>
              <a:off x="2040275" y="4151400"/>
              <a:ext cx="121400" cy="121400"/>
            </a:xfrm>
            <a:custGeom>
              <a:rect b="b" l="l" r="r" t="t"/>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
            <p:cNvSpPr/>
            <p:nvPr/>
          </p:nvSpPr>
          <p:spPr>
            <a:xfrm>
              <a:off x="2040275" y="4602925"/>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
            <p:cNvSpPr/>
            <p:nvPr/>
          </p:nvSpPr>
          <p:spPr>
            <a:xfrm>
              <a:off x="2040275" y="4753450"/>
              <a:ext cx="121400" cy="121400"/>
            </a:xfrm>
            <a:custGeom>
              <a:rect b="b" l="l" r="r" t="t"/>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
            <p:cNvSpPr/>
            <p:nvPr/>
          </p:nvSpPr>
          <p:spPr>
            <a:xfrm>
              <a:off x="2040275" y="5355475"/>
              <a:ext cx="121400" cy="121400"/>
            </a:xfrm>
            <a:custGeom>
              <a:rect b="b" l="l" r="r" t="t"/>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
            <p:cNvSpPr/>
            <p:nvPr/>
          </p:nvSpPr>
          <p:spPr>
            <a:xfrm>
              <a:off x="2190775" y="388625"/>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
            <p:cNvSpPr/>
            <p:nvPr/>
          </p:nvSpPr>
          <p:spPr>
            <a:xfrm>
              <a:off x="2190775" y="53912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
            <p:cNvSpPr/>
            <p:nvPr/>
          </p:nvSpPr>
          <p:spPr>
            <a:xfrm>
              <a:off x="2190775" y="990675"/>
              <a:ext cx="121425" cy="121400"/>
            </a:xfrm>
            <a:custGeom>
              <a:rect b="b" l="l" r="r" t="t"/>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
            <p:cNvSpPr/>
            <p:nvPr/>
          </p:nvSpPr>
          <p:spPr>
            <a:xfrm>
              <a:off x="2190775" y="1442200"/>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
            <p:cNvSpPr/>
            <p:nvPr/>
          </p:nvSpPr>
          <p:spPr>
            <a:xfrm>
              <a:off x="2190775" y="264627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
            <p:cNvSpPr/>
            <p:nvPr/>
          </p:nvSpPr>
          <p:spPr>
            <a:xfrm>
              <a:off x="2190775" y="2947300"/>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
            <p:cNvSpPr/>
            <p:nvPr/>
          </p:nvSpPr>
          <p:spPr>
            <a:xfrm>
              <a:off x="2190775" y="3850375"/>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
            <p:cNvSpPr/>
            <p:nvPr/>
          </p:nvSpPr>
          <p:spPr>
            <a:xfrm>
              <a:off x="2190775" y="4301900"/>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
            <p:cNvSpPr/>
            <p:nvPr/>
          </p:nvSpPr>
          <p:spPr>
            <a:xfrm>
              <a:off x="2190775" y="4903950"/>
              <a:ext cx="121425" cy="121400"/>
            </a:xfrm>
            <a:custGeom>
              <a:rect b="b" l="l" r="r" t="t"/>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
            <p:cNvSpPr/>
            <p:nvPr/>
          </p:nvSpPr>
          <p:spPr>
            <a:xfrm>
              <a:off x="2341300"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
            <p:cNvSpPr/>
            <p:nvPr/>
          </p:nvSpPr>
          <p:spPr>
            <a:xfrm>
              <a:off x="2341300"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
            <p:cNvSpPr/>
            <p:nvPr/>
          </p:nvSpPr>
          <p:spPr>
            <a:xfrm>
              <a:off x="2341300" y="8401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
            <p:cNvSpPr/>
            <p:nvPr/>
          </p:nvSpPr>
          <p:spPr>
            <a:xfrm>
              <a:off x="2341300" y="11411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
            <p:cNvSpPr/>
            <p:nvPr/>
          </p:nvSpPr>
          <p:spPr>
            <a:xfrm>
              <a:off x="2341300"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
            <p:cNvSpPr/>
            <p:nvPr/>
          </p:nvSpPr>
          <p:spPr>
            <a:xfrm>
              <a:off x="2341300"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
            <p:cNvSpPr/>
            <p:nvPr/>
          </p:nvSpPr>
          <p:spPr>
            <a:xfrm>
              <a:off x="2341300"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
            <p:cNvSpPr/>
            <p:nvPr/>
          </p:nvSpPr>
          <p:spPr>
            <a:xfrm>
              <a:off x="2341300"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
            <p:cNvSpPr/>
            <p:nvPr/>
          </p:nvSpPr>
          <p:spPr>
            <a:xfrm>
              <a:off x="2491800"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
            <p:cNvSpPr/>
            <p:nvPr/>
          </p:nvSpPr>
          <p:spPr>
            <a:xfrm>
              <a:off x="2491800" y="129170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
            <p:cNvSpPr/>
            <p:nvPr/>
          </p:nvSpPr>
          <p:spPr>
            <a:xfrm>
              <a:off x="2491800" y="21947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
            <p:cNvSpPr/>
            <p:nvPr/>
          </p:nvSpPr>
          <p:spPr>
            <a:xfrm>
              <a:off x="2491800" y="36998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
            <p:cNvSpPr/>
            <p:nvPr/>
          </p:nvSpPr>
          <p:spPr>
            <a:xfrm>
              <a:off x="2491800"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
            <p:cNvSpPr/>
            <p:nvPr/>
          </p:nvSpPr>
          <p:spPr>
            <a:xfrm>
              <a:off x="2642325"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
            <p:cNvSpPr/>
            <p:nvPr/>
          </p:nvSpPr>
          <p:spPr>
            <a:xfrm>
              <a:off x="2642325" y="6896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
            <p:cNvSpPr/>
            <p:nvPr/>
          </p:nvSpPr>
          <p:spPr>
            <a:xfrm>
              <a:off x="2642325" y="23452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
            <p:cNvSpPr/>
            <p:nvPr/>
          </p:nvSpPr>
          <p:spPr>
            <a:xfrm>
              <a:off x="2642325" y="32483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
            <p:cNvSpPr/>
            <p:nvPr/>
          </p:nvSpPr>
          <p:spPr>
            <a:xfrm>
              <a:off x="2642325"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
            <p:cNvSpPr/>
            <p:nvPr/>
          </p:nvSpPr>
          <p:spPr>
            <a:xfrm>
              <a:off x="2792825" y="430190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
            <p:cNvSpPr/>
            <p:nvPr/>
          </p:nvSpPr>
          <p:spPr>
            <a:xfrm>
              <a:off x="2943325" y="1442200"/>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
            <p:cNvSpPr/>
            <p:nvPr/>
          </p:nvSpPr>
          <p:spPr>
            <a:xfrm>
              <a:off x="2943325" y="264627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
            <p:cNvSpPr/>
            <p:nvPr/>
          </p:nvSpPr>
          <p:spPr>
            <a:xfrm>
              <a:off x="3093850" y="5054450"/>
              <a:ext cx="121400" cy="121425"/>
            </a:xfrm>
            <a:custGeom>
              <a:rect b="b" l="l" r="r" t="t"/>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
            <p:cNvSpPr/>
            <p:nvPr/>
          </p:nvSpPr>
          <p:spPr>
            <a:xfrm>
              <a:off x="3394875" y="24957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
            <p:cNvSpPr/>
            <p:nvPr/>
          </p:nvSpPr>
          <p:spPr>
            <a:xfrm>
              <a:off x="3545375"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2" name="Google Shape;1562;p4"/>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563" name="Shape 1563"/>
        <p:cNvGrpSpPr/>
        <p:nvPr/>
      </p:nvGrpSpPr>
      <p:grpSpPr>
        <a:xfrm>
          <a:off x="0" y="0"/>
          <a:ext cx="0" cy="0"/>
          <a:chOff x="0" y="0"/>
          <a:chExt cx="0" cy="0"/>
        </a:xfrm>
      </p:grpSpPr>
      <p:sp>
        <p:nvSpPr>
          <p:cNvPr id="1564" name="Google Shape;1564;p5"/>
          <p:cNvSpPr txBox="1"/>
          <p:nvPr>
            <p:ph type="title"/>
          </p:nvPr>
        </p:nvSpPr>
        <p:spPr>
          <a:xfrm>
            <a:off x="718300" y="739375"/>
            <a:ext cx="6761100" cy="8574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565" name="Google Shape;1565;p5"/>
          <p:cNvSpPr txBox="1"/>
          <p:nvPr>
            <p:ph idx="1" type="body"/>
          </p:nvPr>
        </p:nvSpPr>
        <p:spPr>
          <a:xfrm>
            <a:off x="718300" y="1733550"/>
            <a:ext cx="6761100" cy="29805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5"/>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5"/>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5"/>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5"/>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5"/>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5"/>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5"/>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5"/>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5"/>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5"/>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5"/>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5"/>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5"/>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5"/>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5"/>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5"/>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5"/>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5"/>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5"/>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5"/>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5"/>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5"/>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5"/>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5"/>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5"/>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5"/>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5"/>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5"/>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5"/>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5"/>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5"/>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5"/>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5"/>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5"/>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5"/>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5"/>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5"/>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5"/>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5"/>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5"/>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5"/>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5"/>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5"/>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5"/>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5"/>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5"/>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5"/>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5"/>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5"/>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5"/>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5"/>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5"/>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5"/>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5"/>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5"/>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5"/>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5"/>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5"/>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5"/>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5"/>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5"/>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5"/>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5"/>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5"/>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5"/>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5"/>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5"/>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5"/>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5"/>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5"/>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5"/>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5"/>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5"/>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5"/>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5"/>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5"/>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5"/>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5"/>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5"/>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5"/>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5"/>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5"/>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5"/>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5"/>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5"/>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5"/>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5"/>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5"/>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5"/>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5"/>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5"/>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5"/>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5"/>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5"/>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5"/>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5"/>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5"/>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5"/>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5"/>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5"/>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5"/>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5"/>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5"/>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5"/>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5"/>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5"/>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5"/>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5"/>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5"/>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5"/>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5"/>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5"/>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5"/>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5"/>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5"/>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5"/>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5"/>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5"/>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5"/>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5"/>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5"/>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5"/>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5"/>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5"/>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5"/>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5"/>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5"/>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5"/>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5"/>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5"/>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5"/>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5"/>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5"/>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5"/>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5"/>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5"/>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5"/>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5"/>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5"/>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5"/>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5"/>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5"/>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5"/>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5"/>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5"/>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5"/>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5"/>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5"/>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5"/>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5"/>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5"/>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5"/>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5"/>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5"/>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5"/>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5"/>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5"/>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5"/>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5"/>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5"/>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5"/>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5"/>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5"/>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5"/>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5"/>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5"/>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5"/>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5"/>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5"/>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5"/>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5"/>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5"/>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5"/>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5"/>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5"/>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5"/>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5"/>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5"/>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5"/>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5"/>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5"/>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5"/>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5"/>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5"/>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5"/>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5"/>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5"/>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5"/>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5"/>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5"/>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5"/>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5"/>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5"/>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5"/>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5"/>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5"/>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5"/>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5"/>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5"/>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5"/>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5"/>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5"/>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5"/>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5"/>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5"/>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5"/>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5"/>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5"/>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5"/>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5"/>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5"/>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5"/>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5"/>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5"/>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5"/>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5"/>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5"/>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5"/>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5"/>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5"/>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5"/>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5"/>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5"/>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5"/>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5"/>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5"/>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5"/>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5"/>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5"/>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5"/>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5"/>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5"/>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5"/>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5"/>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5"/>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5"/>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5"/>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5"/>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5"/>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5"/>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5"/>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5"/>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5"/>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5"/>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5"/>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5"/>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5"/>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5"/>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5"/>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5"/>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5"/>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5"/>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0" name="Google Shape;1840;p5"/>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841" name="Shape 1841"/>
        <p:cNvGrpSpPr/>
        <p:nvPr/>
      </p:nvGrpSpPr>
      <p:grpSpPr>
        <a:xfrm>
          <a:off x="0" y="0"/>
          <a:ext cx="0" cy="0"/>
          <a:chOff x="0" y="0"/>
          <a:chExt cx="0" cy="0"/>
        </a:xfrm>
      </p:grpSpPr>
      <p:sp>
        <p:nvSpPr>
          <p:cNvPr id="1842" name="Google Shape;1842;p6"/>
          <p:cNvSpPr txBox="1"/>
          <p:nvPr>
            <p:ph type="title"/>
          </p:nvPr>
        </p:nvSpPr>
        <p:spPr>
          <a:xfrm>
            <a:off x="718300" y="739375"/>
            <a:ext cx="6761100" cy="8574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43" name="Google Shape;1843;p6"/>
          <p:cNvSpPr txBox="1"/>
          <p:nvPr>
            <p:ph idx="1" type="body"/>
          </p:nvPr>
        </p:nvSpPr>
        <p:spPr>
          <a:xfrm>
            <a:off x="718300" y="1762650"/>
            <a:ext cx="3242400" cy="3087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1844" name="Google Shape;1844;p6"/>
          <p:cNvSpPr txBox="1"/>
          <p:nvPr>
            <p:ph idx="2" type="body"/>
          </p:nvPr>
        </p:nvSpPr>
        <p:spPr>
          <a:xfrm>
            <a:off x="4156071" y="1762650"/>
            <a:ext cx="3242400" cy="3087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grpSp>
        <p:nvGrpSpPr>
          <p:cNvPr id="1845" name="Google Shape;1845;p6"/>
          <p:cNvGrpSpPr/>
          <p:nvPr/>
        </p:nvGrpSpPr>
        <p:grpSpPr>
          <a:xfrm rot="10800000">
            <a:off x="8851487" y="28707"/>
            <a:ext cx="264012" cy="5086302"/>
            <a:chOff x="5307800" y="238125"/>
            <a:chExt cx="271925" cy="5238750"/>
          </a:xfrm>
        </p:grpSpPr>
        <p:sp>
          <p:nvSpPr>
            <p:cNvPr id="1846" name="Google Shape;1846;p6"/>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6"/>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6"/>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6"/>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6"/>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6"/>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6"/>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6"/>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6"/>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6"/>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6"/>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6"/>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6"/>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6"/>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6"/>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6"/>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6"/>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6"/>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6"/>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6"/>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6"/>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6"/>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6"/>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6"/>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6"/>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6"/>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6"/>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6"/>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6"/>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6"/>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6"/>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6"/>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6"/>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6"/>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6"/>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6"/>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6"/>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6"/>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6"/>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6"/>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6"/>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6"/>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6"/>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6"/>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6"/>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6"/>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6"/>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6"/>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6"/>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6"/>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6"/>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6"/>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6"/>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6"/>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6"/>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6"/>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6"/>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3" name="Google Shape;1903;p6"/>
          <p:cNvGrpSpPr/>
          <p:nvPr/>
        </p:nvGrpSpPr>
        <p:grpSpPr>
          <a:xfrm rot="10800000">
            <a:off x="7828571" y="28707"/>
            <a:ext cx="1140783" cy="5086302"/>
            <a:chOff x="5458325" y="238125"/>
            <a:chExt cx="1174975" cy="5238750"/>
          </a:xfrm>
        </p:grpSpPr>
        <p:sp>
          <p:nvSpPr>
            <p:cNvPr id="1904" name="Google Shape;1904;p6"/>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6"/>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6"/>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6"/>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6"/>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6"/>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6"/>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6"/>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6"/>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6"/>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6"/>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6"/>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6"/>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6"/>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6"/>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6"/>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6"/>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6"/>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6"/>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6"/>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6"/>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6"/>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6"/>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6"/>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6"/>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6"/>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6"/>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6"/>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6"/>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6"/>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6"/>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6"/>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6"/>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6"/>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6"/>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6"/>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6"/>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6"/>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6"/>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6"/>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6"/>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6"/>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6"/>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6"/>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6"/>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6"/>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6"/>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6"/>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6"/>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6"/>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6"/>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6"/>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6"/>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6"/>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6"/>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6"/>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6"/>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6"/>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6"/>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6"/>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6"/>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6"/>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6" name="Google Shape;1966;p6"/>
          <p:cNvGrpSpPr/>
          <p:nvPr/>
        </p:nvGrpSpPr>
        <p:grpSpPr>
          <a:xfrm rot="10800000">
            <a:off x="7682451" y="28707"/>
            <a:ext cx="994639" cy="4940182"/>
            <a:chOff x="5759350" y="388625"/>
            <a:chExt cx="1024450" cy="5088250"/>
          </a:xfrm>
        </p:grpSpPr>
        <p:sp>
          <p:nvSpPr>
            <p:cNvPr id="1967" name="Google Shape;1967;p6"/>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6"/>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6"/>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6"/>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6"/>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6"/>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6"/>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6"/>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6"/>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6"/>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6"/>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6"/>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6"/>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6"/>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6"/>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6"/>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6"/>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6"/>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6"/>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6"/>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6"/>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6"/>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6"/>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6"/>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6"/>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6"/>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6"/>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6"/>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6"/>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6"/>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6"/>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6"/>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6"/>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6"/>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6"/>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6"/>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6"/>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6"/>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6"/>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6"/>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6"/>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6"/>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6"/>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6"/>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6"/>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6"/>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6"/>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6"/>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6"/>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6"/>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6"/>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6"/>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6"/>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6"/>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6"/>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6"/>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6"/>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6"/>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6"/>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6"/>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6"/>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6"/>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6"/>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6"/>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6"/>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6"/>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6"/>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6"/>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6"/>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6"/>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6"/>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6"/>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6"/>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6"/>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6"/>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6"/>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6"/>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6"/>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6"/>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6"/>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6"/>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6"/>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6"/>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6"/>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6"/>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6"/>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6"/>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6"/>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6"/>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6"/>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6"/>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6"/>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6"/>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6"/>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6"/>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6"/>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6"/>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6"/>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6"/>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6"/>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6"/>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8" name="Google Shape;2068;p6"/>
          <p:cNvGrpSpPr/>
          <p:nvPr/>
        </p:nvGrpSpPr>
        <p:grpSpPr>
          <a:xfrm rot="10800000">
            <a:off x="7682451" y="28707"/>
            <a:ext cx="1140783" cy="5086302"/>
            <a:chOff x="5608825" y="238125"/>
            <a:chExt cx="1174975" cy="5238750"/>
          </a:xfrm>
        </p:grpSpPr>
        <p:sp>
          <p:nvSpPr>
            <p:cNvPr id="2069" name="Google Shape;2069;p6"/>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6"/>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6"/>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6"/>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6"/>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6"/>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6"/>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6"/>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6"/>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6"/>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6"/>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6"/>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6"/>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6"/>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6"/>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6"/>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6"/>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6"/>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6"/>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6"/>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6"/>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6"/>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6"/>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6"/>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6"/>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6"/>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6"/>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6"/>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6"/>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6"/>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6"/>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6"/>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6"/>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6"/>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6"/>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6"/>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6"/>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6"/>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6"/>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6"/>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6"/>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6"/>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6"/>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6"/>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6"/>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6"/>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6"/>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6"/>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6"/>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6"/>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9" name="Google Shape;2119;p6"/>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120" name="Shape 2120"/>
        <p:cNvGrpSpPr/>
        <p:nvPr/>
      </p:nvGrpSpPr>
      <p:grpSpPr>
        <a:xfrm>
          <a:off x="0" y="0"/>
          <a:ext cx="0" cy="0"/>
          <a:chOff x="0" y="0"/>
          <a:chExt cx="0" cy="0"/>
        </a:xfrm>
      </p:grpSpPr>
      <p:sp>
        <p:nvSpPr>
          <p:cNvPr id="2121" name="Google Shape;2121;p7"/>
          <p:cNvSpPr txBox="1"/>
          <p:nvPr>
            <p:ph type="title"/>
          </p:nvPr>
        </p:nvSpPr>
        <p:spPr>
          <a:xfrm>
            <a:off x="718300" y="739375"/>
            <a:ext cx="6761100" cy="8574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22" name="Google Shape;2122;p7"/>
          <p:cNvSpPr txBox="1"/>
          <p:nvPr>
            <p:ph idx="1" type="body"/>
          </p:nvPr>
        </p:nvSpPr>
        <p:spPr>
          <a:xfrm>
            <a:off x="718300" y="1755475"/>
            <a:ext cx="2179200" cy="30942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123" name="Google Shape;2123;p7"/>
          <p:cNvSpPr txBox="1"/>
          <p:nvPr>
            <p:ph idx="2" type="body"/>
          </p:nvPr>
        </p:nvSpPr>
        <p:spPr>
          <a:xfrm>
            <a:off x="3009263" y="1755475"/>
            <a:ext cx="2179200" cy="30942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124" name="Google Shape;2124;p7"/>
          <p:cNvSpPr txBox="1"/>
          <p:nvPr>
            <p:ph idx="3" type="body"/>
          </p:nvPr>
        </p:nvSpPr>
        <p:spPr>
          <a:xfrm>
            <a:off x="5300226" y="1755475"/>
            <a:ext cx="2179200" cy="30942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grpSp>
        <p:nvGrpSpPr>
          <p:cNvPr id="2125" name="Google Shape;2125;p7"/>
          <p:cNvGrpSpPr/>
          <p:nvPr/>
        </p:nvGrpSpPr>
        <p:grpSpPr>
          <a:xfrm rot="10800000">
            <a:off x="8851487" y="28707"/>
            <a:ext cx="264012" cy="5086302"/>
            <a:chOff x="5307800" y="238125"/>
            <a:chExt cx="271925" cy="5238750"/>
          </a:xfrm>
        </p:grpSpPr>
        <p:sp>
          <p:nvSpPr>
            <p:cNvPr id="2126" name="Google Shape;2126;p7"/>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7"/>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7"/>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7"/>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7"/>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7"/>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7"/>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7"/>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7"/>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7"/>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7"/>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7"/>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7"/>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7"/>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7"/>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7"/>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7"/>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7"/>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7"/>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7"/>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7"/>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7"/>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7"/>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7"/>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7"/>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7"/>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7"/>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7"/>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7"/>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7"/>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7"/>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7"/>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7"/>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7"/>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7"/>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7"/>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7"/>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7"/>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7"/>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7"/>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7"/>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7"/>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7"/>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7"/>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7"/>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7"/>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7"/>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7"/>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7"/>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7"/>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7"/>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7"/>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7"/>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7"/>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7"/>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7"/>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7"/>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3" name="Google Shape;2183;p7"/>
          <p:cNvGrpSpPr/>
          <p:nvPr/>
        </p:nvGrpSpPr>
        <p:grpSpPr>
          <a:xfrm rot="10800000">
            <a:off x="7828571" y="28707"/>
            <a:ext cx="1140783" cy="5086302"/>
            <a:chOff x="5458325" y="238125"/>
            <a:chExt cx="1174975" cy="5238750"/>
          </a:xfrm>
        </p:grpSpPr>
        <p:sp>
          <p:nvSpPr>
            <p:cNvPr id="2184" name="Google Shape;2184;p7"/>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7"/>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7"/>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7"/>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7"/>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7"/>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7"/>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7"/>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7"/>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7"/>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7"/>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7"/>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7"/>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7"/>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7"/>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7"/>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7"/>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7"/>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7"/>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7"/>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7"/>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7"/>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7"/>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7"/>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7"/>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7"/>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7"/>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7"/>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7"/>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7"/>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7"/>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7"/>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7"/>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7"/>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7"/>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7"/>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7"/>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7"/>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7"/>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7"/>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7"/>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7"/>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7"/>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7"/>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7"/>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7"/>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7"/>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7"/>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7"/>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7"/>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7"/>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7"/>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7"/>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7"/>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7"/>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7"/>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7"/>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7"/>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7"/>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7"/>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7"/>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7"/>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6" name="Google Shape;2246;p7"/>
          <p:cNvGrpSpPr/>
          <p:nvPr/>
        </p:nvGrpSpPr>
        <p:grpSpPr>
          <a:xfrm rot="10800000">
            <a:off x="7682451" y="28707"/>
            <a:ext cx="994639" cy="4940182"/>
            <a:chOff x="5759350" y="388625"/>
            <a:chExt cx="1024450" cy="5088250"/>
          </a:xfrm>
        </p:grpSpPr>
        <p:sp>
          <p:nvSpPr>
            <p:cNvPr id="2247" name="Google Shape;2247;p7"/>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7"/>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7"/>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7"/>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7"/>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7"/>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7"/>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7"/>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7"/>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7"/>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7"/>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7"/>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7"/>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7"/>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7"/>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7"/>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7"/>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7"/>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7"/>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7"/>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7"/>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7"/>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7"/>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7"/>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7"/>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7"/>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7"/>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7"/>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7"/>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7"/>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7"/>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7"/>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7"/>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7"/>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7"/>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7"/>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7"/>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7"/>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7"/>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7"/>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7"/>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7"/>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7"/>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7"/>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7"/>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7"/>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7"/>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7"/>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7"/>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7"/>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7"/>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7"/>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7"/>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7"/>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7"/>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7"/>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7"/>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7"/>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7"/>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7"/>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7"/>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7"/>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7"/>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7"/>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7"/>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7"/>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7"/>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7"/>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7"/>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7"/>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7"/>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7"/>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7"/>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7"/>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7"/>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7"/>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7"/>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7"/>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7"/>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7"/>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7"/>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7"/>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7"/>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7"/>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7"/>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7"/>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7"/>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7"/>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7"/>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7"/>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7"/>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7"/>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7"/>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7"/>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7"/>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7"/>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7"/>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7"/>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7"/>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7"/>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7"/>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8" name="Google Shape;2348;p7"/>
          <p:cNvGrpSpPr/>
          <p:nvPr/>
        </p:nvGrpSpPr>
        <p:grpSpPr>
          <a:xfrm rot="10800000">
            <a:off x="7682451" y="28707"/>
            <a:ext cx="1140783" cy="5086302"/>
            <a:chOff x="5608825" y="238125"/>
            <a:chExt cx="1174975" cy="5238750"/>
          </a:xfrm>
        </p:grpSpPr>
        <p:sp>
          <p:nvSpPr>
            <p:cNvPr id="2349" name="Google Shape;2349;p7"/>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7"/>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7"/>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7"/>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7"/>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7"/>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7"/>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7"/>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7"/>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7"/>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7"/>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7"/>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7"/>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7"/>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7"/>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7"/>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7"/>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7"/>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7"/>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7"/>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7"/>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7"/>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7"/>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7"/>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7"/>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7"/>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7"/>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7"/>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7"/>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7"/>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7"/>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7"/>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7"/>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7"/>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7"/>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7"/>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7"/>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7"/>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7"/>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7"/>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7"/>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7"/>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7"/>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7"/>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7"/>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7"/>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7"/>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7"/>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7"/>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7"/>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9" name="Google Shape;2399;p7"/>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00" name="Shape 2400"/>
        <p:cNvGrpSpPr/>
        <p:nvPr/>
      </p:nvGrpSpPr>
      <p:grpSpPr>
        <a:xfrm>
          <a:off x="0" y="0"/>
          <a:ext cx="0" cy="0"/>
          <a:chOff x="0" y="0"/>
          <a:chExt cx="0" cy="0"/>
        </a:xfrm>
      </p:grpSpPr>
      <p:sp>
        <p:nvSpPr>
          <p:cNvPr id="2401" name="Google Shape;2401;p8"/>
          <p:cNvSpPr txBox="1"/>
          <p:nvPr>
            <p:ph type="title"/>
          </p:nvPr>
        </p:nvSpPr>
        <p:spPr>
          <a:xfrm>
            <a:off x="718300" y="739375"/>
            <a:ext cx="6761100" cy="8574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grpSp>
        <p:nvGrpSpPr>
          <p:cNvPr id="2402" name="Google Shape;2402;p8"/>
          <p:cNvGrpSpPr/>
          <p:nvPr/>
        </p:nvGrpSpPr>
        <p:grpSpPr>
          <a:xfrm rot="10800000">
            <a:off x="8851487" y="28707"/>
            <a:ext cx="264012" cy="5086302"/>
            <a:chOff x="5307800" y="238125"/>
            <a:chExt cx="271925" cy="5238750"/>
          </a:xfrm>
        </p:grpSpPr>
        <p:sp>
          <p:nvSpPr>
            <p:cNvPr id="2403" name="Google Shape;2403;p8"/>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8"/>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8"/>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8"/>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8"/>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8"/>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8"/>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8"/>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8"/>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8"/>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8"/>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8"/>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8"/>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8"/>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8"/>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8"/>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8"/>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8"/>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8"/>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8"/>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8"/>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8"/>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8"/>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8"/>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8"/>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8"/>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8"/>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8"/>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8"/>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8"/>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8"/>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8"/>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8"/>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8"/>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8"/>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8"/>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8"/>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8"/>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8"/>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8"/>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8"/>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8"/>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8"/>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8"/>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8"/>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8"/>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8"/>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8"/>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8"/>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8"/>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8"/>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8"/>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8"/>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8"/>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8"/>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8"/>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8"/>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0" name="Google Shape;2460;p8"/>
          <p:cNvGrpSpPr/>
          <p:nvPr/>
        </p:nvGrpSpPr>
        <p:grpSpPr>
          <a:xfrm rot="10800000">
            <a:off x="7828571" y="28707"/>
            <a:ext cx="1140783" cy="5086302"/>
            <a:chOff x="5458325" y="238125"/>
            <a:chExt cx="1174975" cy="5238750"/>
          </a:xfrm>
        </p:grpSpPr>
        <p:sp>
          <p:nvSpPr>
            <p:cNvPr id="2461" name="Google Shape;2461;p8"/>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8"/>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8"/>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8"/>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8"/>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8"/>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8"/>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8"/>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8"/>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8"/>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8"/>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8"/>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8"/>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8"/>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8"/>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8"/>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8"/>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8"/>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8"/>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8"/>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8"/>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8"/>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8"/>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8"/>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8"/>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8"/>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8"/>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8"/>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8"/>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8"/>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8"/>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8"/>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8"/>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8"/>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8"/>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8"/>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8"/>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8"/>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8"/>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8"/>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8"/>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8"/>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8"/>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8"/>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8"/>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8"/>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8"/>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8"/>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8"/>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8"/>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8"/>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8"/>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8"/>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8"/>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8"/>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8"/>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8"/>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8"/>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8"/>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8"/>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8"/>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8"/>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3" name="Google Shape;2523;p8"/>
          <p:cNvGrpSpPr/>
          <p:nvPr/>
        </p:nvGrpSpPr>
        <p:grpSpPr>
          <a:xfrm rot="10800000">
            <a:off x="7682451" y="28707"/>
            <a:ext cx="994639" cy="4940182"/>
            <a:chOff x="5759350" y="388625"/>
            <a:chExt cx="1024450" cy="5088250"/>
          </a:xfrm>
        </p:grpSpPr>
        <p:sp>
          <p:nvSpPr>
            <p:cNvPr id="2524" name="Google Shape;2524;p8"/>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8"/>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8"/>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8"/>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8"/>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8"/>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8"/>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8"/>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8"/>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8"/>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8"/>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8"/>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8"/>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8"/>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8"/>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8"/>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8"/>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8"/>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8"/>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8"/>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8"/>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8"/>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8"/>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8"/>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8"/>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8"/>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8"/>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8"/>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8"/>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8"/>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8"/>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8"/>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8"/>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8"/>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8"/>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8"/>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8"/>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8"/>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8"/>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8"/>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8"/>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8"/>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8"/>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8"/>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8"/>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8"/>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8"/>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8"/>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8"/>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8"/>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8"/>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8"/>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8"/>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8"/>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8"/>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8"/>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8"/>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8"/>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8"/>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8"/>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8"/>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8"/>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8"/>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8"/>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8"/>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8"/>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8"/>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8"/>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8"/>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8"/>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8"/>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8"/>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8"/>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8"/>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8"/>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8"/>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8"/>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8"/>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8"/>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8"/>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8"/>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8"/>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8"/>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8"/>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8"/>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8"/>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8"/>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8"/>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8"/>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8"/>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8"/>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8"/>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8"/>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8"/>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8"/>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8"/>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8"/>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8"/>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8"/>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8"/>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8"/>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5" name="Google Shape;2625;p8"/>
          <p:cNvGrpSpPr/>
          <p:nvPr/>
        </p:nvGrpSpPr>
        <p:grpSpPr>
          <a:xfrm rot="10800000">
            <a:off x="7682451" y="28707"/>
            <a:ext cx="1140783" cy="5086302"/>
            <a:chOff x="5608825" y="238125"/>
            <a:chExt cx="1174975" cy="5238750"/>
          </a:xfrm>
        </p:grpSpPr>
        <p:sp>
          <p:nvSpPr>
            <p:cNvPr id="2626" name="Google Shape;2626;p8"/>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8"/>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8"/>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8"/>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8"/>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8"/>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8"/>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8"/>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8"/>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8"/>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8"/>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8"/>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8"/>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8"/>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8"/>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8"/>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8"/>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8"/>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8"/>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8"/>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8"/>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8"/>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8"/>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8"/>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8"/>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8"/>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8"/>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8"/>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8"/>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8"/>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8"/>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8"/>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8"/>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8"/>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8"/>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8"/>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8"/>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8"/>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8"/>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8"/>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8"/>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8"/>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8"/>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8"/>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8"/>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8"/>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8"/>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8"/>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8"/>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8"/>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6" name="Google Shape;2676;p8"/>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677" name="Shape 2677"/>
        <p:cNvGrpSpPr/>
        <p:nvPr/>
      </p:nvGrpSpPr>
      <p:grpSpPr>
        <a:xfrm>
          <a:off x="0" y="0"/>
          <a:ext cx="0" cy="0"/>
          <a:chOff x="0" y="0"/>
          <a:chExt cx="0" cy="0"/>
        </a:xfrm>
      </p:grpSpPr>
      <p:sp>
        <p:nvSpPr>
          <p:cNvPr id="2678" name="Google Shape;2678;p9"/>
          <p:cNvSpPr txBox="1"/>
          <p:nvPr>
            <p:ph idx="1" type="body"/>
          </p:nvPr>
        </p:nvSpPr>
        <p:spPr>
          <a:xfrm>
            <a:off x="624925" y="4177700"/>
            <a:ext cx="6759300" cy="519600"/>
          </a:xfrm>
          <a:prstGeom prst="rect">
            <a:avLst/>
          </a:prstGeom>
        </p:spPr>
        <p:txBody>
          <a:bodyPr anchorCtr="0" anchor="t" bIns="91425" lIns="91425" spcFirstLastPara="1" rIns="91425" wrap="square" tIns="91425"/>
          <a:lstStyle>
            <a:lvl1pPr indent="-228600" lvl="0" marL="457200">
              <a:spcBef>
                <a:spcPts val="360"/>
              </a:spcBef>
              <a:spcAft>
                <a:spcPts val="0"/>
              </a:spcAft>
              <a:buSzPts val="1800"/>
              <a:buNone/>
              <a:defRPr sz="1800"/>
            </a:lvl1pPr>
          </a:lstStyle>
          <a:p/>
        </p:txBody>
      </p:sp>
      <p:grpSp>
        <p:nvGrpSpPr>
          <p:cNvPr id="2679" name="Google Shape;2679;p9"/>
          <p:cNvGrpSpPr/>
          <p:nvPr/>
        </p:nvGrpSpPr>
        <p:grpSpPr>
          <a:xfrm rot="10800000">
            <a:off x="8851487" y="28707"/>
            <a:ext cx="264012" cy="5086302"/>
            <a:chOff x="5307800" y="238125"/>
            <a:chExt cx="271925" cy="5238750"/>
          </a:xfrm>
        </p:grpSpPr>
        <p:sp>
          <p:nvSpPr>
            <p:cNvPr id="2680" name="Google Shape;2680;p9"/>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9"/>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9"/>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9"/>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9"/>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9"/>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9"/>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9"/>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9"/>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9"/>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9"/>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9"/>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9"/>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9"/>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9"/>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9"/>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9"/>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9"/>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9"/>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9"/>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9"/>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9"/>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9"/>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9"/>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9"/>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9"/>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9"/>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9"/>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9"/>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9"/>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9"/>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9"/>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9"/>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9"/>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9"/>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9"/>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9"/>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9"/>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9"/>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9"/>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9"/>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9"/>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9"/>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9"/>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9"/>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9"/>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9"/>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9"/>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9"/>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9"/>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9"/>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9"/>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9"/>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9"/>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9"/>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9"/>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9"/>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7" name="Google Shape;2737;p9"/>
          <p:cNvGrpSpPr/>
          <p:nvPr/>
        </p:nvGrpSpPr>
        <p:grpSpPr>
          <a:xfrm rot="10800000">
            <a:off x="7828571" y="28707"/>
            <a:ext cx="1140783" cy="5086302"/>
            <a:chOff x="5458325" y="238125"/>
            <a:chExt cx="1174975" cy="5238750"/>
          </a:xfrm>
        </p:grpSpPr>
        <p:sp>
          <p:nvSpPr>
            <p:cNvPr id="2738" name="Google Shape;2738;p9"/>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9"/>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9"/>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9"/>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9"/>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9"/>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9"/>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9"/>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9"/>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9"/>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9"/>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9"/>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9"/>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9"/>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9"/>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9"/>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9"/>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9"/>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9"/>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9"/>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9"/>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9"/>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9"/>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9"/>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9"/>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9"/>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9"/>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9"/>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9"/>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9"/>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9"/>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9"/>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9"/>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9"/>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9"/>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9"/>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9"/>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9"/>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9"/>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9"/>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9"/>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9"/>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9"/>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9"/>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9"/>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9"/>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9"/>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9"/>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9"/>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9"/>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9"/>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9"/>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9"/>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9"/>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9"/>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9"/>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9"/>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9"/>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9"/>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9"/>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9"/>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9"/>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0" name="Google Shape;2800;p9"/>
          <p:cNvGrpSpPr/>
          <p:nvPr/>
        </p:nvGrpSpPr>
        <p:grpSpPr>
          <a:xfrm rot="10800000">
            <a:off x="7682451" y="28707"/>
            <a:ext cx="994639" cy="4940182"/>
            <a:chOff x="5759350" y="388625"/>
            <a:chExt cx="1024450" cy="5088250"/>
          </a:xfrm>
        </p:grpSpPr>
        <p:sp>
          <p:nvSpPr>
            <p:cNvPr id="2801" name="Google Shape;2801;p9"/>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9"/>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9"/>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9"/>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9"/>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9"/>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9"/>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9"/>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9"/>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9"/>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9"/>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9"/>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9"/>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9"/>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9"/>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9"/>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9"/>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9"/>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9"/>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9"/>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9"/>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9"/>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9"/>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9"/>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9"/>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9"/>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9"/>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9"/>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9"/>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9"/>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9"/>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9"/>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9"/>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9"/>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9"/>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9"/>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9"/>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9"/>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9"/>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9"/>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9"/>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9"/>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9"/>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9"/>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9"/>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9"/>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9"/>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9"/>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9"/>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9"/>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9"/>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9"/>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9"/>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9"/>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9"/>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9"/>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9"/>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9"/>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9"/>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9"/>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9"/>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9"/>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9"/>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9"/>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9"/>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9"/>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9"/>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9"/>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9"/>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9"/>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9"/>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9"/>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9"/>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9"/>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9"/>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9"/>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9"/>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9"/>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9"/>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9"/>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9"/>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9"/>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9"/>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9"/>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9"/>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9"/>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9"/>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9"/>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9"/>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9"/>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9"/>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9"/>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9"/>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9"/>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9"/>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9"/>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9"/>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9"/>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9"/>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9"/>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9"/>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2" name="Google Shape;2902;p9"/>
          <p:cNvGrpSpPr/>
          <p:nvPr/>
        </p:nvGrpSpPr>
        <p:grpSpPr>
          <a:xfrm rot="10800000">
            <a:off x="7682451" y="28707"/>
            <a:ext cx="1140783" cy="5086302"/>
            <a:chOff x="5608825" y="238125"/>
            <a:chExt cx="1174975" cy="5238750"/>
          </a:xfrm>
        </p:grpSpPr>
        <p:sp>
          <p:nvSpPr>
            <p:cNvPr id="2903" name="Google Shape;2903;p9"/>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9"/>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9"/>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9"/>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9"/>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9"/>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9"/>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9"/>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9"/>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9"/>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9"/>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9"/>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9"/>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9"/>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9"/>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9"/>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9"/>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9"/>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9"/>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9"/>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9"/>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9"/>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9"/>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9"/>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9"/>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9"/>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9"/>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9"/>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9"/>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9"/>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9"/>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9"/>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9"/>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9"/>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9"/>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9"/>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9"/>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9"/>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9"/>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9"/>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9"/>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9"/>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9"/>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9"/>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9"/>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9"/>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9"/>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9"/>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9"/>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9"/>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53" name="Google Shape;2953;p9"/>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954" name="Shape 2954"/>
        <p:cNvGrpSpPr/>
        <p:nvPr/>
      </p:nvGrpSpPr>
      <p:grpSpPr>
        <a:xfrm>
          <a:off x="0" y="0"/>
          <a:ext cx="0" cy="0"/>
          <a:chOff x="0" y="0"/>
          <a:chExt cx="0" cy="0"/>
        </a:xfrm>
      </p:grpSpPr>
      <p:grpSp>
        <p:nvGrpSpPr>
          <p:cNvPr id="2955" name="Google Shape;2955;p10"/>
          <p:cNvGrpSpPr/>
          <p:nvPr/>
        </p:nvGrpSpPr>
        <p:grpSpPr>
          <a:xfrm rot="10800000">
            <a:off x="8851487" y="28707"/>
            <a:ext cx="264012" cy="5086302"/>
            <a:chOff x="5307800" y="238125"/>
            <a:chExt cx="271925" cy="5238750"/>
          </a:xfrm>
        </p:grpSpPr>
        <p:sp>
          <p:nvSpPr>
            <p:cNvPr id="2956" name="Google Shape;2956;p10"/>
            <p:cNvSpPr/>
            <p:nvPr/>
          </p:nvSpPr>
          <p:spPr>
            <a:xfrm>
              <a:off x="5307800" y="2381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10"/>
            <p:cNvSpPr/>
            <p:nvPr/>
          </p:nvSpPr>
          <p:spPr>
            <a:xfrm>
              <a:off x="5307800" y="3886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10"/>
            <p:cNvSpPr/>
            <p:nvPr/>
          </p:nvSpPr>
          <p:spPr>
            <a:xfrm>
              <a:off x="5307800" y="53912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10"/>
            <p:cNvSpPr/>
            <p:nvPr/>
          </p:nvSpPr>
          <p:spPr>
            <a:xfrm>
              <a:off x="5307800" y="6896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10"/>
            <p:cNvSpPr/>
            <p:nvPr/>
          </p:nvSpPr>
          <p:spPr>
            <a:xfrm>
              <a:off x="5307800" y="8401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10"/>
            <p:cNvSpPr/>
            <p:nvPr/>
          </p:nvSpPr>
          <p:spPr>
            <a:xfrm>
              <a:off x="5307800" y="9906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10"/>
            <p:cNvSpPr/>
            <p:nvPr/>
          </p:nvSpPr>
          <p:spPr>
            <a:xfrm>
              <a:off x="5307800" y="11411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10"/>
            <p:cNvSpPr/>
            <p:nvPr/>
          </p:nvSpPr>
          <p:spPr>
            <a:xfrm>
              <a:off x="5307800" y="129170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10"/>
            <p:cNvSpPr/>
            <p:nvPr/>
          </p:nvSpPr>
          <p:spPr>
            <a:xfrm>
              <a:off x="5307800" y="14422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10"/>
            <p:cNvSpPr/>
            <p:nvPr/>
          </p:nvSpPr>
          <p:spPr>
            <a:xfrm>
              <a:off x="5307800" y="15927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10"/>
            <p:cNvSpPr/>
            <p:nvPr/>
          </p:nvSpPr>
          <p:spPr>
            <a:xfrm>
              <a:off x="5307800" y="174322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10"/>
            <p:cNvSpPr/>
            <p:nvPr/>
          </p:nvSpPr>
          <p:spPr>
            <a:xfrm>
              <a:off x="5307800" y="18937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10"/>
            <p:cNvSpPr/>
            <p:nvPr/>
          </p:nvSpPr>
          <p:spPr>
            <a:xfrm>
              <a:off x="5307800" y="20442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10"/>
            <p:cNvSpPr/>
            <p:nvPr/>
          </p:nvSpPr>
          <p:spPr>
            <a:xfrm>
              <a:off x="5307800" y="21947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10"/>
            <p:cNvSpPr/>
            <p:nvPr/>
          </p:nvSpPr>
          <p:spPr>
            <a:xfrm>
              <a:off x="5307800" y="23452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10"/>
            <p:cNvSpPr/>
            <p:nvPr/>
          </p:nvSpPr>
          <p:spPr>
            <a:xfrm>
              <a:off x="5307800" y="24957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10"/>
            <p:cNvSpPr/>
            <p:nvPr/>
          </p:nvSpPr>
          <p:spPr>
            <a:xfrm>
              <a:off x="5307800" y="26462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10"/>
            <p:cNvSpPr/>
            <p:nvPr/>
          </p:nvSpPr>
          <p:spPr>
            <a:xfrm>
              <a:off x="5307800" y="27968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10"/>
            <p:cNvSpPr/>
            <p:nvPr/>
          </p:nvSpPr>
          <p:spPr>
            <a:xfrm>
              <a:off x="5307800" y="294730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10"/>
            <p:cNvSpPr/>
            <p:nvPr/>
          </p:nvSpPr>
          <p:spPr>
            <a:xfrm>
              <a:off x="5307800" y="30978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10"/>
            <p:cNvSpPr/>
            <p:nvPr/>
          </p:nvSpPr>
          <p:spPr>
            <a:xfrm>
              <a:off x="5307800" y="32483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10"/>
            <p:cNvSpPr/>
            <p:nvPr/>
          </p:nvSpPr>
          <p:spPr>
            <a:xfrm>
              <a:off x="5307800" y="33988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10"/>
            <p:cNvSpPr/>
            <p:nvPr/>
          </p:nvSpPr>
          <p:spPr>
            <a:xfrm>
              <a:off x="5307800" y="35493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10"/>
            <p:cNvSpPr/>
            <p:nvPr/>
          </p:nvSpPr>
          <p:spPr>
            <a:xfrm>
              <a:off x="5307800" y="369987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10"/>
            <p:cNvSpPr/>
            <p:nvPr/>
          </p:nvSpPr>
          <p:spPr>
            <a:xfrm>
              <a:off x="5307800" y="38503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10"/>
            <p:cNvSpPr/>
            <p:nvPr/>
          </p:nvSpPr>
          <p:spPr>
            <a:xfrm>
              <a:off x="5307800" y="4000875"/>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10"/>
            <p:cNvSpPr/>
            <p:nvPr/>
          </p:nvSpPr>
          <p:spPr>
            <a:xfrm>
              <a:off x="5307800" y="4151400"/>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10"/>
            <p:cNvSpPr/>
            <p:nvPr/>
          </p:nvSpPr>
          <p:spPr>
            <a:xfrm>
              <a:off x="5307800" y="430190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10"/>
            <p:cNvSpPr/>
            <p:nvPr/>
          </p:nvSpPr>
          <p:spPr>
            <a:xfrm>
              <a:off x="5307800" y="4452425"/>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10"/>
            <p:cNvSpPr/>
            <p:nvPr/>
          </p:nvSpPr>
          <p:spPr>
            <a:xfrm>
              <a:off x="5307800" y="460292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10"/>
            <p:cNvSpPr/>
            <p:nvPr/>
          </p:nvSpPr>
          <p:spPr>
            <a:xfrm>
              <a:off x="5307800" y="4753450"/>
              <a:ext cx="121425" cy="121400"/>
            </a:xfrm>
            <a:custGeom>
              <a:rect b="b" l="l" r="r" t="t"/>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10"/>
            <p:cNvSpPr/>
            <p:nvPr/>
          </p:nvSpPr>
          <p:spPr>
            <a:xfrm>
              <a:off x="5307800" y="4903950"/>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10"/>
            <p:cNvSpPr/>
            <p:nvPr/>
          </p:nvSpPr>
          <p:spPr>
            <a:xfrm>
              <a:off x="5307800" y="5054450"/>
              <a:ext cx="121425" cy="121425"/>
            </a:xfrm>
            <a:custGeom>
              <a:rect b="b" l="l" r="r" t="t"/>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0"/>
            <p:cNvSpPr/>
            <p:nvPr/>
          </p:nvSpPr>
          <p:spPr>
            <a:xfrm>
              <a:off x="5307800" y="5204975"/>
              <a:ext cx="121425" cy="121400"/>
            </a:xfrm>
            <a:custGeom>
              <a:rect b="b" l="l" r="r" t="t"/>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10"/>
            <p:cNvSpPr/>
            <p:nvPr/>
          </p:nvSpPr>
          <p:spPr>
            <a:xfrm>
              <a:off x="5307800" y="5355475"/>
              <a:ext cx="121425" cy="121400"/>
            </a:xfrm>
            <a:custGeom>
              <a:rect b="b" l="l" r="r" t="t"/>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10"/>
            <p:cNvSpPr/>
            <p:nvPr/>
          </p:nvSpPr>
          <p:spPr>
            <a:xfrm>
              <a:off x="5458325" y="23812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10"/>
            <p:cNvSpPr/>
            <p:nvPr/>
          </p:nvSpPr>
          <p:spPr>
            <a:xfrm>
              <a:off x="5458325" y="53912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10"/>
            <p:cNvSpPr/>
            <p:nvPr/>
          </p:nvSpPr>
          <p:spPr>
            <a:xfrm>
              <a:off x="5458325" y="9906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10"/>
            <p:cNvSpPr/>
            <p:nvPr/>
          </p:nvSpPr>
          <p:spPr>
            <a:xfrm>
              <a:off x="5458325" y="11411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10"/>
            <p:cNvSpPr/>
            <p:nvPr/>
          </p:nvSpPr>
          <p:spPr>
            <a:xfrm>
              <a:off x="5458325" y="14422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10"/>
            <p:cNvSpPr/>
            <p:nvPr/>
          </p:nvSpPr>
          <p:spPr>
            <a:xfrm>
              <a:off x="5458325" y="15927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10"/>
            <p:cNvSpPr/>
            <p:nvPr/>
          </p:nvSpPr>
          <p:spPr>
            <a:xfrm>
              <a:off x="5458325" y="2194750"/>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10"/>
            <p:cNvSpPr/>
            <p:nvPr/>
          </p:nvSpPr>
          <p:spPr>
            <a:xfrm>
              <a:off x="5458325" y="23452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0"/>
            <p:cNvSpPr/>
            <p:nvPr/>
          </p:nvSpPr>
          <p:spPr>
            <a:xfrm>
              <a:off x="5458325" y="24957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10"/>
            <p:cNvSpPr/>
            <p:nvPr/>
          </p:nvSpPr>
          <p:spPr>
            <a:xfrm>
              <a:off x="5458325" y="26462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10"/>
            <p:cNvSpPr/>
            <p:nvPr/>
          </p:nvSpPr>
          <p:spPr>
            <a:xfrm>
              <a:off x="5458325" y="294730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10"/>
            <p:cNvSpPr/>
            <p:nvPr/>
          </p:nvSpPr>
          <p:spPr>
            <a:xfrm>
              <a:off x="5458325" y="32483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10"/>
            <p:cNvSpPr/>
            <p:nvPr/>
          </p:nvSpPr>
          <p:spPr>
            <a:xfrm>
              <a:off x="5458325" y="33988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10"/>
            <p:cNvSpPr/>
            <p:nvPr/>
          </p:nvSpPr>
          <p:spPr>
            <a:xfrm>
              <a:off x="5458325" y="3699875"/>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10"/>
            <p:cNvSpPr/>
            <p:nvPr/>
          </p:nvSpPr>
          <p:spPr>
            <a:xfrm>
              <a:off x="5458325" y="38503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10"/>
            <p:cNvSpPr/>
            <p:nvPr/>
          </p:nvSpPr>
          <p:spPr>
            <a:xfrm>
              <a:off x="5458325" y="4000875"/>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0"/>
            <p:cNvSpPr/>
            <p:nvPr/>
          </p:nvSpPr>
          <p:spPr>
            <a:xfrm>
              <a:off x="5458325" y="4151400"/>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10"/>
            <p:cNvSpPr/>
            <p:nvPr/>
          </p:nvSpPr>
          <p:spPr>
            <a:xfrm>
              <a:off x="5458325" y="460292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10"/>
            <p:cNvSpPr/>
            <p:nvPr/>
          </p:nvSpPr>
          <p:spPr>
            <a:xfrm>
              <a:off x="5458325" y="4753450"/>
              <a:ext cx="121400" cy="121400"/>
            </a:xfrm>
            <a:custGeom>
              <a:rect b="b" l="l" r="r" t="t"/>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10"/>
            <p:cNvSpPr/>
            <p:nvPr/>
          </p:nvSpPr>
          <p:spPr>
            <a:xfrm>
              <a:off x="5458325" y="5054450"/>
              <a:ext cx="121400" cy="121425"/>
            </a:xfrm>
            <a:custGeom>
              <a:rect b="b" l="l" r="r" t="t"/>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10"/>
            <p:cNvSpPr/>
            <p:nvPr/>
          </p:nvSpPr>
          <p:spPr>
            <a:xfrm>
              <a:off x="5458325" y="5204975"/>
              <a:ext cx="121400" cy="121400"/>
            </a:xfrm>
            <a:custGeom>
              <a:rect b="b" l="l" r="r" t="t"/>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10"/>
            <p:cNvSpPr/>
            <p:nvPr/>
          </p:nvSpPr>
          <p:spPr>
            <a:xfrm>
              <a:off x="5458325" y="5355475"/>
              <a:ext cx="121400" cy="121400"/>
            </a:xfrm>
            <a:custGeom>
              <a:rect b="b" l="l" r="r" t="t"/>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3" name="Google Shape;3013;p10"/>
          <p:cNvGrpSpPr/>
          <p:nvPr/>
        </p:nvGrpSpPr>
        <p:grpSpPr>
          <a:xfrm rot="10800000">
            <a:off x="7828571" y="28707"/>
            <a:ext cx="1140783" cy="5086302"/>
            <a:chOff x="5458325" y="238125"/>
            <a:chExt cx="1174975" cy="5238750"/>
          </a:xfrm>
        </p:grpSpPr>
        <p:sp>
          <p:nvSpPr>
            <p:cNvPr id="3014" name="Google Shape;3014;p10"/>
            <p:cNvSpPr/>
            <p:nvPr/>
          </p:nvSpPr>
          <p:spPr>
            <a:xfrm>
              <a:off x="5458325" y="38862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10"/>
            <p:cNvSpPr/>
            <p:nvPr/>
          </p:nvSpPr>
          <p:spPr>
            <a:xfrm>
              <a:off x="5458325" y="6896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10"/>
            <p:cNvSpPr/>
            <p:nvPr/>
          </p:nvSpPr>
          <p:spPr>
            <a:xfrm>
              <a:off x="5458325" y="8401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10"/>
            <p:cNvSpPr/>
            <p:nvPr/>
          </p:nvSpPr>
          <p:spPr>
            <a:xfrm>
              <a:off x="5458325" y="129170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10"/>
            <p:cNvSpPr/>
            <p:nvPr/>
          </p:nvSpPr>
          <p:spPr>
            <a:xfrm>
              <a:off x="5458325" y="1743225"/>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0"/>
            <p:cNvSpPr/>
            <p:nvPr/>
          </p:nvSpPr>
          <p:spPr>
            <a:xfrm>
              <a:off x="5458325" y="1893725"/>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10"/>
            <p:cNvSpPr/>
            <p:nvPr/>
          </p:nvSpPr>
          <p:spPr>
            <a:xfrm>
              <a:off x="5458325" y="2044250"/>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10"/>
            <p:cNvSpPr/>
            <p:nvPr/>
          </p:nvSpPr>
          <p:spPr>
            <a:xfrm>
              <a:off x="5458325" y="2796800"/>
              <a:ext cx="121400" cy="121400"/>
            </a:xfrm>
            <a:custGeom>
              <a:rect b="b" l="l" r="r" t="t"/>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10"/>
            <p:cNvSpPr/>
            <p:nvPr/>
          </p:nvSpPr>
          <p:spPr>
            <a:xfrm>
              <a:off x="5458325" y="30978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10"/>
            <p:cNvSpPr/>
            <p:nvPr/>
          </p:nvSpPr>
          <p:spPr>
            <a:xfrm>
              <a:off x="5458325" y="35493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10"/>
            <p:cNvSpPr/>
            <p:nvPr/>
          </p:nvSpPr>
          <p:spPr>
            <a:xfrm>
              <a:off x="5458325" y="430190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0"/>
            <p:cNvSpPr/>
            <p:nvPr/>
          </p:nvSpPr>
          <p:spPr>
            <a:xfrm>
              <a:off x="5458325" y="445242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0"/>
            <p:cNvSpPr/>
            <p:nvPr/>
          </p:nvSpPr>
          <p:spPr>
            <a:xfrm>
              <a:off x="5458325" y="4903950"/>
              <a:ext cx="121400" cy="121400"/>
            </a:xfrm>
            <a:custGeom>
              <a:rect b="b" l="l" r="r" t="t"/>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10"/>
            <p:cNvSpPr/>
            <p:nvPr/>
          </p:nvSpPr>
          <p:spPr>
            <a:xfrm>
              <a:off x="5608825" y="2381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10"/>
            <p:cNvSpPr/>
            <p:nvPr/>
          </p:nvSpPr>
          <p:spPr>
            <a:xfrm>
              <a:off x="5608825" y="53912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10"/>
            <p:cNvSpPr/>
            <p:nvPr/>
          </p:nvSpPr>
          <p:spPr>
            <a:xfrm>
              <a:off x="5608825"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10"/>
            <p:cNvSpPr/>
            <p:nvPr/>
          </p:nvSpPr>
          <p:spPr>
            <a:xfrm>
              <a:off x="5608825" y="8401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10"/>
            <p:cNvSpPr/>
            <p:nvPr/>
          </p:nvSpPr>
          <p:spPr>
            <a:xfrm>
              <a:off x="5608825" y="9906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10"/>
            <p:cNvSpPr/>
            <p:nvPr/>
          </p:nvSpPr>
          <p:spPr>
            <a:xfrm>
              <a:off x="5608825" y="11411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10"/>
            <p:cNvSpPr/>
            <p:nvPr/>
          </p:nvSpPr>
          <p:spPr>
            <a:xfrm>
              <a:off x="5608825" y="129170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10"/>
            <p:cNvSpPr/>
            <p:nvPr/>
          </p:nvSpPr>
          <p:spPr>
            <a:xfrm>
              <a:off x="5608825" y="14422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10"/>
            <p:cNvSpPr/>
            <p:nvPr/>
          </p:nvSpPr>
          <p:spPr>
            <a:xfrm>
              <a:off x="5608825" y="15927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10"/>
            <p:cNvSpPr/>
            <p:nvPr/>
          </p:nvSpPr>
          <p:spPr>
            <a:xfrm>
              <a:off x="5608825" y="174322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10"/>
            <p:cNvSpPr/>
            <p:nvPr/>
          </p:nvSpPr>
          <p:spPr>
            <a:xfrm>
              <a:off x="5608825"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10"/>
            <p:cNvSpPr/>
            <p:nvPr/>
          </p:nvSpPr>
          <p:spPr>
            <a:xfrm>
              <a:off x="5608825" y="20442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10"/>
            <p:cNvSpPr/>
            <p:nvPr/>
          </p:nvSpPr>
          <p:spPr>
            <a:xfrm>
              <a:off x="5608825" y="21947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10"/>
            <p:cNvSpPr/>
            <p:nvPr/>
          </p:nvSpPr>
          <p:spPr>
            <a:xfrm>
              <a:off x="5608825" y="24957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10"/>
            <p:cNvSpPr/>
            <p:nvPr/>
          </p:nvSpPr>
          <p:spPr>
            <a:xfrm>
              <a:off x="560882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10"/>
            <p:cNvSpPr/>
            <p:nvPr/>
          </p:nvSpPr>
          <p:spPr>
            <a:xfrm>
              <a:off x="5608825" y="294730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10"/>
            <p:cNvSpPr/>
            <p:nvPr/>
          </p:nvSpPr>
          <p:spPr>
            <a:xfrm>
              <a:off x="5608825" y="30978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10"/>
            <p:cNvSpPr/>
            <p:nvPr/>
          </p:nvSpPr>
          <p:spPr>
            <a:xfrm>
              <a:off x="5608825" y="32483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10"/>
            <p:cNvSpPr/>
            <p:nvPr/>
          </p:nvSpPr>
          <p:spPr>
            <a:xfrm>
              <a:off x="5608825" y="33988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10"/>
            <p:cNvSpPr/>
            <p:nvPr/>
          </p:nvSpPr>
          <p:spPr>
            <a:xfrm>
              <a:off x="5608825" y="35493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10"/>
            <p:cNvSpPr/>
            <p:nvPr/>
          </p:nvSpPr>
          <p:spPr>
            <a:xfrm>
              <a:off x="5608825" y="369987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10"/>
            <p:cNvSpPr/>
            <p:nvPr/>
          </p:nvSpPr>
          <p:spPr>
            <a:xfrm>
              <a:off x="5608825" y="38503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10"/>
            <p:cNvSpPr/>
            <p:nvPr/>
          </p:nvSpPr>
          <p:spPr>
            <a:xfrm>
              <a:off x="5608825" y="40008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10"/>
            <p:cNvSpPr/>
            <p:nvPr/>
          </p:nvSpPr>
          <p:spPr>
            <a:xfrm>
              <a:off x="5608825" y="430190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10"/>
            <p:cNvSpPr/>
            <p:nvPr/>
          </p:nvSpPr>
          <p:spPr>
            <a:xfrm>
              <a:off x="5608825" y="4452425"/>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10"/>
            <p:cNvSpPr/>
            <p:nvPr/>
          </p:nvSpPr>
          <p:spPr>
            <a:xfrm>
              <a:off x="5608825" y="46029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10"/>
            <p:cNvSpPr/>
            <p:nvPr/>
          </p:nvSpPr>
          <p:spPr>
            <a:xfrm>
              <a:off x="5608825" y="47534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10"/>
            <p:cNvSpPr/>
            <p:nvPr/>
          </p:nvSpPr>
          <p:spPr>
            <a:xfrm>
              <a:off x="5608825" y="4903950"/>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10"/>
            <p:cNvSpPr/>
            <p:nvPr/>
          </p:nvSpPr>
          <p:spPr>
            <a:xfrm>
              <a:off x="5608825" y="5054450"/>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10"/>
            <p:cNvSpPr/>
            <p:nvPr/>
          </p:nvSpPr>
          <p:spPr>
            <a:xfrm>
              <a:off x="560882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10"/>
            <p:cNvSpPr/>
            <p:nvPr/>
          </p:nvSpPr>
          <p:spPr>
            <a:xfrm>
              <a:off x="5608825" y="535547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10"/>
            <p:cNvSpPr/>
            <p:nvPr/>
          </p:nvSpPr>
          <p:spPr>
            <a:xfrm>
              <a:off x="5759350" y="23812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10"/>
            <p:cNvSpPr/>
            <p:nvPr/>
          </p:nvSpPr>
          <p:spPr>
            <a:xfrm>
              <a:off x="5759350" y="8401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10"/>
            <p:cNvSpPr/>
            <p:nvPr/>
          </p:nvSpPr>
          <p:spPr>
            <a:xfrm>
              <a:off x="5759350" y="11411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10"/>
            <p:cNvSpPr/>
            <p:nvPr/>
          </p:nvSpPr>
          <p:spPr>
            <a:xfrm>
              <a:off x="5759350" y="14422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10"/>
            <p:cNvSpPr/>
            <p:nvPr/>
          </p:nvSpPr>
          <p:spPr>
            <a:xfrm>
              <a:off x="5759350" y="189372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10"/>
            <p:cNvSpPr/>
            <p:nvPr/>
          </p:nvSpPr>
          <p:spPr>
            <a:xfrm>
              <a:off x="5759350" y="24957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10"/>
            <p:cNvSpPr/>
            <p:nvPr/>
          </p:nvSpPr>
          <p:spPr>
            <a:xfrm>
              <a:off x="5759350" y="2646275"/>
              <a:ext cx="121400" cy="121425"/>
            </a:xfrm>
            <a:custGeom>
              <a:rect b="b" l="l" r="r" t="t"/>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10"/>
            <p:cNvSpPr/>
            <p:nvPr/>
          </p:nvSpPr>
          <p:spPr>
            <a:xfrm>
              <a:off x="5759350" y="3699875"/>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10"/>
            <p:cNvSpPr/>
            <p:nvPr/>
          </p:nvSpPr>
          <p:spPr>
            <a:xfrm>
              <a:off x="5759350" y="4151400"/>
              <a:ext cx="121400" cy="121400"/>
            </a:xfrm>
            <a:custGeom>
              <a:rect b="b" l="l" r="r" t="t"/>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10"/>
            <p:cNvSpPr/>
            <p:nvPr/>
          </p:nvSpPr>
          <p:spPr>
            <a:xfrm>
              <a:off x="5759350" y="4903950"/>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10"/>
            <p:cNvSpPr/>
            <p:nvPr/>
          </p:nvSpPr>
          <p:spPr>
            <a:xfrm>
              <a:off x="5759350" y="5355475"/>
              <a:ext cx="121400" cy="121400"/>
            </a:xfrm>
            <a:custGeom>
              <a:rect b="b" l="l" r="r" t="t"/>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10"/>
            <p:cNvSpPr/>
            <p:nvPr/>
          </p:nvSpPr>
          <p:spPr>
            <a:xfrm>
              <a:off x="5909850" y="689650"/>
              <a:ext cx="121400" cy="121400"/>
            </a:xfrm>
            <a:custGeom>
              <a:rect b="b" l="l" r="r" t="t"/>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10"/>
            <p:cNvSpPr/>
            <p:nvPr/>
          </p:nvSpPr>
          <p:spPr>
            <a:xfrm>
              <a:off x="5909850" y="1893725"/>
              <a:ext cx="121400" cy="121400"/>
            </a:xfrm>
            <a:custGeom>
              <a:rect b="b" l="l" r="r" t="t"/>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10"/>
            <p:cNvSpPr/>
            <p:nvPr/>
          </p:nvSpPr>
          <p:spPr>
            <a:xfrm>
              <a:off x="5909850" y="2796800"/>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10"/>
            <p:cNvSpPr/>
            <p:nvPr/>
          </p:nvSpPr>
          <p:spPr>
            <a:xfrm>
              <a:off x="6060375" y="4753450"/>
              <a:ext cx="121400" cy="121400"/>
            </a:xfrm>
            <a:custGeom>
              <a:rect b="b" l="l" r="r" t="t"/>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10"/>
            <p:cNvSpPr/>
            <p:nvPr/>
          </p:nvSpPr>
          <p:spPr>
            <a:xfrm>
              <a:off x="6210875" y="2646275"/>
              <a:ext cx="121400" cy="121425"/>
            </a:xfrm>
            <a:custGeom>
              <a:rect b="b" l="l" r="r" t="t"/>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10"/>
            <p:cNvSpPr/>
            <p:nvPr/>
          </p:nvSpPr>
          <p:spPr>
            <a:xfrm>
              <a:off x="6210875" y="5204975"/>
              <a:ext cx="121400" cy="121400"/>
            </a:xfrm>
            <a:custGeom>
              <a:rect b="b" l="l" r="r" t="t"/>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10"/>
            <p:cNvSpPr/>
            <p:nvPr/>
          </p:nvSpPr>
          <p:spPr>
            <a:xfrm>
              <a:off x="6511900" y="990675"/>
              <a:ext cx="121400" cy="121400"/>
            </a:xfrm>
            <a:custGeom>
              <a:rect b="b" l="l" r="r" t="t"/>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6" name="Google Shape;3076;p10"/>
          <p:cNvGrpSpPr/>
          <p:nvPr/>
        </p:nvGrpSpPr>
        <p:grpSpPr>
          <a:xfrm rot="10800000">
            <a:off x="7682451" y="28707"/>
            <a:ext cx="994639" cy="4940182"/>
            <a:chOff x="5759350" y="388625"/>
            <a:chExt cx="1024450" cy="5088250"/>
          </a:xfrm>
        </p:grpSpPr>
        <p:sp>
          <p:nvSpPr>
            <p:cNvPr id="3077" name="Google Shape;3077;p10"/>
            <p:cNvSpPr/>
            <p:nvPr/>
          </p:nvSpPr>
          <p:spPr>
            <a:xfrm>
              <a:off x="5759350"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10"/>
            <p:cNvSpPr/>
            <p:nvPr/>
          </p:nvSpPr>
          <p:spPr>
            <a:xfrm>
              <a:off x="5759350"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10"/>
            <p:cNvSpPr/>
            <p:nvPr/>
          </p:nvSpPr>
          <p:spPr>
            <a:xfrm>
              <a:off x="5759350"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10"/>
            <p:cNvSpPr/>
            <p:nvPr/>
          </p:nvSpPr>
          <p:spPr>
            <a:xfrm>
              <a:off x="5759350"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10"/>
            <p:cNvSpPr/>
            <p:nvPr/>
          </p:nvSpPr>
          <p:spPr>
            <a:xfrm>
              <a:off x="5759350"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10"/>
            <p:cNvSpPr/>
            <p:nvPr/>
          </p:nvSpPr>
          <p:spPr>
            <a:xfrm>
              <a:off x="5759350"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10"/>
            <p:cNvSpPr/>
            <p:nvPr/>
          </p:nvSpPr>
          <p:spPr>
            <a:xfrm>
              <a:off x="5759350"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10"/>
            <p:cNvSpPr/>
            <p:nvPr/>
          </p:nvSpPr>
          <p:spPr>
            <a:xfrm>
              <a:off x="5909850" y="3886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10"/>
            <p:cNvSpPr/>
            <p:nvPr/>
          </p:nvSpPr>
          <p:spPr>
            <a:xfrm>
              <a:off x="5909850"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10"/>
            <p:cNvSpPr/>
            <p:nvPr/>
          </p:nvSpPr>
          <p:spPr>
            <a:xfrm>
              <a:off x="5909850"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10"/>
            <p:cNvSpPr/>
            <p:nvPr/>
          </p:nvSpPr>
          <p:spPr>
            <a:xfrm>
              <a:off x="5909850" y="14422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10"/>
            <p:cNvSpPr/>
            <p:nvPr/>
          </p:nvSpPr>
          <p:spPr>
            <a:xfrm>
              <a:off x="5909850" y="174322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10"/>
            <p:cNvSpPr/>
            <p:nvPr/>
          </p:nvSpPr>
          <p:spPr>
            <a:xfrm>
              <a:off x="5909850"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10"/>
            <p:cNvSpPr/>
            <p:nvPr/>
          </p:nvSpPr>
          <p:spPr>
            <a:xfrm>
              <a:off x="590985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10"/>
            <p:cNvSpPr/>
            <p:nvPr/>
          </p:nvSpPr>
          <p:spPr>
            <a:xfrm>
              <a:off x="5909850" y="29473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10"/>
            <p:cNvSpPr/>
            <p:nvPr/>
          </p:nvSpPr>
          <p:spPr>
            <a:xfrm>
              <a:off x="5909850"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10"/>
            <p:cNvSpPr/>
            <p:nvPr/>
          </p:nvSpPr>
          <p:spPr>
            <a:xfrm>
              <a:off x="5909850" y="32483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10"/>
            <p:cNvSpPr/>
            <p:nvPr/>
          </p:nvSpPr>
          <p:spPr>
            <a:xfrm>
              <a:off x="5909850"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10"/>
            <p:cNvSpPr/>
            <p:nvPr/>
          </p:nvSpPr>
          <p:spPr>
            <a:xfrm>
              <a:off x="5909850" y="36998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10"/>
            <p:cNvSpPr/>
            <p:nvPr/>
          </p:nvSpPr>
          <p:spPr>
            <a:xfrm>
              <a:off x="5909850" y="38503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10"/>
            <p:cNvSpPr/>
            <p:nvPr/>
          </p:nvSpPr>
          <p:spPr>
            <a:xfrm>
              <a:off x="5909850"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10"/>
            <p:cNvSpPr/>
            <p:nvPr/>
          </p:nvSpPr>
          <p:spPr>
            <a:xfrm>
              <a:off x="5909850"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10"/>
            <p:cNvSpPr/>
            <p:nvPr/>
          </p:nvSpPr>
          <p:spPr>
            <a:xfrm>
              <a:off x="5909850" y="44524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10"/>
            <p:cNvSpPr/>
            <p:nvPr/>
          </p:nvSpPr>
          <p:spPr>
            <a:xfrm>
              <a:off x="5909850"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10"/>
            <p:cNvSpPr/>
            <p:nvPr/>
          </p:nvSpPr>
          <p:spPr>
            <a:xfrm>
              <a:off x="5909850"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10"/>
            <p:cNvSpPr/>
            <p:nvPr/>
          </p:nvSpPr>
          <p:spPr>
            <a:xfrm>
              <a:off x="5909850" y="5204975"/>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10"/>
            <p:cNvSpPr/>
            <p:nvPr/>
          </p:nvSpPr>
          <p:spPr>
            <a:xfrm>
              <a:off x="6060375" y="53912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10"/>
            <p:cNvSpPr/>
            <p:nvPr/>
          </p:nvSpPr>
          <p:spPr>
            <a:xfrm>
              <a:off x="6060375" y="6896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10"/>
            <p:cNvSpPr/>
            <p:nvPr/>
          </p:nvSpPr>
          <p:spPr>
            <a:xfrm>
              <a:off x="6060375" y="9906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10"/>
            <p:cNvSpPr/>
            <p:nvPr/>
          </p:nvSpPr>
          <p:spPr>
            <a:xfrm>
              <a:off x="6060375" y="129170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10"/>
            <p:cNvSpPr/>
            <p:nvPr/>
          </p:nvSpPr>
          <p:spPr>
            <a:xfrm>
              <a:off x="6060375" y="14422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10"/>
            <p:cNvSpPr/>
            <p:nvPr/>
          </p:nvSpPr>
          <p:spPr>
            <a:xfrm>
              <a:off x="6060375" y="15927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10"/>
            <p:cNvSpPr/>
            <p:nvPr/>
          </p:nvSpPr>
          <p:spPr>
            <a:xfrm>
              <a:off x="6060375" y="174322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10"/>
            <p:cNvSpPr/>
            <p:nvPr/>
          </p:nvSpPr>
          <p:spPr>
            <a:xfrm>
              <a:off x="6060375" y="21947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10"/>
            <p:cNvSpPr/>
            <p:nvPr/>
          </p:nvSpPr>
          <p:spPr>
            <a:xfrm>
              <a:off x="6060375" y="234527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10"/>
            <p:cNvSpPr/>
            <p:nvPr/>
          </p:nvSpPr>
          <p:spPr>
            <a:xfrm>
              <a:off x="6060375" y="24957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10"/>
            <p:cNvSpPr/>
            <p:nvPr/>
          </p:nvSpPr>
          <p:spPr>
            <a:xfrm>
              <a:off x="6060375" y="2646275"/>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10"/>
            <p:cNvSpPr/>
            <p:nvPr/>
          </p:nvSpPr>
          <p:spPr>
            <a:xfrm>
              <a:off x="6060375" y="27968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10"/>
            <p:cNvSpPr/>
            <p:nvPr/>
          </p:nvSpPr>
          <p:spPr>
            <a:xfrm>
              <a:off x="6060375" y="294730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10"/>
            <p:cNvSpPr/>
            <p:nvPr/>
          </p:nvSpPr>
          <p:spPr>
            <a:xfrm>
              <a:off x="6060375" y="30978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10"/>
            <p:cNvSpPr/>
            <p:nvPr/>
          </p:nvSpPr>
          <p:spPr>
            <a:xfrm>
              <a:off x="6060375" y="32483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10"/>
            <p:cNvSpPr/>
            <p:nvPr/>
          </p:nvSpPr>
          <p:spPr>
            <a:xfrm>
              <a:off x="6060375" y="3398850"/>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10"/>
            <p:cNvSpPr/>
            <p:nvPr/>
          </p:nvSpPr>
          <p:spPr>
            <a:xfrm>
              <a:off x="6060375" y="35493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10"/>
            <p:cNvSpPr/>
            <p:nvPr/>
          </p:nvSpPr>
          <p:spPr>
            <a:xfrm>
              <a:off x="6060375" y="38503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10"/>
            <p:cNvSpPr/>
            <p:nvPr/>
          </p:nvSpPr>
          <p:spPr>
            <a:xfrm>
              <a:off x="6060375" y="4151400"/>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10"/>
            <p:cNvSpPr/>
            <p:nvPr/>
          </p:nvSpPr>
          <p:spPr>
            <a:xfrm>
              <a:off x="6060375" y="430190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10"/>
            <p:cNvSpPr/>
            <p:nvPr/>
          </p:nvSpPr>
          <p:spPr>
            <a:xfrm>
              <a:off x="6060375" y="4452425"/>
              <a:ext cx="121400" cy="121400"/>
            </a:xfrm>
            <a:custGeom>
              <a:rect b="b" l="l" r="r" t="t"/>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10"/>
            <p:cNvSpPr/>
            <p:nvPr/>
          </p:nvSpPr>
          <p:spPr>
            <a:xfrm>
              <a:off x="6060375" y="460292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10"/>
            <p:cNvSpPr/>
            <p:nvPr/>
          </p:nvSpPr>
          <p:spPr>
            <a:xfrm>
              <a:off x="6060375" y="4903950"/>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10"/>
            <p:cNvSpPr/>
            <p:nvPr/>
          </p:nvSpPr>
          <p:spPr>
            <a:xfrm>
              <a:off x="6060375" y="5054450"/>
              <a:ext cx="121400" cy="121425"/>
            </a:xfrm>
            <a:custGeom>
              <a:rect b="b" l="l" r="r" t="t"/>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10"/>
            <p:cNvSpPr/>
            <p:nvPr/>
          </p:nvSpPr>
          <p:spPr>
            <a:xfrm>
              <a:off x="6060375" y="5204975"/>
              <a:ext cx="121400" cy="121400"/>
            </a:xfrm>
            <a:custGeom>
              <a:rect b="b" l="l" r="r" t="t"/>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10"/>
            <p:cNvSpPr/>
            <p:nvPr/>
          </p:nvSpPr>
          <p:spPr>
            <a:xfrm>
              <a:off x="6060375" y="5355475"/>
              <a:ext cx="121400" cy="121400"/>
            </a:xfrm>
            <a:custGeom>
              <a:rect b="b" l="l" r="r" t="t"/>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10"/>
            <p:cNvSpPr/>
            <p:nvPr/>
          </p:nvSpPr>
          <p:spPr>
            <a:xfrm>
              <a:off x="6210875" y="53912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10"/>
            <p:cNvSpPr/>
            <p:nvPr/>
          </p:nvSpPr>
          <p:spPr>
            <a:xfrm>
              <a:off x="6210875" y="99067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10"/>
            <p:cNvSpPr/>
            <p:nvPr/>
          </p:nvSpPr>
          <p:spPr>
            <a:xfrm>
              <a:off x="6210875" y="11411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10"/>
            <p:cNvSpPr/>
            <p:nvPr/>
          </p:nvSpPr>
          <p:spPr>
            <a:xfrm>
              <a:off x="6210875" y="129170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10"/>
            <p:cNvSpPr/>
            <p:nvPr/>
          </p:nvSpPr>
          <p:spPr>
            <a:xfrm>
              <a:off x="6210875"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10"/>
            <p:cNvSpPr/>
            <p:nvPr/>
          </p:nvSpPr>
          <p:spPr>
            <a:xfrm>
              <a:off x="6210875" y="18937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10"/>
            <p:cNvSpPr/>
            <p:nvPr/>
          </p:nvSpPr>
          <p:spPr>
            <a:xfrm>
              <a:off x="6210875" y="20442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10"/>
            <p:cNvSpPr/>
            <p:nvPr/>
          </p:nvSpPr>
          <p:spPr>
            <a:xfrm>
              <a:off x="6210875" y="21947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10"/>
            <p:cNvSpPr/>
            <p:nvPr/>
          </p:nvSpPr>
          <p:spPr>
            <a:xfrm>
              <a:off x="6210875" y="249577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10"/>
            <p:cNvSpPr/>
            <p:nvPr/>
          </p:nvSpPr>
          <p:spPr>
            <a:xfrm>
              <a:off x="6210875" y="27968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10"/>
            <p:cNvSpPr/>
            <p:nvPr/>
          </p:nvSpPr>
          <p:spPr>
            <a:xfrm>
              <a:off x="6210875" y="30978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10"/>
            <p:cNvSpPr/>
            <p:nvPr/>
          </p:nvSpPr>
          <p:spPr>
            <a:xfrm>
              <a:off x="6210875" y="33988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10"/>
            <p:cNvSpPr/>
            <p:nvPr/>
          </p:nvSpPr>
          <p:spPr>
            <a:xfrm>
              <a:off x="6210875" y="35493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10"/>
            <p:cNvSpPr/>
            <p:nvPr/>
          </p:nvSpPr>
          <p:spPr>
            <a:xfrm>
              <a:off x="6210875" y="40008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10"/>
            <p:cNvSpPr/>
            <p:nvPr/>
          </p:nvSpPr>
          <p:spPr>
            <a:xfrm>
              <a:off x="6210875" y="4151400"/>
              <a:ext cx="121400" cy="121400"/>
            </a:xfrm>
            <a:custGeom>
              <a:rect b="b" l="l" r="r" t="t"/>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10"/>
            <p:cNvSpPr/>
            <p:nvPr/>
          </p:nvSpPr>
          <p:spPr>
            <a:xfrm>
              <a:off x="6210875" y="430190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10"/>
            <p:cNvSpPr/>
            <p:nvPr/>
          </p:nvSpPr>
          <p:spPr>
            <a:xfrm>
              <a:off x="6210875" y="4452425"/>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10"/>
            <p:cNvSpPr/>
            <p:nvPr/>
          </p:nvSpPr>
          <p:spPr>
            <a:xfrm>
              <a:off x="6210875" y="4602925"/>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10"/>
            <p:cNvSpPr/>
            <p:nvPr/>
          </p:nvSpPr>
          <p:spPr>
            <a:xfrm>
              <a:off x="6210875" y="4903950"/>
              <a:ext cx="121400" cy="121400"/>
            </a:xfrm>
            <a:custGeom>
              <a:rect b="b" l="l" r="r" t="t"/>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10"/>
            <p:cNvSpPr/>
            <p:nvPr/>
          </p:nvSpPr>
          <p:spPr>
            <a:xfrm>
              <a:off x="6210875" y="505445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10"/>
            <p:cNvSpPr/>
            <p:nvPr/>
          </p:nvSpPr>
          <p:spPr>
            <a:xfrm>
              <a:off x="6361375" y="38862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10"/>
            <p:cNvSpPr/>
            <p:nvPr/>
          </p:nvSpPr>
          <p:spPr>
            <a:xfrm>
              <a:off x="6361375" y="539125"/>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10"/>
            <p:cNvSpPr/>
            <p:nvPr/>
          </p:nvSpPr>
          <p:spPr>
            <a:xfrm>
              <a:off x="6361375" y="9906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10"/>
            <p:cNvSpPr/>
            <p:nvPr/>
          </p:nvSpPr>
          <p:spPr>
            <a:xfrm>
              <a:off x="6361375" y="129170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10"/>
            <p:cNvSpPr/>
            <p:nvPr/>
          </p:nvSpPr>
          <p:spPr>
            <a:xfrm>
              <a:off x="6361375" y="159270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10"/>
            <p:cNvSpPr/>
            <p:nvPr/>
          </p:nvSpPr>
          <p:spPr>
            <a:xfrm>
              <a:off x="6361375" y="20442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10"/>
            <p:cNvSpPr/>
            <p:nvPr/>
          </p:nvSpPr>
          <p:spPr>
            <a:xfrm>
              <a:off x="6361375" y="23452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10"/>
            <p:cNvSpPr/>
            <p:nvPr/>
          </p:nvSpPr>
          <p:spPr>
            <a:xfrm>
              <a:off x="6361375" y="27968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10"/>
            <p:cNvSpPr/>
            <p:nvPr/>
          </p:nvSpPr>
          <p:spPr>
            <a:xfrm>
              <a:off x="6361375" y="309782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10"/>
            <p:cNvSpPr/>
            <p:nvPr/>
          </p:nvSpPr>
          <p:spPr>
            <a:xfrm>
              <a:off x="6361375" y="3248325"/>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10"/>
            <p:cNvSpPr/>
            <p:nvPr/>
          </p:nvSpPr>
          <p:spPr>
            <a:xfrm>
              <a:off x="6361375" y="354935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10"/>
            <p:cNvSpPr/>
            <p:nvPr/>
          </p:nvSpPr>
          <p:spPr>
            <a:xfrm>
              <a:off x="6361375" y="3699875"/>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10"/>
            <p:cNvSpPr/>
            <p:nvPr/>
          </p:nvSpPr>
          <p:spPr>
            <a:xfrm>
              <a:off x="6361375" y="38503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10"/>
            <p:cNvSpPr/>
            <p:nvPr/>
          </p:nvSpPr>
          <p:spPr>
            <a:xfrm>
              <a:off x="6361375" y="4151400"/>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10"/>
            <p:cNvSpPr/>
            <p:nvPr/>
          </p:nvSpPr>
          <p:spPr>
            <a:xfrm>
              <a:off x="6361375" y="4301900"/>
              <a:ext cx="121425" cy="121400"/>
            </a:xfrm>
            <a:custGeom>
              <a:rect b="b" l="l" r="r" t="t"/>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10"/>
            <p:cNvSpPr/>
            <p:nvPr/>
          </p:nvSpPr>
          <p:spPr>
            <a:xfrm>
              <a:off x="6361375" y="4753450"/>
              <a:ext cx="121425" cy="121400"/>
            </a:xfrm>
            <a:custGeom>
              <a:rect b="b" l="l" r="r" t="t"/>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10"/>
            <p:cNvSpPr/>
            <p:nvPr/>
          </p:nvSpPr>
          <p:spPr>
            <a:xfrm>
              <a:off x="6361375" y="5054450"/>
              <a:ext cx="121425" cy="121425"/>
            </a:xfrm>
            <a:custGeom>
              <a:rect b="b" l="l" r="r" t="t"/>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10"/>
            <p:cNvSpPr/>
            <p:nvPr/>
          </p:nvSpPr>
          <p:spPr>
            <a:xfrm>
              <a:off x="6361375" y="5204975"/>
              <a:ext cx="121425" cy="121400"/>
            </a:xfrm>
            <a:custGeom>
              <a:rect b="b" l="l" r="r" t="t"/>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10"/>
            <p:cNvSpPr/>
            <p:nvPr/>
          </p:nvSpPr>
          <p:spPr>
            <a:xfrm>
              <a:off x="6511900" y="38862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10"/>
            <p:cNvSpPr/>
            <p:nvPr/>
          </p:nvSpPr>
          <p:spPr>
            <a:xfrm>
              <a:off x="6511900" y="129170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10"/>
            <p:cNvSpPr/>
            <p:nvPr/>
          </p:nvSpPr>
          <p:spPr>
            <a:xfrm>
              <a:off x="6511900" y="2044250"/>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10"/>
            <p:cNvSpPr/>
            <p:nvPr/>
          </p:nvSpPr>
          <p:spPr>
            <a:xfrm>
              <a:off x="6511900" y="2796800"/>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10"/>
            <p:cNvSpPr/>
            <p:nvPr/>
          </p:nvSpPr>
          <p:spPr>
            <a:xfrm>
              <a:off x="6511900" y="369987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10"/>
            <p:cNvSpPr/>
            <p:nvPr/>
          </p:nvSpPr>
          <p:spPr>
            <a:xfrm>
              <a:off x="6511900" y="4452425"/>
              <a:ext cx="121400" cy="121400"/>
            </a:xfrm>
            <a:custGeom>
              <a:rect b="b" l="l" r="r" t="t"/>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10"/>
            <p:cNvSpPr/>
            <p:nvPr/>
          </p:nvSpPr>
          <p:spPr>
            <a:xfrm>
              <a:off x="6511900" y="4602925"/>
              <a:ext cx="121400" cy="121400"/>
            </a:xfrm>
            <a:custGeom>
              <a:rect b="b" l="l" r="r" t="t"/>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10"/>
            <p:cNvSpPr/>
            <p:nvPr/>
          </p:nvSpPr>
          <p:spPr>
            <a:xfrm>
              <a:off x="6511900" y="5204975"/>
              <a:ext cx="121400" cy="121400"/>
            </a:xfrm>
            <a:custGeom>
              <a:rect b="b" l="l" r="r" t="t"/>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10"/>
            <p:cNvSpPr/>
            <p:nvPr/>
          </p:nvSpPr>
          <p:spPr>
            <a:xfrm>
              <a:off x="6662400" y="689650"/>
              <a:ext cx="121400" cy="121400"/>
            </a:xfrm>
            <a:custGeom>
              <a:rect b="b" l="l" r="r" t="t"/>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10"/>
            <p:cNvSpPr/>
            <p:nvPr/>
          </p:nvSpPr>
          <p:spPr>
            <a:xfrm>
              <a:off x="6662400" y="1592700"/>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10"/>
            <p:cNvSpPr/>
            <p:nvPr/>
          </p:nvSpPr>
          <p:spPr>
            <a:xfrm>
              <a:off x="6662400" y="2646275"/>
              <a:ext cx="121400" cy="121425"/>
            </a:xfrm>
            <a:custGeom>
              <a:rect b="b" l="l" r="r" t="t"/>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8" name="Google Shape;3178;p10"/>
          <p:cNvGrpSpPr/>
          <p:nvPr/>
        </p:nvGrpSpPr>
        <p:grpSpPr>
          <a:xfrm rot="10800000">
            <a:off x="7682451" y="28707"/>
            <a:ext cx="1140783" cy="5086302"/>
            <a:chOff x="5608825" y="238125"/>
            <a:chExt cx="1174975" cy="5238750"/>
          </a:xfrm>
        </p:grpSpPr>
        <p:sp>
          <p:nvSpPr>
            <p:cNvPr id="3179" name="Google Shape;3179;p10"/>
            <p:cNvSpPr/>
            <p:nvPr/>
          </p:nvSpPr>
          <p:spPr>
            <a:xfrm>
              <a:off x="5608825" y="388625"/>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10"/>
            <p:cNvSpPr/>
            <p:nvPr/>
          </p:nvSpPr>
          <p:spPr>
            <a:xfrm>
              <a:off x="560882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10"/>
            <p:cNvSpPr/>
            <p:nvPr/>
          </p:nvSpPr>
          <p:spPr>
            <a:xfrm>
              <a:off x="5608825" y="27968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10"/>
            <p:cNvSpPr/>
            <p:nvPr/>
          </p:nvSpPr>
          <p:spPr>
            <a:xfrm>
              <a:off x="5608825"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10"/>
            <p:cNvSpPr/>
            <p:nvPr/>
          </p:nvSpPr>
          <p:spPr>
            <a:xfrm>
              <a:off x="5759350"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10"/>
            <p:cNvSpPr/>
            <p:nvPr/>
          </p:nvSpPr>
          <p:spPr>
            <a:xfrm>
              <a:off x="5759350" y="6896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10"/>
            <p:cNvSpPr/>
            <p:nvPr/>
          </p:nvSpPr>
          <p:spPr>
            <a:xfrm>
              <a:off x="5759350" y="9906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10"/>
            <p:cNvSpPr/>
            <p:nvPr/>
          </p:nvSpPr>
          <p:spPr>
            <a:xfrm>
              <a:off x="5759350" y="15927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10"/>
            <p:cNvSpPr/>
            <p:nvPr/>
          </p:nvSpPr>
          <p:spPr>
            <a:xfrm>
              <a:off x="5759350" y="17432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10"/>
            <p:cNvSpPr/>
            <p:nvPr/>
          </p:nvSpPr>
          <p:spPr>
            <a:xfrm>
              <a:off x="5759350"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10"/>
            <p:cNvSpPr/>
            <p:nvPr/>
          </p:nvSpPr>
          <p:spPr>
            <a:xfrm>
              <a:off x="5759350" y="21947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10"/>
            <p:cNvSpPr/>
            <p:nvPr/>
          </p:nvSpPr>
          <p:spPr>
            <a:xfrm>
              <a:off x="5759350" y="23452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10"/>
            <p:cNvSpPr/>
            <p:nvPr/>
          </p:nvSpPr>
          <p:spPr>
            <a:xfrm>
              <a:off x="5759350" y="294730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10"/>
            <p:cNvSpPr/>
            <p:nvPr/>
          </p:nvSpPr>
          <p:spPr>
            <a:xfrm>
              <a:off x="5759350" y="30978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10"/>
            <p:cNvSpPr/>
            <p:nvPr/>
          </p:nvSpPr>
          <p:spPr>
            <a:xfrm>
              <a:off x="5759350" y="32483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10"/>
            <p:cNvSpPr/>
            <p:nvPr/>
          </p:nvSpPr>
          <p:spPr>
            <a:xfrm>
              <a:off x="5759350" y="385037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10"/>
            <p:cNvSpPr/>
            <p:nvPr/>
          </p:nvSpPr>
          <p:spPr>
            <a:xfrm>
              <a:off x="5759350"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10"/>
            <p:cNvSpPr/>
            <p:nvPr/>
          </p:nvSpPr>
          <p:spPr>
            <a:xfrm>
              <a:off x="5759350" y="44524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10"/>
            <p:cNvSpPr/>
            <p:nvPr/>
          </p:nvSpPr>
          <p:spPr>
            <a:xfrm>
              <a:off x="5759350" y="46029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10"/>
            <p:cNvSpPr/>
            <p:nvPr/>
          </p:nvSpPr>
          <p:spPr>
            <a:xfrm>
              <a:off x="5759350" y="47534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10"/>
            <p:cNvSpPr/>
            <p:nvPr/>
          </p:nvSpPr>
          <p:spPr>
            <a:xfrm>
              <a:off x="5759350" y="5054450"/>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10"/>
            <p:cNvSpPr/>
            <p:nvPr/>
          </p:nvSpPr>
          <p:spPr>
            <a:xfrm>
              <a:off x="5909850"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10"/>
            <p:cNvSpPr/>
            <p:nvPr/>
          </p:nvSpPr>
          <p:spPr>
            <a:xfrm>
              <a:off x="5909850" y="539125"/>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10"/>
            <p:cNvSpPr/>
            <p:nvPr/>
          </p:nvSpPr>
          <p:spPr>
            <a:xfrm>
              <a:off x="5909850" y="8401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10"/>
            <p:cNvSpPr/>
            <p:nvPr/>
          </p:nvSpPr>
          <p:spPr>
            <a:xfrm>
              <a:off x="5909850" y="9906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10"/>
            <p:cNvSpPr/>
            <p:nvPr/>
          </p:nvSpPr>
          <p:spPr>
            <a:xfrm>
              <a:off x="5909850" y="1592700"/>
              <a:ext cx="121400" cy="121425"/>
            </a:xfrm>
            <a:custGeom>
              <a:rect b="b" l="l" r="r" t="t"/>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10"/>
            <p:cNvSpPr/>
            <p:nvPr/>
          </p:nvSpPr>
          <p:spPr>
            <a:xfrm>
              <a:off x="5909850" y="21947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10"/>
            <p:cNvSpPr/>
            <p:nvPr/>
          </p:nvSpPr>
          <p:spPr>
            <a:xfrm>
              <a:off x="5909850"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10"/>
            <p:cNvSpPr/>
            <p:nvPr/>
          </p:nvSpPr>
          <p:spPr>
            <a:xfrm>
              <a:off x="5909850" y="24957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10"/>
            <p:cNvSpPr/>
            <p:nvPr/>
          </p:nvSpPr>
          <p:spPr>
            <a:xfrm>
              <a:off x="5909850" y="33988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10"/>
            <p:cNvSpPr/>
            <p:nvPr/>
          </p:nvSpPr>
          <p:spPr>
            <a:xfrm>
              <a:off x="5909850" y="4151400"/>
              <a:ext cx="121400" cy="121400"/>
            </a:xfrm>
            <a:custGeom>
              <a:rect b="b" l="l" r="r" t="t"/>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10"/>
            <p:cNvSpPr/>
            <p:nvPr/>
          </p:nvSpPr>
          <p:spPr>
            <a:xfrm>
              <a:off x="5909850" y="46029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10"/>
            <p:cNvSpPr/>
            <p:nvPr/>
          </p:nvSpPr>
          <p:spPr>
            <a:xfrm>
              <a:off x="5909850" y="47534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10"/>
            <p:cNvSpPr/>
            <p:nvPr/>
          </p:nvSpPr>
          <p:spPr>
            <a:xfrm>
              <a:off x="5909850" y="535547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10"/>
            <p:cNvSpPr/>
            <p:nvPr/>
          </p:nvSpPr>
          <p:spPr>
            <a:xfrm>
              <a:off x="6060375" y="23812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10"/>
            <p:cNvSpPr/>
            <p:nvPr/>
          </p:nvSpPr>
          <p:spPr>
            <a:xfrm>
              <a:off x="6060375" y="388625"/>
              <a:ext cx="121400" cy="121400"/>
            </a:xfrm>
            <a:custGeom>
              <a:rect b="b" l="l" r="r" t="t"/>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10"/>
            <p:cNvSpPr/>
            <p:nvPr/>
          </p:nvSpPr>
          <p:spPr>
            <a:xfrm>
              <a:off x="6060375" y="840150"/>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10"/>
            <p:cNvSpPr/>
            <p:nvPr/>
          </p:nvSpPr>
          <p:spPr>
            <a:xfrm>
              <a:off x="6060375" y="114117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10"/>
            <p:cNvSpPr/>
            <p:nvPr/>
          </p:nvSpPr>
          <p:spPr>
            <a:xfrm>
              <a:off x="6060375" y="1893725"/>
              <a:ext cx="121400" cy="121400"/>
            </a:xfrm>
            <a:custGeom>
              <a:rect b="b" l="l" r="r" t="t"/>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10"/>
            <p:cNvSpPr/>
            <p:nvPr/>
          </p:nvSpPr>
          <p:spPr>
            <a:xfrm>
              <a:off x="6060375" y="2044250"/>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10"/>
            <p:cNvSpPr/>
            <p:nvPr/>
          </p:nvSpPr>
          <p:spPr>
            <a:xfrm>
              <a:off x="6060375" y="3699875"/>
              <a:ext cx="121400" cy="121400"/>
            </a:xfrm>
            <a:custGeom>
              <a:rect b="b" l="l" r="r" t="t"/>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10"/>
            <p:cNvSpPr/>
            <p:nvPr/>
          </p:nvSpPr>
          <p:spPr>
            <a:xfrm>
              <a:off x="6060375" y="4000875"/>
              <a:ext cx="121400" cy="121425"/>
            </a:xfrm>
            <a:custGeom>
              <a:rect b="b" l="l" r="r" t="t"/>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10"/>
            <p:cNvSpPr/>
            <p:nvPr/>
          </p:nvSpPr>
          <p:spPr>
            <a:xfrm>
              <a:off x="6210875" y="23812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10"/>
            <p:cNvSpPr/>
            <p:nvPr/>
          </p:nvSpPr>
          <p:spPr>
            <a:xfrm>
              <a:off x="6210875" y="689650"/>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10"/>
            <p:cNvSpPr/>
            <p:nvPr/>
          </p:nvSpPr>
          <p:spPr>
            <a:xfrm>
              <a:off x="6210875" y="23452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10"/>
            <p:cNvSpPr/>
            <p:nvPr/>
          </p:nvSpPr>
          <p:spPr>
            <a:xfrm>
              <a:off x="6210875" y="3248325"/>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10"/>
            <p:cNvSpPr/>
            <p:nvPr/>
          </p:nvSpPr>
          <p:spPr>
            <a:xfrm>
              <a:off x="6210875" y="3699875"/>
              <a:ext cx="121400" cy="121400"/>
            </a:xfrm>
            <a:custGeom>
              <a:rect b="b" l="l" r="r" t="t"/>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10"/>
            <p:cNvSpPr/>
            <p:nvPr/>
          </p:nvSpPr>
          <p:spPr>
            <a:xfrm>
              <a:off x="6361375" y="1442200"/>
              <a:ext cx="121425" cy="121400"/>
            </a:xfrm>
            <a:custGeom>
              <a:rect b="b" l="l" r="r" t="t"/>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10"/>
            <p:cNvSpPr/>
            <p:nvPr/>
          </p:nvSpPr>
          <p:spPr>
            <a:xfrm>
              <a:off x="6361375" y="2646275"/>
              <a:ext cx="121425" cy="121425"/>
            </a:xfrm>
            <a:custGeom>
              <a:rect b="b" l="l" r="r" t="t"/>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10"/>
            <p:cNvSpPr/>
            <p:nvPr/>
          </p:nvSpPr>
          <p:spPr>
            <a:xfrm>
              <a:off x="6662400" y="4903950"/>
              <a:ext cx="121400" cy="121400"/>
            </a:xfrm>
            <a:custGeom>
              <a:rect b="b" l="l" r="r" t="t"/>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29" name="Google Shape;3229;p10"/>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8300" y="739375"/>
            <a:ext cx="6761100" cy="8574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p:txBody>
      </p:sp>
      <p:sp>
        <p:nvSpPr>
          <p:cNvPr id="7" name="Google Shape;7;p1"/>
          <p:cNvSpPr txBox="1"/>
          <p:nvPr>
            <p:ph idx="1" type="body"/>
          </p:nvPr>
        </p:nvSpPr>
        <p:spPr>
          <a:xfrm>
            <a:off x="718300" y="1733550"/>
            <a:ext cx="6761100" cy="2980500"/>
          </a:xfrm>
          <a:prstGeom prst="rect">
            <a:avLst/>
          </a:prstGeom>
          <a:noFill/>
          <a:ln>
            <a:noFill/>
          </a:ln>
        </p:spPr>
        <p:txBody>
          <a:bodyPr anchorCtr="0" anchor="t" bIns="91425" lIns="91425" spcFirstLastPara="1" rIns="91425" wrap="square" tIns="91425"/>
          <a:lstStyle>
            <a:lvl1pPr indent="-381000" lvl="0" marL="4572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indent="-381000" lvl="1" marL="9144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indent="-381000" lvl="2" marL="13716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indent="-381000" lvl="3" marL="18288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indent="-381000" lvl="4" marL="2286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indent="-381000" lvl="5" marL="27432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indent="-381000" lvl="6" marL="32004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indent="-381000" lvl="7" marL="36576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indent="-381000" lvl="8" marL="41148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p:txBody>
      </p:sp>
      <p:sp>
        <p:nvSpPr>
          <p:cNvPr id="8" name="Google Shape;8;p1"/>
          <p:cNvSpPr txBox="1"/>
          <p:nvPr>
            <p:ph idx="12" type="sldNum"/>
          </p:nvPr>
        </p:nvSpPr>
        <p:spPr>
          <a:xfrm>
            <a:off x="91531" y="4720201"/>
            <a:ext cx="548700" cy="393600"/>
          </a:xfrm>
          <a:prstGeom prst="rect">
            <a:avLst/>
          </a:prstGeom>
          <a:noFill/>
          <a:ln>
            <a:noFill/>
          </a:ln>
        </p:spPr>
        <p:txBody>
          <a:bodyPr anchorCtr="0" anchor="ctr" bIns="91425" lIns="91425" spcFirstLastPara="1" rIns="91425" wrap="square" tIns="91425">
            <a:noAutofit/>
          </a:bodyPr>
          <a:lstStyle>
            <a:lvl1pPr lvl="0">
              <a:buNone/>
              <a:defRPr sz="1200">
                <a:solidFill>
                  <a:srgbClr val="0B87A1"/>
                </a:solidFill>
                <a:latin typeface="Dosis Light"/>
                <a:ea typeface="Dosis Light"/>
                <a:cs typeface="Dosis Light"/>
                <a:sym typeface="Dosis Light"/>
              </a:defRPr>
            </a:lvl1pPr>
            <a:lvl2pPr lvl="1">
              <a:buNone/>
              <a:defRPr sz="1200">
                <a:solidFill>
                  <a:srgbClr val="0B87A1"/>
                </a:solidFill>
                <a:latin typeface="Dosis Light"/>
                <a:ea typeface="Dosis Light"/>
                <a:cs typeface="Dosis Light"/>
                <a:sym typeface="Dosis Light"/>
              </a:defRPr>
            </a:lvl2pPr>
            <a:lvl3pPr lvl="2">
              <a:buNone/>
              <a:defRPr sz="1200">
                <a:solidFill>
                  <a:srgbClr val="0B87A1"/>
                </a:solidFill>
                <a:latin typeface="Dosis Light"/>
                <a:ea typeface="Dosis Light"/>
                <a:cs typeface="Dosis Light"/>
                <a:sym typeface="Dosis Light"/>
              </a:defRPr>
            </a:lvl3pPr>
            <a:lvl4pPr lvl="3">
              <a:buNone/>
              <a:defRPr sz="1200">
                <a:solidFill>
                  <a:srgbClr val="0B87A1"/>
                </a:solidFill>
                <a:latin typeface="Dosis Light"/>
                <a:ea typeface="Dosis Light"/>
                <a:cs typeface="Dosis Light"/>
                <a:sym typeface="Dosis Light"/>
              </a:defRPr>
            </a:lvl4pPr>
            <a:lvl5pPr lvl="4">
              <a:buNone/>
              <a:defRPr sz="1200">
                <a:solidFill>
                  <a:srgbClr val="0B87A1"/>
                </a:solidFill>
                <a:latin typeface="Dosis Light"/>
                <a:ea typeface="Dosis Light"/>
                <a:cs typeface="Dosis Light"/>
                <a:sym typeface="Dosis Light"/>
              </a:defRPr>
            </a:lvl5pPr>
            <a:lvl6pPr lvl="5">
              <a:buNone/>
              <a:defRPr sz="1200">
                <a:solidFill>
                  <a:srgbClr val="0B87A1"/>
                </a:solidFill>
                <a:latin typeface="Dosis Light"/>
                <a:ea typeface="Dosis Light"/>
                <a:cs typeface="Dosis Light"/>
                <a:sym typeface="Dosis Light"/>
              </a:defRPr>
            </a:lvl6pPr>
            <a:lvl7pPr lvl="6">
              <a:buNone/>
              <a:defRPr sz="1200">
                <a:solidFill>
                  <a:srgbClr val="0B87A1"/>
                </a:solidFill>
                <a:latin typeface="Dosis Light"/>
                <a:ea typeface="Dosis Light"/>
                <a:cs typeface="Dosis Light"/>
                <a:sym typeface="Dosis Light"/>
              </a:defRPr>
            </a:lvl7pPr>
            <a:lvl8pPr lvl="7">
              <a:buNone/>
              <a:defRPr sz="1200">
                <a:solidFill>
                  <a:srgbClr val="0B87A1"/>
                </a:solidFill>
                <a:latin typeface="Dosis Light"/>
                <a:ea typeface="Dosis Light"/>
                <a:cs typeface="Dosis Light"/>
                <a:sym typeface="Dosis Light"/>
              </a:defRPr>
            </a:lvl8pPr>
            <a:lvl9pPr lvl="8">
              <a:buNone/>
              <a:defRPr sz="1200">
                <a:solidFill>
                  <a:srgbClr val="0B87A1"/>
                </a:solidFill>
                <a:latin typeface="Dosis Light"/>
                <a:ea typeface="Dosis Light"/>
                <a:cs typeface="Dosis Light"/>
                <a:sym typeface="Dosis Light"/>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5" name="Shape 3835"/>
        <p:cNvGrpSpPr/>
        <p:nvPr/>
      </p:nvGrpSpPr>
      <p:grpSpPr>
        <a:xfrm>
          <a:off x="0" y="0"/>
          <a:ext cx="0" cy="0"/>
          <a:chOff x="0" y="0"/>
          <a:chExt cx="0" cy="0"/>
        </a:xfrm>
      </p:grpSpPr>
      <p:sp>
        <p:nvSpPr>
          <p:cNvPr id="3836" name="Google Shape;3836;p13"/>
          <p:cNvSpPr txBox="1"/>
          <p:nvPr>
            <p:ph type="ctrTitle"/>
          </p:nvPr>
        </p:nvSpPr>
        <p:spPr>
          <a:xfrm>
            <a:off x="685800" y="848825"/>
            <a:ext cx="53967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0">
                <a:solidFill>
                  <a:srgbClr val="D3EBD5"/>
                </a:solidFill>
              </a:rPr>
              <a:t>OX</a:t>
            </a:r>
            <a:endParaRPr sz="12000">
              <a:solidFill>
                <a:srgbClr val="D3EBD5"/>
              </a:solidFill>
            </a:endParaRPr>
          </a:p>
        </p:txBody>
      </p:sp>
      <p:sp>
        <p:nvSpPr>
          <p:cNvPr id="3837" name="Google Shape;3837;p13"/>
          <p:cNvSpPr txBox="1"/>
          <p:nvPr>
            <p:ph type="ctrTitle"/>
          </p:nvPr>
        </p:nvSpPr>
        <p:spPr>
          <a:xfrm>
            <a:off x="762000" y="2830025"/>
            <a:ext cx="53967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D3EBD5"/>
                </a:solidFill>
              </a:rPr>
              <a:t>Isaac Goldstein</a:t>
            </a:r>
            <a:endParaRPr sz="2400">
              <a:solidFill>
                <a:srgbClr val="D3EBD5"/>
              </a:solidFill>
            </a:endParaRPr>
          </a:p>
          <a:p>
            <a:pPr indent="0" lvl="0" marL="0" rtl="0" algn="l">
              <a:spcBef>
                <a:spcPts val="0"/>
              </a:spcBef>
              <a:spcAft>
                <a:spcPts val="0"/>
              </a:spcAft>
              <a:buNone/>
            </a:pPr>
            <a:r>
              <a:rPr lang="en" sz="2400">
                <a:solidFill>
                  <a:srgbClr val="D3EBD5"/>
                </a:solidFill>
              </a:rPr>
              <a:t>Ian Hodge</a:t>
            </a:r>
            <a:endParaRPr sz="2400">
              <a:solidFill>
                <a:srgbClr val="D3EBD5"/>
              </a:solidFill>
            </a:endParaRPr>
          </a:p>
          <a:p>
            <a:pPr indent="0" lvl="0" marL="0" rtl="0" algn="l">
              <a:spcBef>
                <a:spcPts val="0"/>
              </a:spcBef>
              <a:spcAft>
                <a:spcPts val="0"/>
              </a:spcAft>
              <a:buNone/>
            </a:pPr>
            <a:r>
              <a:rPr lang="en" sz="2400">
                <a:solidFill>
                  <a:srgbClr val="D3EBD5"/>
                </a:solidFill>
              </a:rPr>
              <a:t>Cody Hankins</a:t>
            </a:r>
            <a:endParaRPr sz="2400">
              <a:solidFill>
                <a:srgbClr val="D3EBD5"/>
              </a:solidFill>
            </a:endParaRPr>
          </a:p>
          <a:p>
            <a:pPr indent="0" lvl="0" marL="0" rtl="0" algn="l">
              <a:spcBef>
                <a:spcPts val="0"/>
              </a:spcBef>
              <a:spcAft>
                <a:spcPts val="0"/>
              </a:spcAft>
              <a:buNone/>
            </a:pPr>
            <a:r>
              <a:rPr lang="en" sz="2400">
                <a:solidFill>
                  <a:srgbClr val="D3EBD5"/>
                </a:solidFill>
              </a:rPr>
              <a:t>Mischa Nee</a:t>
            </a:r>
            <a:endParaRPr sz="2400">
              <a:solidFill>
                <a:srgbClr val="D3EBD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5" name="Shape 3925"/>
        <p:cNvGrpSpPr/>
        <p:nvPr/>
      </p:nvGrpSpPr>
      <p:grpSpPr>
        <a:xfrm>
          <a:off x="0" y="0"/>
          <a:ext cx="0" cy="0"/>
          <a:chOff x="0" y="0"/>
          <a:chExt cx="0" cy="0"/>
        </a:xfrm>
      </p:grpSpPr>
      <p:sp>
        <p:nvSpPr>
          <p:cNvPr id="3926" name="Google Shape;3926;p22"/>
          <p:cNvSpPr txBox="1"/>
          <p:nvPr>
            <p:ph type="title"/>
          </p:nvPr>
        </p:nvSpPr>
        <p:spPr>
          <a:xfrm>
            <a:off x="728675" y="2143050"/>
            <a:ext cx="6761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Medium Fidelity Task Flows</a:t>
            </a:r>
            <a:endParaRPr/>
          </a:p>
        </p:txBody>
      </p:sp>
      <p:sp>
        <p:nvSpPr>
          <p:cNvPr id="3927" name="Google Shape;3927;p22"/>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1" name="Shape 3931"/>
        <p:cNvGrpSpPr/>
        <p:nvPr/>
      </p:nvGrpSpPr>
      <p:grpSpPr>
        <a:xfrm>
          <a:off x="0" y="0"/>
          <a:ext cx="0" cy="0"/>
          <a:chOff x="0" y="0"/>
          <a:chExt cx="0" cy="0"/>
        </a:xfrm>
      </p:grpSpPr>
      <p:sp>
        <p:nvSpPr>
          <p:cNvPr id="3932" name="Google Shape;3932;p23"/>
          <p:cNvSpPr txBox="1"/>
          <p:nvPr>
            <p:ph type="title"/>
          </p:nvPr>
        </p:nvSpPr>
        <p:spPr>
          <a:xfrm>
            <a:off x="718300" y="739375"/>
            <a:ext cx="6761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Find songs that everyone in a room will enjoy</a:t>
            </a:r>
            <a:endParaRPr/>
          </a:p>
        </p:txBody>
      </p:sp>
      <p:sp>
        <p:nvSpPr>
          <p:cNvPr id="3933" name="Google Shape;3933;p23"/>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934" name="Google Shape;3934;p23"/>
          <p:cNvPicPr preferRelativeResize="0"/>
          <p:nvPr/>
        </p:nvPicPr>
        <p:blipFill>
          <a:blip r:embed="rId3">
            <a:alphaModFix/>
          </a:blip>
          <a:stretch>
            <a:fillRect/>
          </a:stretch>
        </p:blipFill>
        <p:spPr>
          <a:xfrm>
            <a:off x="5768988" y="1740750"/>
            <a:ext cx="1533575" cy="3287274"/>
          </a:xfrm>
          <a:prstGeom prst="rect">
            <a:avLst/>
          </a:prstGeom>
          <a:noFill/>
          <a:ln>
            <a:noFill/>
          </a:ln>
        </p:spPr>
      </p:pic>
      <p:pic>
        <p:nvPicPr>
          <p:cNvPr id="3935" name="Google Shape;3935;p23"/>
          <p:cNvPicPr preferRelativeResize="0"/>
          <p:nvPr/>
        </p:nvPicPr>
        <p:blipFill>
          <a:blip r:embed="rId4">
            <a:alphaModFix/>
          </a:blip>
          <a:stretch>
            <a:fillRect/>
          </a:stretch>
        </p:blipFill>
        <p:spPr>
          <a:xfrm>
            <a:off x="3332062" y="1713747"/>
            <a:ext cx="1533575" cy="3341290"/>
          </a:xfrm>
          <a:prstGeom prst="rect">
            <a:avLst/>
          </a:prstGeom>
          <a:noFill/>
          <a:ln>
            <a:noFill/>
          </a:ln>
        </p:spPr>
      </p:pic>
      <p:pic>
        <p:nvPicPr>
          <p:cNvPr id="3936" name="Google Shape;3936;p23"/>
          <p:cNvPicPr preferRelativeResize="0"/>
          <p:nvPr/>
        </p:nvPicPr>
        <p:blipFill>
          <a:blip r:embed="rId5">
            <a:alphaModFix/>
          </a:blip>
          <a:stretch>
            <a:fillRect/>
          </a:stretch>
        </p:blipFill>
        <p:spPr>
          <a:xfrm>
            <a:off x="826900" y="1724844"/>
            <a:ext cx="1533575" cy="3319082"/>
          </a:xfrm>
          <a:prstGeom prst="rect">
            <a:avLst/>
          </a:prstGeom>
          <a:noFill/>
          <a:ln>
            <a:noFill/>
          </a:ln>
        </p:spPr>
      </p:pic>
      <p:cxnSp>
        <p:nvCxnSpPr>
          <p:cNvPr id="3937" name="Google Shape;3937;p23"/>
          <p:cNvCxnSpPr>
            <a:endCxn id="3935" idx="1"/>
          </p:cNvCxnSpPr>
          <p:nvPr/>
        </p:nvCxnSpPr>
        <p:spPr>
          <a:xfrm>
            <a:off x="2360362" y="3384392"/>
            <a:ext cx="971700" cy="0"/>
          </a:xfrm>
          <a:prstGeom prst="straightConnector1">
            <a:avLst/>
          </a:prstGeom>
          <a:noFill/>
          <a:ln cap="flat" cmpd="sng" w="9525">
            <a:solidFill>
              <a:schemeClr val="dk2"/>
            </a:solidFill>
            <a:prstDash val="solid"/>
            <a:round/>
            <a:headEnd len="med" w="med" type="none"/>
            <a:tailEnd len="med" w="med" type="triangle"/>
          </a:ln>
        </p:spPr>
      </p:cxnSp>
      <p:cxnSp>
        <p:nvCxnSpPr>
          <p:cNvPr id="3938" name="Google Shape;3938;p23"/>
          <p:cNvCxnSpPr>
            <a:stCxn id="3935" idx="3"/>
            <a:endCxn id="3934" idx="1"/>
          </p:cNvCxnSpPr>
          <p:nvPr/>
        </p:nvCxnSpPr>
        <p:spPr>
          <a:xfrm>
            <a:off x="4865637" y="3384392"/>
            <a:ext cx="9033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2" name="Shape 3942"/>
        <p:cNvGrpSpPr/>
        <p:nvPr/>
      </p:nvGrpSpPr>
      <p:grpSpPr>
        <a:xfrm>
          <a:off x="0" y="0"/>
          <a:ext cx="0" cy="0"/>
          <a:chOff x="0" y="0"/>
          <a:chExt cx="0" cy="0"/>
        </a:xfrm>
      </p:grpSpPr>
      <p:sp>
        <p:nvSpPr>
          <p:cNvPr id="3943" name="Google Shape;3943;p24"/>
          <p:cNvSpPr txBox="1"/>
          <p:nvPr>
            <p:ph type="title"/>
          </p:nvPr>
        </p:nvSpPr>
        <p:spPr>
          <a:xfrm>
            <a:off x="718300" y="739375"/>
            <a:ext cx="6761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Gain the “language” to talk about shared music tastes</a:t>
            </a:r>
            <a:endParaRPr/>
          </a:p>
        </p:txBody>
      </p:sp>
      <p:sp>
        <p:nvSpPr>
          <p:cNvPr id="3944" name="Google Shape;3944;p24"/>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945" name="Google Shape;3945;p24"/>
          <p:cNvPicPr preferRelativeResize="0"/>
          <p:nvPr/>
        </p:nvPicPr>
        <p:blipFill>
          <a:blip r:embed="rId3">
            <a:alphaModFix/>
          </a:blip>
          <a:stretch>
            <a:fillRect/>
          </a:stretch>
        </p:blipFill>
        <p:spPr>
          <a:xfrm>
            <a:off x="6768625" y="2011787"/>
            <a:ext cx="1218100" cy="2389226"/>
          </a:xfrm>
          <a:prstGeom prst="rect">
            <a:avLst/>
          </a:prstGeom>
          <a:noFill/>
          <a:ln>
            <a:noFill/>
          </a:ln>
        </p:spPr>
      </p:pic>
      <p:pic>
        <p:nvPicPr>
          <p:cNvPr id="3946" name="Google Shape;3946;p24"/>
          <p:cNvPicPr preferRelativeResize="0"/>
          <p:nvPr/>
        </p:nvPicPr>
        <p:blipFill>
          <a:blip r:embed="rId4">
            <a:alphaModFix/>
          </a:blip>
          <a:stretch>
            <a:fillRect/>
          </a:stretch>
        </p:blipFill>
        <p:spPr>
          <a:xfrm>
            <a:off x="318777" y="1982762"/>
            <a:ext cx="1262500" cy="2447301"/>
          </a:xfrm>
          <a:prstGeom prst="rect">
            <a:avLst/>
          </a:prstGeom>
          <a:noFill/>
          <a:ln>
            <a:noFill/>
          </a:ln>
        </p:spPr>
      </p:pic>
      <p:pic>
        <p:nvPicPr>
          <p:cNvPr id="3947" name="Google Shape;3947;p24"/>
          <p:cNvPicPr preferRelativeResize="0"/>
          <p:nvPr/>
        </p:nvPicPr>
        <p:blipFill>
          <a:blip r:embed="rId5">
            <a:alphaModFix/>
          </a:blip>
          <a:stretch>
            <a:fillRect/>
          </a:stretch>
        </p:blipFill>
        <p:spPr>
          <a:xfrm>
            <a:off x="5186350" y="1982750"/>
            <a:ext cx="1262500" cy="2447295"/>
          </a:xfrm>
          <a:prstGeom prst="rect">
            <a:avLst/>
          </a:prstGeom>
          <a:noFill/>
          <a:ln>
            <a:noFill/>
          </a:ln>
        </p:spPr>
      </p:pic>
      <p:pic>
        <p:nvPicPr>
          <p:cNvPr id="3948" name="Google Shape;3948;p24"/>
          <p:cNvPicPr preferRelativeResize="0"/>
          <p:nvPr/>
        </p:nvPicPr>
        <p:blipFill>
          <a:blip r:embed="rId6">
            <a:alphaModFix/>
          </a:blip>
          <a:stretch>
            <a:fillRect/>
          </a:stretch>
        </p:blipFill>
        <p:spPr>
          <a:xfrm>
            <a:off x="3616374" y="1982750"/>
            <a:ext cx="1250202" cy="2447297"/>
          </a:xfrm>
          <a:prstGeom prst="rect">
            <a:avLst/>
          </a:prstGeom>
          <a:noFill/>
          <a:ln>
            <a:noFill/>
          </a:ln>
        </p:spPr>
      </p:pic>
      <p:pic>
        <p:nvPicPr>
          <p:cNvPr id="3949" name="Google Shape;3949;p24"/>
          <p:cNvPicPr preferRelativeResize="0"/>
          <p:nvPr/>
        </p:nvPicPr>
        <p:blipFill>
          <a:blip r:embed="rId7">
            <a:alphaModFix/>
          </a:blip>
          <a:stretch>
            <a:fillRect/>
          </a:stretch>
        </p:blipFill>
        <p:spPr>
          <a:xfrm>
            <a:off x="1968825" y="1982750"/>
            <a:ext cx="1260000" cy="2447301"/>
          </a:xfrm>
          <a:prstGeom prst="rect">
            <a:avLst/>
          </a:prstGeom>
          <a:noFill/>
          <a:ln>
            <a:noFill/>
          </a:ln>
        </p:spPr>
      </p:pic>
      <p:cxnSp>
        <p:nvCxnSpPr>
          <p:cNvPr id="3950" name="Google Shape;3950;p24"/>
          <p:cNvCxnSpPr>
            <a:endCxn id="3947" idx="1"/>
          </p:cNvCxnSpPr>
          <p:nvPr/>
        </p:nvCxnSpPr>
        <p:spPr>
          <a:xfrm>
            <a:off x="4376050" y="3183598"/>
            <a:ext cx="810300" cy="22800"/>
          </a:xfrm>
          <a:prstGeom prst="straightConnector1">
            <a:avLst/>
          </a:prstGeom>
          <a:noFill/>
          <a:ln cap="flat" cmpd="sng" w="9525">
            <a:solidFill>
              <a:schemeClr val="dk2"/>
            </a:solidFill>
            <a:prstDash val="solid"/>
            <a:round/>
            <a:headEnd len="med" w="med" type="none"/>
            <a:tailEnd len="med" w="med" type="triangle"/>
          </a:ln>
        </p:spPr>
      </p:cxnSp>
      <p:cxnSp>
        <p:nvCxnSpPr>
          <p:cNvPr id="3951" name="Google Shape;3951;p24"/>
          <p:cNvCxnSpPr>
            <a:endCxn id="3945" idx="1"/>
          </p:cNvCxnSpPr>
          <p:nvPr/>
        </p:nvCxnSpPr>
        <p:spPr>
          <a:xfrm flipH="1" rot="10800000">
            <a:off x="5931625" y="3206400"/>
            <a:ext cx="837000" cy="246900"/>
          </a:xfrm>
          <a:prstGeom prst="straightConnector1">
            <a:avLst/>
          </a:prstGeom>
          <a:noFill/>
          <a:ln cap="flat" cmpd="sng" w="9525">
            <a:solidFill>
              <a:schemeClr val="dk2"/>
            </a:solidFill>
            <a:prstDash val="solid"/>
            <a:round/>
            <a:headEnd len="med" w="med" type="none"/>
            <a:tailEnd len="med" w="med" type="triangle"/>
          </a:ln>
        </p:spPr>
      </p:cxnSp>
      <p:cxnSp>
        <p:nvCxnSpPr>
          <p:cNvPr id="3952" name="Google Shape;3952;p24"/>
          <p:cNvCxnSpPr>
            <a:endCxn id="3949" idx="1"/>
          </p:cNvCxnSpPr>
          <p:nvPr/>
        </p:nvCxnSpPr>
        <p:spPr>
          <a:xfrm>
            <a:off x="1244325" y="2405700"/>
            <a:ext cx="724500" cy="800700"/>
          </a:xfrm>
          <a:prstGeom prst="straightConnector1">
            <a:avLst/>
          </a:prstGeom>
          <a:noFill/>
          <a:ln cap="flat" cmpd="sng" w="9525">
            <a:solidFill>
              <a:schemeClr val="dk2"/>
            </a:solidFill>
            <a:prstDash val="solid"/>
            <a:round/>
            <a:headEnd len="med" w="med" type="none"/>
            <a:tailEnd len="med" w="med" type="triangle"/>
          </a:ln>
        </p:spPr>
      </p:cxnSp>
      <p:cxnSp>
        <p:nvCxnSpPr>
          <p:cNvPr id="3953" name="Google Shape;3953;p24"/>
          <p:cNvCxnSpPr>
            <a:stCxn id="3949" idx="3"/>
            <a:endCxn id="3948" idx="1"/>
          </p:cNvCxnSpPr>
          <p:nvPr/>
        </p:nvCxnSpPr>
        <p:spPr>
          <a:xfrm>
            <a:off x="3228825" y="3206400"/>
            <a:ext cx="3876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7" name="Shape 3957"/>
        <p:cNvGrpSpPr/>
        <p:nvPr/>
      </p:nvGrpSpPr>
      <p:grpSpPr>
        <a:xfrm>
          <a:off x="0" y="0"/>
          <a:ext cx="0" cy="0"/>
          <a:chOff x="0" y="0"/>
          <a:chExt cx="0" cy="0"/>
        </a:xfrm>
      </p:grpSpPr>
      <p:sp>
        <p:nvSpPr>
          <p:cNvPr id="3958" name="Google Shape;3958;p25"/>
          <p:cNvSpPr txBox="1"/>
          <p:nvPr>
            <p:ph type="title"/>
          </p:nvPr>
        </p:nvSpPr>
        <p:spPr>
          <a:xfrm>
            <a:off x="718300" y="739375"/>
            <a:ext cx="6761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Discover new music with multiple other people</a:t>
            </a:r>
            <a:endParaRPr/>
          </a:p>
        </p:txBody>
      </p:sp>
      <p:sp>
        <p:nvSpPr>
          <p:cNvPr id="3959" name="Google Shape;3959;p25"/>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960" name="Google Shape;3960;p25"/>
          <p:cNvPicPr preferRelativeResize="0"/>
          <p:nvPr/>
        </p:nvPicPr>
        <p:blipFill>
          <a:blip r:embed="rId3">
            <a:alphaModFix/>
          </a:blip>
          <a:stretch>
            <a:fillRect/>
          </a:stretch>
        </p:blipFill>
        <p:spPr>
          <a:xfrm>
            <a:off x="5884125" y="1691725"/>
            <a:ext cx="1714201" cy="3328750"/>
          </a:xfrm>
          <a:prstGeom prst="rect">
            <a:avLst/>
          </a:prstGeom>
          <a:noFill/>
          <a:ln>
            <a:noFill/>
          </a:ln>
        </p:spPr>
      </p:pic>
      <p:pic>
        <p:nvPicPr>
          <p:cNvPr id="3961" name="Google Shape;3961;p25"/>
          <p:cNvPicPr preferRelativeResize="0"/>
          <p:nvPr/>
        </p:nvPicPr>
        <p:blipFill>
          <a:blip r:embed="rId4">
            <a:alphaModFix/>
          </a:blip>
          <a:stretch>
            <a:fillRect/>
          </a:stretch>
        </p:blipFill>
        <p:spPr>
          <a:xfrm>
            <a:off x="3438234" y="1691725"/>
            <a:ext cx="1707582" cy="3328750"/>
          </a:xfrm>
          <a:prstGeom prst="rect">
            <a:avLst/>
          </a:prstGeom>
          <a:noFill/>
          <a:ln>
            <a:noFill/>
          </a:ln>
        </p:spPr>
      </p:pic>
      <p:pic>
        <p:nvPicPr>
          <p:cNvPr id="3962" name="Google Shape;3962;p25"/>
          <p:cNvPicPr preferRelativeResize="0"/>
          <p:nvPr/>
        </p:nvPicPr>
        <p:blipFill>
          <a:blip r:embed="rId5">
            <a:alphaModFix/>
          </a:blip>
          <a:stretch>
            <a:fillRect/>
          </a:stretch>
        </p:blipFill>
        <p:spPr>
          <a:xfrm>
            <a:off x="998969" y="1691725"/>
            <a:ext cx="1700963" cy="3328750"/>
          </a:xfrm>
          <a:prstGeom prst="rect">
            <a:avLst/>
          </a:prstGeom>
          <a:noFill/>
          <a:ln>
            <a:noFill/>
          </a:ln>
        </p:spPr>
      </p:pic>
      <p:cxnSp>
        <p:nvCxnSpPr>
          <p:cNvPr id="3963" name="Google Shape;3963;p25"/>
          <p:cNvCxnSpPr>
            <a:endCxn id="3961" idx="1"/>
          </p:cNvCxnSpPr>
          <p:nvPr/>
        </p:nvCxnSpPr>
        <p:spPr>
          <a:xfrm>
            <a:off x="2343534" y="2322900"/>
            <a:ext cx="1094700" cy="1033200"/>
          </a:xfrm>
          <a:prstGeom prst="straightConnector1">
            <a:avLst/>
          </a:prstGeom>
          <a:noFill/>
          <a:ln cap="flat" cmpd="sng" w="9525">
            <a:solidFill>
              <a:schemeClr val="dk2"/>
            </a:solidFill>
            <a:prstDash val="solid"/>
            <a:round/>
            <a:headEnd len="med" w="med" type="none"/>
            <a:tailEnd len="med" w="med" type="triangle"/>
          </a:ln>
        </p:spPr>
      </p:cxnSp>
      <p:cxnSp>
        <p:nvCxnSpPr>
          <p:cNvPr id="3964" name="Google Shape;3964;p25"/>
          <p:cNvCxnSpPr>
            <a:endCxn id="3960" idx="1"/>
          </p:cNvCxnSpPr>
          <p:nvPr/>
        </p:nvCxnSpPr>
        <p:spPr>
          <a:xfrm flipH="1" rot="10800000">
            <a:off x="4749525" y="3356100"/>
            <a:ext cx="1134600" cy="1165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8" name="Shape 3968"/>
        <p:cNvGrpSpPr/>
        <p:nvPr/>
      </p:nvGrpSpPr>
      <p:grpSpPr>
        <a:xfrm>
          <a:off x="0" y="0"/>
          <a:ext cx="0" cy="0"/>
          <a:chOff x="0" y="0"/>
          <a:chExt cx="0" cy="0"/>
        </a:xfrm>
      </p:grpSpPr>
      <p:sp>
        <p:nvSpPr>
          <p:cNvPr id="3969" name="Google Shape;3969;p26"/>
          <p:cNvSpPr txBox="1"/>
          <p:nvPr>
            <p:ph type="title"/>
          </p:nvPr>
        </p:nvSpPr>
        <p:spPr>
          <a:xfrm>
            <a:off x="894600" y="2143050"/>
            <a:ext cx="6761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Prototyping Overview</a:t>
            </a:r>
            <a:endParaRPr/>
          </a:p>
        </p:txBody>
      </p:sp>
      <p:sp>
        <p:nvSpPr>
          <p:cNvPr id="3970" name="Google Shape;3970;p26"/>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4" name="Shape 3974"/>
        <p:cNvGrpSpPr/>
        <p:nvPr/>
      </p:nvGrpSpPr>
      <p:grpSpPr>
        <a:xfrm>
          <a:off x="0" y="0"/>
          <a:ext cx="0" cy="0"/>
          <a:chOff x="0" y="0"/>
          <a:chExt cx="0" cy="0"/>
        </a:xfrm>
      </p:grpSpPr>
      <p:sp>
        <p:nvSpPr>
          <p:cNvPr id="3975" name="Google Shape;3975;p27"/>
          <p:cNvSpPr txBox="1"/>
          <p:nvPr>
            <p:ph type="title"/>
          </p:nvPr>
        </p:nvSpPr>
        <p:spPr>
          <a:xfrm>
            <a:off x="718300" y="205975"/>
            <a:ext cx="6761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Primary Tools</a:t>
            </a:r>
            <a:endParaRPr/>
          </a:p>
        </p:txBody>
      </p:sp>
      <p:sp>
        <p:nvSpPr>
          <p:cNvPr id="3976" name="Google Shape;3976;p27"/>
          <p:cNvSpPr txBox="1"/>
          <p:nvPr>
            <p:ph idx="1" type="body"/>
          </p:nvPr>
        </p:nvSpPr>
        <p:spPr>
          <a:xfrm>
            <a:off x="718300" y="1305450"/>
            <a:ext cx="6437100" cy="308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Figma was the primary tool for designing and prototyping</a:t>
            </a:r>
            <a:endParaRPr/>
          </a:p>
          <a:p>
            <a:pPr indent="-342900" lvl="0" marL="457200" rtl="0" algn="l">
              <a:spcBef>
                <a:spcPts val="500"/>
              </a:spcBef>
              <a:spcAft>
                <a:spcPts val="0"/>
              </a:spcAft>
              <a:buSzPts val="1800"/>
              <a:buChar char="-"/>
            </a:pPr>
            <a:r>
              <a:rPr lang="en"/>
              <a:t>Great for collaborative working</a:t>
            </a:r>
            <a:endParaRPr/>
          </a:p>
          <a:p>
            <a:pPr indent="-342900" lvl="0" marL="457200" rtl="0" algn="l">
              <a:spcBef>
                <a:spcPts val="500"/>
              </a:spcBef>
              <a:spcAft>
                <a:spcPts val="0"/>
              </a:spcAft>
              <a:buSzPts val="1800"/>
              <a:buChar char="-"/>
            </a:pPr>
            <a:r>
              <a:rPr lang="en"/>
              <a:t>Had a very steep learning curve, none of us had used a tool like this before</a:t>
            </a:r>
            <a:endParaRPr/>
          </a:p>
          <a:p>
            <a:pPr indent="-342900" lvl="0" marL="457200" rtl="0" algn="l">
              <a:spcBef>
                <a:spcPts val="500"/>
              </a:spcBef>
              <a:spcAft>
                <a:spcPts val="500"/>
              </a:spcAft>
              <a:buSzPts val="1800"/>
              <a:buChar char="-"/>
            </a:pPr>
            <a:r>
              <a:rPr lang="en"/>
              <a:t>The “building-block” nature of the tool helped ensure that our designs were consistent and intentional. We were able to uncover flaws in our low-fi prototype through actual designing sketches</a:t>
            </a:r>
            <a:endParaRPr/>
          </a:p>
        </p:txBody>
      </p:sp>
      <p:sp>
        <p:nvSpPr>
          <p:cNvPr id="3977" name="Google Shape;3977;p27"/>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1" name="Shape 3981"/>
        <p:cNvGrpSpPr/>
        <p:nvPr/>
      </p:nvGrpSpPr>
      <p:grpSpPr>
        <a:xfrm>
          <a:off x="0" y="0"/>
          <a:ext cx="0" cy="0"/>
          <a:chOff x="0" y="0"/>
          <a:chExt cx="0" cy="0"/>
        </a:xfrm>
      </p:grpSpPr>
      <p:sp>
        <p:nvSpPr>
          <p:cNvPr id="3982" name="Google Shape;3982;p28"/>
          <p:cNvSpPr txBox="1"/>
          <p:nvPr>
            <p:ph type="title"/>
          </p:nvPr>
        </p:nvSpPr>
        <p:spPr>
          <a:xfrm>
            <a:off x="718300" y="205975"/>
            <a:ext cx="6761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Current Prototype Limitations</a:t>
            </a:r>
            <a:endParaRPr/>
          </a:p>
        </p:txBody>
      </p:sp>
      <p:sp>
        <p:nvSpPr>
          <p:cNvPr id="3983" name="Google Shape;3983;p28"/>
          <p:cNvSpPr txBox="1"/>
          <p:nvPr>
            <p:ph idx="1" type="body"/>
          </p:nvPr>
        </p:nvSpPr>
        <p:spPr>
          <a:xfrm>
            <a:off x="718300" y="1305450"/>
            <a:ext cx="6350400" cy="308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All of the songs, groups, and insights are hard coded - we do not have to capability to find overlap in taste without user information.</a:t>
            </a:r>
            <a:endParaRPr/>
          </a:p>
          <a:p>
            <a:pPr indent="-342900" lvl="0" marL="457200" rtl="0" algn="l">
              <a:spcBef>
                <a:spcPts val="500"/>
              </a:spcBef>
              <a:spcAft>
                <a:spcPts val="0"/>
              </a:spcAft>
              <a:buSzPts val="1800"/>
              <a:buChar char="-"/>
            </a:pPr>
            <a:r>
              <a:rPr lang="en"/>
              <a:t>The pictures are currently stock photos - we are brainstorming ways to present a default picture and have the capacity to upload a personal photo</a:t>
            </a:r>
            <a:endParaRPr/>
          </a:p>
          <a:p>
            <a:pPr indent="-342900" lvl="0" marL="457200" rtl="0" algn="l">
              <a:spcBef>
                <a:spcPts val="500"/>
              </a:spcBef>
              <a:spcAft>
                <a:spcPts val="500"/>
              </a:spcAft>
              <a:buSzPts val="1800"/>
              <a:buChar char="-"/>
            </a:pPr>
            <a:r>
              <a:rPr lang="en"/>
              <a:t>Detailed features of the music taste visualization are currently absent - we need to know what technical information we have to work with before we can make final decisions on what we showcase</a:t>
            </a:r>
            <a:endParaRPr/>
          </a:p>
        </p:txBody>
      </p:sp>
      <p:sp>
        <p:nvSpPr>
          <p:cNvPr id="3984" name="Google Shape;3984;p28"/>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8" name="Shape 3988"/>
        <p:cNvGrpSpPr/>
        <p:nvPr/>
      </p:nvGrpSpPr>
      <p:grpSpPr>
        <a:xfrm>
          <a:off x="0" y="0"/>
          <a:ext cx="0" cy="0"/>
          <a:chOff x="0" y="0"/>
          <a:chExt cx="0" cy="0"/>
        </a:xfrm>
      </p:grpSpPr>
      <p:sp>
        <p:nvSpPr>
          <p:cNvPr id="3989" name="Google Shape;3989;p29"/>
          <p:cNvSpPr txBox="1"/>
          <p:nvPr>
            <p:ph type="title"/>
          </p:nvPr>
        </p:nvSpPr>
        <p:spPr>
          <a:xfrm>
            <a:off x="718300" y="205975"/>
            <a:ext cx="6761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Current Prototype Limitations (cont.)</a:t>
            </a:r>
            <a:endParaRPr/>
          </a:p>
        </p:txBody>
      </p:sp>
      <p:sp>
        <p:nvSpPr>
          <p:cNvPr id="3990" name="Google Shape;3990;p29"/>
          <p:cNvSpPr txBox="1"/>
          <p:nvPr>
            <p:ph idx="1" type="body"/>
          </p:nvPr>
        </p:nvSpPr>
        <p:spPr>
          <a:xfrm>
            <a:off x="718300" y="1305450"/>
            <a:ext cx="6350400" cy="308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want to add a feature where you can click on a song to see ‘why it was chosen,’ but this idea came too late to put it into the design. </a:t>
            </a:r>
            <a:endParaRPr/>
          </a:p>
          <a:p>
            <a:pPr indent="-342900" lvl="0" marL="457200" rtl="0" algn="l">
              <a:spcBef>
                <a:spcPts val="500"/>
              </a:spcBef>
              <a:spcAft>
                <a:spcPts val="0"/>
              </a:spcAft>
              <a:buSzPts val="1800"/>
              <a:buChar char="-"/>
            </a:pPr>
            <a:r>
              <a:rPr lang="en"/>
              <a:t>There are currently no “back” buttons on the slides - we don’t know how to keep track of the specific previous page in a prototype</a:t>
            </a:r>
            <a:endParaRPr/>
          </a:p>
          <a:p>
            <a:pPr indent="-342900" lvl="0" marL="457200" rtl="0" algn="l">
              <a:spcBef>
                <a:spcPts val="500"/>
              </a:spcBef>
              <a:spcAft>
                <a:spcPts val="500"/>
              </a:spcAft>
              <a:buSzPts val="1800"/>
              <a:buChar char="-"/>
            </a:pPr>
            <a:r>
              <a:rPr lang="en"/>
              <a:t>The sequence of finding similarities with a friend is not animated (and will be) - the static nature of a protype did not allow us to showcase this </a:t>
            </a:r>
            <a:endParaRPr/>
          </a:p>
        </p:txBody>
      </p:sp>
      <p:sp>
        <p:nvSpPr>
          <p:cNvPr id="3991" name="Google Shape;3991;p29"/>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1" name="Shape 3841"/>
        <p:cNvGrpSpPr/>
        <p:nvPr/>
      </p:nvGrpSpPr>
      <p:grpSpPr>
        <a:xfrm>
          <a:off x="0" y="0"/>
          <a:ext cx="0" cy="0"/>
          <a:chOff x="0" y="0"/>
          <a:chExt cx="0" cy="0"/>
        </a:xfrm>
      </p:grpSpPr>
      <p:sp>
        <p:nvSpPr>
          <p:cNvPr id="3842" name="Google Shape;3842;p14"/>
          <p:cNvSpPr txBox="1"/>
          <p:nvPr>
            <p:ph type="title"/>
          </p:nvPr>
        </p:nvSpPr>
        <p:spPr>
          <a:xfrm>
            <a:off x="718300" y="301800"/>
            <a:ext cx="7192500" cy="175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OX</a:t>
            </a:r>
            <a:endParaRPr sz="4800"/>
          </a:p>
          <a:p>
            <a:pPr indent="0" lvl="0" marL="0" rtl="0" algn="l">
              <a:spcBef>
                <a:spcPts val="0"/>
              </a:spcBef>
              <a:spcAft>
                <a:spcPts val="0"/>
              </a:spcAft>
              <a:buNone/>
            </a:pPr>
            <a:r>
              <a:rPr lang="en" sz="3000"/>
              <a:t>become closer through shared music,</a:t>
            </a:r>
            <a:endParaRPr sz="3000"/>
          </a:p>
          <a:p>
            <a:pPr indent="0" lvl="0" marL="0" rtl="0" algn="l">
              <a:spcBef>
                <a:spcPts val="0"/>
              </a:spcBef>
              <a:spcAft>
                <a:spcPts val="0"/>
              </a:spcAft>
              <a:buNone/>
            </a:pPr>
            <a:r>
              <a:rPr lang="en" sz="3000"/>
              <a:t>seamlessly</a:t>
            </a:r>
            <a:endParaRPr sz="3000"/>
          </a:p>
        </p:txBody>
      </p:sp>
      <p:sp>
        <p:nvSpPr>
          <p:cNvPr id="3843" name="Google Shape;3843;p14"/>
          <p:cNvSpPr txBox="1"/>
          <p:nvPr>
            <p:ph idx="2" type="body"/>
          </p:nvPr>
        </p:nvSpPr>
        <p:spPr>
          <a:xfrm>
            <a:off x="4232275" y="2219850"/>
            <a:ext cx="3242400" cy="2412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Titillium Web"/>
                <a:ea typeface="Titillium Web"/>
                <a:cs typeface="Titillium Web"/>
                <a:sym typeface="Titillium Web"/>
              </a:rPr>
              <a:t>SOLUTION</a:t>
            </a:r>
            <a:endParaRPr b="1">
              <a:latin typeface="Titillium Web"/>
              <a:ea typeface="Titillium Web"/>
              <a:cs typeface="Titillium Web"/>
              <a:sym typeface="Titillium Web"/>
            </a:endParaRPr>
          </a:p>
          <a:p>
            <a:pPr indent="0" lvl="0" marL="0" rtl="0" algn="l">
              <a:spcBef>
                <a:spcPts val="600"/>
              </a:spcBef>
              <a:spcAft>
                <a:spcPts val="0"/>
              </a:spcAft>
              <a:buNone/>
            </a:pPr>
            <a:r>
              <a:rPr lang="en"/>
              <a:t>OX finds the intersection of music tastes both through automatically providing common songs  and curating music profiles for intimate interpersonal discovery.</a:t>
            </a:r>
            <a:endParaRPr b="1"/>
          </a:p>
        </p:txBody>
      </p:sp>
      <p:sp>
        <p:nvSpPr>
          <p:cNvPr id="3844" name="Google Shape;3844;p14"/>
          <p:cNvSpPr txBox="1"/>
          <p:nvPr>
            <p:ph idx="1" type="body"/>
          </p:nvPr>
        </p:nvSpPr>
        <p:spPr>
          <a:xfrm>
            <a:off x="718300" y="2219850"/>
            <a:ext cx="3242400" cy="2200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a:latin typeface="Titillium Web"/>
                <a:ea typeface="Titillium Web"/>
                <a:cs typeface="Titillium Web"/>
                <a:sym typeface="Titillium Web"/>
              </a:rPr>
              <a:t>PROBLEM</a:t>
            </a:r>
            <a:endParaRPr b="1">
              <a:latin typeface="Titillium Web"/>
              <a:ea typeface="Titillium Web"/>
              <a:cs typeface="Titillium Web"/>
              <a:sym typeface="Titillium Web"/>
            </a:endParaRPr>
          </a:p>
          <a:p>
            <a:pPr indent="0" lvl="0" marL="0" rtl="0" algn="l">
              <a:spcBef>
                <a:spcPts val="600"/>
              </a:spcBef>
              <a:spcAft>
                <a:spcPts val="0"/>
              </a:spcAft>
              <a:buClr>
                <a:schemeClr val="dk1"/>
              </a:buClr>
              <a:buSzPts val="1100"/>
              <a:buFont typeface="Arial"/>
              <a:buNone/>
            </a:pPr>
            <a:r>
              <a:rPr lang="en"/>
              <a:t>College students want to listen to music with friends but don’t know what music others will like and find it uncomfortable to figure that out.</a:t>
            </a:r>
            <a:endParaRPr/>
          </a:p>
          <a:p>
            <a:pPr indent="0" lvl="0" marL="0" rtl="0" algn="l">
              <a:spcBef>
                <a:spcPts val="600"/>
              </a:spcBef>
              <a:spcAft>
                <a:spcPts val="0"/>
              </a:spcAft>
              <a:buClr>
                <a:schemeClr val="dk1"/>
              </a:buClr>
              <a:buSzPts val="1100"/>
              <a:buFont typeface="Arial"/>
              <a:buNone/>
            </a:pPr>
            <a:r>
              <a:t/>
            </a:r>
            <a:endParaRPr b="1">
              <a:latin typeface="Titillium Web"/>
              <a:ea typeface="Titillium Web"/>
              <a:cs typeface="Titillium Web"/>
              <a:sym typeface="Titillium Web"/>
            </a:endParaRPr>
          </a:p>
        </p:txBody>
      </p:sp>
      <p:sp>
        <p:nvSpPr>
          <p:cNvPr id="3845" name="Google Shape;3845;p14"/>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9" name="Shape 3849"/>
        <p:cNvGrpSpPr/>
        <p:nvPr/>
      </p:nvGrpSpPr>
      <p:grpSpPr>
        <a:xfrm>
          <a:off x="0" y="0"/>
          <a:ext cx="0" cy="0"/>
          <a:chOff x="0" y="0"/>
          <a:chExt cx="0" cy="0"/>
        </a:xfrm>
      </p:grpSpPr>
      <p:sp>
        <p:nvSpPr>
          <p:cNvPr id="3850" name="Google Shape;3850;p15"/>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851" name="Google Shape;3851;p15"/>
          <p:cNvSpPr txBox="1"/>
          <p:nvPr>
            <p:ph idx="1" type="body"/>
          </p:nvPr>
        </p:nvSpPr>
        <p:spPr>
          <a:xfrm>
            <a:off x="718300" y="3134250"/>
            <a:ext cx="5883900" cy="85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latin typeface="Titillium Web"/>
              <a:ea typeface="Titillium Web"/>
              <a:cs typeface="Titillium Web"/>
              <a:sym typeface="Titillium Web"/>
            </a:endParaRPr>
          </a:p>
          <a:p>
            <a:pPr indent="0" lvl="0" marL="0" rtl="0" algn="l">
              <a:spcBef>
                <a:spcPts val="600"/>
              </a:spcBef>
              <a:spcAft>
                <a:spcPts val="0"/>
              </a:spcAft>
              <a:buClr>
                <a:schemeClr val="dk1"/>
              </a:buClr>
              <a:buSzPts val="1100"/>
              <a:buFont typeface="Arial"/>
              <a:buNone/>
            </a:pPr>
            <a:r>
              <a:t/>
            </a:r>
            <a:endParaRPr b="1">
              <a:latin typeface="Titillium Web"/>
              <a:ea typeface="Titillium Web"/>
              <a:cs typeface="Titillium Web"/>
              <a:sym typeface="Titillium Web"/>
            </a:endParaRPr>
          </a:p>
        </p:txBody>
      </p:sp>
      <p:sp>
        <p:nvSpPr>
          <p:cNvPr id="3852" name="Google Shape;3852;p15"/>
          <p:cNvSpPr txBox="1"/>
          <p:nvPr>
            <p:ph type="title"/>
          </p:nvPr>
        </p:nvSpPr>
        <p:spPr>
          <a:xfrm>
            <a:off x="894600" y="2143050"/>
            <a:ext cx="6761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Task</a:t>
            </a:r>
            <a:r>
              <a:rPr lang="en"/>
              <a:t> 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6" name="Shape 3856"/>
        <p:cNvGrpSpPr/>
        <p:nvPr/>
      </p:nvGrpSpPr>
      <p:grpSpPr>
        <a:xfrm>
          <a:off x="0" y="0"/>
          <a:ext cx="0" cy="0"/>
          <a:chOff x="0" y="0"/>
          <a:chExt cx="0" cy="0"/>
        </a:xfrm>
      </p:grpSpPr>
      <p:sp>
        <p:nvSpPr>
          <p:cNvPr id="3857" name="Google Shape;3857;p16"/>
          <p:cNvSpPr txBox="1"/>
          <p:nvPr>
            <p:ph type="title"/>
          </p:nvPr>
        </p:nvSpPr>
        <p:spPr>
          <a:xfrm>
            <a:off x="925700" y="1514850"/>
            <a:ext cx="7192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Simple Task</a:t>
            </a:r>
            <a:endParaRPr sz="3000"/>
          </a:p>
        </p:txBody>
      </p:sp>
      <p:sp>
        <p:nvSpPr>
          <p:cNvPr id="3858" name="Google Shape;3858;p16"/>
          <p:cNvSpPr txBox="1"/>
          <p:nvPr>
            <p:ph idx="1" type="body"/>
          </p:nvPr>
        </p:nvSpPr>
        <p:spPr>
          <a:xfrm>
            <a:off x="925700" y="2211700"/>
            <a:ext cx="5883900" cy="85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latin typeface="Titillium Web"/>
                <a:ea typeface="Titillium Web"/>
                <a:cs typeface="Titillium Web"/>
                <a:sym typeface="Titillium Web"/>
              </a:rPr>
              <a:t>Find songs of everyone in a room will enjoy</a:t>
            </a:r>
            <a:endParaRPr>
              <a:latin typeface="Titillium Web"/>
              <a:ea typeface="Titillium Web"/>
              <a:cs typeface="Titillium Web"/>
              <a:sym typeface="Titillium Web"/>
            </a:endParaRPr>
          </a:p>
          <a:p>
            <a:pPr indent="0" lvl="0" marL="0" rtl="0" algn="l">
              <a:spcBef>
                <a:spcPts val="600"/>
              </a:spcBef>
              <a:spcAft>
                <a:spcPts val="0"/>
              </a:spcAft>
              <a:buClr>
                <a:schemeClr val="dk1"/>
              </a:buClr>
              <a:buSzPts val="1100"/>
              <a:buFont typeface="Arial"/>
              <a:buNone/>
            </a:pPr>
            <a:r>
              <a:t/>
            </a:r>
            <a:endParaRPr b="1">
              <a:latin typeface="Titillium Web"/>
              <a:ea typeface="Titillium Web"/>
              <a:cs typeface="Titillium Web"/>
              <a:sym typeface="Titillium Web"/>
            </a:endParaRPr>
          </a:p>
        </p:txBody>
      </p:sp>
      <p:sp>
        <p:nvSpPr>
          <p:cNvPr id="3859" name="Google Shape;3859;p16"/>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860" name="Google Shape;3860;p16"/>
          <p:cNvSpPr txBox="1"/>
          <p:nvPr>
            <p:ph idx="1" type="body"/>
          </p:nvPr>
        </p:nvSpPr>
        <p:spPr>
          <a:xfrm>
            <a:off x="718300" y="3134250"/>
            <a:ext cx="5883900" cy="85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latin typeface="Titillium Web"/>
              <a:ea typeface="Titillium Web"/>
              <a:cs typeface="Titillium Web"/>
              <a:sym typeface="Titillium Web"/>
            </a:endParaRPr>
          </a:p>
          <a:p>
            <a:pPr indent="0" lvl="0" marL="0" rtl="0" algn="l">
              <a:spcBef>
                <a:spcPts val="600"/>
              </a:spcBef>
              <a:spcAft>
                <a:spcPts val="0"/>
              </a:spcAft>
              <a:buClr>
                <a:schemeClr val="dk1"/>
              </a:buClr>
              <a:buSzPts val="1100"/>
              <a:buFont typeface="Arial"/>
              <a:buNone/>
            </a:pPr>
            <a:r>
              <a:t/>
            </a:r>
            <a:endParaRPr b="1">
              <a:latin typeface="Titillium Web"/>
              <a:ea typeface="Titillium Web"/>
              <a:cs typeface="Titillium Web"/>
              <a:sym typeface="Titillium Web"/>
            </a:endParaRPr>
          </a:p>
        </p:txBody>
      </p:sp>
      <p:sp>
        <p:nvSpPr>
          <p:cNvPr id="3861" name="Google Shape;3861;p16"/>
          <p:cNvSpPr txBox="1"/>
          <p:nvPr>
            <p:ph idx="1" type="body"/>
          </p:nvPr>
        </p:nvSpPr>
        <p:spPr>
          <a:xfrm>
            <a:off x="964825" y="2996750"/>
            <a:ext cx="3448800" cy="1546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400">
                <a:latin typeface="Titillium Web"/>
                <a:ea typeface="Titillium Web"/>
                <a:cs typeface="Titillium Web"/>
                <a:sym typeface="Titillium Web"/>
              </a:rPr>
              <a:t>NOTE: This new version more directly reflects our goal. We are not just trying to finding songs of common interest. We are trying to find songs of common interest </a:t>
            </a:r>
            <a:r>
              <a:rPr i="1" lang="en" sz="1400">
                <a:latin typeface="Titillium Web"/>
                <a:ea typeface="Titillium Web"/>
                <a:cs typeface="Titillium Web"/>
                <a:sym typeface="Titillium Web"/>
              </a:rPr>
              <a:t>in this moment</a:t>
            </a:r>
            <a:endParaRPr i="1" sz="1400">
              <a:latin typeface="Titillium Web"/>
              <a:ea typeface="Titillium Web"/>
              <a:cs typeface="Titillium Web"/>
              <a:sym typeface="Titillium Web"/>
            </a:endParaRPr>
          </a:p>
          <a:p>
            <a:pPr indent="0" lvl="0" marL="0" rtl="0" algn="l">
              <a:spcBef>
                <a:spcPts val="600"/>
              </a:spcBef>
              <a:spcAft>
                <a:spcPts val="0"/>
              </a:spcAft>
              <a:buClr>
                <a:schemeClr val="dk1"/>
              </a:buClr>
              <a:buSzPts val="1100"/>
              <a:buFont typeface="Arial"/>
              <a:buNone/>
            </a:pPr>
            <a:r>
              <a:t/>
            </a:r>
            <a:endParaRPr b="1">
              <a:latin typeface="Titillium Web"/>
              <a:ea typeface="Titillium Web"/>
              <a:cs typeface="Titillium Web"/>
              <a:sym typeface="Titillium We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5" name="Shape 3865"/>
        <p:cNvGrpSpPr/>
        <p:nvPr/>
      </p:nvGrpSpPr>
      <p:grpSpPr>
        <a:xfrm>
          <a:off x="0" y="0"/>
          <a:ext cx="0" cy="0"/>
          <a:chOff x="0" y="0"/>
          <a:chExt cx="0" cy="0"/>
        </a:xfrm>
      </p:grpSpPr>
      <p:sp>
        <p:nvSpPr>
          <p:cNvPr id="3866" name="Google Shape;3866;p17"/>
          <p:cNvSpPr txBox="1"/>
          <p:nvPr>
            <p:ph type="title"/>
          </p:nvPr>
        </p:nvSpPr>
        <p:spPr>
          <a:xfrm>
            <a:off x="890525" y="1542025"/>
            <a:ext cx="7192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Medium</a:t>
            </a:r>
            <a:r>
              <a:rPr lang="en" sz="4800"/>
              <a:t> Task</a:t>
            </a:r>
            <a:endParaRPr sz="3000"/>
          </a:p>
        </p:txBody>
      </p:sp>
      <p:sp>
        <p:nvSpPr>
          <p:cNvPr id="3867" name="Google Shape;3867;p17"/>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868" name="Google Shape;3868;p17"/>
          <p:cNvSpPr txBox="1"/>
          <p:nvPr>
            <p:ph idx="1" type="body"/>
          </p:nvPr>
        </p:nvSpPr>
        <p:spPr>
          <a:xfrm>
            <a:off x="890525" y="2188275"/>
            <a:ext cx="6575700" cy="85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003B55"/>
                </a:solidFill>
                <a:latin typeface="Titillium Web"/>
                <a:ea typeface="Titillium Web"/>
                <a:cs typeface="Titillium Web"/>
                <a:sym typeface="Titillium Web"/>
              </a:rPr>
              <a:t>Gain the “language” to talk about shared music tastes</a:t>
            </a:r>
            <a:endParaRPr>
              <a:solidFill>
                <a:srgbClr val="003B55"/>
              </a:solidFill>
              <a:latin typeface="Titillium Web"/>
              <a:ea typeface="Titillium Web"/>
              <a:cs typeface="Titillium Web"/>
              <a:sym typeface="Titillium Web"/>
            </a:endParaRPr>
          </a:p>
          <a:p>
            <a:pPr indent="0" lvl="0" marL="0" rtl="0" algn="l">
              <a:spcBef>
                <a:spcPts val="600"/>
              </a:spcBef>
              <a:spcAft>
                <a:spcPts val="0"/>
              </a:spcAft>
              <a:buClr>
                <a:schemeClr val="dk1"/>
              </a:buClr>
              <a:buSzPts val="1100"/>
              <a:buFont typeface="Arial"/>
              <a:buNone/>
            </a:pPr>
            <a:r>
              <a:t/>
            </a:r>
            <a:endParaRPr b="1">
              <a:solidFill>
                <a:srgbClr val="01597F"/>
              </a:solidFill>
              <a:latin typeface="Titillium Web"/>
              <a:ea typeface="Titillium Web"/>
              <a:cs typeface="Titillium Web"/>
              <a:sym typeface="Titillium We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2" name="Shape 3872"/>
        <p:cNvGrpSpPr/>
        <p:nvPr/>
      </p:nvGrpSpPr>
      <p:grpSpPr>
        <a:xfrm>
          <a:off x="0" y="0"/>
          <a:ext cx="0" cy="0"/>
          <a:chOff x="0" y="0"/>
          <a:chExt cx="0" cy="0"/>
        </a:xfrm>
      </p:grpSpPr>
      <p:sp>
        <p:nvSpPr>
          <p:cNvPr id="3873" name="Google Shape;3873;p18"/>
          <p:cNvSpPr txBox="1"/>
          <p:nvPr>
            <p:ph type="title"/>
          </p:nvPr>
        </p:nvSpPr>
        <p:spPr>
          <a:xfrm>
            <a:off x="887375" y="1553775"/>
            <a:ext cx="71925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Complex</a:t>
            </a:r>
            <a:r>
              <a:rPr lang="en" sz="4800"/>
              <a:t> Task</a:t>
            </a:r>
            <a:endParaRPr sz="3000"/>
          </a:p>
        </p:txBody>
      </p:sp>
      <p:sp>
        <p:nvSpPr>
          <p:cNvPr id="3874" name="Google Shape;3874;p18"/>
          <p:cNvSpPr txBox="1"/>
          <p:nvPr>
            <p:ph idx="1" type="body"/>
          </p:nvPr>
        </p:nvSpPr>
        <p:spPr>
          <a:xfrm>
            <a:off x="565900" y="1153050"/>
            <a:ext cx="5883900" cy="85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latin typeface="Titillium Web"/>
              <a:ea typeface="Titillium Web"/>
              <a:cs typeface="Titillium Web"/>
              <a:sym typeface="Titillium Web"/>
            </a:endParaRPr>
          </a:p>
          <a:p>
            <a:pPr indent="0" lvl="0" marL="0" rtl="0" algn="l">
              <a:spcBef>
                <a:spcPts val="600"/>
              </a:spcBef>
              <a:spcAft>
                <a:spcPts val="0"/>
              </a:spcAft>
              <a:buClr>
                <a:schemeClr val="dk1"/>
              </a:buClr>
              <a:buSzPts val="1100"/>
              <a:buFont typeface="Arial"/>
              <a:buNone/>
            </a:pPr>
            <a:r>
              <a:t/>
            </a:r>
            <a:endParaRPr b="1">
              <a:latin typeface="Titillium Web"/>
              <a:ea typeface="Titillium Web"/>
              <a:cs typeface="Titillium Web"/>
              <a:sym typeface="Titillium Web"/>
            </a:endParaRPr>
          </a:p>
        </p:txBody>
      </p:sp>
      <p:sp>
        <p:nvSpPr>
          <p:cNvPr id="3875" name="Google Shape;3875;p18"/>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876" name="Google Shape;3876;p18"/>
          <p:cNvSpPr txBox="1"/>
          <p:nvPr>
            <p:ph idx="1" type="body"/>
          </p:nvPr>
        </p:nvSpPr>
        <p:spPr>
          <a:xfrm>
            <a:off x="565900" y="1915050"/>
            <a:ext cx="6575700" cy="85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solidFill>
                <a:srgbClr val="003B55"/>
              </a:solidFill>
              <a:latin typeface="Titillium Web"/>
              <a:ea typeface="Titillium Web"/>
              <a:cs typeface="Titillium Web"/>
              <a:sym typeface="Titillium Web"/>
            </a:endParaRPr>
          </a:p>
          <a:p>
            <a:pPr indent="0" lvl="0" marL="0" rtl="0" algn="l">
              <a:spcBef>
                <a:spcPts val="600"/>
              </a:spcBef>
              <a:spcAft>
                <a:spcPts val="0"/>
              </a:spcAft>
              <a:buClr>
                <a:schemeClr val="dk1"/>
              </a:buClr>
              <a:buSzPts val="1100"/>
              <a:buFont typeface="Arial"/>
              <a:buNone/>
            </a:pPr>
            <a:r>
              <a:t/>
            </a:r>
            <a:endParaRPr b="1">
              <a:solidFill>
                <a:srgbClr val="01597F"/>
              </a:solidFill>
              <a:latin typeface="Titillium Web"/>
              <a:ea typeface="Titillium Web"/>
              <a:cs typeface="Titillium Web"/>
              <a:sym typeface="Titillium Web"/>
            </a:endParaRPr>
          </a:p>
        </p:txBody>
      </p:sp>
      <p:sp>
        <p:nvSpPr>
          <p:cNvPr id="3877" name="Google Shape;3877;p18"/>
          <p:cNvSpPr txBox="1"/>
          <p:nvPr>
            <p:ph idx="1" type="body"/>
          </p:nvPr>
        </p:nvSpPr>
        <p:spPr>
          <a:xfrm>
            <a:off x="911800" y="2172550"/>
            <a:ext cx="5883900" cy="85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latin typeface="Titillium Web"/>
                <a:ea typeface="Titillium Web"/>
                <a:cs typeface="Titillium Web"/>
                <a:sym typeface="Titillium Web"/>
              </a:rPr>
              <a:t>Discover new music with multiple other people</a:t>
            </a:r>
            <a:endParaRPr>
              <a:latin typeface="Titillium Web"/>
              <a:ea typeface="Titillium Web"/>
              <a:cs typeface="Titillium Web"/>
              <a:sym typeface="Titillium Web"/>
            </a:endParaRPr>
          </a:p>
          <a:p>
            <a:pPr indent="0" lvl="0" marL="0" rtl="0" algn="l">
              <a:spcBef>
                <a:spcPts val="600"/>
              </a:spcBef>
              <a:spcAft>
                <a:spcPts val="0"/>
              </a:spcAft>
              <a:buClr>
                <a:schemeClr val="dk1"/>
              </a:buClr>
              <a:buSzPts val="1100"/>
              <a:buFont typeface="Arial"/>
              <a:buNone/>
            </a:pPr>
            <a:r>
              <a:t/>
            </a:r>
            <a:endParaRPr b="1">
              <a:latin typeface="Titillium Web"/>
              <a:ea typeface="Titillium Web"/>
              <a:cs typeface="Titillium Web"/>
              <a:sym typeface="Titillium We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1" name="Shape 3881"/>
        <p:cNvGrpSpPr/>
        <p:nvPr/>
      </p:nvGrpSpPr>
      <p:grpSpPr>
        <a:xfrm>
          <a:off x="0" y="0"/>
          <a:ext cx="0" cy="0"/>
          <a:chOff x="0" y="0"/>
          <a:chExt cx="0" cy="0"/>
        </a:xfrm>
      </p:grpSpPr>
      <p:sp>
        <p:nvSpPr>
          <p:cNvPr id="3882" name="Google Shape;3882;p19"/>
          <p:cNvSpPr txBox="1"/>
          <p:nvPr>
            <p:ph type="title"/>
          </p:nvPr>
        </p:nvSpPr>
        <p:spPr>
          <a:xfrm>
            <a:off x="718300" y="129775"/>
            <a:ext cx="6761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Major Design Change #1</a:t>
            </a:r>
            <a:endParaRPr/>
          </a:p>
        </p:txBody>
      </p:sp>
      <p:sp>
        <p:nvSpPr>
          <p:cNvPr id="3883" name="Google Shape;3883;p19"/>
          <p:cNvSpPr txBox="1"/>
          <p:nvPr>
            <p:ph idx="1" type="body"/>
          </p:nvPr>
        </p:nvSpPr>
        <p:spPr>
          <a:xfrm>
            <a:off x="565900" y="1073150"/>
            <a:ext cx="3242400" cy="57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Original Sketch</a:t>
            </a:r>
            <a:endParaRPr/>
          </a:p>
        </p:txBody>
      </p:sp>
      <p:sp>
        <p:nvSpPr>
          <p:cNvPr id="3884" name="Google Shape;3884;p19"/>
          <p:cNvSpPr txBox="1"/>
          <p:nvPr>
            <p:ph idx="2" type="body"/>
          </p:nvPr>
        </p:nvSpPr>
        <p:spPr>
          <a:xfrm>
            <a:off x="565025" y="3051350"/>
            <a:ext cx="3242400" cy="57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New Sketch</a:t>
            </a:r>
            <a:endParaRPr/>
          </a:p>
        </p:txBody>
      </p:sp>
      <p:sp>
        <p:nvSpPr>
          <p:cNvPr id="3885" name="Google Shape;3885;p19"/>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886" name="Google Shape;3886;p19"/>
          <p:cNvPicPr preferRelativeResize="0"/>
          <p:nvPr/>
        </p:nvPicPr>
        <p:blipFill rotWithShape="1">
          <a:blip r:embed="rId3">
            <a:alphaModFix/>
          </a:blip>
          <a:srcRect b="8958" l="0" r="0" t="0"/>
          <a:stretch/>
        </p:blipFill>
        <p:spPr>
          <a:xfrm>
            <a:off x="304800" y="3490875"/>
            <a:ext cx="3107000" cy="1622926"/>
          </a:xfrm>
          <a:prstGeom prst="rect">
            <a:avLst/>
          </a:prstGeom>
          <a:noFill/>
          <a:ln>
            <a:noFill/>
          </a:ln>
        </p:spPr>
      </p:pic>
      <p:pic>
        <p:nvPicPr>
          <p:cNvPr id="3887" name="Google Shape;3887;p19"/>
          <p:cNvPicPr preferRelativeResize="0"/>
          <p:nvPr/>
        </p:nvPicPr>
        <p:blipFill rotWithShape="1">
          <a:blip r:embed="rId4">
            <a:alphaModFix/>
          </a:blip>
          <a:srcRect b="0" l="0" r="0" t="12219"/>
          <a:stretch/>
        </p:blipFill>
        <p:spPr>
          <a:xfrm>
            <a:off x="390425" y="1578250"/>
            <a:ext cx="4451627" cy="1701701"/>
          </a:xfrm>
          <a:prstGeom prst="rect">
            <a:avLst/>
          </a:prstGeom>
          <a:noFill/>
          <a:ln>
            <a:noFill/>
          </a:ln>
        </p:spPr>
      </p:pic>
      <p:cxnSp>
        <p:nvCxnSpPr>
          <p:cNvPr id="3888" name="Google Shape;3888;p19"/>
          <p:cNvCxnSpPr/>
          <p:nvPr/>
        </p:nvCxnSpPr>
        <p:spPr>
          <a:xfrm>
            <a:off x="1398675" y="2195775"/>
            <a:ext cx="255600" cy="0"/>
          </a:xfrm>
          <a:prstGeom prst="straightConnector1">
            <a:avLst/>
          </a:prstGeom>
          <a:noFill/>
          <a:ln cap="flat" cmpd="sng" w="9525">
            <a:solidFill>
              <a:schemeClr val="dk2"/>
            </a:solidFill>
            <a:prstDash val="solid"/>
            <a:round/>
            <a:headEnd len="med" w="med" type="none"/>
            <a:tailEnd len="med" w="med" type="triangle"/>
          </a:ln>
        </p:spPr>
      </p:cxnSp>
      <p:cxnSp>
        <p:nvCxnSpPr>
          <p:cNvPr id="3889" name="Google Shape;3889;p19"/>
          <p:cNvCxnSpPr/>
          <p:nvPr/>
        </p:nvCxnSpPr>
        <p:spPr>
          <a:xfrm>
            <a:off x="2465475" y="2195775"/>
            <a:ext cx="255600" cy="0"/>
          </a:xfrm>
          <a:prstGeom prst="straightConnector1">
            <a:avLst/>
          </a:prstGeom>
          <a:noFill/>
          <a:ln cap="flat" cmpd="sng" w="9525">
            <a:solidFill>
              <a:schemeClr val="dk2"/>
            </a:solidFill>
            <a:prstDash val="solid"/>
            <a:round/>
            <a:headEnd len="med" w="med" type="none"/>
            <a:tailEnd len="med" w="med" type="triangle"/>
          </a:ln>
        </p:spPr>
      </p:cxnSp>
      <p:cxnSp>
        <p:nvCxnSpPr>
          <p:cNvPr id="3890" name="Google Shape;3890;p19"/>
          <p:cNvCxnSpPr/>
          <p:nvPr/>
        </p:nvCxnSpPr>
        <p:spPr>
          <a:xfrm>
            <a:off x="3532275" y="2195775"/>
            <a:ext cx="255600" cy="0"/>
          </a:xfrm>
          <a:prstGeom prst="straightConnector1">
            <a:avLst/>
          </a:prstGeom>
          <a:noFill/>
          <a:ln cap="flat" cmpd="sng" w="9525">
            <a:solidFill>
              <a:schemeClr val="dk2"/>
            </a:solidFill>
            <a:prstDash val="solid"/>
            <a:round/>
            <a:headEnd len="med" w="med" type="none"/>
            <a:tailEnd len="med" w="med" type="triangle"/>
          </a:ln>
        </p:spPr>
      </p:cxnSp>
      <p:cxnSp>
        <p:nvCxnSpPr>
          <p:cNvPr id="3891" name="Google Shape;3891;p19"/>
          <p:cNvCxnSpPr/>
          <p:nvPr/>
        </p:nvCxnSpPr>
        <p:spPr>
          <a:xfrm>
            <a:off x="1474875" y="4176975"/>
            <a:ext cx="720900" cy="3900"/>
          </a:xfrm>
          <a:prstGeom prst="straightConnector1">
            <a:avLst/>
          </a:prstGeom>
          <a:noFill/>
          <a:ln cap="flat" cmpd="sng" w="9525">
            <a:solidFill>
              <a:schemeClr val="dk2"/>
            </a:solidFill>
            <a:prstDash val="solid"/>
            <a:round/>
            <a:headEnd len="med" w="med" type="none"/>
            <a:tailEnd len="med" w="med" type="triangle"/>
          </a:ln>
        </p:spPr>
      </p:cxnSp>
      <p:sp>
        <p:nvSpPr>
          <p:cNvPr id="3892" name="Google Shape;3892;p19"/>
          <p:cNvSpPr txBox="1"/>
          <p:nvPr>
            <p:ph idx="1" type="body"/>
          </p:nvPr>
        </p:nvSpPr>
        <p:spPr>
          <a:xfrm>
            <a:off x="4903875" y="1044850"/>
            <a:ext cx="2541600" cy="3135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latin typeface="Titillium Web"/>
                <a:ea typeface="Titillium Web"/>
                <a:cs typeface="Titillium Web"/>
                <a:sym typeface="Titillium Web"/>
              </a:rPr>
              <a:t>Rationale</a:t>
            </a:r>
            <a:endParaRPr/>
          </a:p>
          <a:p>
            <a:pPr indent="0" lvl="0" marL="0" rtl="0" algn="l">
              <a:spcBef>
                <a:spcPts val="600"/>
              </a:spcBef>
              <a:spcAft>
                <a:spcPts val="0"/>
              </a:spcAft>
              <a:buClr>
                <a:schemeClr val="dk1"/>
              </a:buClr>
              <a:buSzPts val="1100"/>
              <a:buFont typeface="Arial"/>
              <a:buNone/>
            </a:pPr>
            <a:r>
              <a:rPr lang="en" sz="1600"/>
              <a:t>Our problem domain stems from the uncomfortable experience “hopping on the aux.” We needed to streamline that process, making it as simple as possible to generate a playlist of shared music tastes for any user.</a:t>
            </a:r>
            <a:endParaRPr sz="1600"/>
          </a:p>
          <a:p>
            <a:pPr indent="0" lvl="0" marL="0" rtl="0" algn="l">
              <a:spcBef>
                <a:spcPts val="600"/>
              </a:spcBef>
              <a:spcAft>
                <a:spcPts val="0"/>
              </a:spcAft>
              <a:buClr>
                <a:schemeClr val="dk1"/>
              </a:buClr>
              <a:buSzPts val="1100"/>
              <a:buFont typeface="Arial"/>
              <a:buNone/>
            </a:pPr>
            <a:r>
              <a:t/>
            </a:r>
            <a:endParaRPr b="1" sz="1600">
              <a:latin typeface="Titillium Web"/>
              <a:ea typeface="Titillium Web"/>
              <a:cs typeface="Titillium Web"/>
              <a:sym typeface="Titillium We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6" name="Shape 3896"/>
        <p:cNvGrpSpPr/>
        <p:nvPr/>
      </p:nvGrpSpPr>
      <p:grpSpPr>
        <a:xfrm>
          <a:off x="0" y="0"/>
          <a:ext cx="0" cy="0"/>
          <a:chOff x="0" y="0"/>
          <a:chExt cx="0" cy="0"/>
        </a:xfrm>
      </p:grpSpPr>
      <p:sp>
        <p:nvSpPr>
          <p:cNvPr id="3897" name="Google Shape;3897;p20"/>
          <p:cNvSpPr txBox="1"/>
          <p:nvPr>
            <p:ph type="title"/>
          </p:nvPr>
        </p:nvSpPr>
        <p:spPr>
          <a:xfrm>
            <a:off x="718300" y="129775"/>
            <a:ext cx="6761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Major Design Change #2</a:t>
            </a:r>
            <a:endParaRPr/>
          </a:p>
        </p:txBody>
      </p:sp>
      <p:sp>
        <p:nvSpPr>
          <p:cNvPr id="3898" name="Google Shape;3898;p20"/>
          <p:cNvSpPr txBox="1"/>
          <p:nvPr>
            <p:ph idx="1" type="body"/>
          </p:nvPr>
        </p:nvSpPr>
        <p:spPr>
          <a:xfrm>
            <a:off x="565900" y="1073150"/>
            <a:ext cx="3242400" cy="57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Original Sketch</a:t>
            </a:r>
            <a:endParaRPr/>
          </a:p>
        </p:txBody>
      </p:sp>
      <p:sp>
        <p:nvSpPr>
          <p:cNvPr id="3899" name="Google Shape;3899;p20"/>
          <p:cNvSpPr txBox="1"/>
          <p:nvPr>
            <p:ph idx="2" type="body"/>
          </p:nvPr>
        </p:nvSpPr>
        <p:spPr>
          <a:xfrm>
            <a:off x="565025" y="3051350"/>
            <a:ext cx="3242400" cy="57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New Sketch</a:t>
            </a:r>
            <a:endParaRPr/>
          </a:p>
        </p:txBody>
      </p:sp>
      <p:sp>
        <p:nvSpPr>
          <p:cNvPr id="3900" name="Google Shape;3900;p20"/>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901" name="Google Shape;3901;p20"/>
          <p:cNvSpPr txBox="1"/>
          <p:nvPr>
            <p:ph idx="1" type="body"/>
          </p:nvPr>
        </p:nvSpPr>
        <p:spPr>
          <a:xfrm>
            <a:off x="4903875" y="1044850"/>
            <a:ext cx="2541600" cy="3135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latin typeface="Titillium Web"/>
                <a:ea typeface="Titillium Web"/>
                <a:cs typeface="Titillium Web"/>
                <a:sym typeface="Titillium Web"/>
              </a:rPr>
              <a:t>Rationale</a:t>
            </a:r>
            <a:endParaRPr/>
          </a:p>
          <a:p>
            <a:pPr indent="0" lvl="0" marL="0" rtl="0" algn="l">
              <a:spcBef>
                <a:spcPts val="600"/>
              </a:spcBef>
              <a:spcAft>
                <a:spcPts val="0"/>
              </a:spcAft>
              <a:buClr>
                <a:schemeClr val="dk1"/>
              </a:buClr>
              <a:buSzPts val="1100"/>
              <a:buFont typeface="Arial"/>
              <a:buNone/>
            </a:pPr>
            <a:r>
              <a:rPr lang="en" sz="1600"/>
              <a:t>In taking a step back to the core of our problem domain (finding intersections in music taste), we overhauled the ability to view other people’s profiles and leveraged the search ability to find commonalities is music taste with other individuals.</a:t>
            </a:r>
            <a:endParaRPr b="1" sz="1600">
              <a:latin typeface="Titillium Web"/>
              <a:ea typeface="Titillium Web"/>
              <a:cs typeface="Titillium Web"/>
              <a:sym typeface="Titillium Web"/>
            </a:endParaRPr>
          </a:p>
        </p:txBody>
      </p:sp>
      <p:pic>
        <p:nvPicPr>
          <p:cNvPr id="3902" name="Google Shape;3902;p20"/>
          <p:cNvPicPr preferRelativeResize="0"/>
          <p:nvPr/>
        </p:nvPicPr>
        <p:blipFill rotWithShape="1">
          <a:blip r:embed="rId3">
            <a:alphaModFix/>
          </a:blip>
          <a:srcRect b="14590" l="7701" r="51396" t="5721"/>
          <a:stretch/>
        </p:blipFill>
        <p:spPr>
          <a:xfrm>
            <a:off x="344900" y="1559025"/>
            <a:ext cx="1139792" cy="1492325"/>
          </a:xfrm>
          <a:prstGeom prst="rect">
            <a:avLst/>
          </a:prstGeom>
          <a:noFill/>
          <a:ln>
            <a:noFill/>
          </a:ln>
        </p:spPr>
      </p:pic>
      <p:pic>
        <p:nvPicPr>
          <p:cNvPr id="3903" name="Google Shape;3903;p20"/>
          <p:cNvPicPr preferRelativeResize="0"/>
          <p:nvPr/>
        </p:nvPicPr>
        <p:blipFill rotWithShape="1">
          <a:blip r:embed="rId3">
            <a:alphaModFix/>
          </a:blip>
          <a:srcRect b="14590" l="48063" r="11035" t="5721"/>
          <a:stretch/>
        </p:blipFill>
        <p:spPr>
          <a:xfrm>
            <a:off x="1683425" y="1559025"/>
            <a:ext cx="1139799" cy="1492336"/>
          </a:xfrm>
          <a:prstGeom prst="rect">
            <a:avLst/>
          </a:prstGeom>
          <a:noFill/>
          <a:ln>
            <a:noFill/>
          </a:ln>
        </p:spPr>
      </p:pic>
      <p:pic>
        <p:nvPicPr>
          <p:cNvPr id="3904" name="Google Shape;3904;p20"/>
          <p:cNvPicPr preferRelativeResize="0"/>
          <p:nvPr/>
        </p:nvPicPr>
        <p:blipFill rotWithShape="1">
          <a:blip r:embed="rId4">
            <a:alphaModFix/>
          </a:blip>
          <a:srcRect b="21220" l="66365" r="0" t="1164"/>
          <a:stretch/>
        </p:blipFill>
        <p:spPr>
          <a:xfrm>
            <a:off x="2960237" y="3421063"/>
            <a:ext cx="1020000" cy="1492325"/>
          </a:xfrm>
          <a:prstGeom prst="rect">
            <a:avLst/>
          </a:prstGeom>
          <a:noFill/>
          <a:ln>
            <a:noFill/>
          </a:ln>
        </p:spPr>
      </p:pic>
      <p:pic>
        <p:nvPicPr>
          <p:cNvPr id="3905" name="Google Shape;3905;p20"/>
          <p:cNvPicPr preferRelativeResize="0"/>
          <p:nvPr/>
        </p:nvPicPr>
        <p:blipFill rotWithShape="1">
          <a:blip r:embed="rId4">
            <a:alphaModFix/>
          </a:blip>
          <a:srcRect b="18267" l="34559" r="34199" t="8073"/>
          <a:stretch/>
        </p:blipFill>
        <p:spPr>
          <a:xfrm>
            <a:off x="1636300" y="3562275"/>
            <a:ext cx="947451" cy="1416300"/>
          </a:xfrm>
          <a:prstGeom prst="rect">
            <a:avLst/>
          </a:prstGeom>
          <a:noFill/>
          <a:ln>
            <a:noFill/>
          </a:ln>
        </p:spPr>
      </p:pic>
      <p:pic>
        <p:nvPicPr>
          <p:cNvPr id="3906" name="Google Shape;3906;p20"/>
          <p:cNvPicPr preferRelativeResize="0"/>
          <p:nvPr/>
        </p:nvPicPr>
        <p:blipFill rotWithShape="1">
          <a:blip r:embed="rId4">
            <a:alphaModFix/>
          </a:blip>
          <a:srcRect b="19447" l="0" r="64067" t="6887"/>
          <a:stretch/>
        </p:blipFill>
        <p:spPr>
          <a:xfrm>
            <a:off x="337300" y="3535275"/>
            <a:ext cx="1089700" cy="1416300"/>
          </a:xfrm>
          <a:prstGeom prst="rect">
            <a:avLst/>
          </a:prstGeom>
          <a:noFill/>
          <a:ln>
            <a:noFill/>
          </a:ln>
        </p:spPr>
      </p:pic>
      <p:cxnSp>
        <p:nvCxnSpPr>
          <p:cNvPr id="3907" name="Google Shape;3907;p20"/>
          <p:cNvCxnSpPr/>
          <p:nvPr/>
        </p:nvCxnSpPr>
        <p:spPr>
          <a:xfrm>
            <a:off x="1384650" y="2182250"/>
            <a:ext cx="360900" cy="0"/>
          </a:xfrm>
          <a:prstGeom prst="straightConnector1">
            <a:avLst/>
          </a:prstGeom>
          <a:noFill/>
          <a:ln cap="flat" cmpd="sng" w="9525">
            <a:solidFill>
              <a:schemeClr val="dk2"/>
            </a:solidFill>
            <a:prstDash val="solid"/>
            <a:round/>
            <a:headEnd len="med" w="med" type="none"/>
            <a:tailEnd len="med" w="med" type="triangle"/>
          </a:ln>
        </p:spPr>
      </p:cxnSp>
      <p:cxnSp>
        <p:nvCxnSpPr>
          <p:cNvPr id="3908" name="Google Shape;3908;p20"/>
          <p:cNvCxnSpPr/>
          <p:nvPr/>
        </p:nvCxnSpPr>
        <p:spPr>
          <a:xfrm>
            <a:off x="2583750" y="4167225"/>
            <a:ext cx="360900" cy="0"/>
          </a:xfrm>
          <a:prstGeom prst="straightConnector1">
            <a:avLst/>
          </a:prstGeom>
          <a:noFill/>
          <a:ln cap="flat" cmpd="sng" w="9525">
            <a:solidFill>
              <a:schemeClr val="dk2"/>
            </a:solidFill>
            <a:prstDash val="solid"/>
            <a:round/>
            <a:headEnd len="med" w="med" type="none"/>
            <a:tailEnd len="med" w="med" type="triangle"/>
          </a:ln>
        </p:spPr>
      </p:cxnSp>
      <p:cxnSp>
        <p:nvCxnSpPr>
          <p:cNvPr id="3909" name="Google Shape;3909;p20"/>
          <p:cNvCxnSpPr/>
          <p:nvPr/>
        </p:nvCxnSpPr>
        <p:spPr>
          <a:xfrm>
            <a:off x="1322525" y="4167225"/>
            <a:ext cx="3609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3" name="Shape 3913"/>
        <p:cNvGrpSpPr/>
        <p:nvPr/>
      </p:nvGrpSpPr>
      <p:grpSpPr>
        <a:xfrm>
          <a:off x="0" y="0"/>
          <a:ext cx="0" cy="0"/>
          <a:chOff x="0" y="0"/>
          <a:chExt cx="0" cy="0"/>
        </a:xfrm>
      </p:grpSpPr>
      <p:sp>
        <p:nvSpPr>
          <p:cNvPr id="3914" name="Google Shape;3914;p21"/>
          <p:cNvSpPr txBox="1"/>
          <p:nvPr>
            <p:ph type="title"/>
          </p:nvPr>
        </p:nvSpPr>
        <p:spPr>
          <a:xfrm>
            <a:off x="718300" y="129775"/>
            <a:ext cx="67611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Major Design Change #3</a:t>
            </a:r>
            <a:endParaRPr/>
          </a:p>
        </p:txBody>
      </p:sp>
      <p:sp>
        <p:nvSpPr>
          <p:cNvPr id="3915" name="Google Shape;3915;p21"/>
          <p:cNvSpPr txBox="1"/>
          <p:nvPr>
            <p:ph idx="1" type="body"/>
          </p:nvPr>
        </p:nvSpPr>
        <p:spPr>
          <a:xfrm>
            <a:off x="565900" y="1073150"/>
            <a:ext cx="3242400" cy="57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Original Sketch</a:t>
            </a:r>
            <a:endParaRPr/>
          </a:p>
        </p:txBody>
      </p:sp>
      <p:sp>
        <p:nvSpPr>
          <p:cNvPr id="3916" name="Google Shape;3916;p21"/>
          <p:cNvSpPr txBox="1"/>
          <p:nvPr>
            <p:ph idx="2" type="body"/>
          </p:nvPr>
        </p:nvSpPr>
        <p:spPr>
          <a:xfrm>
            <a:off x="565025" y="3051350"/>
            <a:ext cx="3242400" cy="57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New Sketch</a:t>
            </a:r>
            <a:endParaRPr/>
          </a:p>
        </p:txBody>
      </p:sp>
      <p:sp>
        <p:nvSpPr>
          <p:cNvPr id="3917" name="Google Shape;3917;p21"/>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918" name="Google Shape;3918;p21"/>
          <p:cNvSpPr txBox="1"/>
          <p:nvPr>
            <p:ph idx="1" type="body"/>
          </p:nvPr>
        </p:nvSpPr>
        <p:spPr>
          <a:xfrm>
            <a:off x="4903875" y="1044850"/>
            <a:ext cx="2541600" cy="3675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latin typeface="Titillium Web"/>
                <a:ea typeface="Titillium Web"/>
                <a:cs typeface="Titillium Web"/>
                <a:sym typeface="Titillium Web"/>
              </a:rPr>
              <a:t>Rationale</a:t>
            </a:r>
            <a:endParaRPr/>
          </a:p>
          <a:p>
            <a:pPr indent="0" lvl="0" marL="0" rtl="0" algn="l">
              <a:spcBef>
                <a:spcPts val="600"/>
              </a:spcBef>
              <a:spcAft>
                <a:spcPts val="0"/>
              </a:spcAft>
              <a:buClr>
                <a:schemeClr val="dk1"/>
              </a:buClr>
              <a:buSzPts val="1100"/>
              <a:buFont typeface="Arial"/>
              <a:buNone/>
            </a:pPr>
            <a:r>
              <a:rPr lang="en" sz="1600"/>
              <a:t>In thinking about what insights we wanted to provide with the music profile, we realized that there is no congregate linear representation of a music taste. We therefore want to create a more graphical representation that opens up into more specific insights, both verbal and visual.</a:t>
            </a:r>
            <a:endParaRPr b="1" sz="1600">
              <a:latin typeface="Titillium Web"/>
              <a:ea typeface="Titillium Web"/>
              <a:cs typeface="Titillium Web"/>
              <a:sym typeface="Titillium Web"/>
            </a:endParaRPr>
          </a:p>
        </p:txBody>
      </p:sp>
      <p:pic>
        <p:nvPicPr>
          <p:cNvPr id="3919" name="Google Shape;3919;p21"/>
          <p:cNvPicPr preferRelativeResize="0"/>
          <p:nvPr/>
        </p:nvPicPr>
        <p:blipFill>
          <a:blip r:embed="rId3">
            <a:alphaModFix/>
          </a:blip>
          <a:stretch>
            <a:fillRect/>
          </a:stretch>
        </p:blipFill>
        <p:spPr>
          <a:xfrm>
            <a:off x="870700" y="1575050"/>
            <a:ext cx="1280051" cy="1432002"/>
          </a:xfrm>
          <a:prstGeom prst="rect">
            <a:avLst/>
          </a:prstGeom>
          <a:noFill/>
          <a:ln>
            <a:noFill/>
          </a:ln>
        </p:spPr>
      </p:pic>
      <p:pic>
        <p:nvPicPr>
          <p:cNvPr id="3920" name="Google Shape;3920;p21"/>
          <p:cNvPicPr preferRelativeResize="0"/>
          <p:nvPr/>
        </p:nvPicPr>
        <p:blipFill rotWithShape="1">
          <a:blip r:embed="rId4">
            <a:alphaModFix/>
          </a:blip>
          <a:srcRect b="11637" l="0" r="0" t="0"/>
          <a:stretch/>
        </p:blipFill>
        <p:spPr>
          <a:xfrm>
            <a:off x="642100" y="3559300"/>
            <a:ext cx="2320610" cy="1432000"/>
          </a:xfrm>
          <a:prstGeom prst="rect">
            <a:avLst/>
          </a:prstGeom>
          <a:noFill/>
          <a:ln>
            <a:noFill/>
          </a:ln>
        </p:spPr>
      </p:pic>
      <p:cxnSp>
        <p:nvCxnSpPr>
          <p:cNvPr id="3921" name="Google Shape;3921;p21"/>
          <p:cNvCxnSpPr/>
          <p:nvPr/>
        </p:nvCxnSpPr>
        <p:spPr>
          <a:xfrm>
            <a:off x="1577150" y="4210050"/>
            <a:ext cx="4212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Mowbra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