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erriweather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15ED082-EFBA-49C9-9EE3-5A11AC16919A}">
  <a:tblStyle styleId="{415ED082-EFBA-49C9-9EE3-5A11AC169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erriweather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erriweather-italic.fntdata"/><Relationship Id="rId47" Type="http://schemas.openxmlformats.org/officeDocument/2006/relationships/font" Target="fonts/Merriweather-bold.fntdata"/><Relationship Id="rId49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5d1be46e_2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55d1be46e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5d1be46e_2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5d1be46e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55b22fb6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55b22fb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55b22fb69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55b22fb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55b22fb69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55b22fb6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55d1be46e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55d1be46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55d1be46e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55d1be46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55d1be46e_1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55d1be46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55d1be46e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55d1be46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55d1be46e_2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55d1be46e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55d1be46e_2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55d1be46e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5d1be46e_2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5d1be46e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5d1be46e_2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5d1be46e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55d1be46e_2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55d1be46e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5d1be46e_2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5d1be46e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7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1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FFA8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b="1" sz="1200">
                <a:solidFill>
                  <a:srgbClr val="294667"/>
                </a:solidFill>
              </a:defRPr>
            </a:lvl1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bright)">
  <p:cSld name="BLANK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white)">
  <p:cSld name="BLANK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FFA8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 Subtitle">
  <p:cSld name="TITLE_1_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FFA8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294667"/>
                </a:solidFill>
              </a:rPr>
              <a:t>“</a:t>
            </a:r>
            <a:endParaRPr b="1" sz="6000">
              <a:solidFill>
                <a:srgbClr val="294667"/>
              </a:solidFill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- Text right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/>
        </p:txBody>
      </p:sp>
      <p:cxnSp>
        <p:nvCxnSpPr>
          <p:cNvPr id="41" name="Google Shape;41;p6"/>
          <p:cNvCxnSpPr/>
          <p:nvPr/>
        </p:nvCxnSpPr>
        <p:spPr>
          <a:xfrm>
            <a:off x="5102787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- Text left">
  <p:cSld name="TITLE_AND_BOD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49" name="Google Shape;49;p7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ird - 2 columns right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0" name="Google Shape;60;p8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ird - 2 columns left">
  <p:cSld name="TITLE_AND_TWO_COLUMNS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white)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0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slide" Target="/ppt/slides/slide38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fontsquirrel.com/fonts/merriweather" TargetMode="External"/><Relationship Id="rId4" Type="http://schemas.openxmlformats.org/officeDocument/2006/relationships/hyperlink" Target="https://www.fontsquirrel.com/fonts/open-sans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witter.com/googledocs/status/73008724015664332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2877150" y="2914775"/>
            <a:ext cx="3918900" cy="12984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8083" y="2550730"/>
            <a:ext cx="1988100" cy="19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ctrTitle"/>
          </p:nvPr>
        </p:nvSpPr>
        <p:spPr>
          <a:xfrm>
            <a:off x="3390422" y="2984083"/>
            <a:ext cx="4903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Lo-Fi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1166211" y="3024292"/>
            <a:ext cx="1988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</a:t>
            </a:r>
            <a:endParaRPr b="1"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2" name="Google Shape;112;p16"/>
          <p:cNvCxnSpPr/>
          <p:nvPr/>
        </p:nvCxnSpPr>
        <p:spPr>
          <a:xfrm>
            <a:off x="3044800" y="-118050"/>
            <a:ext cx="0" cy="52785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CHANGES</a:t>
            </a:r>
            <a:endParaRPr/>
          </a:p>
        </p:txBody>
      </p:sp>
      <p:sp>
        <p:nvSpPr>
          <p:cNvPr id="178" name="Google Shape;178;p25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85" name="Google Shape;185;p26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>
            <a:off x="516687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530382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195" name="Google Shape;195;p27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01" name="Google Shape;201;p28"/>
          <p:cNvSpPr txBox="1"/>
          <p:nvPr>
            <p:ph idx="2" type="body"/>
          </p:nvPr>
        </p:nvSpPr>
        <p:spPr>
          <a:xfrm>
            <a:off x="2841775" y="1891950"/>
            <a:ext cx="2811300" cy="28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4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2" name="Google Shape;202;p28"/>
          <p:cNvSpPr txBox="1"/>
          <p:nvPr>
            <p:ph idx="2" type="body"/>
          </p:nvPr>
        </p:nvSpPr>
        <p:spPr>
          <a:xfrm>
            <a:off x="6294350" y="4078825"/>
            <a:ext cx="27132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A800"/>
                </a:solidFill>
              </a:rPr>
              <a:t>More info on how to use this template at </a:t>
            </a:r>
            <a:r>
              <a:rPr b="1" lang="en" sz="600" u="sng">
                <a:solidFill>
                  <a:srgbClr val="FFA800"/>
                </a:solidFill>
                <a:hlinkClick r:id="rId5"/>
              </a:rPr>
              <a:t>www.slidescarnival.com/help-use-presentation-template</a:t>
            </a:r>
            <a:endParaRPr b="1" sz="600">
              <a:solidFill>
                <a:srgbClr val="FFA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A800"/>
                </a:solidFill>
              </a:rPr>
              <a:t>This template is free to use under </a:t>
            </a:r>
            <a:r>
              <a:rPr lang="en" sz="600" u="sng">
                <a:solidFill>
                  <a:srgbClr val="FFA800"/>
                </a:solidFill>
                <a:hlinkClick r:id="rId6"/>
              </a:rPr>
              <a:t>Creative Commons Attribution license</a:t>
            </a:r>
            <a:r>
              <a:rPr lang="en" sz="600">
                <a:solidFill>
                  <a:srgbClr val="FFA800"/>
                </a:solidFill>
              </a:rPr>
              <a:t>. You can keep the Credits slide or mention SlidesCarnival and other resources used in a slide footer.</a:t>
            </a:r>
            <a:endParaRPr sz="600">
              <a:solidFill>
                <a:srgbClr val="FFA800"/>
              </a:solidFill>
            </a:endParaRPr>
          </a:p>
        </p:txBody>
      </p: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434325" y="1891950"/>
            <a:ext cx="2214600" cy="28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</a:t>
            </a:r>
            <a:endParaRPr/>
          </a:p>
        </p:txBody>
      </p:sp>
      <p:sp>
        <p:nvSpPr>
          <p:cNvPr id="210" name="Google Shape;210;p29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+ Results</a:t>
            </a:r>
            <a:endParaRPr/>
          </a:p>
        </p:txBody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434325" y="1614875"/>
            <a:ext cx="2532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Meg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PD major, music lover and amateur musician	</a:t>
            </a:r>
            <a:endParaRPr sz="1200"/>
          </a:p>
        </p:txBody>
      </p:sp>
      <p:sp>
        <p:nvSpPr>
          <p:cNvPr id="218" name="Google Shape;218;p30"/>
          <p:cNvSpPr txBox="1"/>
          <p:nvPr>
            <p:ph idx="2" type="body"/>
          </p:nvPr>
        </p:nvSpPr>
        <p:spPr>
          <a:xfrm>
            <a:off x="3120077" y="1614875"/>
            <a:ext cx="2532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Matt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Recent grad</a:t>
            </a:r>
            <a:endParaRPr sz="1200"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434325" y="2971800"/>
            <a:ext cx="2544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Some woman	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 researcher</a:t>
            </a:r>
            <a:endParaRPr sz="1200"/>
          </a:p>
        </p:txBody>
      </p:sp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7291770" y="2143426"/>
            <a:ext cx="856643" cy="8566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Environment/setup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Overview of the app and it’s goals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Screens on index cards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One team member as the “computer”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Took note of </a:t>
            </a:r>
            <a:r>
              <a:rPr lang="en" u="sng"/>
              <a:t>successes</a:t>
            </a:r>
            <a:r>
              <a:rPr lang="en"/>
              <a:t>, </a:t>
            </a:r>
            <a:r>
              <a:rPr lang="en" u="sng"/>
              <a:t>errors</a:t>
            </a:r>
            <a:r>
              <a:rPr lang="en"/>
              <a:t>, and </a:t>
            </a:r>
            <a:r>
              <a:rPr lang="en" u="sng"/>
              <a:t>timing</a:t>
            </a:r>
            <a:endParaRPr u="sng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Timing</a:t>
            </a:r>
            <a:endParaRPr/>
          </a:p>
        </p:txBody>
      </p:sp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b="1" lang="en"/>
              <a:t>All tasks successfully completed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Generating </a:t>
            </a:r>
            <a:r>
              <a:rPr b="1" lang="en"/>
              <a:t>playlists</a:t>
            </a:r>
            <a:r>
              <a:rPr lang="en"/>
              <a:t> was very intuitive (least time)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Completing tasks within specific </a:t>
            </a:r>
            <a:r>
              <a:rPr b="1" lang="en"/>
              <a:t>groups took a long time to</a:t>
            </a:r>
            <a:r>
              <a:rPr lang="en"/>
              <a:t> figure out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Errors</a:t>
            </a:r>
            <a:endParaRPr/>
          </a:p>
        </p:txBody>
      </p:sp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Confused by </a:t>
            </a:r>
            <a:r>
              <a:rPr b="1" i="1" lang="en"/>
              <a:t>explore</a:t>
            </a:r>
            <a:r>
              <a:rPr lang="en"/>
              <a:t> </a:t>
            </a:r>
            <a:r>
              <a:rPr lang="en"/>
              <a:t>options “what does it do?”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Expected </a:t>
            </a:r>
            <a:r>
              <a:rPr b="1" lang="en"/>
              <a:t>search</a:t>
            </a:r>
            <a:r>
              <a:rPr lang="en"/>
              <a:t> of artists, songs, etc., not other users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b="1" lang="en"/>
              <a:t>Automating  people</a:t>
            </a:r>
            <a:r>
              <a:rPr lang="en"/>
              <a:t> in the room brought up questions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Wanted to </a:t>
            </a:r>
            <a:r>
              <a:rPr b="1" lang="en"/>
              <a:t>save a group</a:t>
            </a:r>
            <a:r>
              <a:rPr lang="en"/>
              <a:t> and didn’t know how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Ease of </a:t>
            </a:r>
            <a:r>
              <a:rPr b="1" lang="en"/>
              <a:t>creating a playlist</a:t>
            </a:r>
            <a:r>
              <a:rPr lang="en"/>
              <a:t> was delightful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b="1" lang="en"/>
              <a:t>Profiles</a:t>
            </a:r>
            <a:r>
              <a:rPr lang="en"/>
              <a:t> were intriguing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Selecting a </a:t>
            </a:r>
            <a:r>
              <a:rPr b="1" lang="en"/>
              <a:t>vibe</a:t>
            </a:r>
            <a:r>
              <a:rPr lang="en"/>
              <a:t> was a nice touch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▫"/>
            </a:pPr>
            <a:r>
              <a:rPr b="1" lang="en"/>
              <a:t>Navigation buttons</a:t>
            </a:r>
            <a:r>
              <a:rPr lang="en"/>
              <a:t> helped a sense of place in the app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4"/>
          <p:cNvSpPr txBox="1"/>
          <p:nvPr>
            <p:ph idx="1" type="body"/>
          </p:nvPr>
        </p:nvSpPr>
        <p:spPr>
          <a:xfrm>
            <a:off x="368200" y="1555950"/>
            <a:ext cx="3692400" cy="23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“I love how easy it is to create a playlist. This app is perfect for someone like me”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7"/>
          <p:cNvSpPr txBox="1"/>
          <p:nvPr>
            <p:ph idx="4294967295" type="ctrTitle"/>
          </p:nvPr>
        </p:nvSpPr>
        <p:spPr>
          <a:xfrm>
            <a:off x="794325" y="1991850"/>
            <a:ext cx="7555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Become closer through shared music, seamlessly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56" name="Google Shape;256;p35"/>
          <p:cNvSpPr txBox="1"/>
          <p:nvPr>
            <p:ph idx="12" type="sldNum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263" name="Google Shape;263;p36"/>
          <p:cNvGrpSpPr/>
          <p:nvPr/>
        </p:nvGrpSpPr>
        <p:grpSpPr>
          <a:xfrm>
            <a:off x="1035052" y="2053165"/>
            <a:ext cx="2529937" cy="1037170"/>
            <a:chOff x="1263652" y="1992418"/>
            <a:chExt cx="2529937" cy="1037170"/>
          </a:xfrm>
        </p:grpSpPr>
        <p:sp>
          <p:nvSpPr>
            <p:cNvPr id="264" name="Google Shape;264;p36"/>
            <p:cNvSpPr/>
            <p:nvPr/>
          </p:nvSpPr>
          <p:spPr>
            <a:xfrm>
              <a:off x="1263652" y="2315755"/>
              <a:ext cx="556154" cy="713832"/>
            </a:xfrm>
            <a:custGeom>
              <a:rect b="b" l="l" r="r" t="t"/>
              <a:pathLst>
                <a:path extrusionOk="0" fill="none" h="20508" w="15978">
                  <a:moveTo>
                    <a:pt x="15977" y="1292"/>
                  </a:moveTo>
                  <a:lnTo>
                    <a:pt x="15977" y="19217"/>
                  </a:lnTo>
                  <a:lnTo>
                    <a:pt x="15977" y="19217"/>
                  </a:lnTo>
                  <a:lnTo>
                    <a:pt x="15953" y="19485"/>
                  </a:lnTo>
                  <a:lnTo>
                    <a:pt x="15880" y="19728"/>
                  </a:lnTo>
                  <a:lnTo>
                    <a:pt x="15758" y="19948"/>
                  </a:lnTo>
                  <a:lnTo>
                    <a:pt x="15612" y="20142"/>
                  </a:lnTo>
                  <a:lnTo>
                    <a:pt x="15417" y="20289"/>
                  </a:lnTo>
                  <a:lnTo>
                    <a:pt x="15198" y="20410"/>
                  </a:lnTo>
                  <a:lnTo>
                    <a:pt x="14955" y="20483"/>
                  </a:lnTo>
                  <a:lnTo>
                    <a:pt x="14711" y="20508"/>
                  </a:lnTo>
                  <a:lnTo>
                    <a:pt x="1267" y="20508"/>
                  </a:lnTo>
                  <a:lnTo>
                    <a:pt x="1267" y="20508"/>
                  </a:lnTo>
                  <a:lnTo>
                    <a:pt x="1023" y="20483"/>
                  </a:lnTo>
                  <a:lnTo>
                    <a:pt x="780" y="20410"/>
                  </a:lnTo>
                  <a:lnTo>
                    <a:pt x="561" y="20289"/>
                  </a:lnTo>
                  <a:lnTo>
                    <a:pt x="366" y="20142"/>
                  </a:lnTo>
                  <a:lnTo>
                    <a:pt x="220" y="19948"/>
                  </a:lnTo>
                  <a:lnTo>
                    <a:pt x="98" y="19728"/>
                  </a:lnTo>
                  <a:lnTo>
                    <a:pt x="25" y="19485"/>
                  </a:lnTo>
                  <a:lnTo>
                    <a:pt x="1" y="19217"/>
                  </a:lnTo>
                  <a:lnTo>
                    <a:pt x="1" y="1292"/>
                  </a:lnTo>
                  <a:lnTo>
                    <a:pt x="1" y="1292"/>
                  </a:lnTo>
                  <a:lnTo>
                    <a:pt x="25" y="1024"/>
                  </a:lnTo>
                  <a:lnTo>
                    <a:pt x="98" y="780"/>
                  </a:lnTo>
                  <a:lnTo>
                    <a:pt x="220" y="561"/>
                  </a:lnTo>
                  <a:lnTo>
                    <a:pt x="366" y="366"/>
                  </a:lnTo>
                  <a:lnTo>
                    <a:pt x="561" y="220"/>
                  </a:lnTo>
                  <a:lnTo>
                    <a:pt x="780" y="98"/>
                  </a:lnTo>
                  <a:lnTo>
                    <a:pt x="1023" y="25"/>
                  </a:lnTo>
                  <a:lnTo>
                    <a:pt x="1267" y="1"/>
                  </a:lnTo>
                  <a:lnTo>
                    <a:pt x="14711" y="1"/>
                  </a:lnTo>
                  <a:lnTo>
                    <a:pt x="14711" y="1"/>
                  </a:lnTo>
                  <a:lnTo>
                    <a:pt x="14955" y="25"/>
                  </a:lnTo>
                  <a:lnTo>
                    <a:pt x="15198" y="98"/>
                  </a:lnTo>
                  <a:lnTo>
                    <a:pt x="15417" y="220"/>
                  </a:lnTo>
                  <a:lnTo>
                    <a:pt x="15612" y="366"/>
                  </a:lnTo>
                  <a:lnTo>
                    <a:pt x="15758" y="561"/>
                  </a:lnTo>
                  <a:lnTo>
                    <a:pt x="15880" y="780"/>
                  </a:lnTo>
                  <a:lnTo>
                    <a:pt x="15953" y="1024"/>
                  </a:lnTo>
                  <a:lnTo>
                    <a:pt x="15977" y="1292"/>
                  </a:lnTo>
                  <a:lnTo>
                    <a:pt x="15977" y="1292"/>
                  </a:lnTo>
                  <a:close/>
                  <a:moveTo>
                    <a:pt x="7989" y="19899"/>
                  </a:moveTo>
                  <a:lnTo>
                    <a:pt x="7989" y="19899"/>
                  </a:lnTo>
                  <a:lnTo>
                    <a:pt x="8159" y="19875"/>
                  </a:lnTo>
                  <a:lnTo>
                    <a:pt x="8306" y="19826"/>
                  </a:lnTo>
                  <a:lnTo>
                    <a:pt x="8452" y="19753"/>
                  </a:lnTo>
                  <a:lnTo>
                    <a:pt x="8574" y="19655"/>
                  </a:lnTo>
                  <a:lnTo>
                    <a:pt x="8671" y="19534"/>
                  </a:lnTo>
                  <a:lnTo>
                    <a:pt x="8744" y="19387"/>
                  </a:lnTo>
                  <a:lnTo>
                    <a:pt x="8793" y="19241"/>
                  </a:lnTo>
                  <a:lnTo>
                    <a:pt x="8817" y="19071"/>
                  </a:lnTo>
                  <a:lnTo>
                    <a:pt x="8817" y="19071"/>
                  </a:lnTo>
                  <a:lnTo>
                    <a:pt x="8793" y="18900"/>
                  </a:lnTo>
                  <a:lnTo>
                    <a:pt x="8744" y="18754"/>
                  </a:lnTo>
                  <a:lnTo>
                    <a:pt x="8671" y="18608"/>
                  </a:lnTo>
                  <a:lnTo>
                    <a:pt x="8574" y="18486"/>
                  </a:lnTo>
                  <a:lnTo>
                    <a:pt x="8452" y="18389"/>
                  </a:lnTo>
                  <a:lnTo>
                    <a:pt x="8306" y="18316"/>
                  </a:lnTo>
                  <a:lnTo>
                    <a:pt x="8159" y="18267"/>
                  </a:lnTo>
                  <a:lnTo>
                    <a:pt x="7989" y="18243"/>
                  </a:lnTo>
                  <a:lnTo>
                    <a:pt x="7989" y="18243"/>
                  </a:lnTo>
                  <a:lnTo>
                    <a:pt x="7819" y="18267"/>
                  </a:lnTo>
                  <a:lnTo>
                    <a:pt x="7672" y="18316"/>
                  </a:lnTo>
                  <a:lnTo>
                    <a:pt x="7526" y="18389"/>
                  </a:lnTo>
                  <a:lnTo>
                    <a:pt x="7404" y="18486"/>
                  </a:lnTo>
                  <a:lnTo>
                    <a:pt x="7307" y="18608"/>
                  </a:lnTo>
                  <a:lnTo>
                    <a:pt x="7234" y="18754"/>
                  </a:lnTo>
                  <a:lnTo>
                    <a:pt x="7185" y="18900"/>
                  </a:lnTo>
                  <a:lnTo>
                    <a:pt x="7161" y="19071"/>
                  </a:lnTo>
                  <a:lnTo>
                    <a:pt x="7161" y="19071"/>
                  </a:lnTo>
                  <a:lnTo>
                    <a:pt x="7185" y="19241"/>
                  </a:lnTo>
                  <a:lnTo>
                    <a:pt x="7234" y="19387"/>
                  </a:lnTo>
                  <a:lnTo>
                    <a:pt x="7307" y="19534"/>
                  </a:lnTo>
                  <a:lnTo>
                    <a:pt x="7404" y="19655"/>
                  </a:lnTo>
                  <a:lnTo>
                    <a:pt x="7526" y="19753"/>
                  </a:lnTo>
                  <a:lnTo>
                    <a:pt x="7672" y="19826"/>
                  </a:lnTo>
                  <a:lnTo>
                    <a:pt x="7819" y="19875"/>
                  </a:lnTo>
                  <a:lnTo>
                    <a:pt x="7989" y="19899"/>
                  </a:lnTo>
                  <a:lnTo>
                    <a:pt x="7989" y="19899"/>
                  </a:lnTo>
                  <a:close/>
                  <a:moveTo>
                    <a:pt x="14394" y="1584"/>
                  </a:moveTo>
                  <a:lnTo>
                    <a:pt x="1584" y="1584"/>
                  </a:lnTo>
                  <a:lnTo>
                    <a:pt x="1584" y="17634"/>
                  </a:lnTo>
                  <a:lnTo>
                    <a:pt x="14394" y="17634"/>
                  </a:lnTo>
                  <a:lnTo>
                    <a:pt x="14394" y="158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2101178" y="2481972"/>
              <a:ext cx="316104" cy="547615"/>
            </a:xfrm>
            <a:custGeom>
              <a:rect b="b" l="l" r="r" t="t"/>
              <a:pathLst>
                <a:path extrusionOk="0" fill="none" h="20508" w="11838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" name="Google Shape;266;p36"/>
            <p:cNvGrpSpPr/>
            <p:nvPr/>
          </p:nvGrpSpPr>
          <p:grpSpPr>
            <a:xfrm>
              <a:off x="2698654" y="1992418"/>
              <a:ext cx="1094935" cy="1037170"/>
              <a:chOff x="2583100" y="2973775"/>
              <a:chExt cx="461550" cy="437200"/>
            </a:xfrm>
          </p:grpSpPr>
          <p:sp>
            <p:nvSpPr>
              <p:cNvPr id="267" name="Google Shape;267;p36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rect b="b" l="l" r="r" t="t"/>
                <a:pathLst>
                  <a:path extrusionOk="0" fill="none" h="3800" w="9012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6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rect b="b" l="l" r="r" t="t"/>
                <a:pathLst>
                  <a:path extrusionOk="0" fill="none" h="13445" w="18462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9" name="Google Shape;269;p3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75" name="Google Shape;275;p37"/>
          <p:cNvSpPr txBox="1"/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76" name="Google Shape;276;p37"/>
          <p:cNvSpPr txBox="1"/>
          <p:nvPr>
            <p:ph idx="2" type="body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84" name="Google Shape;284;p38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grpSp>
        <p:nvGrpSpPr>
          <p:cNvPr id="285" name="Google Shape;285;p38"/>
          <p:cNvGrpSpPr/>
          <p:nvPr/>
        </p:nvGrpSpPr>
        <p:grpSpPr>
          <a:xfrm>
            <a:off x="6311126" y="2106716"/>
            <a:ext cx="1097788" cy="913792"/>
            <a:chOff x="1247825" y="322750"/>
            <a:chExt cx="443300" cy="369000"/>
          </a:xfrm>
        </p:grpSpPr>
        <p:sp>
          <p:nvSpPr>
            <p:cNvPr id="286" name="Google Shape;286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6" name="Google Shape;296;p39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4394479" y="1045150"/>
            <a:ext cx="1948800" cy="1948800"/>
          </a:xfrm>
          <a:prstGeom prst="ellipse">
            <a:avLst/>
          </a:prstGeom>
          <a:noFill/>
          <a:ln cap="flat" cmpd="sng" w="3810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5231733" y="2450691"/>
            <a:ext cx="1948800" cy="1948800"/>
          </a:xfrm>
          <a:prstGeom prst="ellipse">
            <a:avLst/>
          </a:prstGeom>
          <a:noFill/>
          <a:ln cap="flat" cmpd="sng" w="3810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6059300" y="1045150"/>
            <a:ext cx="1948800" cy="1948800"/>
          </a:xfrm>
          <a:prstGeom prst="ellipse">
            <a:avLst/>
          </a:prstGeom>
          <a:noFill/>
          <a:ln cap="flat" cmpd="sng" w="3810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11" name="Google Shape;311;p41"/>
          <p:cNvGraphicFramePr/>
          <p:nvPr/>
        </p:nvGraphicFramePr>
        <p:xfrm>
          <a:off x="3751500" y="1222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{415ED082-EFBA-49C9-9EE3-5A11AC16919A}</a:tableStyleId>
              </a:tblPr>
              <a:tblGrid>
                <a:gridCol w="1163775"/>
                <a:gridCol w="1163775"/>
                <a:gridCol w="1163775"/>
                <a:gridCol w="1163775"/>
              </a:tblGrid>
              <a:tr h="825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Yellow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2" name="Google Shape;312;p41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/>
          <p:nvPr/>
        </p:nvSpPr>
        <p:spPr>
          <a:xfrm>
            <a:off x="3453562" y="1444423"/>
            <a:ext cx="5444966" cy="259386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2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19" name="Google Shape;319;p42"/>
          <p:cNvSpPr/>
          <p:nvPr/>
        </p:nvSpPr>
        <p:spPr>
          <a:xfrm>
            <a:off x="4396108" y="1817492"/>
            <a:ext cx="414300" cy="313500"/>
          </a:xfrm>
          <a:prstGeom prst="wedgeRectCallout">
            <a:avLst>
              <a:gd fmla="val 251" name="adj1"/>
              <a:gd fmla="val 71749" name="adj2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rPr>
              <a:t>our office</a:t>
            </a:r>
            <a:endParaRPr sz="600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42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42"/>
          <p:cNvSpPr/>
          <p:nvPr/>
        </p:nvSpPr>
        <p:spPr>
          <a:xfrm>
            <a:off x="3895500" y="230217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2"/>
          <p:cNvSpPr/>
          <p:nvPr/>
        </p:nvSpPr>
        <p:spPr>
          <a:xfrm>
            <a:off x="5089925" y="318157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2"/>
          <p:cNvSpPr/>
          <p:nvPr/>
        </p:nvSpPr>
        <p:spPr>
          <a:xfrm>
            <a:off x="5708825" y="2131000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2"/>
          <p:cNvSpPr/>
          <p:nvPr/>
        </p:nvSpPr>
        <p:spPr>
          <a:xfrm>
            <a:off x="8048275" y="364387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2"/>
          <p:cNvSpPr/>
          <p:nvPr/>
        </p:nvSpPr>
        <p:spPr>
          <a:xfrm>
            <a:off x="7619075" y="245742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6159950" y="357912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>
            <p:ph idx="4294967295" type="ctrTitle"/>
          </p:nvPr>
        </p:nvSpPr>
        <p:spPr>
          <a:xfrm>
            <a:off x="1746750" y="1583350"/>
            <a:ext cx="565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32" name="Google Shape;332;p43"/>
          <p:cNvSpPr txBox="1"/>
          <p:nvPr>
            <p:ph idx="4294967295" type="subTitle"/>
          </p:nvPr>
        </p:nvSpPr>
        <p:spPr>
          <a:xfrm>
            <a:off x="1746750" y="2611455"/>
            <a:ext cx="56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Whoa! That’s a big number, aren’t you proud?</a:t>
            </a:r>
            <a:endParaRPr sz="1200"/>
          </a:p>
        </p:txBody>
      </p:sp>
      <p:sp>
        <p:nvSpPr>
          <p:cNvPr id="333" name="Google Shape;333;p43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>
            <p:ph idx="4294967295" type="ctrTitle"/>
          </p:nvPr>
        </p:nvSpPr>
        <p:spPr>
          <a:xfrm>
            <a:off x="685800" y="4956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339" name="Google Shape;339;p44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340" name="Google Shape;340;p44"/>
          <p:cNvSpPr txBox="1"/>
          <p:nvPr>
            <p:ph idx="4294967295" type="ctrTitle"/>
          </p:nvPr>
        </p:nvSpPr>
        <p:spPr>
          <a:xfrm>
            <a:off x="685800" y="3124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341" name="Google Shape;341;p44"/>
          <p:cNvSpPr txBox="1"/>
          <p:nvPr>
            <p:ph idx="4294967295" type="subTitle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342" name="Google Shape;342;p44"/>
          <p:cNvSpPr txBox="1"/>
          <p:nvPr>
            <p:ph idx="4294967295" type="ctrTitle"/>
          </p:nvPr>
        </p:nvSpPr>
        <p:spPr>
          <a:xfrm>
            <a:off x="685800" y="1810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343" name="Google Shape;343;p44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344" name="Google Shape;344;p44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33114" t="0"/>
          <a:stretch/>
        </p:blipFill>
        <p:spPr>
          <a:xfrm>
            <a:off x="0" y="0"/>
            <a:ext cx="458700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0" y="-16875"/>
            <a:ext cx="4587000" cy="5160300"/>
          </a:xfrm>
          <a:prstGeom prst="rect">
            <a:avLst/>
          </a:prstGeom>
          <a:solidFill>
            <a:srgbClr val="FFA800">
              <a:alpha val="7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587000" y="-58950"/>
            <a:ext cx="12698700" cy="52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r>
              <a:rPr lang="en">
                <a:solidFill>
                  <a:schemeClr val="accent1"/>
                </a:solidFill>
              </a:rPr>
              <a:t>Storm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 dudes. 15 minutes. </a:t>
            </a:r>
            <a:r>
              <a:rPr lang="en" sz="2000">
                <a:solidFill>
                  <a:srgbClr val="FFA800"/>
                </a:solidFill>
                <a:highlight>
                  <a:srgbClr val="FFFFFF"/>
                </a:highlight>
              </a:rPr>
              <a:t>∞ ideas.</a:t>
            </a:r>
            <a:endParaRPr sz="2000">
              <a:solidFill>
                <a:srgbClr val="FFA800"/>
              </a:solidFill>
            </a:endParaRPr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130" name="Google Shape;130;p1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FFA8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50" name="Google Shape;350;p45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1" name="Google Shape;351;p45"/>
          <p:cNvCxnSpPr>
            <a:endCxn id="352" idx="0"/>
          </p:cNvCxnSpPr>
          <p:nvPr/>
        </p:nvCxnSpPr>
        <p:spPr>
          <a:xfrm flipH="1">
            <a:off x="6085575" y="12000"/>
            <a:ext cx="7200" cy="10548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353" name="Google Shape;353;p45"/>
          <p:cNvCxnSpPr>
            <a:stCxn id="352" idx="2"/>
            <a:endCxn id="354" idx="0"/>
          </p:cNvCxnSpPr>
          <p:nvPr/>
        </p:nvCxnSpPr>
        <p:spPr>
          <a:xfrm>
            <a:off x="6085575" y="1545300"/>
            <a:ext cx="7200" cy="7872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55" name="Google Shape;355;p45"/>
          <p:cNvCxnSpPr>
            <a:stCxn id="356" idx="2"/>
          </p:cNvCxnSpPr>
          <p:nvPr/>
        </p:nvCxnSpPr>
        <p:spPr>
          <a:xfrm>
            <a:off x="6092725" y="4078213"/>
            <a:ext cx="0" cy="10653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57" name="Google Shape;357;p45"/>
          <p:cNvCxnSpPr>
            <a:stCxn id="354" idx="2"/>
            <a:endCxn id="356" idx="0"/>
          </p:cNvCxnSpPr>
          <p:nvPr/>
        </p:nvCxnSpPr>
        <p:spPr>
          <a:xfrm>
            <a:off x="6092725" y="2811000"/>
            <a:ext cx="0" cy="7887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52" name="Google Shape;352;p45"/>
          <p:cNvSpPr txBox="1"/>
          <p:nvPr/>
        </p:nvSpPr>
        <p:spPr>
          <a:xfrm>
            <a:off x="49496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49567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last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45"/>
          <p:cNvSpPr txBox="1"/>
          <p:nvPr/>
        </p:nvSpPr>
        <p:spPr>
          <a:xfrm>
            <a:off x="49567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63" name="Google Shape;363;p46"/>
          <p:cNvSpPr txBox="1"/>
          <p:nvPr>
            <p:ph idx="1" type="body"/>
          </p:nvPr>
        </p:nvSpPr>
        <p:spPr>
          <a:xfrm>
            <a:off x="434325" y="1614875"/>
            <a:ext cx="2532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64" name="Google Shape;364;p46"/>
          <p:cNvSpPr txBox="1"/>
          <p:nvPr>
            <p:ph idx="2" type="body"/>
          </p:nvPr>
        </p:nvSpPr>
        <p:spPr>
          <a:xfrm>
            <a:off x="3120077" y="1614875"/>
            <a:ext cx="2532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65" name="Google Shape;365;p46"/>
          <p:cNvSpPr txBox="1"/>
          <p:nvPr>
            <p:ph idx="1" type="body"/>
          </p:nvPr>
        </p:nvSpPr>
        <p:spPr>
          <a:xfrm>
            <a:off x="434325" y="2971800"/>
            <a:ext cx="2544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</p:txBody>
      </p:sp>
      <p:sp>
        <p:nvSpPr>
          <p:cNvPr id="366" name="Google Shape;366;p46"/>
          <p:cNvSpPr txBox="1"/>
          <p:nvPr>
            <p:ph idx="2" type="body"/>
          </p:nvPr>
        </p:nvSpPr>
        <p:spPr>
          <a:xfrm>
            <a:off x="3108892" y="2971800"/>
            <a:ext cx="2544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coal, ebony, and of outer space. It is the darkest color, the result of the absence of or complete absorption of light.</a:t>
            </a:r>
            <a:endParaRPr sz="1200"/>
          </a:p>
        </p:txBody>
      </p:sp>
      <p:sp>
        <p:nvSpPr>
          <p:cNvPr id="367" name="Google Shape;367;p4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368" name="Google Shape;368;p46"/>
          <p:cNvSpPr/>
          <p:nvPr/>
        </p:nvSpPr>
        <p:spPr>
          <a:xfrm>
            <a:off x="7291770" y="2143426"/>
            <a:ext cx="856643" cy="8566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4"/>
              </a:rPr>
              <a:t>Google Sheets</a:t>
            </a:r>
            <a:endParaRPr u="sng"/>
          </a:p>
        </p:txBody>
      </p:sp>
      <p:sp>
        <p:nvSpPr>
          <p:cNvPr id="374" name="Google Shape;374;p47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5" name="Google Shape;375;p4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5275" y="678450"/>
            <a:ext cx="3893450" cy="32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/>
          <p:nvPr/>
        </p:nvSpPr>
        <p:spPr>
          <a:xfrm>
            <a:off x="512096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82" name="Google Shape;382;p48"/>
          <p:cNvSpPr/>
          <p:nvPr/>
        </p:nvSpPr>
        <p:spPr>
          <a:xfrm>
            <a:off x="52142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48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48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/>
          <p:nvPr/>
        </p:nvSpPr>
        <p:spPr>
          <a:xfrm>
            <a:off x="4658923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9"/>
          <p:cNvSpPr/>
          <p:nvPr/>
        </p:nvSpPr>
        <p:spPr>
          <a:xfrm>
            <a:off x="485202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49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49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/>
          <p:nvPr/>
        </p:nvSpPr>
        <p:spPr>
          <a:xfrm>
            <a:off x="3903575" y="836924"/>
            <a:ext cx="4390156" cy="341778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0"/>
          <p:cNvSpPr/>
          <p:nvPr/>
        </p:nvSpPr>
        <p:spPr>
          <a:xfrm>
            <a:off x="4087291" y="1018427"/>
            <a:ext cx="4022700" cy="25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50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402" name="Google Shape;402;p50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51"/>
          <p:cNvSpPr txBox="1"/>
          <p:nvPr>
            <p:ph idx="4294967295" type="ctrTitle"/>
          </p:nvPr>
        </p:nvSpPr>
        <p:spPr>
          <a:xfrm>
            <a:off x="1275150" y="1356349"/>
            <a:ext cx="6593700" cy="10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A800"/>
                </a:solidFill>
              </a:rPr>
              <a:t>Thanks!</a:t>
            </a:r>
            <a:endParaRPr sz="2400">
              <a:solidFill>
                <a:srgbClr val="FFA800"/>
              </a:solidFill>
            </a:endParaRPr>
          </a:p>
        </p:txBody>
      </p:sp>
      <p:sp>
        <p:nvSpPr>
          <p:cNvPr id="409" name="Google Shape;409;p51"/>
          <p:cNvSpPr txBox="1"/>
          <p:nvPr>
            <p:ph idx="4294967295" type="subTitle"/>
          </p:nvPr>
        </p:nvSpPr>
        <p:spPr>
          <a:xfrm>
            <a:off x="1275150" y="2298054"/>
            <a:ext cx="65937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Any questions?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Find me at @username &amp; user@mail.me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5" name="Google Shape;415;p52"/>
          <p:cNvSpPr txBox="1"/>
          <p:nvPr>
            <p:ph idx="4294967295" type="body"/>
          </p:nvPr>
        </p:nvSpPr>
        <p:spPr>
          <a:xfrm>
            <a:off x="3659225" y="1344950"/>
            <a:ext cx="5027400" cy="3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Presentation template by </a:t>
            </a:r>
            <a:r>
              <a:rPr lang="en" u="sng">
                <a:solidFill>
                  <a:srgbClr val="FFFFFF"/>
                </a:solidFill>
                <a:hlinkClick r:id="rId3"/>
              </a:rPr>
              <a:t>SlidesCarnival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rgbClr val="FFFFFF"/>
                </a:solidFill>
                <a:hlinkClick r:id="rId4"/>
              </a:rPr>
              <a:t>Startup Stock Photos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6" name="Google Shape;416;p52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22" name="Google Shape;422;p53"/>
          <p:cNvSpPr txBox="1"/>
          <p:nvPr>
            <p:ph idx="4294967295" type="body"/>
          </p:nvPr>
        </p:nvSpPr>
        <p:spPr>
          <a:xfrm>
            <a:off x="3459300" y="1326775"/>
            <a:ext cx="5162700" cy="25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This presentation uses the following typographies and colors: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Titles: Merriweather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Body copy: Open sans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You can download the fonts on these pages for free: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3"/>
              </a:rPr>
              <a:t>https://www.fontsquirrel.com/fonts/merriweather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4"/>
              </a:rPr>
              <a:t>https://www.fontsquirrel.com/fonts/open-sans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Yolk Yellow </a:t>
            </a:r>
            <a:r>
              <a:rPr b="1" lang="en" sz="1200">
                <a:solidFill>
                  <a:srgbClr val="FFA800"/>
                </a:solidFill>
              </a:rPr>
              <a:t>#ffa800</a:t>
            </a:r>
            <a:endParaRPr sz="1200">
              <a:solidFill>
                <a:srgbClr val="FFA8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Navy Blue </a:t>
            </a:r>
            <a:r>
              <a:rPr b="1" lang="en" sz="1200">
                <a:solidFill>
                  <a:srgbClr val="294667"/>
                </a:solidFill>
                <a:highlight>
                  <a:srgbClr val="FFFFFF"/>
                </a:highlight>
              </a:rPr>
              <a:t>#294667</a:t>
            </a:r>
            <a:endParaRPr b="1" sz="1200">
              <a:solidFill>
                <a:srgbClr val="294667"/>
              </a:solidFill>
              <a:highlight>
                <a:srgbClr val="FFFFFF"/>
              </a:highlight>
            </a:endParaRPr>
          </a:p>
        </p:txBody>
      </p:sp>
      <p:sp>
        <p:nvSpPr>
          <p:cNvPr id="423" name="Google Shape;423;p53"/>
          <p:cNvSpPr txBox="1"/>
          <p:nvPr/>
        </p:nvSpPr>
        <p:spPr>
          <a:xfrm>
            <a:off x="3332075" y="4267925"/>
            <a:ext cx="5508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53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 txBox="1"/>
          <p:nvPr/>
        </p:nvSpPr>
        <p:spPr>
          <a:xfrm>
            <a:off x="5888525" y="5662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means that you can: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Resize them without losing quality.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Change line color, width and style.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Isn’t that nice? :)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0" name="Google Shape;430;p54"/>
          <p:cNvGrpSpPr/>
          <p:nvPr/>
        </p:nvGrpSpPr>
        <p:grpSpPr>
          <a:xfrm>
            <a:off x="574224" y="516032"/>
            <a:ext cx="314345" cy="410041"/>
            <a:chOff x="590250" y="244200"/>
            <a:chExt cx="407975" cy="532175"/>
          </a:xfrm>
        </p:grpSpPr>
        <p:sp>
          <p:nvSpPr>
            <p:cNvPr id="431" name="Google Shape;431;p54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4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4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4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4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4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54"/>
          <p:cNvGrpSpPr/>
          <p:nvPr/>
        </p:nvGrpSpPr>
        <p:grpSpPr>
          <a:xfrm>
            <a:off x="1080885" y="576554"/>
            <a:ext cx="341563" cy="284315"/>
            <a:chOff x="1247825" y="322750"/>
            <a:chExt cx="443300" cy="369000"/>
          </a:xfrm>
        </p:grpSpPr>
        <p:sp>
          <p:nvSpPr>
            <p:cNvPr id="446" name="Google Shape;446;p54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54"/>
          <p:cNvGrpSpPr/>
          <p:nvPr/>
        </p:nvGrpSpPr>
        <p:grpSpPr>
          <a:xfrm>
            <a:off x="1606328" y="575148"/>
            <a:ext cx="326538" cy="287127"/>
            <a:chOff x="1929775" y="320925"/>
            <a:chExt cx="423800" cy="372650"/>
          </a:xfrm>
        </p:grpSpPr>
        <p:sp>
          <p:nvSpPr>
            <p:cNvPr id="452" name="Google Shape;452;p54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4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4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4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4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54"/>
          <p:cNvSpPr/>
          <p:nvPr/>
        </p:nvSpPr>
        <p:spPr>
          <a:xfrm>
            <a:off x="2153819" y="564824"/>
            <a:ext cx="267421" cy="307776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4"/>
          <p:cNvSpPr/>
          <p:nvPr/>
        </p:nvSpPr>
        <p:spPr>
          <a:xfrm>
            <a:off x="2690052" y="565768"/>
            <a:ext cx="230823" cy="30588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54"/>
          <p:cNvGrpSpPr/>
          <p:nvPr/>
        </p:nvGrpSpPr>
        <p:grpSpPr>
          <a:xfrm>
            <a:off x="3686947" y="542768"/>
            <a:ext cx="308720" cy="351868"/>
            <a:chOff x="4630125" y="278900"/>
            <a:chExt cx="400675" cy="456675"/>
          </a:xfrm>
        </p:grpSpPr>
        <p:sp>
          <p:nvSpPr>
            <p:cNvPr id="460" name="Google Shape;460;p54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4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4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4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54"/>
          <p:cNvSpPr/>
          <p:nvPr/>
        </p:nvSpPr>
        <p:spPr>
          <a:xfrm>
            <a:off x="4182384" y="564362"/>
            <a:ext cx="353756" cy="308701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54"/>
          <p:cNvGrpSpPr/>
          <p:nvPr/>
        </p:nvGrpSpPr>
        <p:grpSpPr>
          <a:xfrm>
            <a:off x="578924" y="1043805"/>
            <a:ext cx="314325" cy="383304"/>
            <a:chOff x="596350" y="929175"/>
            <a:chExt cx="407950" cy="497475"/>
          </a:xfrm>
        </p:grpSpPr>
        <p:sp>
          <p:nvSpPr>
            <p:cNvPr id="466" name="Google Shape;466;p54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4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4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4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4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4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4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54"/>
          <p:cNvGrpSpPr/>
          <p:nvPr/>
        </p:nvGrpSpPr>
        <p:grpSpPr>
          <a:xfrm>
            <a:off x="1609602" y="1099647"/>
            <a:ext cx="319989" cy="273990"/>
            <a:chOff x="1934025" y="1001650"/>
            <a:chExt cx="415300" cy="355600"/>
          </a:xfrm>
        </p:grpSpPr>
        <p:sp>
          <p:nvSpPr>
            <p:cNvPr id="474" name="Google Shape;474;p54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4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4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4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" name="Google Shape;478;p54"/>
          <p:cNvSpPr/>
          <p:nvPr/>
        </p:nvSpPr>
        <p:spPr>
          <a:xfrm>
            <a:off x="2126620" y="1076649"/>
            <a:ext cx="321838" cy="31996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54"/>
          <p:cNvSpPr/>
          <p:nvPr/>
        </p:nvSpPr>
        <p:spPr>
          <a:xfrm>
            <a:off x="2645016" y="1092598"/>
            <a:ext cx="320913" cy="28807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4"/>
          <p:cNvSpPr/>
          <p:nvPr/>
        </p:nvSpPr>
        <p:spPr>
          <a:xfrm>
            <a:off x="3167630" y="1094948"/>
            <a:ext cx="311532" cy="283371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4"/>
          <p:cNvSpPr/>
          <p:nvPr/>
        </p:nvSpPr>
        <p:spPr>
          <a:xfrm>
            <a:off x="3695888" y="1097761"/>
            <a:ext cx="290883" cy="27774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2" name="Google Shape;482;p54"/>
          <p:cNvGrpSpPr/>
          <p:nvPr/>
        </p:nvGrpSpPr>
        <p:grpSpPr>
          <a:xfrm>
            <a:off x="4198771" y="1078997"/>
            <a:ext cx="320913" cy="321376"/>
            <a:chOff x="5294400" y="974850"/>
            <a:chExt cx="416500" cy="417100"/>
          </a:xfrm>
        </p:grpSpPr>
        <p:sp>
          <p:nvSpPr>
            <p:cNvPr id="483" name="Google Shape;483;p54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54"/>
          <p:cNvGrpSpPr/>
          <p:nvPr/>
        </p:nvGrpSpPr>
        <p:grpSpPr>
          <a:xfrm>
            <a:off x="4678234" y="1042880"/>
            <a:ext cx="397848" cy="387523"/>
            <a:chOff x="5916675" y="927975"/>
            <a:chExt cx="516350" cy="502950"/>
          </a:xfrm>
        </p:grpSpPr>
        <p:sp>
          <p:nvSpPr>
            <p:cNvPr id="486" name="Google Shape;486;p5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54"/>
          <p:cNvGrpSpPr/>
          <p:nvPr/>
        </p:nvGrpSpPr>
        <p:grpSpPr>
          <a:xfrm>
            <a:off x="554518" y="1638207"/>
            <a:ext cx="358437" cy="242091"/>
            <a:chOff x="564675" y="1700625"/>
            <a:chExt cx="465200" cy="314200"/>
          </a:xfrm>
        </p:grpSpPr>
        <p:sp>
          <p:nvSpPr>
            <p:cNvPr id="489" name="Google Shape;489;p54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54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54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54"/>
          <p:cNvGrpSpPr/>
          <p:nvPr/>
        </p:nvGrpSpPr>
        <p:grpSpPr>
          <a:xfrm>
            <a:off x="1072448" y="1579090"/>
            <a:ext cx="358437" cy="350943"/>
            <a:chOff x="1236875" y="1623900"/>
            <a:chExt cx="465200" cy="455475"/>
          </a:xfrm>
        </p:grpSpPr>
        <p:sp>
          <p:nvSpPr>
            <p:cNvPr id="493" name="Google Shape;493;p54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54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4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4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4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54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54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54"/>
          <p:cNvGrpSpPr/>
          <p:nvPr/>
        </p:nvGrpSpPr>
        <p:grpSpPr>
          <a:xfrm>
            <a:off x="1601628" y="1586603"/>
            <a:ext cx="335938" cy="335919"/>
            <a:chOff x="1923675" y="1633650"/>
            <a:chExt cx="436000" cy="435975"/>
          </a:xfrm>
        </p:grpSpPr>
        <p:sp>
          <p:nvSpPr>
            <p:cNvPr id="501" name="Google Shape;501;p5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5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5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54"/>
          <p:cNvGrpSpPr/>
          <p:nvPr/>
        </p:nvGrpSpPr>
        <p:grpSpPr>
          <a:xfrm>
            <a:off x="2118152" y="1585197"/>
            <a:ext cx="338731" cy="338731"/>
            <a:chOff x="2594050" y="1631825"/>
            <a:chExt cx="439625" cy="439625"/>
          </a:xfrm>
        </p:grpSpPr>
        <p:sp>
          <p:nvSpPr>
            <p:cNvPr id="508" name="Google Shape;508;p5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4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54"/>
          <p:cNvSpPr/>
          <p:nvPr/>
        </p:nvSpPr>
        <p:spPr>
          <a:xfrm>
            <a:off x="2651103" y="1600205"/>
            <a:ext cx="308720" cy="30872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54"/>
          <p:cNvGrpSpPr/>
          <p:nvPr/>
        </p:nvGrpSpPr>
        <p:grpSpPr>
          <a:xfrm>
            <a:off x="3185911" y="1559866"/>
            <a:ext cx="274934" cy="389391"/>
            <a:chOff x="3979850" y="1598950"/>
            <a:chExt cx="356825" cy="505375"/>
          </a:xfrm>
        </p:grpSpPr>
        <p:sp>
          <p:nvSpPr>
            <p:cNvPr id="514" name="Google Shape;514;p54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4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54"/>
          <p:cNvGrpSpPr/>
          <p:nvPr/>
        </p:nvGrpSpPr>
        <p:grpSpPr>
          <a:xfrm>
            <a:off x="3660211" y="1643369"/>
            <a:ext cx="362193" cy="222386"/>
            <a:chOff x="4595425" y="1707325"/>
            <a:chExt cx="470075" cy="288625"/>
          </a:xfrm>
        </p:grpSpPr>
        <p:sp>
          <p:nvSpPr>
            <p:cNvPr id="517" name="Google Shape;517;p54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54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54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54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54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54"/>
          <p:cNvGrpSpPr/>
          <p:nvPr/>
        </p:nvGrpSpPr>
        <p:grpSpPr>
          <a:xfrm>
            <a:off x="4195497" y="1588953"/>
            <a:ext cx="327482" cy="331219"/>
            <a:chOff x="5290150" y="1636700"/>
            <a:chExt cx="425025" cy="429875"/>
          </a:xfrm>
        </p:grpSpPr>
        <p:sp>
          <p:nvSpPr>
            <p:cNvPr id="523" name="Google Shape;523;p54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54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54"/>
          <p:cNvGrpSpPr/>
          <p:nvPr/>
        </p:nvGrpSpPr>
        <p:grpSpPr>
          <a:xfrm>
            <a:off x="4712483" y="1579090"/>
            <a:ext cx="329350" cy="345319"/>
            <a:chOff x="5961125" y="1623900"/>
            <a:chExt cx="427450" cy="448175"/>
          </a:xfrm>
        </p:grpSpPr>
        <p:sp>
          <p:nvSpPr>
            <p:cNvPr id="526" name="Google Shape;526;p5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5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5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5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5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5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5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54"/>
          <p:cNvGrpSpPr/>
          <p:nvPr/>
        </p:nvGrpSpPr>
        <p:grpSpPr>
          <a:xfrm>
            <a:off x="5219144" y="1588009"/>
            <a:ext cx="351868" cy="333106"/>
            <a:chOff x="6618700" y="1635475"/>
            <a:chExt cx="456675" cy="432325"/>
          </a:xfrm>
        </p:grpSpPr>
        <p:sp>
          <p:nvSpPr>
            <p:cNvPr id="534" name="Google Shape;534;p54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4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4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4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54"/>
          <p:cNvGrpSpPr/>
          <p:nvPr/>
        </p:nvGrpSpPr>
        <p:grpSpPr>
          <a:xfrm>
            <a:off x="594392" y="2122832"/>
            <a:ext cx="278690" cy="299320"/>
            <a:chOff x="616425" y="2329600"/>
            <a:chExt cx="361700" cy="388475"/>
          </a:xfrm>
        </p:grpSpPr>
        <p:sp>
          <p:nvSpPr>
            <p:cNvPr id="540" name="Google Shape;540;p54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4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4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54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54"/>
          <p:cNvGrpSpPr/>
          <p:nvPr/>
        </p:nvGrpSpPr>
        <p:grpSpPr>
          <a:xfrm>
            <a:off x="1104829" y="2125645"/>
            <a:ext cx="293695" cy="293695"/>
            <a:chOff x="1278900" y="2333250"/>
            <a:chExt cx="381175" cy="381175"/>
          </a:xfrm>
        </p:grpSpPr>
        <p:sp>
          <p:nvSpPr>
            <p:cNvPr id="549" name="Google Shape;549;p5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54"/>
          <p:cNvGrpSpPr/>
          <p:nvPr/>
        </p:nvGrpSpPr>
        <p:grpSpPr>
          <a:xfrm>
            <a:off x="1622739" y="2125645"/>
            <a:ext cx="293715" cy="293695"/>
            <a:chOff x="1951075" y="2333250"/>
            <a:chExt cx="381200" cy="381175"/>
          </a:xfrm>
        </p:grpSpPr>
        <p:sp>
          <p:nvSpPr>
            <p:cNvPr id="554" name="Google Shape;554;p54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54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4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54"/>
          <p:cNvGrpSpPr/>
          <p:nvPr/>
        </p:nvGrpSpPr>
        <p:grpSpPr>
          <a:xfrm>
            <a:off x="2140670" y="2125645"/>
            <a:ext cx="293695" cy="293695"/>
            <a:chOff x="2623275" y="2333250"/>
            <a:chExt cx="381175" cy="381175"/>
          </a:xfrm>
        </p:grpSpPr>
        <p:sp>
          <p:nvSpPr>
            <p:cNvPr id="559" name="Google Shape;559;p54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54"/>
          <p:cNvGrpSpPr/>
          <p:nvPr/>
        </p:nvGrpSpPr>
        <p:grpSpPr>
          <a:xfrm>
            <a:off x="2727097" y="2074984"/>
            <a:ext cx="156700" cy="391279"/>
            <a:chOff x="3384375" y="2267500"/>
            <a:chExt cx="203375" cy="507825"/>
          </a:xfrm>
        </p:grpSpPr>
        <p:sp>
          <p:nvSpPr>
            <p:cNvPr id="564" name="Google Shape;564;p54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54"/>
          <p:cNvGrpSpPr/>
          <p:nvPr/>
        </p:nvGrpSpPr>
        <p:grpSpPr>
          <a:xfrm>
            <a:off x="3777019" y="2124701"/>
            <a:ext cx="128558" cy="291827"/>
            <a:chOff x="4747025" y="2332025"/>
            <a:chExt cx="166850" cy="378750"/>
          </a:xfrm>
        </p:grpSpPr>
        <p:sp>
          <p:nvSpPr>
            <p:cNvPr id="567" name="Google Shape;567;p54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54"/>
          <p:cNvGrpSpPr/>
          <p:nvPr/>
        </p:nvGrpSpPr>
        <p:grpSpPr>
          <a:xfrm>
            <a:off x="3256758" y="2076853"/>
            <a:ext cx="133239" cy="387523"/>
            <a:chOff x="4071800" y="2269925"/>
            <a:chExt cx="172925" cy="502950"/>
          </a:xfrm>
        </p:grpSpPr>
        <p:sp>
          <p:nvSpPr>
            <p:cNvPr id="570" name="Google Shape;570;p54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4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54"/>
          <p:cNvSpPr/>
          <p:nvPr/>
        </p:nvSpPr>
        <p:spPr>
          <a:xfrm>
            <a:off x="4212415" y="2117673"/>
            <a:ext cx="293695" cy="309645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54"/>
          <p:cNvGrpSpPr/>
          <p:nvPr/>
        </p:nvGrpSpPr>
        <p:grpSpPr>
          <a:xfrm>
            <a:off x="4721401" y="2123295"/>
            <a:ext cx="317157" cy="298395"/>
            <a:chOff x="5972700" y="2330200"/>
            <a:chExt cx="411625" cy="387275"/>
          </a:xfrm>
        </p:grpSpPr>
        <p:sp>
          <p:nvSpPr>
            <p:cNvPr id="574" name="Google Shape;574;p5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54"/>
          <p:cNvGrpSpPr/>
          <p:nvPr/>
        </p:nvGrpSpPr>
        <p:grpSpPr>
          <a:xfrm>
            <a:off x="683538" y="2607438"/>
            <a:ext cx="100415" cy="365949"/>
            <a:chOff x="732125" y="2958550"/>
            <a:chExt cx="130325" cy="474950"/>
          </a:xfrm>
        </p:grpSpPr>
        <p:sp>
          <p:nvSpPr>
            <p:cNvPr id="577" name="Google Shape;577;p54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4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4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Google Shape;585;p54"/>
          <p:cNvSpPr/>
          <p:nvPr/>
        </p:nvSpPr>
        <p:spPr>
          <a:xfrm>
            <a:off x="1615718" y="2592899"/>
            <a:ext cx="307776" cy="395035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4"/>
          <p:cNvSpPr/>
          <p:nvPr/>
        </p:nvSpPr>
        <p:spPr>
          <a:xfrm>
            <a:off x="1137658" y="2592899"/>
            <a:ext cx="228029" cy="395035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7" name="Google Shape;587;p54"/>
          <p:cNvGrpSpPr/>
          <p:nvPr/>
        </p:nvGrpSpPr>
        <p:grpSpPr>
          <a:xfrm>
            <a:off x="2109715" y="2619169"/>
            <a:ext cx="355624" cy="336863"/>
            <a:chOff x="2583100" y="2973775"/>
            <a:chExt cx="461550" cy="437200"/>
          </a:xfrm>
        </p:grpSpPr>
        <p:sp>
          <p:nvSpPr>
            <p:cNvPr id="588" name="Google Shape;588;p54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4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54"/>
          <p:cNvSpPr/>
          <p:nvPr/>
        </p:nvSpPr>
        <p:spPr>
          <a:xfrm>
            <a:off x="3678051" y="2627148"/>
            <a:ext cx="326538" cy="326538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54"/>
          <p:cNvGrpSpPr/>
          <p:nvPr/>
        </p:nvGrpSpPr>
        <p:grpSpPr>
          <a:xfrm>
            <a:off x="4162654" y="2644981"/>
            <a:ext cx="398792" cy="296508"/>
            <a:chOff x="5247525" y="3007275"/>
            <a:chExt cx="517575" cy="384825"/>
          </a:xfrm>
        </p:grpSpPr>
        <p:sp>
          <p:nvSpPr>
            <p:cNvPr id="592" name="Google Shape;592;p54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54"/>
          <p:cNvGrpSpPr/>
          <p:nvPr/>
        </p:nvGrpSpPr>
        <p:grpSpPr>
          <a:xfrm>
            <a:off x="3164337" y="2628088"/>
            <a:ext cx="314325" cy="320913"/>
            <a:chOff x="3951850" y="2985350"/>
            <a:chExt cx="407950" cy="416500"/>
          </a:xfrm>
        </p:grpSpPr>
        <p:sp>
          <p:nvSpPr>
            <p:cNvPr id="595" name="Google Shape;595;p5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54"/>
          <p:cNvGrpSpPr/>
          <p:nvPr/>
        </p:nvGrpSpPr>
        <p:grpSpPr>
          <a:xfrm>
            <a:off x="557812" y="3168536"/>
            <a:ext cx="364061" cy="279614"/>
            <a:chOff x="568950" y="3686775"/>
            <a:chExt cx="472500" cy="362900"/>
          </a:xfrm>
        </p:grpSpPr>
        <p:sp>
          <p:nvSpPr>
            <p:cNvPr id="600" name="Google Shape;600;p54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54"/>
          <p:cNvSpPr/>
          <p:nvPr/>
        </p:nvSpPr>
        <p:spPr>
          <a:xfrm>
            <a:off x="4753328" y="2612143"/>
            <a:ext cx="247716" cy="356568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p54"/>
          <p:cNvGrpSpPr/>
          <p:nvPr/>
        </p:nvGrpSpPr>
        <p:grpSpPr>
          <a:xfrm>
            <a:off x="1078555" y="3191997"/>
            <a:ext cx="346243" cy="232710"/>
            <a:chOff x="1244800" y="3717225"/>
            <a:chExt cx="449375" cy="302025"/>
          </a:xfrm>
        </p:grpSpPr>
        <p:sp>
          <p:nvSpPr>
            <p:cNvPr id="605" name="Google Shape;605;p54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54"/>
          <p:cNvGrpSpPr/>
          <p:nvPr/>
        </p:nvGrpSpPr>
        <p:grpSpPr>
          <a:xfrm>
            <a:off x="1601165" y="3174160"/>
            <a:ext cx="336863" cy="263203"/>
            <a:chOff x="1923075" y="3694075"/>
            <a:chExt cx="437200" cy="341600"/>
          </a:xfrm>
        </p:grpSpPr>
        <p:sp>
          <p:nvSpPr>
            <p:cNvPr id="612" name="Google Shape;612;p54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54"/>
          <p:cNvGrpSpPr/>
          <p:nvPr/>
        </p:nvGrpSpPr>
        <p:grpSpPr>
          <a:xfrm>
            <a:off x="2122370" y="3169942"/>
            <a:ext cx="330294" cy="271177"/>
            <a:chOff x="2599525" y="3688600"/>
            <a:chExt cx="428675" cy="351950"/>
          </a:xfrm>
        </p:grpSpPr>
        <p:sp>
          <p:nvSpPr>
            <p:cNvPr id="622" name="Google Shape;622;p54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54"/>
          <p:cNvGrpSpPr/>
          <p:nvPr/>
        </p:nvGrpSpPr>
        <p:grpSpPr>
          <a:xfrm>
            <a:off x="2656250" y="3151180"/>
            <a:ext cx="305908" cy="301670"/>
            <a:chOff x="3292425" y="3664250"/>
            <a:chExt cx="397025" cy="391525"/>
          </a:xfrm>
        </p:grpSpPr>
        <p:sp>
          <p:nvSpPr>
            <p:cNvPr id="626" name="Google Shape;626;p54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4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54"/>
          <p:cNvGrpSpPr/>
          <p:nvPr/>
        </p:nvGrpSpPr>
        <p:grpSpPr>
          <a:xfrm>
            <a:off x="3149312" y="3190110"/>
            <a:ext cx="338750" cy="245847"/>
            <a:chOff x="3932350" y="3714775"/>
            <a:chExt cx="439650" cy="319075"/>
          </a:xfrm>
        </p:grpSpPr>
        <p:sp>
          <p:nvSpPr>
            <p:cNvPr id="630" name="Google Shape;630;p54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4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4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4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54"/>
          <p:cNvGrpSpPr/>
          <p:nvPr/>
        </p:nvGrpSpPr>
        <p:grpSpPr>
          <a:xfrm>
            <a:off x="3667242" y="3190110"/>
            <a:ext cx="338731" cy="245847"/>
            <a:chOff x="4604550" y="3714775"/>
            <a:chExt cx="439625" cy="319075"/>
          </a:xfrm>
        </p:grpSpPr>
        <p:sp>
          <p:nvSpPr>
            <p:cNvPr id="636" name="Google Shape;636;p5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54"/>
          <p:cNvGrpSpPr/>
          <p:nvPr/>
        </p:nvGrpSpPr>
        <p:grpSpPr>
          <a:xfrm>
            <a:off x="4197365" y="3164779"/>
            <a:ext cx="323726" cy="287608"/>
            <a:chOff x="5292575" y="3681900"/>
            <a:chExt cx="420150" cy="373275"/>
          </a:xfrm>
        </p:grpSpPr>
        <p:sp>
          <p:nvSpPr>
            <p:cNvPr id="639" name="Google Shape;639;p5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54"/>
          <p:cNvGrpSpPr/>
          <p:nvPr/>
        </p:nvGrpSpPr>
        <p:grpSpPr>
          <a:xfrm>
            <a:off x="4696996" y="3128181"/>
            <a:ext cx="360324" cy="360324"/>
            <a:chOff x="5941025" y="3634400"/>
            <a:chExt cx="467650" cy="467650"/>
          </a:xfrm>
        </p:grpSpPr>
        <p:sp>
          <p:nvSpPr>
            <p:cNvPr id="647" name="Google Shape;647;p54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4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4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4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54"/>
          <p:cNvGrpSpPr/>
          <p:nvPr/>
        </p:nvGrpSpPr>
        <p:grpSpPr>
          <a:xfrm>
            <a:off x="5237925" y="3151180"/>
            <a:ext cx="314325" cy="314345"/>
            <a:chOff x="6643075" y="3664250"/>
            <a:chExt cx="407950" cy="407975"/>
          </a:xfrm>
        </p:grpSpPr>
        <p:sp>
          <p:nvSpPr>
            <p:cNvPr id="654" name="Google Shape;654;p54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54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54"/>
          <p:cNvGrpSpPr/>
          <p:nvPr/>
        </p:nvGrpSpPr>
        <p:grpSpPr>
          <a:xfrm>
            <a:off x="563437" y="3655973"/>
            <a:ext cx="340619" cy="340600"/>
            <a:chOff x="576250" y="4319400"/>
            <a:chExt cx="442075" cy="442050"/>
          </a:xfrm>
        </p:grpSpPr>
        <p:sp>
          <p:nvSpPr>
            <p:cNvPr id="657" name="Google Shape;657;p54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4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4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54"/>
          <p:cNvSpPr/>
          <p:nvPr/>
        </p:nvSpPr>
        <p:spPr>
          <a:xfrm>
            <a:off x="1067292" y="3722127"/>
            <a:ext cx="368761" cy="208305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4"/>
          <p:cNvSpPr/>
          <p:nvPr/>
        </p:nvSpPr>
        <p:spPr>
          <a:xfrm>
            <a:off x="3167167" y="3670041"/>
            <a:ext cx="312457" cy="312476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4"/>
          <p:cNvSpPr/>
          <p:nvPr/>
        </p:nvSpPr>
        <p:spPr>
          <a:xfrm>
            <a:off x="2649234" y="3689747"/>
            <a:ext cx="312457" cy="27306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4"/>
          <p:cNvSpPr/>
          <p:nvPr/>
        </p:nvSpPr>
        <p:spPr>
          <a:xfrm>
            <a:off x="3683695" y="3668635"/>
            <a:ext cx="315269" cy="31528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5" name="Google Shape;665;p54"/>
          <p:cNvGrpSpPr/>
          <p:nvPr/>
        </p:nvGrpSpPr>
        <p:grpSpPr>
          <a:xfrm>
            <a:off x="4178603" y="3673329"/>
            <a:ext cx="361249" cy="298395"/>
            <a:chOff x="5268225" y="4341925"/>
            <a:chExt cx="468850" cy="387275"/>
          </a:xfrm>
        </p:grpSpPr>
        <p:sp>
          <p:nvSpPr>
            <p:cNvPr id="666" name="Google Shape;666;p54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4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4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4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4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54"/>
          <p:cNvGrpSpPr/>
          <p:nvPr/>
        </p:nvGrpSpPr>
        <p:grpSpPr>
          <a:xfrm>
            <a:off x="4714833" y="3663948"/>
            <a:ext cx="324650" cy="324650"/>
            <a:chOff x="5964175" y="4329750"/>
            <a:chExt cx="421350" cy="421350"/>
          </a:xfrm>
        </p:grpSpPr>
        <p:sp>
          <p:nvSpPr>
            <p:cNvPr id="675" name="Google Shape;675;p54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4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54"/>
          <p:cNvGrpSpPr/>
          <p:nvPr/>
        </p:nvGrpSpPr>
        <p:grpSpPr>
          <a:xfrm>
            <a:off x="1080885" y="4181878"/>
            <a:ext cx="341563" cy="330294"/>
            <a:chOff x="1247825" y="5001950"/>
            <a:chExt cx="443300" cy="428675"/>
          </a:xfrm>
        </p:grpSpPr>
        <p:sp>
          <p:nvSpPr>
            <p:cNvPr id="678" name="Google Shape;678;p54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4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4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54"/>
          <p:cNvGrpSpPr/>
          <p:nvPr/>
        </p:nvGrpSpPr>
        <p:grpSpPr>
          <a:xfrm>
            <a:off x="1629308" y="4165447"/>
            <a:ext cx="280578" cy="357512"/>
            <a:chOff x="1959600" y="4980625"/>
            <a:chExt cx="364150" cy="464000"/>
          </a:xfrm>
        </p:grpSpPr>
        <p:sp>
          <p:nvSpPr>
            <p:cNvPr id="685" name="Google Shape;685;p5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54"/>
          <p:cNvGrpSpPr/>
          <p:nvPr/>
        </p:nvGrpSpPr>
        <p:grpSpPr>
          <a:xfrm>
            <a:off x="2126608" y="4179066"/>
            <a:ext cx="321838" cy="330756"/>
            <a:chOff x="2605025" y="4998300"/>
            <a:chExt cx="417700" cy="429275"/>
          </a:xfrm>
        </p:grpSpPr>
        <p:sp>
          <p:nvSpPr>
            <p:cNvPr id="693" name="Google Shape;693;p54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54"/>
          <p:cNvGrpSpPr/>
          <p:nvPr/>
        </p:nvGrpSpPr>
        <p:grpSpPr>
          <a:xfrm>
            <a:off x="2613102" y="4181878"/>
            <a:ext cx="384711" cy="320432"/>
            <a:chOff x="3236425" y="5001950"/>
            <a:chExt cx="499300" cy="415875"/>
          </a:xfrm>
        </p:grpSpPr>
        <p:sp>
          <p:nvSpPr>
            <p:cNvPr id="697" name="Google Shape;697;p54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54"/>
          <p:cNvGrpSpPr/>
          <p:nvPr/>
        </p:nvGrpSpPr>
        <p:grpSpPr>
          <a:xfrm>
            <a:off x="3176992" y="4165447"/>
            <a:ext cx="292771" cy="348593"/>
            <a:chOff x="3968275" y="4980625"/>
            <a:chExt cx="379975" cy="452425"/>
          </a:xfrm>
        </p:grpSpPr>
        <p:sp>
          <p:nvSpPr>
            <p:cNvPr id="704" name="Google Shape;704;p54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54"/>
          <p:cNvGrpSpPr/>
          <p:nvPr/>
        </p:nvGrpSpPr>
        <p:grpSpPr>
          <a:xfrm>
            <a:off x="4694646" y="4243325"/>
            <a:ext cx="370649" cy="201755"/>
            <a:chOff x="5937975" y="5081700"/>
            <a:chExt cx="481050" cy="261850"/>
          </a:xfrm>
        </p:grpSpPr>
        <p:sp>
          <p:nvSpPr>
            <p:cNvPr id="708" name="Google Shape;708;p54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54"/>
          <p:cNvGrpSpPr/>
          <p:nvPr/>
        </p:nvGrpSpPr>
        <p:grpSpPr>
          <a:xfrm>
            <a:off x="5261368" y="4204396"/>
            <a:ext cx="266015" cy="305889"/>
            <a:chOff x="6673500" y="5031175"/>
            <a:chExt cx="345250" cy="397000"/>
          </a:xfrm>
        </p:grpSpPr>
        <p:sp>
          <p:nvSpPr>
            <p:cNvPr id="712" name="Google Shape;712;p54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4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4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4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4"/>
          <p:cNvGrpSpPr/>
          <p:nvPr/>
        </p:nvGrpSpPr>
        <p:grpSpPr>
          <a:xfrm>
            <a:off x="3145575" y="560123"/>
            <a:ext cx="355624" cy="317157"/>
            <a:chOff x="3927500" y="301425"/>
            <a:chExt cx="461550" cy="411625"/>
          </a:xfrm>
        </p:grpSpPr>
        <p:sp>
          <p:nvSpPr>
            <p:cNvPr id="718" name="Google Shape;718;p54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4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4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4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4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4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4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4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4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4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4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4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4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4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4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4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4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4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4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4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4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4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4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4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4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4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54"/>
          <p:cNvGrpSpPr/>
          <p:nvPr/>
        </p:nvGrpSpPr>
        <p:grpSpPr>
          <a:xfrm>
            <a:off x="5242606" y="566230"/>
            <a:ext cx="304964" cy="304964"/>
            <a:chOff x="6649150" y="309350"/>
            <a:chExt cx="395800" cy="395800"/>
          </a:xfrm>
        </p:grpSpPr>
        <p:sp>
          <p:nvSpPr>
            <p:cNvPr id="746" name="Google Shape;746;p54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4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4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4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4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4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4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4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4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4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4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4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4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4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4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4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4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4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4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4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4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4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4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54"/>
          <p:cNvGrpSpPr/>
          <p:nvPr/>
        </p:nvGrpSpPr>
        <p:grpSpPr>
          <a:xfrm>
            <a:off x="4722326" y="573261"/>
            <a:ext cx="309664" cy="293233"/>
            <a:chOff x="5973900" y="318475"/>
            <a:chExt cx="401900" cy="380575"/>
          </a:xfrm>
        </p:grpSpPr>
        <p:sp>
          <p:nvSpPr>
            <p:cNvPr id="770" name="Google Shape;770;p54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4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4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4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4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4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4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4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4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4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4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4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4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4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4"/>
          <p:cNvGrpSpPr/>
          <p:nvPr/>
        </p:nvGrpSpPr>
        <p:grpSpPr>
          <a:xfrm>
            <a:off x="1096854" y="1043805"/>
            <a:ext cx="314325" cy="383304"/>
            <a:chOff x="1268550" y="929175"/>
            <a:chExt cx="407950" cy="497475"/>
          </a:xfrm>
        </p:grpSpPr>
        <p:sp>
          <p:nvSpPr>
            <p:cNvPr id="785" name="Google Shape;785;p54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4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4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54"/>
          <p:cNvGrpSpPr/>
          <p:nvPr/>
        </p:nvGrpSpPr>
        <p:grpSpPr>
          <a:xfrm>
            <a:off x="5209301" y="1058348"/>
            <a:ext cx="371574" cy="356568"/>
            <a:chOff x="6605925" y="948050"/>
            <a:chExt cx="482250" cy="462775"/>
          </a:xfrm>
        </p:grpSpPr>
        <p:sp>
          <p:nvSpPr>
            <p:cNvPr id="789" name="Google Shape;789;p54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4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4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4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4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4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54"/>
          <p:cNvGrpSpPr/>
          <p:nvPr/>
        </p:nvGrpSpPr>
        <p:grpSpPr>
          <a:xfrm>
            <a:off x="5296098" y="2114376"/>
            <a:ext cx="197980" cy="313882"/>
            <a:chOff x="6718575" y="2318625"/>
            <a:chExt cx="256950" cy="407375"/>
          </a:xfrm>
        </p:grpSpPr>
        <p:sp>
          <p:nvSpPr>
            <p:cNvPr id="796" name="Google Shape;796;p5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54"/>
          <p:cNvGrpSpPr/>
          <p:nvPr/>
        </p:nvGrpSpPr>
        <p:grpSpPr>
          <a:xfrm>
            <a:off x="2638894" y="2689073"/>
            <a:ext cx="333106" cy="202699"/>
            <a:chOff x="3269900" y="3064500"/>
            <a:chExt cx="432325" cy="263075"/>
          </a:xfrm>
        </p:grpSpPr>
        <p:sp>
          <p:nvSpPr>
            <p:cNvPr id="805" name="Google Shape;805;p54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54"/>
          <p:cNvGrpSpPr/>
          <p:nvPr/>
        </p:nvGrpSpPr>
        <p:grpSpPr>
          <a:xfrm>
            <a:off x="5273561" y="2627144"/>
            <a:ext cx="243035" cy="341563"/>
            <a:chOff x="6689325" y="2984125"/>
            <a:chExt cx="315425" cy="443300"/>
          </a:xfrm>
        </p:grpSpPr>
        <p:sp>
          <p:nvSpPr>
            <p:cNvPr id="809" name="Google Shape;809;p54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4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54"/>
          <p:cNvGrpSpPr/>
          <p:nvPr/>
        </p:nvGrpSpPr>
        <p:grpSpPr>
          <a:xfrm>
            <a:off x="1651363" y="3630643"/>
            <a:ext cx="235060" cy="380011"/>
            <a:chOff x="1988225" y="4286525"/>
            <a:chExt cx="305075" cy="493200"/>
          </a:xfrm>
        </p:grpSpPr>
        <p:sp>
          <p:nvSpPr>
            <p:cNvPr id="815" name="Google Shape;815;p54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54"/>
          <p:cNvGrpSpPr/>
          <p:nvPr/>
        </p:nvGrpSpPr>
        <p:grpSpPr>
          <a:xfrm>
            <a:off x="2150050" y="3657379"/>
            <a:ext cx="283852" cy="359380"/>
            <a:chOff x="2635450" y="4321225"/>
            <a:chExt cx="368400" cy="466425"/>
          </a:xfrm>
        </p:grpSpPr>
        <p:sp>
          <p:nvSpPr>
            <p:cNvPr id="823" name="Google Shape;823;p54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54"/>
          <p:cNvGrpSpPr/>
          <p:nvPr/>
        </p:nvGrpSpPr>
        <p:grpSpPr>
          <a:xfrm>
            <a:off x="5237925" y="3648461"/>
            <a:ext cx="314325" cy="351868"/>
            <a:chOff x="6643075" y="4309650"/>
            <a:chExt cx="407950" cy="456675"/>
          </a:xfrm>
        </p:grpSpPr>
        <p:sp>
          <p:nvSpPr>
            <p:cNvPr id="830" name="Google Shape;830;p54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54"/>
          <p:cNvGrpSpPr/>
          <p:nvPr/>
        </p:nvGrpSpPr>
        <p:grpSpPr>
          <a:xfrm>
            <a:off x="4151867" y="4145279"/>
            <a:ext cx="414741" cy="397848"/>
            <a:chOff x="5233525" y="4954450"/>
            <a:chExt cx="538275" cy="516350"/>
          </a:xfrm>
        </p:grpSpPr>
        <p:sp>
          <p:nvSpPr>
            <p:cNvPr id="840" name="Google Shape;840;p5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54"/>
          <p:cNvGrpSpPr/>
          <p:nvPr/>
        </p:nvGrpSpPr>
        <p:grpSpPr>
          <a:xfrm>
            <a:off x="3630181" y="4152310"/>
            <a:ext cx="422253" cy="383786"/>
            <a:chOff x="4556450" y="4963575"/>
            <a:chExt cx="548025" cy="498100"/>
          </a:xfrm>
        </p:grpSpPr>
        <p:sp>
          <p:nvSpPr>
            <p:cNvPr id="852" name="Google Shape;852;p5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54"/>
          <p:cNvGrpSpPr/>
          <p:nvPr/>
        </p:nvGrpSpPr>
        <p:grpSpPr>
          <a:xfrm>
            <a:off x="529188" y="4235351"/>
            <a:ext cx="408172" cy="225679"/>
            <a:chOff x="531800" y="5071350"/>
            <a:chExt cx="529750" cy="292900"/>
          </a:xfrm>
        </p:grpSpPr>
        <p:sp>
          <p:nvSpPr>
            <p:cNvPr id="858" name="Google Shape;858;p54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4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4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4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4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4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54"/>
          <p:cNvGrpSpPr/>
          <p:nvPr/>
        </p:nvGrpSpPr>
        <p:grpSpPr>
          <a:xfrm>
            <a:off x="6883844" y="2057550"/>
            <a:ext cx="433992" cy="422729"/>
            <a:chOff x="5916675" y="927975"/>
            <a:chExt cx="516350" cy="502950"/>
          </a:xfrm>
        </p:grpSpPr>
        <p:sp>
          <p:nvSpPr>
            <p:cNvPr id="866" name="Google Shape;866;p5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54"/>
          <p:cNvGrpSpPr/>
          <p:nvPr/>
        </p:nvGrpSpPr>
        <p:grpSpPr>
          <a:xfrm>
            <a:off x="5999864" y="2763452"/>
            <a:ext cx="1079481" cy="1051467"/>
            <a:chOff x="5916675" y="927975"/>
            <a:chExt cx="516350" cy="502950"/>
          </a:xfrm>
        </p:grpSpPr>
        <p:sp>
          <p:nvSpPr>
            <p:cNvPr id="869" name="Google Shape;869;p5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54"/>
          <p:cNvGrpSpPr/>
          <p:nvPr/>
        </p:nvGrpSpPr>
        <p:grpSpPr>
          <a:xfrm>
            <a:off x="6000007" y="2057550"/>
            <a:ext cx="433992" cy="422729"/>
            <a:chOff x="5916675" y="927975"/>
            <a:chExt cx="516350" cy="502950"/>
          </a:xfrm>
        </p:grpSpPr>
        <p:sp>
          <p:nvSpPr>
            <p:cNvPr id="872" name="Google Shape;872;p54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54"/>
          <p:cNvSpPr/>
          <p:nvPr/>
        </p:nvSpPr>
        <p:spPr>
          <a:xfrm>
            <a:off x="7076005" y="229392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54"/>
          <p:cNvSpPr/>
          <p:nvPr/>
        </p:nvSpPr>
        <p:spPr>
          <a:xfrm>
            <a:off x="6192168" y="229392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4"/>
          <p:cNvSpPr/>
          <p:nvPr/>
        </p:nvSpPr>
        <p:spPr>
          <a:xfrm>
            <a:off x="6477703" y="335146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54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DESIGN INSIGHTS</a:t>
            </a:r>
            <a:endParaRPr/>
          </a:p>
        </p:txBody>
      </p:sp>
      <p:sp>
        <p:nvSpPr>
          <p:cNvPr id="136" name="Google Shape;136;p19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5"/>
          <p:cNvSpPr txBox="1"/>
          <p:nvPr/>
        </p:nvSpPr>
        <p:spPr>
          <a:xfrm>
            <a:off x="2861775" y="990475"/>
            <a:ext cx="56892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 you can use any emoji as an icon!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of course it resizes without losing quality and you can change the color.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https://twitter.com/googledocs/status/730087240156643328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3" name="Google Shape;883;p55"/>
          <p:cNvSpPr txBox="1"/>
          <p:nvPr/>
        </p:nvSpPr>
        <p:spPr>
          <a:xfrm>
            <a:off x="1324125" y="2540475"/>
            <a:ext cx="64689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A800"/>
                </a:highlight>
                <a:latin typeface="Open Sans"/>
                <a:ea typeface="Open Sans"/>
                <a:cs typeface="Open Sans"/>
                <a:sym typeface="Open San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A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4" name="Google Shape;884;p55"/>
          <p:cNvSpPr txBox="1"/>
          <p:nvPr/>
        </p:nvSpPr>
        <p:spPr>
          <a:xfrm>
            <a:off x="10299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885" name="Google Shape;885;p55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SELECTED INTERFACE</a:t>
            </a:r>
            <a:endParaRPr/>
          </a:p>
        </p:txBody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FLOWS</a:t>
            </a:r>
            <a:endParaRPr/>
          </a:p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METHOD</a:t>
            </a:r>
            <a:endParaRPr/>
          </a:p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 (by participant)</a:t>
            </a:r>
            <a:endParaRPr/>
          </a:p>
        </p:txBody>
      </p:sp>
      <p:sp>
        <p:nvSpPr>
          <p:cNvPr id="171" name="Google Shape;171;p24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