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Playfair Display"/>
      <p:regular r:id="rId12"/>
      <p:bold r:id="rId13"/>
      <p:italic r:id="rId14"/>
      <p:boldItalic r:id="rId15"/>
    </p:embeddedFont>
    <p:embeddedFont>
      <p:font typeface="La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layfairDisplay-bold.fntdata"/><Relationship Id="rId12" Type="http://schemas.openxmlformats.org/officeDocument/2006/relationships/font" Target="fonts/PlayfairDisplay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PlayfairDisplay-boldItalic.fntdata"/><Relationship Id="rId14" Type="http://schemas.openxmlformats.org/officeDocument/2006/relationships/font" Target="fonts/PlayfairDisplay-italic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Italic.fntdata"/><Relationship Id="rId6" Type="http://schemas.openxmlformats.org/officeDocument/2006/relationships/slide" Target="slides/slide1.xml"/><Relationship Id="rId18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71" name="Shape 7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dk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85" name="Shape 8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6" name="Shape 86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87" name="Shape 87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ral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5" Type="http://schemas.openxmlformats.org/officeDocument/2006/relationships/image" Target="../media/image2.jpg"/><Relationship Id="rId6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vae4wF0H52w" TargetMode="External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ctrTitle"/>
          </p:nvPr>
        </p:nvSpPr>
        <p:spPr>
          <a:xfrm>
            <a:off x="3096300" y="1139525"/>
            <a:ext cx="2951400" cy="1584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/>
              <a:t>SKILLET</a:t>
            </a:r>
          </a:p>
        </p:txBody>
      </p:sp>
      <p:sp>
        <p:nvSpPr>
          <p:cNvPr id="105" name="Shape 105"/>
          <p:cNvSpPr txBox="1"/>
          <p:nvPr>
            <p:ph idx="1" type="subTitle"/>
          </p:nvPr>
        </p:nvSpPr>
        <p:spPr>
          <a:xfrm>
            <a:off x="3096288" y="3452380"/>
            <a:ext cx="2951400" cy="701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Caillin Campbell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Max Kucera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Ian Jones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CJ Keller</a:t>
            </a: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b="0" l="0" r="22081" t="0"/>
          <a:stretch/>
        </p:blipFill>
        <p:spPr>
          <a:xfrm>
            <a:off x="127875" y="242113"/>
            <a:ext cx="1717274" cy="2199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6998928_1481014558577702_6562833213640846111_n 2.jpg"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5025" y="218950"/>
            <a:ext cx="1717275" cy="2245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J Keller" id="108" name="Shape 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5025" y="2602200"/>
            <a:ext cx="1717275" cy="240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6">
            <a:alphaModFix/>
          </a:blip>
          <a:srcRect b="0" l="14023" r="10252" t="0"/>
          <a:stretch/>
        </p:blipFill>
        <p:spPr>
          <a:xfrm>
            <a:off x="127875" y="2602200"/>
            <a:ext cx="1717275" cy="228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Food Fight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27105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For young people or those lacking cooking experience, cooking a meal can seem like a chore rather than a fun activity. Skillet utilizes (optional) competition to make learning to cook a meal social and fun. Users choose a meal and a friend and are guided step by step through a recipe, striving to improve their cooking skills and end up with the best looking creation.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Tasks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/>
              <a:t>Simple - Share the finished product: This app will allow users to take a picture of their finished product, and easily share it will friends in order to show off their finished masterpieces. 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Medium - Determining a winner: </a:t>
            </a:r>
            <a:r>
              <a:rPr lang="en" sz="1400"/>
              <a:t> In competitions between two people, it’s difficult to determine the winner without a third person being there. This app will allow two chefs who are competing to invite their friends to vote on which dish looks best prepared. 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Complex - Choosing a meal and challenging a friend to cook it with you: </a:t>
            </a:r>
            <a:r>
              <a:rPr lang="en" sz="1400"/>
              <a:t>One challenge that beginning cookers face is finding a companion to cook with, especially if they wish to work against someone to gain motivation through competition. This app will allow users to connect with their friends, and give them a way to challenge their friends to cook the same meals. Then, the app will guide both users through a recipe, teaching them beginners cooking skills as they go.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Storyboarding</a:t>
            </a:r>
          </a:p>
        </p:txBody>
      </p:sp>
      <p:pic>
        <p:nvPicPr>
          <p:cNvPr descr="IMG_6212.JPG"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0400" y="1017438"/>
            <a:ext cx="6443196" cy="394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CS 147 Concept Video  --SKILLET--  For young people or those lacking cooking experience, cooking a meal can seem like a chore rather than a fun activity. Skillet utilizes (optional) competition to make learning to cook a meal social and fun. Users choose a meal and a friend and are guided step by step through a recipe, striving to improve their cooking skills and end up with the best looking creation." id="132" name="Shape 132" title="SKILLET Concept Video">
            <a:hlinkClick r:id="rId3"/>
          </p:cNvPr>
          <p:cNvSpPr/>
          <p:nvPr/>
        </p:nvSpPr>
        <p:spPr>
          <a:xfrm>
            <a:off x="1208925" y="-12"/>
            <a:ext cx="6726150" cy="504462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