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y Kim" initials="" lastIdx="2" clrIdx="0"/>
  <p:cmAuthor id="1" name="Po Ting Tsui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8"/>
  </p:normalViewPr>
  <p:slideViewPr>
    <p:cSldViewPr snapToGrid="0" snapToObjects="1" showGuides="1">
      <p:cViewPr varScale="1">
        <p:scale>
          <a:sx n="98" d="100"/>
          <a:sy n="98" d="100"/>
        </p:scale>
        <p:origin x="200" y="7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10-20T05:31:44.054" idx="1">
    <p:pos x="1631" y="186"/>
    <p:text>maybe get rid of this..? 3pg limit T_T</p:text>
  </p:cm>
  <p:cm authorId="1" dt="2017-10-20T05:31:44.054" idx="1">
    <p:pos x="1631" y="286"/>
    <p:text>I don't think the title and team members parts count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10-20T04:58:37.464" idx="2">
    <p:pos x="99" y="-513"/>
    <p:text>WE NEED TO UPDATE THE LINK IF WE CHANGED ANYTHING
+potsui@stanford.edu +ghong97@stanford.edu +bnortz@stanford.edu +yeonjaek@stanford.edu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  <a:endParaRPr lang="en" sz="10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comments" Target="../comments/comment1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hyperlink" Target="http://tinyurl.com/y9mrnwbj" TargetMode="External"/><Relationship Id="rId5" Type="http://schemas.openxmlformats.org/officeDocument/2006/relationships/hyperlink" Target="https://youtu.be/n3b3R5LFtZ4" TargetMode="External"/><Relationship Id="rId6" Type="http://schemas.openxmlformats.org/officeDocument/2006/relationships/comments" Target="../comments/comment2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73750"/>
            <a:ext cx="9144001" cy="593797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Shape 60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b="1">
                <a:solidFill>
                  <a:schemeClr val="accent4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THOUGHT BUBBLE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subTitle" idx="1"/>
          </p:nvPr>
        </p:nvSpPr>
        <p:spPr>
          <a:xfrm>
            <a:off x="823650" y="3174876"/>
            <a:ext cx="78015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Abadi MT Condensed Extra Bold" charset="0"/>
                <a:ea typeface="Abadi MT Condensed Extra Bold" charset="0"/>
                <a:cs typeface="Abadi MT Condensed Extra Bold" charset="0"/>
              </a:rPr>
              <a:t>Value​ ​Proposition,​ ​Problem/Solution​ ​Overview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Abadi MT Condensed Extra Bold" charset="0"/>
                <a:ea typeface="Abadi MT Condensed Extra Bold" charset="0"/>
                <a:cs typeface="Abadi MT Condensed Extra Bold" charset="0"/>
              </a:rPr>
              <a:t>Three​ ​Tasks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Abadi MT Condensed Extra Bold" charset="0"/>
                <a:ea typeface="Abadi MT Condensed Extra Bold" charset="0"/>
                <a:cs typeface="Abadi MT Condensed Extra Bold" charset="0"/>
              </a:rPr>
              <a:t>Video​ ​Storyboard</a:t>
            </a:r>
          </a:p>
        </p:txBody>
      </p:sp>
      <p:sp>
        <p:nvSpPr>
          <p:cNvPr id="62" name="Shape 62"/>
          <p:cNvSpPr/>
          <p:nvPr/>
        </p:nvSpPr>
        <p:spPr>
          <a:xfrm>
            <a:off x="6503775" y="1402775"/>
            <a:ext cx="481800" cy="481800"/>
          </a:xfrm>
          <a:prstGeom prst="ellipse">
            <a:avLst/>
          </a:prstGeom>
          <a:solidFill>
            <a:srgbClr val="D5FFF4"/>
          </a:solidFill>
          <a:ln w="9525" cap="flat" cmpd="sng">
            <a:solidFill>
              <a:srgbClr val="D5FFF4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63" name="Shape 63"/>
          <p:cNvSpPr/>
          <p:nvPr/>
        </p:nvSpPr>
        <p:spPr>
          <a:xfrm>
            <a:off x="6985575" y="1700800"/>
            <a:ext cx="736800" cy="792600"/>
          </a:xfrm>
          <a:prstGeom prst="ellipse">
            <a:avLst/>
          </a:prstGeom>
          <a:solidFill>
            <a:srgbClr val="B2FFE8"/>
          </a:solidFill>
          <a:ln w="9525" cap="flat" cmpd="sng">
            <a:solidFill>
              <a:srgbClr val="D5FFF4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64" name="Shape 64"/>
          <p:cNvSpPr/>
          <p:nvPr/>
        </p:nvSpPr>
        <p:spPr>
          <a:xfrm>
            <a:off x="7049475" y="1275250"/>
            <a:ext cx="304500" cy="304800"/>
          </a:xfrm>
          <a:prstGeom prst="ellipse">
            <a:avLst/>
          </a:prstGeom>
          <a:solidFill>
            <a:srgbClr val="35E2BE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2365463" y="1247325"/>
            <a:ext cx="2129400" cy="34896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0" name="Shape 70"/>
          <p:cNvSpPr/>
          <p:nvPr/>
        </p:nvSpPr>
        <p:spPr>
          <a:xfrm>
            <a:off x="4624950" y="1247325"/>
            <a:ext cx="2129400" cy="34896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1" name="Shape 71"/>
          <p:cNvSpPr/>
          <p:nvPr/>
        </p:nvSpPr>
        <p:spPr>
          <a:xfrm>
            <a:off x="6884425" y="1247325"/>
            <a:ext cx="2129400" cy="34896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2" name="Shape 72"/>
          <p:cNvSpPr/>
          <p:nvPr/>
        </p:nvSpPr>
        <p:spPr>
          <a:xfrm>
            <a:off x="106000" y="1247325"/>
            <a:ext cx="2129400" cy="34896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589275" y="295325"/>
            <a:ext cx="3535200" cy="872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6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TEAM MEMBERS</a:t>
            </a:r>
          </a:p>
        </p:txBody>
      </p:sp>
      <p:pic>
        <p:nvPicPr>
          <p:cNvPr id="75" name="Shape 75"/>
          <p:cNvPicPr preferRelativeResize="0"/>
          <p:nvPr/>
        </p:nvPicPr>
        <p:blipFill rotWithShape="1">
          <a:blip r:embed="rId3">
            <a:alphaModFix/>
          </a:blip>
          <a:srcRect l="14107" r="13804"/>
          <a:stretch/>
        </p:blipFill>
        <p:spPr>
          <a:xfrm>
            <a:off x="233825" y="1370883"/>
            <a:ext cx="1878100" cy="26052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Shape 76"/>
          <p:cNvPicPr preferRelativeResize="0"/>
          <p:nvPr/>
        </p:nvPicPr>
        <p:blipFill rotWithShape="1">
          <a:blip r:embed="rId4">
            <a:alphaModFix/>
          </a:blip>
          <a:srcRect l="21887" t="4881" r="23557" b="19435"/>
          <a:stretch/>
        </p:blipFill>
        <p:spPr>
          <a:xfrm>
            <a:off x="2480276" y="1370875"/>
            <a:ext cx="1878100" cy="260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 rotWithShape="1">
          <a:blip r:embed="rId5">
            <a:alphaModFix/>
          </a:blip>
          <a:srcRect l="42052" t="11582" b="8037"/>
          <a:stretch/>
        </p:blipFill>
        <p:spPr>
          <a:xfrm>
            <a:off x="4750601" y="1370875"/>
            <a:ext cx="1878101" cy="2605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Shape 78"/>
          <p:cNvPicPr preferRelativeResize="0"/>
          <p:nvPr/>
        </p:nvPicPr>
        <p:blipFill rotWithShape="1">
          <a:blip r:embed="rId6">
            <a:alphaModFix/>
          </a:blip>
          <a:srcRect l="41107" t="26496" r="26574" b="6340"/>
          <a:stretch/>
        </p:blipFill>
        <p:spPr>
          <a:xfrm>
            <a:off x="6990951" y="1370725"/>
            <a:ext cx="1878100" cy="26056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Shape 79"/>
          <p:cNvSpPr txBox="1"/>
          <p:nvPr/>
        </p:nvSpPr>
        <p:spPr>
          <a:xfrm>
            <a:off x="308325" y="4134425"/>
            <a:ext cx="1681800" cy="490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2000">
                <a:solidFill>
                  <a:schemeClr val="accent4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Po Tsui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x="2589275" y="4134425"/>
            <a:ext cx="1681800" cy="490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>
                <a:solidFill>
                  <a:schemeClr val="accent4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Bonnie Nortz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4848750" y="4134425"/>
            <a:ext cx="1681800" cy="490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>
                <a:solidFill>
                  <a:schemeClr val="accent4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Jenny Kim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x="7108225" y="4134425"/>
            <a:ext cx="1681800" cy="490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000">
                <a:solidFill>
                  <a:schemeClr val="accent4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Grace Hong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Shape 87"/>
          <p:cNvPicPr preferRelativeResize="0"/>
          <p:nvPr/>
        </p:nvPicPr>
        <p:blipFill rotWithShape="1">
          <a:blip r:embed="rId3">
            <a:alphaModFix/>
          </a:blip>
          <a:srcRect b="15247"/>
          <a:stretch/>
        </p:blipFill>
        <p:spPr>
          <a:xfrm>
            <a:off x="0" y="-13427"/>
            <a:ext cx="9144001" cy="5156926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 txBox="1">
            <a:spLocks noGrp="1"/>
          </p:cNvSpPr>
          <p:nvPr>
            <p:ph type="ctrTitle"/>
          </p:nvPr>
        </p:nvSpPr>
        <p:spPr>
          <a:xfrm>
            <a:off x="264450" y="381000"/>
            <a:ext cx="8722200" cy="16503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">
                <a:solidFill>
                  <a:srgbClr val="35E2B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ASK QUESTIONS, SHARE STORIES, EXPAND YOUR BUBBLE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210900" y="1955225"/>
            <a:ext cx="8722200" cy="3000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FFFF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“People oftentimes find it difficult to talk about and ask others questions regarding </a:t>
            </a:r>
            <a:r>
              <a:rPr lang="en" sz="1800">
                <a:solidFill>
                  <a:srgbClr val="B2FFE8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identity</a:t>
            </a:r>
            <a:r>
              <a:rPr lang="en" sz="1800">
                <a:solidFill>
                  <a:srgbClr val="FFFF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or </a:t>
            </a:r>
            <a:r>
              <a:rPr lang="en" sz="1800">
                <a:solidFill>
                  <a:srgbClr val="B2FFE8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personal experience</a:t>
            </a:r>
            <a:r>
              <a:rPr lang="en" sz="1800">
                <a:solidFill>
                  <a:srgbClr val="FFFF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, out of fear of not knowing the correct way of asking sensitively or worry for offending/indirectly hurting others.”</a:t>
            </a:r>
          </a:p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endParaRPr sz="1800">
              <a:solidFill>
                <a:srgbClr val="FFFFFF"/>
              </a:solidFill>
              <a:latin typeface="Abadi MT Condensed Extra Bold" charset="0"/>
              <a:ea typeface="Abadi MT Condensed Extra Bold" charset="0"/>
              <a:cs typeface="Abadi MT Condensed Extra Bold" charset="0"/>
              <a:sym typeface="Oswald"/>
            </a:endParaRPr>
          </a:p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FFFF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“We propose a solution that will </a:t>
            </a:r>
            <a:r>
              <a:rPr lang="en" sz="1800">
                <a:solidFill>
                  <a:srgbClr val="B2FFE8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allow people to be forthcoming about identities</a:t>
            </a:r>
            <a:r>
              <a:rPr lang="en" sz="1800">
                <a:solidFill>
                  <a:srgbClr val="FFFF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and </a:t>
            </a:r>
            <a:r>
              <a:rPr lang="en" sz="1800">
                <a:solidFill>
                  <a:srgbClr val="B2FFE8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experiences</a:t>
            </a:r>
            <a:r>
              <a:rPr lang="en" sz="1800">
                <a:solidFill>
                  <a:srgbClr val="FFFF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they’re willing to share, guide their friends in </a:t>
            </a:r>
            <a:r>
              <a:rPr lang="en" sz="1800">
                <a:solidFill>
                  <a:srgbClr val="B2FFE8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framing questions</a:t>
            </a:r>
            <a:r>
              <a:rPr lang="en" sz="1800">
                <a:solidFill>
                  <a:srgbClr val="FFFF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they’ve been wanting to ask, and </a:t>
            </a:r>
            <a:r>
              <a:rPr lang="en" sz="1800">
                <a:solidFill>
                  <a:srgbClr val="B2FFE8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facilitate a larger conversation</a:t>
            </a:r>
            <a:r>
              <a:rPr lang="en" sz="1800">
                <a:solidFill>
                  <a:srgbClr val="FFFF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across multiple identities.”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228600" y="-140275"/>
            <a:ext cx="2057400" cy="807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>
                <a:solidFill>
                  <a:srgbClr val="FFFFFF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VALUE PROPOSITION</a:t>
            </a:r>
          </a:p>
        </p:txBody>
      </p:sp>
      <p:sp>
        <p:nvSpPr>
          <p:cNvPr id="91" name="Shape 91"/>
          <p:cNvSpPr/>
          <p:nvPr/>
        </p:nvSpPr>
        <p:spPr>
          <a:xfrm>
            <a:off x="395275" y="378844"/>
            <a:ext cx="1765800" cy="14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1308500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20425" y="1212425"/>
            <a:ext cx="9550500" cy="522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solidFill>
                  <a:srgbClr val="999999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TASK 1 |</a:t>
            </a:r>
            <a:r>
              <a:rPr lang="en" sz="30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ASK QUESTIONS TO YOUR FRIENDS ANONYMOUSLY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420425" y="2678563"/>
            <a:ext cx="9550500" cy="522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solidFill>
                  <a:srgbClr val="999999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TASK 2 |</a:t>
            </a:r>
            <a:r>
              <a:rPr lang="en" sz="30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ANSWER QUESTIONS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395150" y="3880075"/>
            <a:ext cx="9550500" cy="522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solidFill>
                  <a:srgbClr val="999999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TASK 3 |</a:t>
            </a:r>
            <a:r>
              <a:rPr lang="en" sz="30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CRITIQUE QUESTIONS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3478325" y="457850"/>
            <a:ext cx="3000000" cy="374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solidFill>
                  <a:srgbClr val="1A1A1A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THREE TASKS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1618575" y="1670000"/>
            <a:ext cx="24138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(SIMPLE)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4594175" y="2678550"/>
            <a:ext cx="2413800" cy="467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(SIMPLE)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4645125" y="3845525"/>
            <a:ext cx="2413800" cy="467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(MODERATE)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Shape 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503550"/>
            <a:ext cx="9144001" cy="6084722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Shape 109"/>
          <p:cNvSpPr txBox="1">
            <a:spLocks noGrp="1"/>
          </p:cNvSpPr>
          <p:nvPr>
            <p:ph type="ctrTitle"/>
          </p:nvPr>
        </p:nvSpPr>
        <p:spPr>
          <a:xfrm>
            <a:off x="157350" y="-814425"/>
            <a:ext cx="8829300" cy="17301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35E2B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STORYBOARD &amp; CONCEPT VIDEO</a:t>
            </a:r>
          </a:p>
        </p:txBody>
      </p:sp>
      <p:sp>
        <p:nvSpPr>
          <p:cNvPr id="110" name="Shape 110"/>
          <p:cNvSpPr/>
          <p:nvPr/>
        </p:nvSpPr>
        <p:spPr>
          <a:xfrm>
            <a:off x="356350" y="1432650"/>
            <a:ext cx="8481000" cy="3404700"/>
          </a:xfrm>
          <a:prstGeom prst="rect">
            <a:avLst/>
          </a:prstGeom>
          <a:solidFill>
            <a:srgbClr val="D5FFF4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3600" u="sng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  <a:hlinkClick r:id="rId4"/>
              </a:rPr>
              <a:t>http://tinyurl.com/y9mrnwbj</a:t>
            </a:r>
          </a:p>
          <a:p>
            <a:pPr lvl="0" algn="ctr" rtl="0">
              <a:spcBef>
                <a:spcPts val="0"/>
              </a:spcBef>
              <a:buNone/>
            </a:pPr>
            <a:endParaRPr sz="1000">
              <a:latin typeface="Abadi MT Condensed Extra Bold" charset="0"/>
              <a:ea typeface="Abadi MT Condensed Extra Bold" charset="0"/>
              <a:cs typeface="Abadi MT Condensed Extra Bold" charset="0"/>
              <a:sym typeface="Oswald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sz="36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/>
            </a:r>
            <a:br>
              <a:rPr lang="en" sz="36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</a:br>
            <a:r>
              <a:rPr lang="en" sz="3600" u="sng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  <a:hlinkClick r:id="rId5"/>
              </a:rPr>
              <a:t>https://youtu.be/n3b3R5LFtZ4</a:t>
            </a:r>
            <a:r>
              <a:rPr lang="en" sz="3600">
                <a:latin typeface="Abadi MT Condensed Extra Bold" charset="0"/>
                <a:ea typeface="Abadi MT Condensed Extra Bold" charset="0"/>
                <a:cs typeface="Abadi MT Condensed Extra Bold" charset="0"/>
                <a:sym typeface="Oswald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Macintosh PowerPoint</Application>
  <PresentationFormat>On-screen Show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Abadi MT Condensed Extra Bold</vt:lpstr>
      <vt:lpstr>Oswald</vt:lpstr>
      <vt:lpstr>Average</vt:lpstr>
      <vt:lpstr>Arial</vt:lpstr>
      <vt:lpstr>Slate</vt:lpstr>
      <vt:lpstr>THOUGHT BUBBLE</vt:lpstr>
      <vt:lpstr>PowerPoint Presentation</vt:lpstr>
      <vt:lpstr>ASK QUESTIONS, SHARE STORIES, EXPAND YOUR BUBBLE</vt:lpstr>
      <vt:lpstr>PowerPoint Presentation</vt:lpstr>
      <vt:lpstr>STORYBOARD &amp; CONCEPT VIDEO</vt:lpstr>
    </vt:vector>
  </TitlesOfParts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THOUGHT BUBBLE</dc:title>
  <cp:lastModifiedBy>Po Ting Tsui</cp:lastModifiedBy>
  <cp:revision>1</cp:revision>
  <dcterms:modified xsi:type="dcterms:W3CDTF">2017-11-22T23:19:51Z</dcterms:modified>
</cp:coreProperties>
</file>