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 snapToObjects="1" showGuides="1">
      <p:cViewPr varScale="1">
        <p:scale>
          <a:sx n="135" d="100"/>
          <a:sy n="135" d="100"/>
        </p:scale>
        <p:origin x="32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might we Allow friends who merely hang out together to enter more substantial and meaningful conversation topics?</a:t>
            </a:r>
            <a:br>
              <a:rPr lang="en"/>
            </a:br>
            <a:endParaRPr lang="e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Encourage the formation of friendships across different identities in a school setting?</a:t>
            </a:r>
            <a:br>
              <a:rPr lang="en"/>
            </a:br>
            <a:endParaRPr lang="e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Addresses: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How might we create spaces for open conversations where people can ask questions without worrying about offending others, and without actually offending them?</a:t>
            </a:r>
            <a:br>
              <a:rPr lang="en"/>
            </a:br>
            <a:endParaRPr lang="en"/>
          </a:p>
          <a:p>
            <a:pPr lvl="0">
              <a:spcBef>
                <a:spcPts val="0"/>
              </a:spcBef>
              <a:buNone/>
            </a:pPr>
            <a:r>
              <a:rPr lang="en"/>
              <a:t>Core areas of our problem space: connecting people with different beliefs and perspectives, creating lines of honest and open communication between communities, generating empathy between individuals from different walks of life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Really amazing and deep questions from Bonnie’s side: “What was it like to tell your parents?”, “What made you change your mind about god?” “Are you Anti-catholic now? Do you believe in a higher power?”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7225"/>
            <a:ext cx="9488150" cy="61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EXPERIENCE PROTOTYPING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Point of Views | How Might We’s | Experience Prototypes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ctrTitle" idx="4294967295"/>
          </p:nvPr>
        </p:nvSpPr>
        <p:spPr>
          <a:xfrm>
            <a:off x="395425" y="781225"/>
            <a:ext cx="83532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 MIGHT WE</a:t>
            </a:r>
            <a:r>
              <a:rPr lang="en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. . .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957250" y="1496550"/>
            <a:ext cx="7216200" cy="25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Create spaces for</a:t>
            </a:r>
            <a:r>
              <a:rPr lang="en" sz="2400" b="1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 open</a:t>
            </a: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 conversations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where people can ask questions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without worrying</a:t>
            </a: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 about offending others,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and </a:t>
            </a:r>
            <a:r>
              <a:rPr lang="en" sz="2400" b="1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without actually</a:t>
            </a: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 offending them?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067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535375" y="1290150"/>
            <a:ext cx="5902200" cy="256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Encourage the formation of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friendships </a:t>
            </a:r>
            <a:r>
              <a:rPr lang="en" sz="2400" b="1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across different identities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in a school setting?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ctrTitle" idx="4294967295"/>
          </p:nvPr>
        </p:nvSpPr>
        <p:spPr>
          <a:xfrm>
            <a:off x="395425" y="781225"/>
            <a:ext cx="83532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 MIGHT WE</a:t>
            </a:r>
            <a:r>
              <a:rPr lang="en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. .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067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1279275" y="1801350"/>
            <a:ext cx="6369000" cy="154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Allow friends who merely hang out together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to enter more </a:t>
            </a:r>
            <a:r>
              <a:rPr lang="en" sz="2400" b="1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substantial</a:t>
            </a: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 and </a:t>
            </a:r>
            <a:r>
              <a:rPr lang="en" sz="2400" b="1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meaningful </a:t>
            </a: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conversation topics?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ctrTitle" idx="4294967295"/>
          </p:nvPr>
        </p:nvSpPr>
        <p:spPr>
          <a:xfrm>
            <a:off x="395425" y="781225"/>
            <a:ext cx="83532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 MIGHT WE</a:t>
            </a:r>
            <a:r>
              <a:rPr lang="en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. .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999999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PROTOTYPE |</a:t>
            </a: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 HIDDEN QUESTIONS</a:t>
            </a:r>
          </a:p>
        </p:txBody>
      </p:sp>
      <p:sp>
        <p:nvSpPr>
          <p:cNvPr id="187" name="Shape 187"/>
          <p:cNvSpPr/>
          <p:nvPr/>
        </p:nvSpPr>
        <p:spPr>
          <a:xfrm>
            <a:off x="0" y="3052725"/>
            <a:ext cx="9144000" cy="22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r="23675"/>
          <a:stretch/>
        </p:blipFill>
        <p:spPr>
          <a:xfrm>
            <a:off x="478300" y="1693050"/>
            <a:ext cx="3105023" cy="313125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605217" y="1834063"/>
            <a:ext cx="2849100" cy="28491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433775" y="825050"/>
            <a:ext cx="8322300" cy="72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Would recognizing that other people have the same questions and desire to talk about these topics encourage deeper discussion on serious issues?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820025" y="1666575"/>
            <a:ext cx="4935900" cy="318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The game generated a lot of interest, from players and from passerbys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Questions of varying seriousness piqued the participants’ interest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Participants already felt like they knew each other, game felt superfluous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Group was not interested in asking the deeper questions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999999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PROTOTYPE |</a:t>
            </a: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 MEAL BUDDY</a:t>
            </a:r>
          </a:p>
        </p:txBody>
      </p:sp>
      <p:sp>
        <p:nvSpPr>
          <p:cNvPr id="198" name="Shape 198"/>
          <p:cNvSpPr/>
          <p:nvPr/>
        </p:nvSpPr>
        <p:spPr>
          <a:xfrm>
            <a:off x="0" y="2829100"/>
            <a:ext cx="9144000" cy="24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l="10347" r="16269"/>
          <a:stretch/>
        </p:blipFill>
        <p:spPr>
          <a:xfrm>
            <a:off x="464924" y="1721150"/>
            <a:ext cx="2374084" cy="242620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560946" y="1838389"/>
            <a:ext cx="2155500" cy="21555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l="3088" t="19346" r="51012" b="19450"/>
          <a:stretch/>
        </p:blipFill>
        <p:spPr>
          <a:xfrm>
            <a:off x="1942884" y="3474367"/>
            <a:ext cx="1592912" cy="159293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2059275" y="3591034"/>
            <a:ext cx="1362900" cy="13629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3622925" y="1442600"/>
            <a:ext cx="5036100" cy="362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The sign/invitation attracted a participant within five minutes of it being posted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Bonnie met someone she never would have otherwise gotten to know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Though curiosity was piqued, other people seemed to consider the sign eccentric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Experience of sitting with sign was a bit embarrassing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433775" y="825050"/>
            <a:ext cx="8322300" cy="72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Would you sit with a stranger different from you over a meal, if you knew they were open to sitting with you?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999999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PROTOTYPE |</a:t>
            </a: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 FACEBOOK AMA</a:t>
            </a:r>
          </a:p>
        </p:txBody>
      </p:sp>
      <p:sp>
        <p:nvSpPr>
          <p:cNvPr id="211" name="Shape 211"/>
          <p:cNvSpPr/>
          <p:nvPr/>
        </p:nvSpPr>
        <p:spPr>
          <a:xfrm>
            <a:off x="0" y="3052725"/>
            <a:ext cx="9144000" cy="22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26200" y="1396850"/>
            <a:ext cx="3600900" cy="352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l="35310" r="18849" b="27399"/>
          <a:stretch/>
        </p:blipFill>
        <p:spPr>
          <a:xfrm>
            <a:off x="542701" y="1493882"/>
            <a:ext cx="3376877" cy="334258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680730" y="1582947"/>
            <a:ext cx="3098700" cy="30987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433775" y="825050"/>
            <a:ext cx="8322300" cy="72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Do anonymity and openness foster deeper conversations between friends?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4454825" y="1728850"/>
            <a:ext cx="4204200" cy="318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Gained deeper understanding of self and friendships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Were asked very deep questions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Questions were not consistently about taboo topics or identity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verage"/>
              <a:buChar char="●"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Uncomfortable power dynamics around anonymity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t="21844"/>
          <a:stretch/>
        </p:blipFill>
        <p:spPr>
          <a:xfrm>
            <a:off x="-22850" y="13250"/>
            <a:ext cx="9214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>
            <a:spLocks noGrp="1"/>
          </p:cNvSpPr>
          <p:nvPr>
            <p:ph type="ctrTitle"/>
          </p:nvPr>
        </p:nvSpPr>
        <p:spPr>
          <a:xfrm>
            <a:off x="2269650" y="1893375"/>
            <a:ext cx="4604700" cy="1021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2365463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624950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884425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06000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589275" y="295325"/>
            <a:ext cx="3535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TEAM MEMBERS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l="14107" r="13804"/>
          <a:stretch/>
        </p:blipFill>
        <p:spPr>
          <a:xfrm>
            <a:off x="233825" y="1370883"/>
            <a:ext cx="1878100" cy="260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l="21887" t="4881" r="23557" b="19435"/>
          <a:stretch/>
        </p:blipFill>
        <p:spPr>
          <a:xfrm>
            <a:off x="2480276" y="1370875"/>
            <a:ext cx="1878100" cy="26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5">
            <a:alphaModFix/>
          </a:blip>
          <a:srcRect l="42052" t="11582" b="8037"/>
          <a:stretch/>
        </p:blipFill>
        <p:spPr>
          <a:xfrm>
            <a:off x="4750601" y="1370875"/>
            <a:ext cx="1878101" cy="26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6">
            <a:alphaModFix/>
          </a:blip>
          <a:srcRect l="41107" t="26496" r="26574" b="6340"/>
          <a:stretch/>
        </p:blipFill>
        <p:spPr>
          <a:xfrm>
            <a:off x="6990951" y="1370725"/>
            <a:ext cx="1878100" cy="26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308325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Po Tsui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2589275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Bonnie Nortz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848750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Jenny Kim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7108225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Grace Hong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6125" y="-503550"/>
            <a:ext cx="9880550" cy="65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82200" y="-304600"/>
            <a:ext cx="8829300" cy="173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EDUCATING</a:t>
            </a:r>
            <a:r>
              <a:rPr lang="en" b="1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EMPATHY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6" y="2600650"/>
            <a:ext cx="3304849" cy="20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9550" y="2639560"/>
            <a:ext cx="3178725" cy="196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0375" y="1535688"/>
            <a:ext cx="3304855" cy="20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9575" y="1518404"/>
            <a:ext cx="3304849" cy="20391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Shape 90"/>
          <p:cNvCxnSpPr/>
          <p:nvPr/>
        </p:nvCxnSpPr>
        <p:spPr>
          <a:xfrm flipH="1">
            <a:off x="6674600" y="3055275"/>
            <a:ext cx="308400" cy="210300"/>
          </a:xfrm>
          <a:prstGeom prst="straightConnector1">
            <a:avLst/>
          </a:prstGeom>
          <a:noFill/>
          <a:ln w="228600" cap="flat" cmpd="sng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1" name="Shape 91"/>
          <p:cNvCxnSpPr/>
          <p:nvPr/>
        </p:nvCxnSpPr>
        <p:spPr>
          <a:xfrm flipH="1">
            <a:off x="2292275" y="2983425"/>
            <a:ext cx="308400" cy="210300"/>
          </a:xfrm>
          <a:prstGeom prst="straightConnector1">
            <a:avLst/>
          </a:prstGeom>
          <a:noFill/>
          <a:ln w="228600" cap="flat" cmpd="sng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" name="Shape 92"/>
          <p:cNvCxnSpPr/>
          <p:nvPr/>
        </p:nvCxnSpPr>
        <p:spPr>
          <a:xfrm rot="10800000">
            <a:off x="4462025" y="3053500"/>
            <a:ext cx="252300" cy="196200"/>
          </a:xfrm>
          <a:prstGeom prst="straightConnector1">
            <a:avLst/>
          </a:prstGeom>
          <a:noFill/>
          <a:ln w="228600" cap="flat" cmpd="sng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7225"/>
            <a:ext cx="9488150" cy="61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71250" y="98100"/>
            <a:ext cx="7801500" cy="870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INITIAL POV</a:t>
            </a:r>
          </a:p>
        </p:txBody>
      </p:sp>
      <p:sp>
        <p:nvSpPr>
          <p:cNvPr id="99" name="Shape 99"/>
          <p:cNvSpPr/>
          <p:nvPr/>
        </p:nvSpPr>
        <p:spPr>
          <a:xfrm>
            <a:off x="-869525" y="1285875"/>
            <a:ext cx="10013400" cy="3276600"/>
          </a:xfrm>
          <a:prstGeom prst="parallelogram">
            <a:avLst>
              <a:gd name="adj" fmla="val 25000"/>
            </a:avLst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535250" y="1611950"/>
            <a:ext cx="7801500" cy="275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000" b="1">
                <a:solidFill>
                  <a:srgbClr val="1A1A1A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We met … </a:t>
            </a:r>
            <a:r>
              <a:rPr lang="en" sz="2000">
                <a:solidFill>
                  <a:srgbClr val="1A1A1A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Sandy, mother, soccer coach, and Intuit employee</a:t>
            </a:r>
          </a:p>
          <a:p>
            <a:pPr lvl="0" algn="l" rtl="0">
              <a:spcBef>
                <a:spcPts val="0"/>
              </a:spcBef>
              <a:buNone/>
            </a:pPr>
            <a:endParaRPr sz="2000" b="1">
              <a:solidFill>
                <a:srgbClr val="1A1A1A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2000" b="1">
                <a:solidFill>
                  <a:srgbClr val="1A1A1A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We were amazed to realize …</a:t>
            </a:r>
            <a:r>
              <a:rPr lang="en" sz="2000">
                <a:solidFill>
                  <a:srgbClr val="1A1A1A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her love for her daughter inspired her to become a soccer coach, despite never having played soccer before. </a:t>
            </a:r>
          </a:p>
          <a:p>
            <a:pPr lvl="0" algn="l" rtl="0">
              <a:spcBef>
                <a:spcPts val="0"/>
              </a:spcBef>
              <a:buNone/>
            </a:pPr>
            <a:endParaRPr sz="2000" b="1">
              <a:solidFill>
                <a:srgbClr val="1A1A1A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2000" b="1">
                <a:solidFill>
                  <a:srgbClr val="1A1A1A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 would be game changing to …</a:t>
            </a:r>
            <a:r>
              <a:rPr lang="en" sz="2000">
                <a:solidFill>
                  <a:srgbClr val="1A1A1A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leverage the emotional and interpersonal connections we have with others to inspire us to venture outside our comfort zone and learn new things.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273500" y="1017725"/>
            <a:ext cx="7854900" cy="301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311700" y="368825"/>
            <a:ext cx="4201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Additional Needfinding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l="17889" t="126" r="27468" b="44685"/>
          <a:stretch/>
        </p:blipFill>
        <p:spPr>
          <a:xfrm>
            <a:off x="682725" y="1282850"/>
            <a:ext cx="2237851" cy="337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l="22001" t="13111" r="46322" b="20025"/>
          <a:stretch/>
        </p:blipFill>
        <p:spPr>
          <a:xfrm>
            <a:off x="5936527" y="1282850"/>
            <a:ext cx="2132283" cy="337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l="25216" t="10106" r="16775" b="24263"/>
          <a:stretch/>
        </p:blipFill>
        <p:spPr>
          <a:xfrm>
            <a:off x="3300675" y="1282850"/>
            <a:ext cx="2237851" cy="337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682725" y="4107850"/>
            <a:ext cx="2132400" cy="4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3300675" y="4107850"/>
            <a:ext cx="2132400" cy="4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5918625" y="4107850"/>
            <a:ext cx="2132400" cy="4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908500" y="4122550"/>
            <a:ext cx="2102400" cy="37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CHRISTIAN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468075" y="4122550"/>
            <a:ext cx="2102400" cy="37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HAN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103850" y="4122550"/>
            <a:ext cx="2102400" cy="37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KATIE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362810" y="248425"/>
            <a:ext cx="6864600" cy="415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r="7552" b="23687"/>
          <a:stretch/>
        </p:blipFill>
        <p:spPr>
          <a:xfrm>
            <a:off x="1007325" y="572950"/>
            <a:ext cx="6864833" cy="424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48475" y="1513625"/>
            <a:ext cx="8268900" cy="30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We were amazed</a:t>
            </a:r>
            <a:r>
              <a:rPr lang="en" sz="2000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to find he used to use the N word in middle school but was eventually corrected by an African American friend, and now he still feels regret for being culturally insensitive.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 would be game-changing</a:t>
            </a:r>
            <a:r>
              <a:rPr lang="en" sz="2000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to have a safe space for teens to ask questions and be educated about taboo topics that may otherwise not be addressed on a day-to-day basis.</a:t>
            </a:r>
            <a:br>
              <a:rPr lang="en" sz="2000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endParaRPr lang="en" sz="2000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0" y="4256725"/>
            <a:ext cx="9144000" cy="8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311700" y="368825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WE MET</a:t>
            </a:r>
            <a:r>
              <a:rPr lang="en" sz="3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 | </a:t>
            </a: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CHRISTIAN</a:t>
            </a:r>
          </a:p>
        </p:txBody>
      </p:sp>
      <p:sp>
        <p:nvSpPr>
          <p:cNvPr id="132" name="Shape 132"/>
          <p:cNvSpPr/>
          <p:nvPr/>
        </p:nvSpPr>
        <p:spPr>
          <a:xfrm>
            <a:off x="0" y="4256725"/>
            <a:ext cx="4582800" cy="872100"/>
          </a:xfrm>
          <a:prstGeom prst="rect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0" y="4256725"/>
            <a:ext cx="2256300" cy="872100"/>
          </a:xfrm>
          <a:prstGeom prst="rect">
            <a:avLst/>
          </a:prstGeom>
          <a:solidFill>
            <a:srgbClr val="D5FF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6887700" y="4256725"/>
            <a:ext cx="2256300" cy="872100"/>
          </a:xfrm>
          <a:prstGeom prst="rect">
            <a:avLst/>
          </a:prstGeom>
          <a:solidFill>
            <a:srgbClr val="35E2B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282075" y="925000"/>
            <a:ext cx="8184900" cy="7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Junior at LACES, a high school in inner-city 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513625"/>
            <a:ext cx="8184900" cy="30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We were amazed</a:t>
            </a:r>
            <a:r>
              <a:rPr lang="en" sz="2000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to learn he smokes to hang out with his international friends as part of mainland Chinese culture, but is negatively judged for this by some of his American counterparts.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 would be game-changing</a:t>
            </a:r>
            <a:r>
              <a:rPr lang="en" sz="2000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to communicate the cultural differences that explain his behavior to people who don’t understand.</a:t>
            </a:r>
          </a:p>
        </p:txBody>
      </p:sp>
      <p:sp>
        <p:nvSpPr>
          <p:cNvPr id="142" name="Shape 142"/>
          <p:cNvSpPr/>
          <p:nvPr/>
        </p:nvSpPr>
        <p:spPr>
          <a:xfrm>
            <a:off x="0" y="4256725"/>
            <a:ext cx="9144000" cy="8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311700" y="368825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WE MET</a:t>
            </a:r>
            <a:r>
              <a:rPr lang="en" sz="3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 | </a:t>
            </a: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HAN</a:t>
            </a:r>
          </a:p>
        </p:txBody>
      </p:sp>
      <p:sp>
        <p:nvSpPr>
          <p:cNvPr id="144" name="Shape 144"/>
          <p:cNvSpPr/>
          <p:nvPr/>
        </p:nvSpPr>
        <p:spPr>
          <a:xfrm>
            <a:off x="0" y="4256725"/>
            <a:ext cx="4582800" cy="872100"/>
          </a:xfrm>
          <a:prstGeom prst="rect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0" y="4256725"/>
            <a:ext cx="2256300" cy="872100"/>
          </a:xfrm>
          <a:prstGeom prst="rect">
            <a:avLst/>
          </a:prstGeom>
          <a:solidFill>
            <a:srgbClr val="D5FF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887700" y="4256725"/>
            <a:ext cx="2256300" cy="872100"/>
          </a:xfrm>
          <a:prstGeom prst="rect">
            <a:avLst/>
          </a:prstGeom>
          <a:solidFill>
            <a:srgbClr val="35E2B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282075" y="925000"/>
            <a:ext cx="8184900" cy="7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International freshman studying at Stony Brook University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06425" y="1513625"/>
            <a:ext cx="7904400" cy="30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We were amazed </a:t>
            </a:r>
            <a:r>
              <a:rPr lang="en" sz="2000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 learn that she didn’t have a clear idea of what her friends believed or their worldviews despite feeling very close to them.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 would be game-changing</a:t>
            </a:r>
            <a:r>
              <a:rPr lang="en" sz="2000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to make this a natural thing to know about your friends.</a:t>
            </a:r>
          </a:p>
        </p:txBody>
      </p:sp>
      <p:sp>
        <p:nvSpPr>
          <p:cNvPr id="154" name="Shape 154"/>
          <p:cNvSpPr/>
          <p:nvPr/>
        </p:nvSpPr>
        <p:spPr>
          <a:xfrm>
            <a:off x="0" y="4256725"/>
            <a:ext cx="9144000" cy="8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311700" y="368825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WE MET </a:t>
            </a:r>
            <a:r>
              <a:rPr lang="en" sz="3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| </a:t>
            </a: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KATIE</a:t>
            </a:r>
          </a:p>
        </p:txBody>
      </p:sp>
      <p:sp>
        <p:nvSpPr>
          <p:cNvPr id="156" name="Shape 156"/>
          <p:cNvSpPr/>
          <p:nvPr/>
        </p:nvSpPr>
        <p:spPr>
          <a:xfrm>
            <a:off x="0" y="4256725"/>
            <a:ext cx="4582800" cy="872100"/>
          </a:xfrm>
          <a:prstGeom prst="rect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0" y="4256725"/>
            <a:ext cx="2256300" cy="872100"/>
          </a:xfrm>
          <a:prstGeom prst="rect">
            <a:avLst/>
          </a:prstGeom>
          <a:solidFill>
            <a:srgbClr val="D5FF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6887700" y="4256725"/>
            <a:ext cx="2256300" cy="872100"/>
          </a:xfrm>
          <a:prstGeom prst="rect">
            <a:avLst/>
          </a:prstGeom>
          <a:solidFill>
            <a:srgbClr val="35E2B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282075" y="925000"/>
            <a:ext cx="8184900" cy="7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A Catholic Freshman from SoCal on the Stanford Swimming Team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Macintosh PowerPoint</Application>
  <PresentationFormat>On-screen Show (16:9)</PresentationFormat>
  <Paragraphs>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Average</vt:lpstr>
      <vt:lpstr>Oswald</vt:lpstr>
      <vt:lpstr>Abadi MT Condensed Extra Bold</vt:lpstr>
      <vt:lpstr>Slate</vt:lpstr>
      <vt:lpstr>EXPERIENCE PROTOTYPING</vt:lpstr>
      <vt:lpstr>PowerPoint Presentation</vt:lpstr>
      <vt:lpstr>EDUCATING EMPATHY</vt:lpstr>
      <vt:lpstr>INITIAL POV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MIGHT WE . . .</vt:lpstr>
      <vt:lpstr>HOW MIGHT WE . . .</vt:lpstr>
      <vt:lpstr>HOW MIGHT WE . . .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PROTOTYPING</dc:title>
  <cp:lastModifiedBy>Po Ting Tsui</cp:lastModifiedBy>
  <cp:revision>1</cp:revision>
  <dcterms:modified xsi:type="dcterms:W3CDTF">2017-11-22T23:16:43Z</dcterms:modified>
</cp:coreProperties>
</file>