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</p:sldIdLst>
  <p:sldSz cy="5143500" cx="9144000"/>
  <p:notesSz cx="6858000" cy="9144000"/>
  <p:embeddedFontLst>
    <p:embeddedFont>
      <p:font typeface="Montserrat"/>
      <p:regular r:id="rId39"/>
      <p:bold r:id="rId40"/>
      <p:italic r:id="rId41"/>
      <p:boldItalic r:id="rId42"/>
    </p:embeddedFont>
    <p:embeddedFont>
      <p:font typeface="Didact Gothic"/>
      <p:regular r:id="rId4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Montserrat-bold.fntdata"/><Relationship Id="rId20" Type="http://schemas.openxmlformats.org/officeDocument/2006/relationships/slide" Target="slides/slide16.xml"/><Relationship Id="rId42" Type="http://schemas.openxmlformats.org/officeDocument/2006/relationships/font" Target="fonts/Montserrat-boldItalic.fntdata"/><Relationship Id="rId41" Type="http://schemas.openxmlformats.org/officeDocument/2006/relationships/font" Target="fonts/Montserrat-italic.fntdata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43" Type="http://schemas.openxmlformats.org/officeDocument/2006/relationships/font" Target="fonts/DidactGothic-regular.fntdata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slide" Target="slides/slide29.xml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35" Type="http://schemas.openxmlformats.org/officeDocument/2006/relationships/slide" Target="slides/slide31.xml"/><Relationship Id="rId12" Type="http://schemas.openxmlformats.org/officeDocument/2006/relationships/slide" Target="slides/slide8.xml"/><Relationship Id="rId34" Type="http://schemas.openxmlformats.org/officeDocument/2006/relationships/slide" Target="slides/slide30.xml"/><Relationship Id="rId15" Type="http://schemas.openxmlformats.org/officeDocument/2006/relationships/slide" Target="slides/slide11.xml"/><Relationship Id="rId37" Type="http://schemas.openxmlformats.org/officeDocument/2006/relationships/slide" Target="slides/slide33.xml"/><Relationship Id="rId14" Type="http://schemas.openxmlformats.org/officeDocument/2006/relationships/slide" Target="slides/slide10.xml"/><Relationship Id="rId36" Type="http://schemas.openxmlformats.org/officeDocument/2006/relationships/slide" Target="slides/slide32.xml"/><Relationship Id="rId17" Type="http://schemas.openxmlformats.org/officeDocument/2006/relationships/slide" Target="slides/slide13.xml"/><Relationship Id="rId39" Type="http://schemas.openxmlformats.org/officeDocument/2006/relationships/font" Target="fonts/Montserrat-regular.fntdata"/><Relationship Id="rId16" Type="http://schemas.openxmlformats.org/officeDocument/2006/relationships/slide" Target="slides/slide12.xml"/><Relationship Id="rId38" Type="http://schemas.openxmlformats.org/officeDocument/2006/relationships/slide" Target="slides/slide34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100"/>
              <a:buChar char="●"/>
              <a:defRPr sz="1100"/>
            </a:lvl1pPr>
            <a:lvl2pPr lvl="1">
              <a:spcBef>
                <a:spcPts val="0"/>
              </a:spcBef>
              <a:buSzPts val="1100"/>
              <a:buChar char="○"/>
              <a:defRPr sz="1100"/>
            </a:lvl2pPr>
            <a:lvl3pPr lvl="2">
              <a:spcBef>
                <a:spcPts val="0"/>
              </a:spcBef>
              <a:buSzPts val="1100"/>
              <a:buChar char="■"/>
              <a:defRPr sz="1100"/>
            </a:lvl3pPr>
            <a:lvl4pPr lvl="3">
              <a:spcBef>
                <a:spcPts val="0"/>
              </a:spcBef>
              <a:buSzPts val="1100"/>
              <a:buChar char="●"/>
              <a:defRPr sz="1100"/>
            </a:lvl4pPr>
            <a:lvl5pPr lvl="4">
              <a:spcBef>
                <a:spcPts val="0"/>
              </a:spcBef>
              <a:buSzPts val="1100"/>
              <a:buChar char="○"/>
              <a:defRPr sz="1100"/>
            </a:lvl5pPr>
            <a:lvl6pPr lvl="5">
              <a:spcBef>
                <a:spcPts val="0"/>
              </a:spcBef>
              <a:buSzPts val="1100"/>
              <a:buChar char="■"/>
              <a:defRPr sz="1100"/>
            </a:lvl6pPr>
            <a:lvl7pPr lvl="6">
              <a:spcBef>
                <a:spcPts val="0"/>
              </a:spcBef>
              <a:buSzPts val="1100"/>
              <a:buChar char="●"/>
              <a:defRPr sz="1100"/>
            </a:lvl7pPr>
            <a:lvl8pPr lvl="7">
              <a:spcBef>
                <a:spcPts val="0"/>
              </a:spcBef>
              <a:buSzPts val="1100"/>
              <a:buChar char="○"/>
              <a:defRPr sz="1100"/>
            </a:lvl8pPr>
            <a:lvl9pPr lvl="8">
              <a:spcBef>
                <a:spcPts val="0"/>
              </a:spcBef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Shape 13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underliend == changed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Shape 15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Selected INterface and rational</a:t>
            </a:r>
            <a:br>
              <a:rPr lang="en"/>
            </a:br>
            <a:r>
              <a:rPr lang="en"/>
              <a:t>Low-fi prototype structure (1 slide – mainly images)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Shape 15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Selected INterface and rational</a:t>
            </a:r>
            <a:br>
              <a:rPr lang="en"/>
            </a:br>
            <a:r>
              <a:rPr lang="en"/>
              <a:t>Low-fi prototype structure (1 slide – mainly images)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Shape 16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Selected INterface and rational</a:t>
            </a:r>
            <a:br>
              <a:rPr lang="en"/>
            </a:br>
            <a:r>
              <a:rPr lang="en"/>
              <a:t>Low-fi prototype structure (1 slide – mainly images)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Shape 17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Selected INterface and rational</a:t>
            </a:r>
            <a:br>
              <a:rPr lang="en"/>
            </a:br>
            <a:r>
              <a:rPr lang="en"/>
              <a:t>Low-fi prototype structure (1 slide – mainly images)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Shape 18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Selected INterface and rational</a:t>
            </a:r>
            <a:br>
              <a:rPr lang="en"/>
            </a:br>
            <a:r>
              <a:rPr lang="en"/>
              <a:t>Low-fi prototype structure (1 slide – mainly images)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Shape 18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Selected INterface and rational</a:t>
            </a:r>
            <a:br>
              <a:rPr lang="en"/>
            </a:br>
            <a:r>
              <a:rPr lang="en"/>
              <a:t>Low-fi prototype structure (1 slide – mainly images)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Shape 19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Selected INterface and rational</a:t>
            </a:r>
            <a:br>
              <a:rPr lang="en"/>
            </a:br>
            <a:r>
              <a:rPr lang="en"/>
              <a:t>Low-fi prototype structure (1 slide – mainly images)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Shape 20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Selected INterface and rational</a:t>
            </a:r>
            <a:br>
              <a:rPr lang="en"/>
            </a:br>
            <a:r>
              <a:rPr lang="en"/>
              <a:t>Low-fi prototype structure (1 slide – mainly images)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Shape 21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Selected INterface and rational</a:t>
            </a:r>
            <a:br>
              <a:rPr lang="en"/>
            </a:br>
            <a:r>
              <a:rPr lang="en"/>
              <a:t>Low-fi prototype structure (1 slide – mainly images)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Shape 22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Selected INterface and rational</a:t>
            </a:r>
            <a:br>
              <a:rPr lang="en"/>
            </a:br>
            <a:r>
              <a:rPr lang="en"/>
              <a:t>Low-fi prototype structure (1 slide – mainly images)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Shape 22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Selected INterface and rational</a:t>
            </a:r>
            <a:br>
              <a:rPr lang="en"/>
            </a:br>
            <a:r>
              <a:rPr lang="en"/>
              <a:t>Low-fi prototype structure (1 slide – mainly images)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Shape 23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Selected INterface and rational</a:t>
            </a:r>
            <a:br>
              <a:rPr lang="en"/>
            </a:br>
            <a:r>
              <a:rPr lang="en"/>
              <a:t>Low-fi prototype structure (1 slide – mainly images)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Shape 24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Selected INterface and rational</a:t>
            </a:r>
            <a:br>
              <a:rPr lang="en"/>
            </a:br>
            <a:r>
              <a:rPr lang="en"/>
              <a:t>Low-fi prototype structure (1 slide – mainly images)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Shape 24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Selected INterface and rational</a:t>
            </a:r>
            <a:br>
              <a:rPr lang="en"/>
            </a:br>
            <a:r>
              <a:rPr lang="en"/>
              <a:t>Low-fi prototype structure (1 slide – mainly images)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Shape 25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Selected INterface and rational</a:t>
            </a:r>
            <a:br>
              <a:rPr lang="en"/>
            </a:br>
            <a:r>
              <a:rPr lang="en"/>
              <a:t>Low-fi prototype structure (1 slide – mainly images)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Shape 26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Selected INterface and rational</a:t>
            </a:r>
            <a:br>
              <a:rPr lang="en"/>
            </a:br>
            <a:r>
              <a:rPr lang="en"/>
              <a:t>Low-fi prototype structure (1 slide – mainly images)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Shape 27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Selected INterface and rational</a:t>
            </a:r>
            <a:br>
              <a:rPr lang="en"/>
            </a:br>
            <a:r>
              <a:rPr lang="en"/>
              <a:t>Low-fi prototype structure (1 slide – mainly images)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Shape 28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Selected INterface and rational</a:t>
            </a:r>
            <a:br>
              <a:rPr lang="en"/>
            </a:br>
            <a:r>
              <a:rPr lang="en"/>
              <a:t>Low-fi prototype structure (1 slide – mainly images)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Shape 29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Selected INterface and rational</a:t>
            </a:r>
            <a:br>
              <a:rPr lang="en"/>
            </a:br>
            <a:r>
              <a:rPr lang="en"/>
              <a:t>Low-fi prototype structure (1 slide – mainly images)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Selected INterface and rational</a:t>
            </a:r>
            <a:br>
              <a:rPr lang="en"/>
            </a:br>
            <a:r>
              <a:rPr lang="en"/>
              <a:t>Low-fi prototype structure (1 slide – mainly images)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Shape 30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Shape 30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Shape 31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Selected INterface and rational</a:t>
            </a:r>
            <a:br>
              <a:rPr lang="en"/>
            </a:br>
            <a:r>
              <a:rPr lang="en"/>
              <a:t>Low-fi prototype structure (1 slide – mainly images)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Shape 31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Selected INterface and rational</a:t>
            </a:r>
            <a:br>
              <a:rPr lang="en"/>
            </a:br>
            <a:r>
              <a:rPr lang="en"/>
              <a:t>Low-fi prototype structure (1 slide – mainly images)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Shape 32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Selected INterface and rational</a:t>
            </a:r>
            <a:br>
              <a:rPr lang="en"/>
            </a:br>
            <a:r>
              <a:rPr lang="en"/>
              <a:t>Low-fi prototype structure (1 slide – mainly images)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ts val="5200"/>
              <a:buNone/>
              <a:defRPr sz="5200"/>
            </a:lvl1pPr>
            <a:lvl2pPr lvl="1" algn="ctr">
              <a:spcBef>
                <a:spcPts val="0"/>
              </a:spcBef>
              <a:buSzPts val="5200"/>
              <a:buNone/>
              <a:defRPr sz="5200"/>
            </a:lvl2pPr>
            <a:lvl3pPr lvl="2" algn="ctr">
              <a:spcBef>
                <a:spcPts val="0"/>
              </a:spcBef>
              <a:buSzPts val="5200"/>
              <a:buNone/>
              <a:defRPr sz="5200"/>
            </a:lvl3pPr>
            <a:lvl4pPr lvl="3" algn="ctr">
              <a:spcBef>
                <a:spcPts val="0"/>
              </a:spcBef>
              <a:buSzPts val="5200"/>
              <a:buNone/>
              <a:defRPr sz="5200"/>
            </a:lvl4pPr>
            <a:lvl5pPr lvl="4" algn="ctr">
              <a:spcBef>
                <a:spcPts val="0"/>
              </a:spcBef>
              <a:buSzPts val="5200"/>
              <a:buNone/>
              <a:defRPr sz="5200"/>
            </a:lvl5pPr>
            <a:lvl6pPr lvl="5" algn="ctr">
              <a:spcBef>
                <a:spcPts val="0"/>
              </a:spcBef>
              <a:buSzPts val="5200"/>
              <a:buNone/>
              <a:defRPr sz="5200"/>
            </a:lvl6pPr>
            <a:lvl7pPr lvl="6" algn="ctr">
              <a:spcBef>
                <a:spcPts val="0"/>
              </a:spcBef>
              <a:buSzPts val="5200"/>
              <a:buNone/>
              <a:defRPr sz="5200"/>
            </a:lvl7pPr>
            <a:lvl8pPr lvl="7" algn="ctr">
              <a:spcBef>
                <a:spcPts val="0"/>
              </a:spcBef>
              <a:buSzPts val="5200"/>
              <a:buNone/>
              <a:defRPr sz="5200"/>
            </a:lvl8pPr>
            <a:lvl9pPr lvl="8" algn="ctr">
              <a:spcBef>
                <a:spcPts val="0"/>
              </a:spcBef>
              <a:buSzPts val="5200"/>
              <a:buNone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ts val="12000"/>
              <a:buNone/>
              <a:defRPr sz="12000"/>
            </a:lvl1pPr>
            <a:lvl2pPr lvl="1" algn="ctr">
              <a:spcBef>
                <a:spcPts val="0"/>
              </a:spcBef>
              <a:buSzPts val="12000"/>
              <a:buNone/>
              <a:defRPr sz="12000"/>
            </a:lvl2pPr>
            <a:lvl3pPr lvl="2" algn="ctr">
              <a:spcBef>
                <a:spcPts val="0"/>
              </a:spcBef>
              <a:buSzPts val="12000"/>
              <a:buNone/>
              <a:defRPr sz="12000"/>
            </a:lvl3pPr>
            <a:lvl4pPr lvl="3" algn="ctr">
              <a:spcBef>
                <a:spcPts val="0"/>
              </a:spcBef>
              <a:buSzPts val="12000"/>
              <a:buNone/>
              <a:defRPr sz="12000"/>
            </a:lvl4pPr>
            <a:lvl5pPr lvl="4" algn="ctr">
              <a:spcBef>
                <a:spcPts val="0"/>
              </a:spcBef>
              <a:buSzPts val="12000"/>
              <a:buNone/>
              <a:defRPr sz="12000"/>
            </a:lvl5pPr>
            <a:lvl6pPr lvl="5" algn="ctr">
              <a:spcBef>
                <a:spcPts val="0"/>
              </a:spcBef>
              <a:buSzPts val="12000"/>
              <a:buNone/>
              <a:defRPr sz="12000"/>
            </a:lvl6pPr>
            <a:lvl7pPr lvl="6" algn="ctr">
              <a:spcBef>
                <a:spcPts val="0"/>
              </a:spcBef>
              <a:buSzPts val="12000"/>
              <a:buNone/>
              <a:defRPr sz="12000"/>
            </a:lvl7pPr>
            <a:lvl8pPr lvl="7" algn="ctr">
              <a:spcBef>
                <a:spcPts val="0"/>
              </a:spcBef>
              <a:buSzPts val="12000"/>
              <a:buNone/>
              <a:defRPr sz="12000"/>
            </a:lvl8pPr>
            <a:lvl9pPr lvl="8" algn="ctr">
              <a:spcBef>
                <a:spcPts val="0"/>
              </a:spcBef>
              <a:buSzPts val="12000"/>
              <a:buNone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spcBef>
                <a:spcPts val="0"/>
              </a:spcBef>
              <a:buSzPts val="1800"/>
              <a:buChar char="●"/>
              <a:defRPr/>
            </a:lvl1pPr>
            <a:lvl2pPr lvl="1" algn="ctr">
              <a:spcBef>
                <a:spcPts val="0"/>
              </a:spcBef>
              <a:buSzPts val="1400"/>
              <a:buChar char="○"/>
              <a:defRPr/>
            </a:lvl2pPr>
            <a:lvl3pPr lvl="2" algn="ctr">
              <a:spcBef>
                <a:spcPts val="0"/>
              </a:spcBef>
              <a:buSzPts val="1400"/>
              <a:buChar char="■"/>
              <a:defRPr/>
            </a:lvl3pPr>
            <a:lvl4pPr lvl="3" algn="ctr">
              <a:spcBef>
                <a:spcPts val="0"/>
              </a:spcBef>
              <a:buSzPts val="1400"/>
              <a:buChar char="●"/>
              <a:defRPr/>
            </a:lvl4pPr>
            <a:lvl5pPr lvl="4" algn="ctr">
              <a:spcBef>
                <a:spcPts val="0"/>
              </a:spcBef>
              <a:buSzPts val="1400"/>
              <a:buChar char="○"/>
              <a:defRPr/>
            </a:lvl5pPr>
            <a:lvl6pPr lvl="5" algn="ctr">
              <a:spcBef>
                <a:spcPts val="0"/>
              </a:spcBef>
              <a:buSzPts val="1400"/>
              <a:buChar char="■"/>
              <a:defRPr/>
            </a:lvl6pPr>
            <a:lvl7pPr lvl="6" algn="ctr">
              <a:spcBef>
                <a:spcPts val="0"/>
              </a:spcBef>
              <a:buSzPts val="1400"/>
              <a:buChar char="●"/>
              <a:defRPr/>
            </a:lvl7pPr>
            <a:lvl8pPr lvl="7" algn="ctr">
              <a:spcBef>
                <a:spcPts val="0"/>
              </a:spcBef>
              <a:buSzPts val="1400"/>
              <a:buChar char="○"/>
              <a:defRPr/>
            </a:lvl8pPr>
            <a:lvl9pPr lvl="8" algn="ctr">
              <a:spcBef>
                <a:spcPts val="0"/>
              </a:spcBef>
              <a:buSzPts val="1400"/>
              <a:buChar char="■"/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algn="ctr">
              <a:spcBef>
                <a:spcPts val="0"/>
              </a:spcBef>
              <a:buSzPts val="3600"/>
              <a:buNone/>
              <a:defRPr sz="3600"/>
            </a:lvl1pPr>
            <a:lvl2pPr lvl="1" algn="ctr">
              <a:spcBef>
                <a:spcPts val="0"/>
              </a:spcBef>
              <a:buSzPts val="3600"/>
              <a:buNone/>
              <a:defRPr sz="3600"/>
            </a:lvl2pPr>
            <a:lvl3pPr lvl="2" algn="ctr">
              <a:spcBef>
                <a:spcPts val="0"/>
              </a:spcBef>
              <a:buSzPts val="3600"/>
              <a:buNone/>
              <a:defRPr sz="3600"/>
            </a:lvl3pPr>
            <a:lvl4pPr lvl="3" algn="ctr">
              <a:spcBef>
                <a:spcPts val="0"/>
              </a:spcBef>
              <a:buSzPts val="3600"/>
              <a:buNone/>
              <a:defRPr sz="3600"/>
            </a:lvl4pPr>
            <a:lvl5pPr lvl="4" algn="ctr">
              <a:spcBef>
                <a:spcPts val="0"/>
              </a:spcBef>
              <a:buSzPts val="3600"/>
              <a:buNone/>
              <a:defRPr sz="3600"/>
            </a:lvl5pPr>
            <a:lvl6pPr lvl="5" algn="ctr">
              <a:spcBef>
                <a:spcPts val="0"/>
              </a:spcBef>
              <a:buSzPts val="3600"/>
              <a:buNone/>
              <a:defRPr sz="3600"/>
            </a:lvl6pPr>
            <a:lvl7pPr lvl="6" algn="ctr">
              <a:spcBef>
                <a:spcPts val="0"/>
              </a:spcBef>
              <a:buSzPts val="3600"/>
              <a:buNone/>
              <a:defRPr sz="3600"/>
            </a:lvl7pPr>
            <a:lvl8pPr lvl="7" algn="ctr">
              <a:spcBef>
                <a:spcPts val="0"/>
              </a:spcBef>
              <a:buSzPts val="3600"/>
              <a:buNone/>
              <a:defRPr sz="3600"/>
            </a:lvl8pPr>
            <a:lvl9pPr lvl="8" algn="ctr">
              <a:spcBef>
                <a:spcPts val="0"/>
              </a:spcBef>
              <a:buSzPts val="3600"/>
              <a:buNone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2800"/>
              <a:buNone/>
              <a:defRPr/>
            </a:lvl1pPr>
            <a:lvl2pPr lvl="1">
              <a:spcBef>
                <a:spcPts val="0"/>
              </a:spcBef>
              <a:buSzPts val="2800"/>
              <a:buNone/>
              <a:defRPr/>
            </a:lvl2pPr>
            <a:lvl3pPr lvl="2">
              <a:spcBef>
                <a:spcPts val="0"/>
              </a:spcBef>
              <a:buSzPts val="2800"/>
              <a:buNone/>
              <a:defRPr/>
            </a:lvl3pPr>
            <a:lvl4pPr lvl="3">
              <a:spcBef>
                <a:spcPts val="0"/>
              </a:spcBef>
              <a:buSzPts val="2800"/>
              <a:buNone/>
              <a:defRPr/>
            </a:lvl4pPr>
            <a:lvl5pPr lvl="4">
              <a:spcBef>
                <a:spcPts val="0"/>
              </a:spcBef>
              <a:buSzPts val="2800"/>
              <a:buNone/>
              <a:defRPr/>
            </a:lvl5pPr>
            <a:lvl6pPr lvl="5">
              <a:spcBef>
                <a:spcPts val="0"/>
              </a:spcBef>
              <a:buSzPts val="2800"/>
              <a:buNone/>
              <a:defRPr/>
            </a:lvl6pPr>
            <a:lvl7pPr lvl="6">
              <a:spcBef>
                <a:spcPts val="0"/>
              </a:spcBef>
              <a:buSzPts val="2800"/>
              <a:buNone/>
              <a:defRPr/>
            </a:lvl7pPr>
            <a:lvl8pPr lvl="7">
              <a:spcBef>
                <a:spcPts val="0"/>
              </a:spcBef>
              <a:buSzPts val="2800"/>
              <a:buNone/>
              <a:defRPr/>
            </a:lvl8pPr>
            <a:lvl9pPr lvl="8">
              <a:spcBef>
                <a:spcPts val="0"/>
              </a:spcBef>
              <a:buSzPts val="2800"/>
              <a:buNone/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800"/>
              <a:buChar char="●"/>
              <a:defRPr/>
            </a:lvl1pPr>
            <a:lvl2pPr lvl="1">
              <a:spcBef>
                <a:spcPts val="0"/>
              </a:spcBef>
              <a:buSzPts val="1400"/>
              <a:buChar char="○"/>
              <a:defRPr/>
            </a:lvl2pPr>
            <a:lvl3pPr lvl="2">
              <a:spcBef>
                <a:spcPts val="0"/>
              </a:spcBef>
              <a:buSzPts val="1400"/>
              <a:buChar char="■"/>
              <a:defRPr/>
            </a:lvl3pPr>
            <a:lvl4pPr lvl="3">
              <a:spcBef>
                <a:spcPts val="0"/>
              </a:spcBef>
              <a:buSzPts val="1400"/>
              <a:buChar char="●"/>
              <a:defRPr/>
            </a:lvl4pPr>
            <a:lvl5pPr lvl="4">
              <a:spcBef>
                <a:spcPts val="0"/>
              </a:spcBef>
              <a:buSzPts val="1400"/>
              <a:buChar char="○"/>
              <a:defRPr/>
            </a:lvl5pPr>
            <a:lvl6pPr lvl="5">
              <a:spcBef>
                <a:spcPts val="0"/>
              </a:spcBef>
              <a:buSzPts val="1400"/>
              <a:buChar char="■"/>
              <a:defRPr/>
            </a:lvl6pPr>
            <a:lvl7pPr lvl="6">
              <a:spcBef>
                <a:spcPts val="0"/>
              </a:spcBef>
              <a:buSzPts val="1400"/>
              <a:buChar char="●"/>
              <a:defRPr/>
            </a:lvl7pPr>
            <a:lvl8pPr lvl="7">
              <a:spcBef>
                <a:spcPts val="0"/>
              </a:spcBef>
              <a:buSzPts val="1400"/>
              <a:buChar char="○"/>
              <a:defRPr/>
            </a:lvl8pPr>
            <a:lvl9pPr lvl="8">
              <a:spcBef>
                <a:spcPts val="0"/>
              </a:spcBef>
              <a:buSzPts val="1400"/>
              <a:buChar char="■"/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2800"/>
              <a:buNone/>
              <a:defRPr/>
            </a:lvl1pPr>
            <a:lvl2pPr lvl="1">
              <a:spcBef>
                <a:spcPts val="0"/>
              </a:spcBef>
              <a:buSzPts val="2800"/>
              <a:buNone/>
              <a:defRPr/>
            </a:lvl2pPr>
            <a:lvl3pPr lvl="2">
              <a:spcBef>
                <a:spcPts val="0"/>
              </a:spcBef>
              <a:buSzPts val="2800"/>
              <a:buNone/>
              <a:defRPr/>
            </a:lvl3pPr>
            <a:lvl4pPr lvl="3">
              <a:spcBef>
                <a:spcPts val="0"/>
              </a:spcBef>
              <a:buSzPts val="2800"/>
              <a:buNone/>
              <a:defRPr/>
            </a:lvl4pPr>
            <a:lvl5pPr lvl="4">
              <a:spcBef>
                <a:spcPts val="0"/>
              </a:spcBef>
              <a:buSzPts val="2800"/>
              <a:buNone/>
              <a:defRPr/>
            </a:lvl5pPr>
            <a:lvl6pPr lvl="5">
              <a:spcBef>
                <a:spcPts val="0"/>
              </a:spcBef>
              <a:buSzPts val="2800"/>
              <a:buNone/>
              <a:defRPr/>
            </a:lvl6pPr>
            <a:lvl7pPr lvl="6">
              <a:spcBef>
                <a:spcPts val="0"/>
              </a:spcBef>
              <a:buSzPts val="2800"/>
              <a:buNone/>
              <a:defRPr/>
            </a:lvl7pPr>
            <a:lvl8pPr lvl="7">
              <a:spcBef>
                <a:spcPts val="0"/>
              </a:spcBef>
              <a:buSzPts val="2800"/>
              <a:buNone/>
              <a:defRPr/>
            </a:lvl8pPr>
            <a:lvl9pPr lvl="8">
              <a:spcBef>
                <a:spcPts val="0"/>
              </a:spcBef>
              <a:buSzPts val="2800"/>
              <a:buNone/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400"/>
              <a:buChar char="●"/>
              <a:defRPr sz="14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400"/>
              <a:buChar char="●"/>
              <a:defRPr sz="14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2800"/>
              <a:buNone/>
              <a:defRPr/>
            </a:lvl1pPr>
            <a:lvl2pPr lvl="1">
              <a:spcBef>
                <a:spcPts val="0"/>
              </a:spcBef>
              <a:buSzPts val="2800"/>
              <a:buNone/>
              <a:defRPr/>
            </a:lvl2pPr>
            <a:lvl3pPr lvl="2">
              <a:spcBef>
                <a:spcPts val="0"/>
              </a:spcBef>
              <a:buSzPts val="2800"/>
              <a:buNone/>
              <a:defRPr/>
            </a:lvl3pPr>
            <a:lvl4pPr lvl="3">
              <a:spcBef>
                <a:spcPts val="0"/>
              </a:spcBef>
              <a:buSzPts val="2800"/>
              <a:buNone/>
              <a:defRPr/>
            </a:lvl4pPr>
            <a:lvl5pPr lvl="4">
              <a:spcBef>
                <a:spcPts val="0"/>
              </a:spcBef>
              <a:buSzPts val="2800"/>
              <a:buNone/>
              <a:defRPr/>
            </a:lvl5pPr>
            <a:lvl6pPr lvl="5">
              <a:spcBef>
                <a:spcPts val="0"/>
              </a:spcBef>
              <a:buSzPts val="2800"/>
              <a:buNone/>
              <a:defRPr/>
            </a:lvl6pPr>
            <a:lvl7pPr lvl="6">
              <a:spcBef>
                <a:spcPts val="0"/>
              </a:spcBef>
              <a:buSzPts val="2800"/>
              <a:buNone/>
              <a:defRPr/>
            </a:lvl7pPr>
            <a:lvl8pPr lvl="7">
              <a:spcBef>
                <a:spcPts val="0"/>
              </a:spcBef>
              <a:buSzPts val="2800"/>
              <a:buNone/>
              <a:defRPr/>
            </a:lvl8pPr>
            <a:lvl9pPr lvl="8">
              <a:spcBef>
                <a:spcPts val="0"/>
              </a:spcBef>
              <a:buSzPts val="2800"/>
              <a:buNone/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buSzPts val="2400"/>
              <a:buNone/>
              <a:defRPr sz="2400"/>
            </a:lvl1pPr>
            <a:lvl2pPr lvl="1">
              <a:spcBef>
                <a:spcPts val="0"/>
              </a:spcBef>
              <a:buSzPts val="2400"/>
              <a:buNone/>
              <a:defRPr sz="2400"/>
            </a:lvl2pPr>
            <a:lvl3pPr lvl="2">
              <a:spcBef>
                <a:spcPts val="0"/>
              </a:spcBef>
              <a:buSzPts val="2400"/>
              <a:buNone/>
              <a:defRPr sz="2400"/>
            </a:lvl3pPr>
            <a:lvl4pPr lvl="3">
              <a:spcBef>
                <a:spcPts val="0"/>
              </a:spcBef>
              <a:buSzPts val="2400"/>
              <a:buNone/>
              <a:defRPr sz="2400"/>
            </a:lvl4pPr>
            <a:lvl5pPr lvl="4">
              <a:spcBef>
                <a:spcPts val="0"/>
              </a:spcBef>
              <a:buSzPts val="2400"/>
              <a:buNone/>
              <a:defRPr sz="2400"/>
            </a:lvl5pPr>
            <a:lvl6pPr lvl="5">
              <a:spcBef>
                <a:spcPts val="0"/>
              </a:spcBef>
              <a:buSzPts val="2400"/>
              <a:buNone/>
              <a:defRPr sz="2400"/>
            </a:lvl6pPr>
            <a:lvl7pPr lvl="6">
              <a:spcBef>
                <a:spcPts val="0"/>
              </a:spcBef>
              <a:buSzPts val="2400"/>
              <a:buNone/>
              <a:defRPr sz="2400"/>
            </a:lvl7pPr>
            <a:lvl8pPr lvl="7">
              <a:spcBef>
                <a:spcPts val="0"/>
              </a:spcBef>
              <a:buSzPts val="2400"/>
              <a:buNone/>
              <a:defRPr sz="2400"/>
            </a:lvl8pPr>
            <a:lvl9pPr lvl="8">
              <a:spcBef>
                <a:spcPts val="0"/>
              </a:spcBef>
              <a:buSzPts val="2400"/>
              <a:buNone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200"/>
              <a:buChar char="●"/>
              <a:defRPr sz="12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SzPts val="4800"/>
              <a:buNone/>
              <a:defRPr sz="4800"/>
            </a:lvl1pPr>
            <a:lvl2pPr lvl="1">
              <a:spcBef>
                <a:spcPts val="0"/>
              </a:spcBef>
              <a:buSzPts val="4800"/>
              <a:buNone/>
              <a:defRPr sz="4800"/>
            </a:lvl2pPr>
            <a:lvl3pPr lvl="2">
              <a:spcBef>
                <a:spcPts val="0"/>
              </a:spcBef>
              <a:buSzPts val="4800"/>
              <a:buNone/>
              <a:defRPr sz="4800"/>
            </a:lvl3pPr>
            <a:lvl4pPr lvl="3">
              <a:spcBef>
                <a:spcPts val="0"/>
              </a:spcBef>
              <a:buSzPts val="4800"/>
              <a:buNone/>
              <a:defRPr sz="4800"/>
            </a:lvl4pPr>
            <a:lvl5pPr lvl="4">
              <a:spcBef>
                <a:spcPts val="0"/>
              </a:spcBef>
              <a:buSzPts val="4800"/>
              <a:buNone/>
              <a:defRPr sz="4800"/>
            </a:lvl5pPr>
            <a:lvl6pPr lvl="5">
              <a:spcBef>
                <a:spcPts val="0"/>
              </a:spcBef>
              <a:buSzPts val="4800"/>
              <a:buNone/>
              <a:defRPr sz="4800"/>
            </a:lvl6pPr>
            <a:lvl7pPr lvl="6">
              <a:spcBef>
                <a:spcPts val="0"/>
              </a:spcBef>
              <a:buSzPts val="4800"/>
              <a:buNone/>
              <a:defRPr sz="4800"/>
            </a:lvl7pPr>
            <a:lvl8pPr lvl="7">
              <a:spcBef>
                <a:spcPts val="0"/>
              </a:spcBef>
              <a:buSzPts val="4800"/>
              <a:buNone/>
              <a:defRPr sz="4800"/>
            </a:lvl8pPr>
            <a:lvl9pPr lvl="8">
              <a:spcBef>
                <a:spcPts val="0"/>
              </a:spcBef>
              <a:buSzPts val="4800"/>
              <a:buNone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ts val="4200"/>
              <a:buNone/>
              <a:defRPr sz="4200"/>
            </a:lvl1pPr>
            <a:lvl2pPr lvl="1" algn="ctr">
              <a:spcBef>
                <a:spcPts val="0"/>
              </a:spcBef>
              <a:buSzPts val="4200"/>
              <a:buNone/>
              <a:defRPr sz="4200"/>
            </a:lvl2pPr>
            <a:lvl3pPr lvl="2" algn="ctr">
              <a:spcBef>
                <a:spcPts val="0"/>
              </a:spcBef>
              <a:buSzPts val="4200"/>
              <a:buNone/>
              <a:defRPr sz="4200"/>
            </a:lvl3pPr>
            <a:lvl4pPr lvl="3" algn="ctr">
              <a:spcBef>
                <a:spcPts val="0"/>
              </a:spcBef>
              <a:buSzPts val="4200"/>
              <a:buNone/>
              <a:defRPr sz="4200"/>
            </a:lvl4pPr>
            <a:lvl5pPr lvl="4" algn="ctr">
              <a:spcBef>
                <a:spcPts val="0"/>
              </a:spcBef>
              <a:buSzPts val="4200"/>
              <a:buNone/>
              <a:defRPr sz="4200"/>
            </a:lvl5pPr>
            <a:lvl6pPr lvl="5" algn="ctr">
              <a:spcBef>
                <a:spcPts val="0"/>
              </a:spcBef>
              <a:buSzPts val="4200"/>
              <a:buNone/>
              <a:defRPr sz="4200"/>
            </a:lvl6pPr>
            <a:lvl7pPr lvl="6" algn="ctr">
              <a:spcBef>
                <a:spcPts val="0"/>
              </a:spcBef>
              <a:buSzPts val="4200"/>
              <a:buNone/>
              <a:defRPr sz="4200"/>
            </a:lvl7pPr>
            <a:lvl8pPr lvl="7" algn="ctr">
              <a:spcBef>
                <a:spcPts val="0"/>
              </a:spcBef>
              <a:buSzPts val="4200"/>
              <a:buNone/>
              <a:defRPr sz="4200"/>
            </a:lvl8pPr>
            <a:lvl9pPr lvl="8" algn="ctr">
              <a:spcBef>
                <a:spcPts val="0"/>
              </a:spcBef>
              <a:buSzPts val="4200"/>
              <a:buNone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SzPts val="1800"/>
              <a:buChar char="●"/>
              <a:defRPr/>
            </a:lvl1pPr>
            <a:lvl2pPr lvl="1">
              <a:spcBef>
                <a:spcPts val="0"/>
              </a:spcBef>
              <a:buSzPts val="1400"/>
              <a:buChar char="○"/>
              <a:defRPr/>
            </a:lvl2pPr>
            <a:lvl3pPr lvl="2">
              <a:spcBef>
                <a:spcPts val="0"/>
              </a:spcBef>
              <a:buSzPts val="1400"/>
              <a:buChar char="■"/>
              <a:defRPr/>
            </a:lvl3pPr>
            <a:lvl4pPr lvl="3">
              <a:spcBef>
                <a:spcPts val="0"/>
              </a:spcBef>
              <a:buSzPts val="1400"/>
              <a:buChar char="●"/>
              <a:defRPr/>
            </a:lvl4pPr>
            <a:lvl5pPr lvl="4">
              <a:spcBef>
                <a:spcPts val="0"/>
              </a:spcBef>
              <a:buSzPts val="1400"/>
              <a:buChar char="○"/>
              <a:defRPr/>
            </a:lvl5pPr>
            <a:lvl6pPr lvl="5">
              <a:spcBef>
                <a:spcPts val="0"/>
              </a:spcBef>
              <a:buSzPts val="1400"/>
              <a:buChar char="■"/>
              <a:defRPr/>
            </a:lvl6pPr>
            <a:lvl7pPr lvl="6">
              <a:spcBef>
                <a:spcPts val="0"/>
              </a:spcBef>
              <a:buSzPts val="1400"/>
              <a:buChar char="●"/>
              <a:defRPr/>
            </a:lvl7pPr>
            <a:lvl8pPr lvl="7">
              <a:spcBef>
                <a:spcPts val="0"/>
              </a:spcBef>
              <a:buSzPts val="1400"/>
              <a:buChar char="○"/>
              <a:defRPr/>
            </a:lvl8pPr>
            <a:lvl9pPr lvl="8">
              <a:spcBef>
                <a:spcPts val="0"/>
              </a:spcBef>
              <a:buSzPts val="1400"/>
              <a:buChar char="■"/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3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www.figma.com/proto/MOOn99rBZCErHDYwGHR9BliV/med-fi?scaling=contain&amp;node-id=2%3A731&amp;redirected=1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3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0.png"/><Relationship Id="rId4" Type="http://schemas.openxmlformats.org/officeDocument/2006/relationships/image" Target="../media/image9.png"/><Relationship Id="rId5" Type="http://schemas.openxmlformats.org/officeDocument/2006/relationships/image" Target="../media/image12.png"/><Relationship Id="rId6" Type="http://schemas.openxmlformats.org/officeDocument/2006/relationships/image" Target="../media/image11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hyperlink" Target="https://www.figma.com/proto/MOOn99rBZCErHDYwGHR9BliV/med-fi?scaling=contain&amp;node-id=32%3A120&amp;redirected=1" TargetMode="Externa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7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6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4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Relationship Id="rId4" Type="http://schemas.openxmlformats.org/officeDocument/2006/relationships/image" Target="../media/image8.png"/><Relationship Id="rId5" Type="http://schemas.openxmlformats.org/officeDocument/2006/relationships/image" Target="../media/image1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Shape 54"/>
          <p:cNvGrpSpPr/>
          <p:nvPr/>
        </p:nvGrpSpPr>
        <p:grpSpPr>
          <a:xfrm>
            <a:off x="-198276" y="2168928"/>
            <a:ext cx="6693132" cy="690799"/>
            <a:chOff x="1684475" y="2250250"/>
            <a:chExt cx="5906400" cy="609600"/>
          </a:xfrm>
        </p:grpSpPr>
        <p:cxnSp>
          <p:nvCxnSpPr>
            <p:cNvPr id="55" name="Shape 55"/>
            <p:cNvCxnSpPr/>
            <p:nvPr/>
          </p:nvCxnSpPr>
          <p:spPr>
            <a:xfrm>
              <a:off x="1684475" y="2250250"/>
              <a:ext cx="59064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lg" w="lg" type="none"/>
              <a:tailEnd len="lg" w="lg" type="none"/>
            </a:ln>
          </p:spPr>
        </p:cxnSp>
        <p:cxnSp>
          <p:nvCxnSpPr>
            <p:cNvPr id="56" name="Shape 56"/>
            <p:cNvCxnSpPr/>
            <p:nvPr/>
          </p:nvCxnSpPr>
          <p:spPr>
            <a:xfrm>
              <a:off x="1684475" y="2402650"/>
              <a:ext cx="59064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lg" w="lg" type="none"/>
              <a:tailEnd len="lg" w="lg" type="none"/>
            </a:ln>
          </p:spPr>
        </p:cxnSp>
        <p:cxnSp>
          <p:nvCxnSpPr>
            <p:cNvPr id="57" name="Shape 57"/>
            <p:cNvCxnSpPr/>
            <p:nvPr/>
          </p:nvCxnSpPr>
          <p:spPr>
            <a:xfrm>
              <a:off x="1684475" y="2555050"/>
              <a:ext cx="59064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lg" w="lg" type="none"/>
              <a:tailEnd len="lg" w="lg" type="none"/>
            </a:ln>
          </p:spPr>
        </p:cxnSp>
        <p:cxnSp>
          <p:nvCxnSpPr>
            <p:cNvPr id="58" name="Shape 58"/>
            <p:cNvCxnSpPr/>
            <p:nvPr/>
          </p:nvCxnSpPr>
          <p:spPr>
            <a:xfrm>
              <a:off x="1684475" y="2707450"/>
              <a:ext cx="59064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lg" w="lg" type="none"/>
              <a:tailEnd len="lg" w="lg" type="none"/>
            </a:ln>
          </p:spPr>
        </p:cxnSp>
        <p:cxnSp>
          <p:nvCxnSpPr>
            <p:cNvPr id="59" name="Shape 59"/>
            <p:cNvCxnSpPr/>
            <p:nvPr/>
          </p:nvCxnSpPr>
          <p:spPr>
            <a:xfrm>
              <a:off x="1684475" y="2859850"/>
              <a:ext cx="59064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lg" w="lg" type="none"/>
              <a:tailEnd len="lg" w="lg" type="none"/>
            </a:ln>
          </p:spPr>
        </p:cxnSp>
      </p:grpSp>
      <p:sp>
        <p:nvSpPr>
          <p:cNvPr id="60" name="Shape 60"/>
          <p:cNvSpPr txBox="1"/>
          <p:nvPr/>
        </p:nvSpPr>
        <p:spPr>
          <a:xfrm>
            <a:off x="4303345" y="1589098"/>
            <a:ext cx="3315900" cy="14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rPr i="1" lang="en" sz="8100">
                <a:latin typeface="Didact Gothic"/>
                <a:ea typeface="Didact Gothic"/>
                <a:cs typeface="Didact Gothic"/>
                <a:sym typeface="Didact Gothic"/>
              </a:rPr>
              <a:t> step</a:t>
            </a:r>
          </a:p>
        </p:txBody>
      </p:sp>
      <p:sp>
        <p:nvSpPr>
          <p:cNvPr id="61" name="Shape 61"/>
          <p:cNvSpPr txBox="1"/>
          <p:nvPr/>
        </p:nvSpPr>
        <p:spPr>
          <a:xfrm>
            <a:off x="2628816" y="1774413"/>
            <a:ext cx="3411300" cy="14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rPr i="1" lang="en" sz="8100">
                <a:latin typeface="Didact Gothic"/>
                <a:ea typeface="Didact Gothic"/>
                <a:cs typeface="Didact Gothic"/>
                <a:sym typeface="Didact Gothic"/>
              </a:rPr>
              <a:t>half </a:t>
            </a:r>
          </a:p>
        </p:txBody>
      </p:sp>
      <p:sp>
        <p:nvSpPr>
          <p:cNvPr id="62" name="Shape 62"/>
          <p:cNvSpPr txBox="1"/>
          <p:nvPr/>
        </p:nvSpPr>
        <p:spPr>
          <a:xfrm>
            <a:off x="4589700" y="3100275"/>
            <a:ext cx="2743200" cy="9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rPr i="1" lang="en" sz="3200">
                <a:latin typeface="Didact Gothic"/>
                <a:ea typeface="Didact Gothic"/>
                <a:cs typeface="Didact Gothic"/>
                <a:sym typeface="Didact Gothic"/>
              </a:rPr>
              <a:t>climb higher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/>
        </p:nvSpPr>
        <p:spPr>
          <a:xfrm>
            <a:off x="0" y="0"/>
            <a:ext cx="27108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b="1"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142" name="Shape 142"/>
          <p:cNvSpPr txBox="1"/>
          <p:nvPr/>
        </p:nvSpPr>
        <p:spPr>
          <a:xfrm>
            <a:off x="715050" y="771600"/>
            <a:ext cx="1280700" cy="7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r>
              <a:rPr b="1" lang="en" sz="3000">
                <a:latin typeface="Didact Gothic"/>
                <a:ea typeface="Didact Gothic"/>
                <a:cs typeface="Didact Gothic"/>
                <a:sym typeface="Didact Gothic"/>
              </a:rPr>
              <a:t>simple</a:t>
            </a:r>
          </a:p>
        </p:txBody>
      </p:sp>
      <p:sp>
        <p:nvSpPr>
          <p:cNvPr id="143" name="Shape 143"/>
          <p:cNvSpPr txBox="1"/>
          <p:nvPr/>
        </p:nvSpPr>
        <p:spPr>
          <a:xfrm>
            <a:off x="587550" y="2111875"/>
            <a:ext cx="1535700" cy="7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r>
              <a:rPr b="1" lang="en" sz="3000">
                <a:latin typeface="Didact Gothic"/>
                <a:ea typeface="Didact Gothic"/>
                <a:cs typeface="Didact Gothic"/>
                <a:sym typeface="Didact Gothic"/>
              </a:rPr>
              <a:t>medium</a:t>
            </a:r>
          </a:p>
        </p:txBody>
      </p:sp>
      <p:sp>
        <p:nvSpPr>
          <p:cNvPr id="144" name="Shape 144"/>
          <p:cNvSpPr txBox="1"/>
          <p:nvPr/>
        </p:nvSpPr>
        <p:spPr>
          <a:xfrm>
            <a:off x="587550" y="3452150"/>
            <a:ext cx="1535700" cy="7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r>
              <a:rPr b="1" lang="en" sz="3000">
                <a:latin typeface="Didact Gothic"/>
                <a:ea typeface="Didact Gothic"/>
                <a:cs typeface="Didact Gothic"/>
                <a:sym typeface="Didact Gothic"/>
              </a:rPr>
              <a:t>complex</a:t>
            </a:r>
          </a:p>
        </p:txBody>
      </p:sp>
      <p:sp>
        <p:nvSpPr>
          <p:cNvPr id="145" name="Shape 145"/>
          <p:cNvSpPr txBox="1"/>
          <p:nvPr/>
        </p:nvSpPr>
        <p:spPr>
          <a:xfrm>
            <a:off x="3188850" y="2111874"/>
            <a:ext cx="5474400" cy="7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>
                <a:latin typeface="Didact Gothic"/>
                <a:ea typeface="Didact Gothic"/>
                <a:cs typeface="Didact Gothic"/>
                <a:sym typeface="Didact Gothic"/>
              </a:rPr>
              <a:t>add new music learning goal</a:t>
            </a:r>
          </a:p>
        </p:txBody>
      </p:sp>
      <p:sp>
        <p:nvSpPr>
          <p:cNvPr id="146" name="Shape 146"/>
          <p:cNvSpPr txBox="1"/>
          <p:nvPr/>
        </p:nvSpPr>
        <p:spPr>
          <a:xfrm>
            <a:off x="3188850" y="771600"/>
            <a:ext cx="5792100" cy="7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 u="sng">
                <a:latin typeface="Didact Gothic"/>
                <a:ea typeface="Didact Gothic"/>
                <a:cs typeface="Didact Gothic"/>
                <a:sym typeface="Didact Gothic"/>
              </a:rPr>
              <a:t>learn next “skill bite”</a:t>
            </a:r>
          </a:p>
        </p:txBody>
      </p:sp>
      <p:sp>
        <p:nvSpPr>
          <p:cNvPr id="147" name="Shape 147"/>
          <p:cNvSpPr txBox="1"/>
          <p:nvPr/>
        </p:nvSpPr>
        <p:spPr>
          <a:xfrm>
            <a:off x="3188850" y="3452151"/>
            <a:ext cx="5236200" cy="13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 u="sng">
                <a:latin typeface="Didact Gothic"/>
                <a:ea typeface="Didact Gothic"/>
                <a:cs typeface="Didact Gothic"/>
                <a:sym typeface="Didact Gothic"/>
              </a:rPr>
              <a:t>find someone learning the same thing as you to be inspired by</a:t>
            </a:r>
          </a:p>
        </p:txBody>
      </p:sp>
      <p:sp>
        <p:nvSpPr>
          <p:cNvPr id="148" name="Shape 148"/>
          <p:cNvSpPr/>
          <p:nvPr/>
        </p:nvSpPr>
        <p:spPr>
          <a:xfrm>
            <a:off x="7282225" y="-486100"/>
            <a:ext cx="2209500" cy="2209500"/>
          </a:xfrm>
          <a:prstGeom prst="ellipse">
            <a:avLst/>
          </a:prstGeom>
          <a:solidFill>
            <a:srgbClr val="00FFFF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i="1" lang="en" sz="4500">
                <a:latin typeface="Didact Gothic"/>
                <a:ea typeface="Didact Gothic"/>
                <a:cs typeface="Didact Gothic"/>
                <a:sym typeface="Didact Gothic"/>
              </a:rPr>
              <a:t> new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/>
          <p:nvPr/>
        </p:nvSpPr>
        <p:spPr>
          <a:xfrm>
            <a:off x="0" y="0"/>
            <a:ext cx="27108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b="1"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154" name="Shape 154"/>
          <p:cNvSpPr txBox="1"/>
          <p:nvPr/>
        </p:nvSpPr>
        <p:spPr>
          <a:xfrm>
            <a:off x="-51300" y="1167138"/>
            <a:ext cx="2813400" cy="159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4800">
                <a:latin typeface="Didact Gothic"/>
                <a:ea typeface="Didact Gothic"/>
                <a:cs typeface="Didact Gothic"/>
                <a:sym typeface="Didact Gothic"/>
              </a:rPr>
              <a:t>revised interface design</a:t>
            </a:r>
          </a:p>
        </p:txBody>
      </p:sp>
      <p:sp>
        <p:nvSpPr>
          <p:cNvPr id="155" name="Shape 155"/>
          <p:cNvSpPr txBox="1"/>
          <p:nvPr/>
        </p:nvSpPr>
        <p:spPr>
          <a:xfrm>
            <a:off x="3153525" y="2052174"/>
            <a:ext cx="5474400" cy="7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>
                <a:latin typeface="Didact Gothic"/>
                <a:ea typeface="Didact Gothic"/>
                <a:cs typeface="Didact Gothic"/>
                <a:sym typeface="Didact Gothic"/>
              </a:rPr>
              <a:t>3 biggest changes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/>
          <p:nvPr/>
        </p:nvSpPr>
        <p:spPr>
          <a:xfrm>
            <a:off x="0" y="0"/>
            <a:ext cx="27108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b="1"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161" name="Shape 161"/>
          <p:cNvSpPr txBox="1"/>
          <p:nvPr/>
        </p:nvSpPr>
        <p:spPr>
          <a:xfrm>
            <a:off x="-51300" y="624900"/>
            <a:ext cx="2813400" cy="159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4800">
                <a:latin typeface="Didact Gothic"/>
                <a:ea typeface="Didact Gothic"/>
                <a:cs typeface="Didact Gothic"/>
                <a:sym typeface="Didact Gothic"/>
              </a:rPr>
              <a:t>change 1: redefine &amp; design social support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/>
          <p:nvPr/>
        </p:nvSpPr>
        <p:spPr>
          <a:xfrm>
            <a:off x="0" y="0"/>
            <a:ext cx="27108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b="1"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pic>
        <p:nvPicPr>
          <p:cNvPr id="167" name="Shape 167"/>
          <p:cNvPicPr preferRelativeResize="0"/>
          <p:nvPr/>
        </p:nvPicPr>
        <p:blipFill rotWithShape="1">
          <a:blip r:embed="rId3">
            <a:alphaModFix/>
          </a:blip>
          <a:srcRect b="29913" l="24721" r="0" t="0"/>
          <a:stretch/>
        </p:blipFill>
        <p:spPr>
          <a:xfrm>
            <a:off x="2710800" y="349043"/>
            <a:ext cx="6433200" cy="4445407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Shape 168"/>
          <p:cNvSpPr txBox="1"/>
          <p:nvPr/>
        </p:nvSpPr>
        <p:spPr>
          <a:xfrm>
            <a:off x="238625" y="349050"/>
            <a:ext cx="2350800" cy="439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3000">
                <a:latin typeface="Didact Gothic"/>
                <a:ea typeface="Didact Gothic"/>
                <a:cs typeface="Didact Gothic"/>
                <a:sym typeface="Didact Gothic"/>
              </a:rPr>
              <a:t>issues</a:t>
            </a:r>
            <a:r>
              <a:rPr b="1" lang="en" sz="3000">
                <a:latin typeface="Didact Gothic"/>
                <a:ea typeface="Didact Gothic"/>
                <a:cs typeface="Didact Gothic"/>
                <a:sym typeface="Didact Gothic"/>
              </a:rPr>
              <a:t>:</a:t>
            </a:r>
          </a:p>
          <a:p>
            <a:pPr indent="-419100" lvl="0" marL="457200" rtl="0">
              <a:spcBef>
                <a:spcPts val="0"/>
              </a:spcBef>
              <a:spcAft>
                <a:spcPts val="0"/>
              </a:spcAft>
              <a:buSzPts val="3000"/>
              <a:buFont typeface="Didact Gothic"/>
              <a:buChar char="-"/>
            </a:pPr>
            <a:r>
              <a:rPr b="1" lang="en" sz="3000">
                <a:latin typeface="Didact Gothic"/>
                <a:ea typeface="Didact Gothic"/>
                <a:cs typeface="Didact Gothic"/>
                <a:sym typeface="Didact Gothic"/>
              </a:rPr>
              <a:t>adding friend unintuitive</a:t>
            </a:r>
          </a:p>
          <a:p>
            <a:pPr indent="-419100" lvl="0" marL="457200" rtl="0">
              <a:spcBef>
                <a:spcPts val="0"/>
              </a:spcBef>
              <a:buSzPts val="3000"/>
              <a:buFont typeface="Didact Gothic"/>
              <a:buChar char="-"/>
            </a:pPr>
            <a:r>
              <a:rPr b="1" lang="en" sz="3000">
                <a:latin typeface="Didact Gothic"/>
                <a:ea typeface="Didact Gothic"/>
                <a:cs typeface="Didact Gothic"/>
                <a:sym typeface="Didact Gothic"/>
              </a:rPr>
              <a:t>interfears with practice</a:t>
            </a:r>
          </a:p>
        </p:txBody>
      </p:sp>
      <p:sp>
        <p:nvSpPr>
          <p:cNvPr id="169" name="Shape 169"/>
          <p:cNvSpPr/>
          <p:nvPr/>
        </p:nvSpPr>
        <p:spPr>
          <a:xfrm>
            <a:off x="7282225" y="3247700"/>
            <a:ext cx="2209500" cy="22095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i="1" lang="en" sz="4500">
                <a:latin typeface="Didact Gothic"/>
                <a:ea typeface="Didact Gothic"/>
                <a:cs typeface="Didact Gothic"/>
                <a:sym typeface="Didact Gothic"/>
              </a:rPr>
              <a:t> old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/>
          <p:nvPr/>
        </p:nvSpPr>
        <p:spPr>
          <a:xfrm>
            <a:off x="0" y="0"/>
            <a:ext cx="27108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b="1"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175" name="Shape 175"/>
          <p:cNvSpPr txBox="1"/>
          <p:nvPr/>
        </p:nvSpPr>
        <p:spPr>
          <a:xfrm>
            <a:off x="238625" y="349050"/>
            <a:ext cx="2350800" cy="439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3000">
                <a:latin typeface="Didact Gothic"/>
                <a:ea typeface="Didact Gothic"/>
                <a:cs typeface="Didact Gothic"/>
                <a:sym typeface="Didact Gothic"/>
              </a:rPr>
              <a:t>redesigns:</a:t>
            </a:r>
          </a:p>
          <a:p>
            <a:pPr indent="-419100" lvl="0" marL="457200" rtl="0">
              <a:spcBef>
                <a:spcPts val="0"/>
              </a:spcBef>
              <a:spcAft>
                <a:spcPts val="0"/>
              </a:spcAft>
              <a:buSzPts val="3000"/>
              <a:buFont typeface="Didact Gothic"/>
              <a:buChar char="-"/>
            </a:pPr>
            <a:r>
              <a:rPr b="1" lang="en" sz="3000">
                <a:latin typeface="Didact Gothic"/>
                <a:ea typeface="Didact Gothic"/>
                <a:cs typeface="Didact Gothic"/>
                <a:sym typeface="Didact Gothic"/>
              </a:rPr>
              <a:t>tab view</a:t>
            </a:r>
          </a:p>
          <a:p>
            <a:pPr indent="-419100" lvl="0" marL="457200" rtl="0">
              <a:spcBef>
                <a:spcPts val="0"/>
              </a:spcBef>
              <a:spcAft>
                <a:spcPts val="0"/>
              </a:spcAft>
              <a:buSzPts val="3000"/>
              <a:buFont typeface="Didact Gothic"/>
              <a:buChar char="-"/>
            </a:pPr>
            <a:r>
              <a:rPr b="1" lang="en" sz="3000">
                <a:latin typeface="Didact Gothic"/>
                <a:ea typeface="Didact Gothic"/>
                <a:cs typeface="Didact Gothic"/>
                <a:sym typeface="Didact Gothic"/>
              </a:rPr>
              <a:t>get inspired via “news”</a:t>
            </a:r>
          </a:p>
          <a:p>
            <a:pPr indent="-419100" lvl="0" marL="457200" rtl="0">
              <a:spcBef>
                <a:spcPts val="0"/>
              </a:spcBef>
              <a:buSzPts val="3000"/>
              <a:buFont typeface="Didact Gothic"/>
              <a:buChar char="-"/>
            </a:pPr>
            <a:r>
              <a:rPr b="1" lang="en" sz="3000">
                <a:latin typeface="Didact Gothic"/>
                <a:ea typeface="Didact Gothic"/>
                <a:cs typeface="Didact Gothic"/>
                <a:sym typeface="Didact Gothic"/>
              </a:rPr>
              <a:t>clearer adding interface</a:t>
            </a:r>
          </a:p>
        </p:txBody>
      </p:sp>
      <p:pic>
        <p:nvPicPr>
          <p:cNvPr id="176" name="Shape 1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90511" y="32000"/>
            <a:ext cx="2883928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Shape 17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04585" y="32000"/>
            <a:ext cx="2848481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Shape 178"/>
          <p:cNvSpPr/>
          <p:nvPr/>
        </p:nvSpPr>
        <p:spPr>
          <a:xfrm>
            <a:off x="7282225" y="3233363"/>
            <a:ext cx="2209500" cy="2209500"/>
          </a:xfrm>
          <a:prstGeom prst="ellipse">
            <a:avLst/>
          </a:prstGeom>
          <a:solidFill>
            <a:srgbClr val="00FFFF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i="1" lang="en" sz="4500">
                <a:latin typeface="Didact Gothic"/>
                <a:ea typeface="Didact Gothic"/>
                <a:cs typeface="Didact Gothic"/>
                <a:sym typeface="Didact Gothic"/>
              </a:rPr>
              <a:t> new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/>
          <p:nvPr/>
        </p:nvSpPr>
        <p:spPr>
          <a:xfrm>
            <a:off x="0" y="0"/>
            <a:ext cx="27108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b="1"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184" name="Shape 184"/>
          <p:cNvSpPr txBox="1"/>
          <p:nvPr/>
        </p:nvSpPr>
        <p:spPr>
          <a:xfrm>
            <a:off x="238625" y="349050"/>
            <a:ext cx="2350800" cy="439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3000">
                <a:latin typeface="Didact Gothic"/>
                <a:ea typeface="Didact Gothic"/>
                <a:cs typeface="Didact Gothic"/>
                <a:sym typeface="Didact Gothic"/>
              </a:rPr>
              <a:t>redesigns:</a:t>
            </a:r>
          </a:p>
          <a:p>
            <a:pPr indent="-419100" lvl="0" marL="457200" rtl="0">
              <a:spcBef>
                <a:spcPts val="0"/>
              </a:spcBef>
              <a:spcAft>
                <a:spcPts val="0"/>
              </a:spcAft>
              <a:buSzPts val="3000"/>
              <a:buFont typeface="Didact Gothic"/>
              <a:buChar char="-"/>
            </a:pPr>
            <a:r>
              <a:rPr b="1" lang="en" sz="3000">
                <a:latin typeface="Didact Gothic"/>
                <a:ea typeface="Didact Gothic"/>
                <a:cs typeface="Didact Gothic"/>
                <a:sym typeface="Didact Gothic"/>
              </a:rPr>
              <a:t>tab view</a:t>
            </a:r>
          </a:p>
          <a:p>
            <a:pPr indent="-419100" lvl="0" marL="457200" rtl="0">
              <a:spcBef>
                <a:spcPts val="0"/>
              </a:spcBef>
              <a:spcAft>
                <a:spcPts val="0"/>
              </a:spcAft>
              <a:buSzPts val="3000"/>
              <a:buFont typeface="Didact Gothic"/>
              <a:buChar char="-"/>
            </a:pPr>
            <a:r>
              <a:rPr b="1" lang="en" sz="3000">
                <a:latin typeface="Didact Gothic"/>
                <a:ea typeface="Didact Gothic"/>
                <a:cs typeface="Didact Gothic"/>
                <a:sym typeface="Didact Gothic"/>
              </a:rPr>
              <a:t>get inspired via “news”</a:t>
            </a:r>
          </a:p>
          <a:p>
            <a:pPr indent="-419100" lvl="0" marL="457200" rtl="0">
              <a:spcBef>
                <a:spcPts val="0"/>
              </a:spcBef>
              <a:buSzPts val="3000"/>
              <a:buFont typeface="Didact Gothic"/>
              <a:buChar char="-"/>
            </a:pPr>
            <a:r>
              <a:rPr b="1" lang="en" sz="3000">
                <a:latin typeface="Didact Gothic"/>
                <a:ea typeface="Didact Gothic"/>
                <a:cs typeface="Didact Gothic"/>
                <a:sym typeface="Didact Gothic"/>
              </a:rPr>
              <a:t>clearer adding interface</a:t>
            </a:r>
          </a:p>
        </p:txBody>
      </p:sp>
      <p:sp>
        <p:nvSpPr>
          <p:cNvPr id="185" name="Shape 185"/>
          <p:cNvSpPr/>
          <p:nvPr/>
        </p:nvSpPr>
        <p:spPr>
          <a:xfrm>
            <a:off x="7282225" y="3233363"/>
            <a:ext cx="2209500" cy="2209500"/>
          </a:xfrm>
          <a:prstGeom prst="ellipse">
            <a:avLst/>
          </a:prstGeom>
          <a:solidFill>
            <a:srgbClr val="00FFFF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i="1" lang="en" sz="4500">
                <a:latin typeface="Didact Gothic"/>
                <a:ea typeface="Didact Gothic"/>
                <a:cs typeface="Didact Gothic"/>
                <a:sym typeface="Didact Gothic"/>
              </a:rPr>
              <a:t> new</a:t>
            </a:r>
          </a:p>
        </p:txBody>
      </p:sp>
      <p:pic>
        <p:nvPicPr>
          <p:cNvPr id="186" name="Shape 1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71929" y="0"/>
            <a:ext cx="2885742" cy="5143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/>
          <p:nvPr/>
        </p:nvSpPr>
        <p:spPr>
          <a:xfrm>
            <a:off x="0" y="0"/>
            <a:ext cx="27108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b="1"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192" name="Shape 192"/>
          <p:cNvSpPr txBox="1"/>
          <p:nvPr/>
        </p:nvSpPr>
        <p:spPr>
          <a:xfrm>
            <a:off x="-51300" y="624900"/>
            <a:ext cx="2813400" cy="159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4800">
                <a:latin typeface="Didact Gothic"/>
                <a:ea typeface="Didact Gothic"/>
                <a:cs typeface="Didact Gothic"/>
                <a:sym typeface="Didact Gothic"/>
              </a:rPr>
              <a:t>change 2: redesign goal setting &amp; finishing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/>
          <p:nvPr/>
        </p:nvSpPr>
        <p:spPr>
          <a:xfrm>
            <a:off x="0" y="0"/>
            <a:ext cx="27108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b="1"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198" name="Shape 198"/>
          <p:cNvSpPr txBox="1"/>
          <p:nvPr/>
        </p:nvSpPr>
        <p:spPr>
          <a:xfrm>
            <a:off x="70350" y="373350"/>
            <a:ext cx="2640600" cy="439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3000">
                <a:latin typeface="Didact Gothic"/>
                <a:ea typeface="Didact Gothic"/>
                <a:cs typeface="Didact Gothic"/>
                <a:sym typeface="Didact Gothic"/>
              </a:rPr>
              <a:t>issues:</a:t>
            </a:r>
          </a:p>
          <a:p>
            <a:pPr indent="-419100" lvl="0" marL="457200" rtl="0">
              <a:spcBef>
                <a:spcPts val="0"/>
              </a:spcBef>
              <a:spcAft>
                <a:spcPts val="0"/>
              </a:spcAft>
              <a:buSzPts val="3000"/>
              <a:buFont typeface="Didact Gothic"/>
              <a:buChar char="-"/>
            </a:pPr>
            <a:r>
              <a:rPr b="1" lang="en" sz="3000">
                <a:latin typeface="Didact Gothic"/>
                <a:ea typeface="Didact Gothic"/>
                <a:cs typeface="Didact Gothic"/>
                <a:sym typeface="Didact Gothic"/>
              </a:rPr>
              <a:t>progression unclear</a:t>
            </a:r>
          </a:p>
          <a:p>
            <a:pPr indent="-419100" lvl="0" marL="457200" rtl="0">
              <a:spcBef>
                <a:spcPts val="0"/>
              </a:spcBef>
              <a:buSzPts val="3000"/>
              <a:buFont typeface="Didact Gothic"/>
              <a:buChar char="-"/>
            </a:pPr>
            <a:r>
              <a:rPr b="1" lang="en" sz="3000">
                <a:latin typeface="Didact Gothic"/>
                <a:ea typeface="Didact Gothic"/>
                <a:cs typeface="Didact Gothic"/>
                <a:sym typeface="Didact Gothic"/>
              </a:rPr>
              <a:t>difficult to asses what goals entail</a:t>
            </a:r>
          </a:p>
        </p:txBody>
      </p:sp>
      <p:pic>
        <p:nvPicPr>
          <p:cNvPr id="199" name="Shape 199"/>
          <p:cNvPicPr preferRelativeResize="0"/>
          <p:nvPr/>
        </p:nvPicPr>
        <p:blipFill rotWithShape="1">
          <a:blip r:embed="rId3">
            <a:alphaModFix/>
          </a:blip>
          <a:srcRect b="65526" l="5049" r="78454" t="0"/>
          <a:stretch/>
        </p:blipFill>
        <p:spPr>
          <a:xfrm>
            <a:off x="2710800" y="1042525"/>
            <a:ext cx="2030650" cy="31496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Shape 200"/>
          <p:cNvPicPr preferRelativeResize="0"/>
          <p:nvPr/>
        </p:nvPicPr>
        <p:blipFill rotWithShape="1">
          <a:blip r:embed="rId3">
            <a:alphaModFix/>
          </a:blip>
          <a:srcRect b="29769" l="25916" r="56896" t="35497"/>
          <a:stretch/>
        </p:blipFill>
        <p:spPr>
          <a:xfrm>
            <a:off x="4674575" y="1042525"/>
            <a:ext cx="2100325" cy="31504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Shape 201"/>
          <p:cNvPicPr preferRelativeResize="0"/>
          <p:nvPr/>
        </p:nvPicPr>
        <p:blipFill rotWithShape="1">
          <a:blip r:embed="rId3">
            <a:alphaModFix/>
          </a:blip>
          <a:srcRect b="0" l="26523" r="56290" t="70229"/>
          <a:stretch/>
        </p:blipFill>
        <p:spPr>
          <a:xfrm>
            <a:off x="6694224" y="1042525"/>
            <a:ext cx="2449776" cy="3149675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Shape 202"/>
          <p:cNvSpPr/>
          <p:nvPr/>
        </p:nvSpPr>
        <p:spPr>
          <a:xfrm>
            <a:off x="7282225" y="3247700"/>
            <a:ext cx="2209500" cy="22095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i="1" lang="en" sz="4500">
                <a:latin typeface="Didact Gothic"/>
                <a:ea typeface="Didact Gothic"/>
                <a:cs typeface="Didact Gothic"/>
                <a:sym typeface="Didact Gothic"/>
              </a:rPr>
              <a:t> old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/>
          <p:nvPr/>
        </p:nvSpPr>
        <p:spPr>
          <a:xfrm>
            <a:off x="0" y="0"/>
            <a:ext cx="27108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b="1"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208" name="Shape 208"/>
          <p:cNvSpPr txBox="1"/>
          <p:nvPr/>
        </p:nvSpPr>
        <p:spPr>
          <a:xfrm>
            <a:off x="238625" y="349050"/>
            <a:ext cx="2350800" cy="439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3000">
                <a:latin typeface="Didact Gothic"/>
                <a:ea typeface="Didact Gothic"/>
                <a:cs typeface="Didact Gothic"/>
                <a:sym typeface="Didact Gothic"/>
              </a:rPr>
              <a:t>redesigns:</a:t>
            </a:r>
          </a:p>
          <a:p>
            <a:pPr indent="-419100" lvl="0" marL="457200" rtl="0">
              <a:spcBef>
                <a:spcPts val="0"/>
              </a:spcBef>
              <a:spcAft>
                <a:spcPts val="0"/>
              </a:spcAft>
              <a:buSzPts val="3000"/>
              <a:buFont typeface="Didact Gothic"/>
              <a:buChar char="-"/>
            </a:pPr>
            <a:r>
              <a:rPr b="1" lang="en" sz="3000">
                <a:latin typeface="Didact Gothic"/>
                <a:ea typeface="Didact Gothic"/>
                <a:cs typeface="Didact Gothic"/>
                <a:sym typeface="Didact Gothic"/>
              </a:rPr>
              <a:t>color indicates status</a:t>
            </a:r>
          </a:p>
          <a:p>
            <a:pPr indent="-419100" lvl="0" marL="457200" rtl="0">
              <a:spcBef>
                <a:spcPts val="0"/>
              </a:spcBef>
              <a:spcAft>
                <a:spcPts val="0"/>
              </a:spcAft>
              <a:buSzPts val="3000"/>
              <a:buFont typeface="Didact Gothic"/>
              <a:buChar char="-"/>
            </a:pPr>
            <a:r>
              <a:rPr b="1" lang="en" sz="3000">
                <a:latin typeface="Didact Gothic"/>
                <a:ea typeface="Didact Gothic"/>
                <a:cs typeface="Didact Gothic"/>
                <a:sym typeface="Didact Gothic"/>
              </a:rPr>
              <a:t>info popup</a:t>
            </a:r>
          </a:p>
          <a:p>
            <a:pPr indent="-419100" lvl="0" marL="457200" rtl="0">
              <a:spcBef>
                <a:spcPts val="0"/>
              </a:spcBef>
              <a:buSzPts val="3000"/>
              <a:buFont typeface="Didact Gothic"/>
              <a:buChar char="-"/>
            </a:pPr>
            <a:r>
              <a:rPr b="1" lang="en" sz="3000">
                <a:latin typeface="Didact Gothic"/>
                <a:ea typeface="Didact Gothic"/>
                <a:cs typeface="Didact Gothic"/>
                <a:sym typeface="Didact Gothic"/>
              </a:rPr>
              <a:t>progress arc</a:t>
            </a:r>
          </a:p>
        </p:txBody>
      </p:sp>
      <p:pic>
        <p:nvPicPr>
          <p:cNvPr id="209" name="Shape 2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87000" y="-76200"/>
            <a:ext cx="2883050" cy="5131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Shape 2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73686" y="-76200"/>
            <a:ext cx="2883029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/>
          <p:nvPr/>
        </p:nvSpPr>
        <p:spPr>
          <a:xfrm>
            <a:off x="0" y="0"/>
            <a:ext cx="27108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b="1"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216" name="Shape 216"/>
          <p:cNvSpPr txBox="1"/>
          <p:nvPr/>
        </p:nvSpPr>
        <p:spPr>
          <a:xfrm>
            <a:off x="238625" y="349050"/>
            <a:ext cx="2350800" cy="439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3000">
                <a:latin typeface="Didact Gothic"/>
                <a:ea typeface="Didact Gothic"/>
                <a:cs typeface="Didact Gothic"/>
                <a:sym typeface="Didact Gothic"/>
              </a:rPr>
              <a:t>redesigns:</a:t>
            </a:r>
          </a:p>
          <a:p>
            <a:pPr indent="-419100" lvl="0" marL="457200" rtl="0">
              <a:spcBef>
                <a:spcPts val="0"/>
              </a:spcBef>
              <a:buSzPts val="3000"/>
              <a:buFont typeface="Didact Gothic"/>
              <a:buChar char="-"/>
            </a:pPr>
            <a:r>
              <a:rPr b="1" lang="en" sz="3000">
                <a:latin typeface="Didact Gothic"/>
                <a:ea typeface="Didact Gothic"/>
                <a:cs typeface="Didact Gothic"/>
                <a:sym typeface="Didact Gothic"/>
              </a:rPr>
              <a:t>goal dropdown</a:t>
            </a:r>
          </a:p>
        </p:txBody>
      </p:sp>
      <p:pic>
        <p:nvPicPr>
          <p:cNvPr id="217" name="Shape 2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53192" y="0"/>
            <a:ext cx="2875617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Shape 67"/>
          <p:cNvGrpSpPr/>
          <p:nvPr/>
        </p:nvGrpSpPr>
        <p:grpSpPr>
          <a:xfrm>
            <a:off x="-198276" y="2168928"/>
            <a:ext cx="6693132" cy="690799"/>
            <a:chOff x="1684475" y="2250250"/>
            <a:chExt cx="5906400" cy="609600"/>
          </a:xfrm>
        </p:grpSpPr>
        <p:cxnSp>
          <p:nvCxnSpPr>
            <p:cNvPr id="68" name="Shape 68"/>
            <p:cNvCxnSpPr/>
            <p:nvPr/>
          </p:nvCxnSpPr>
          <p:spPr>
            <a:xfrm>
              <a:off x="1684475" y="2250250"/>
              <a:ext cx="59064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lg" w="lg" type="none"/>
              <a:tailEnd len="lg" w="lg" type="none"/>
            </a:ln>
          </p:spPr>
        </p:cxnSp>
        <p:cxnSp>
          <p:nvCxnSpPr>
            <p:cNvPr id="69" name="Shape 69"/>
            <p:cNvCxnSpPr/>
            <p:nvPr/>
          </p:nvCxnSpPr>
          <p:spPr>
            <a:xfrm>
              <a:off x="1684475" y="2402650"/>
              <a:ext cx="59064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lg" w="lg" type="none"/>
              <a:tailEnd len="lg" w="lg" type="none"/>
            </a:ln>
          </p:spPr>
        </p:cxnSp>
        <p:cxnSp>
          <p:nvCxnSpPr>
            <p:cNvPr id="70" name="Shape 70"/>
            <p:cNvCxnSpPr/>
            <p:nvPr/>
          </p:nvCxnSpPr>
          <p:spPr>
            <a:xfrm>
              <a:off x="1684475" y="2555050"/>
              <a:ext cx="59064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lg" w="lg" type="none"/>
              <a:tailEnd len="lg" w="lg" type="none"/>
            </a:ln>
          </p:spPr>
        </p:cxnSp>
        <p:cxnSp>
          <p:nvCxnSpPr>
            <p:cNvPr id="71" name="Shape 71"/>
            <p:cNvCxnSpPr/>
            <p:nvPr/>
          </p:nvCxnSpPr>
          <p:spPr>
            <a:xfrm>
              <a:off x="1684475" y="2707450"/>
              <a:ext cx="59064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lg" w="lg" type="none"/>
              <a:tailEnd len="lg" w="lg" type="none"/>
            </a:ln>
          </p:spPr>
        </p:cxnSp>
        <p:cxnSp>
          <p:nvCxnSpPr>
            <p:cNvPr id="72" name="Shape 72"/>
            <p:cNvCxnSpPr/>
            <p:nvPr/>
          </p:nvCxnSpPr>
          <p:spPr>
            <a:xfrm>
              <a:off x="1684475" y="2859850"/>
              <a:ext cx="59064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lg" w="lg" type="none"/>
              <a:tailEnd len="lg" w="lg" type="none"/>
            </a:ln>
          </p:spPr>
        </p:cxnSp>
      </p:grpSp>
      <p:sp>
        <p:nvSpPr>
          <p:cNvPr id="73" name="Shape 73"/>
          <p:cNvSpPr txBox="1"/>
          <p:nvPr/>
        </p:nvSpPr>
        <p:spPr>
          <a:xfrm>
            <a:off x="4303345" y="1589098"/>
            <a:ext cx="3315900" cy="14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rPr i="1" lang="en" sz="8100">
                <a:latin typeface="Didact Gothic"/>
                <a:ea typeface="Didact Gothic"/>
                <a:cs typeface="Didact Gothic"/>
                <a:sym typeface="Didact Gothic"/>
              </a:rPr>
              <a:t>  -</a:t>
            </a:r>
            <a:r>
              <a:rPr i="1" lang="en" sz="8100">
                <a:latin typeface="Didact Gothic"/>
                <a:ea typeface="Didact Gothic"/>
                <a:cs typeface="Didact Gothic"/>
                <a:sym typeface="Didact Gothic"/>
              </a:rPr>
              <a:t> fi</a:t>
            </a:r>
          </a:p>
        </p:txBody>
      </p:sp>
      <p:sp>
        <p:nvSpPr>
          <p:cNvPr id="74" name="Shape 74"/>
          <p:cNvSpPr txBox="1"/>
          <p:nvPr/>
        </p:nvSpPr>
        <p:spPr>
          <a:xfrm>
            <a:off x="2628816" y="1774413"/>
            <a:ext cx="3411300" cy="14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rPr i="1" lang="en" sz="8100">
                <a:latin typeface="Didact Gothic"/>
                <a:ea typeface="Didact Gothic"/>
                <a:cs typeface="Didact Gothic"/>
                <a:sym typeface="Didact Gothic"/>
              </a:rPr>
              <a:t>med</a:t>
            </a:r>
            <a:r>
              <a:rPr i="1" lang="en" sz="8100">
                <a:latin typeface="Didact Gothic"/>
                <a:ea typeface="Didact Gothic"/>
                <a:cs typeface="Didact Gothic"/>
                <a:sym typeface="Didact Gothic"/>
              </a:rPr>
              <a:t> </a:t>
            </a:r>
          </a:p>
        </p:txBody>
      </p:sp>
      <p:sp>
        <p:nvSpPr>
          <p:cNvPr id="75" name="Shape 75"/>
          <p:cNvSpPr txBox="1"/>
          <p:nvPr/>
        </p:nvSpPr>
        <p:spPr>
          <a:xfrm>
            <a:off x="4589700" y="3100275"/>
            <a:ext cx="2743200" cy="9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rPr i="1" lang="en" sz="3200">
                <a:latin typeface="Didact Gothic"/>
                <a:ea typeface="Didact Gothic"/>
                <a:cs typeface="Didact Gothic"/>
                <a:sym typeface="Didact Gothic"/>
              </a:rPr>
              <a:t>prototype</a:t>
            </a:r>
          </a:p>
        </p:txBody>
      </p:sp>
      <p:sp>
        <p:nvSpPr>
          <p:cNvPr id="76" name="Shape 76"/>
          <p:cNvSpPr txBox="1"/>
          <p:nvPr/>
        </p:nvSpPr>
        <p:spPr>
          <a:xfrm>
            <a:off x="7859800" y="4739225"/>
            <a:ext cx="4542600" cy="62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Prototype Link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/>
          <p:nvPr/>
        </p:nvSpPr>
        <p:spPr>
          <a:xfrm>
            <a:off x="0" y="0"/>
            <a:ext cx="27108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b="1"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223" name="Shape 223"/>
          <p:cNvSpPr txBox="1"/>
          <p:nvPr/>
        </p:nvSpPr>
        <p:spPr>
          <a:xfrm>
            <a:off x="-51300" y="624900"/>
            <a:ext cx="2813400" cy="159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4800">
                <a:latin typeface="Didact Gothic"/>
                <a:ea typeface="Didact Gothic"/>
                <a:cs typeface="Didact Gothic"/>
                <a:sym typeface="Didact Gothic"/>
              </a:rPr>
              <a:t>change 3: clarify, unify, fun-ify lessons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Shape 228"/>
          <p:cNvPicPr preferRelativeResize="0"/>
          <p:nvPr/>
        </p:nvPicPr>
        <p:blipFill rotWithShape="1">
          <a:blip r:embed="rId3">
            <a:alphaModFix/>
          </a:blip>
          <a:srcRect b="65456" l="3568" r="55833" t="0"/>
          <a:stretch/>
        </p:blipFill>
        <p:spPr>
          <a:xfrm>
            <a:off x="2710800" y="540363"/>
            <a:ext cx="6433200" cy="4062762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Shape 229"/>
          <p:cNvSpPr/>
          <p:nvPr/>
        </p:nvSpPr>
        <p:spPr>
          <a:xfrm>
            <a:off x="0" y="0"/>
            <a:ext cx="27108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b="1"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230" name="Shape 230"/>
          <p:cNvSpPr txBox="1"/>
          <p:nvPr/>
        </p:nvSpPr>
        <p:spPr>
          <a:xfrm>
            <a:off x="111500" y="373350"/>
            <a:ext cx="2599200" cy="439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3000">
                <a:latin typeface="Didact Gothic"/>
                <a:ea typeface="Didact Gothic"/>
                <a:cs typeface="Didact Gothic"/>
                <a:sym typeface="Didact Gothic"/>
              </a:rPr>
              <a:t>issues:</a:t>
            </a:r>
          </a:p>
          <a:p>
            <a:pPr indent="-419100" lvl="0" marL="457200" rtl="0">
              <a:spcBef>
                <a:spcPts val="0"/>
              </a:spcBef>
              <a:spcAft>
                <a:spcPts val="0"/>
              </a:spcAft>
              <a:buSzPts val="3000"/>
              <a:buFont typeface="Didact Gothic"/>
              <a:buChar char="-"/>
            </a:pPr>
            <a:r>
              <a:rPr b="1" lang="en" sz="3000">
                <a:latin typeface="Didact Gothic"/>
                <a:ea typeface="Didact Gothic"/>
                <a:cs typeface="Didact Gothic"/>
                <a:sym typeface="Didact Gothic"/>
              </a:rPr>
              <a:t>progression unclear</a:t>
            </a:r>
          </a:p>
          <a:p>
            <a:pPr indent="-419100" lvl="0" marL="457200" rtl="0">
              <a:spcBef>
                <a:spcPts val="0"/>
              </a:spcBef>
              <a:buSzPts val="3000"/>
              <a:buFont typeface="Didact Gothic"/>
              <a:buChar char="-"/>
            </a:pPr>
            <a:r>
              <a:rPr b="1" lang="en" sz="3000">
                <a:latin typeface="Didact Gothic"/>
                <a:ea typeface="Didact Gothic"/>
                <a:cs typeface="Didact Gothic"/>
                <a:sym typeface="Didact Gothic"/>
              </a:rPr>
              <a:t>difficult to asses what goals entail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/>
          <p:nvPr/>
        </p:nvSpPr>
        <p:spPr>
          <a:xfrm>
            <a:off x="0" y="0"/>
            <a:ext cx="27108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b="1"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236" name="Shape 236"/>
          <p:cNvSpPr txBox="1"/>
          <p:nvPr/>
        </p:nvSpPr>
        <p:spPr>
          <a:xfrm>
            <a:off x="238625" y="349050"/>
            <a:ext cx="2430300" cy="439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3000">
                <a:latin typeface="Didact Gothic"/>
                <a:ea typeface="Didact Gothic"/>
                <a:cs typeface="Didact Gothic"/>
                <a:sym typeface="Didact Gothic"/>
              </a:rPr>
              <a:t>redesigns:</a:t>
            </a:r>
          </a:p>
          <a:p>
            <a:pPr indent="-419100" lvl="0" marL="457200" rtl="0">
              <a:spcBef>
                <a:spcPts val="0"/>
              </a:spcBef>
              <a:spcAft>
                <a:spcPts val="0"/>
              </a:spcAft>
              <a:buSzPts val="3000"/>
              <a:buFont typeface="Didact Gothic"/>
              <a:buChar char="-"/>
            </a:pPr>
            <a:r>
              <a:rPr b="1" lang="en" sz="3000">
                <a:latin typeface="Didact Gothic"/>
                <a:ea typeface="Didact Gothic"/>
                <a:cs typeface="Didact Gothic"/>
                <a:sym typeface="Didact Gothic"/>
              </a:rPr>
              <a:t>consistent circle paradigm</a:t>
            </a:r>
          </a:p>
          <a:p>
            <a:pPr indent="-419100" lvl="0" marL="457200" rtl="0">
              <a:spcBef>
                <a:spcPts val="0"/>
              </a:spcBef>
              <a:spcAft>
                <a:spcPts val="0"/>
              </a:spcAft>
              <a:buSzPts val="3000"/>
              <a:buFont typeface="Didact Gothic"/>
              <a:buChar char="-"/>
            </a:pPr>
            <a:r>
              <a:rPr b="1" lang="en" sz="3000">
                <a:latin typeface="Didact Gothic"/>
                <a:ea typeface="Didact Gothic"/>
                <a:cs typeface="Didact Gothic"/>
                <a:sym typeface="Didact Gothic"/>
              </a:rPr>
              <a:t>“delightful”completion</a:t>
            </a:r>
          </a:p>
          <a:p>
            <a:pPr indent="-419100" lvl="0" marL="457200" rtl="0">
              <a:spcBef>
                <a:spcPts val="0"/>
              </a:spcBef>
              <a:spcAft>
                <a:spcPts val="0"/>
              </a:spcAft>
              <a:buSzPts val="3000"/>
              <a:buFont typeface="Didact Gothic"/>
              <a:buChar char="-"/>
            </a:pPr>
            <a:r>
              <a:rPr b="1" lang="en" sz="3000">
                <a:latin typeface="Didact Gothic"/>
                <a:ea typeface="Didact Gothic"/>
                <a:cs typeface="Didact Gothic"/>
                <a:sym typeface="Didact Gothic"/>
              </a:rPr>
              <a:t>animation</a:t>
            </a:r>
          </a:p>
          <a:p>
            <a:pPr indent="-419100" lvl="0" marL="457200" rtl="0">
              <a:spcBef>
                <a:spcPts val="0"/>
              </a:spcBef>
              <a:buSzPts val="3000"/>
              <a:buFont typeface="Didact Gothic"/>
              <a:buChar char="-"/>
            </a:pPr>
            <a:r>
              <a:rPr b="1" lang="en" sz="3000">
                <a:latin typeface="Didact Gothic"/>
                <a:ea typeface="Didact Gothic"/>
                <a:cs typeface="Didact Gothic"/>
                <a:sym typeface="Didact Gothic"/>
              </a:rPr>
              <a:t>indicative colors</a:t>
            </a:r>
          </a:p>
        </p:txBody>
      </p:sp>
      <p:pic>
        <p:nvPicPr>
          <p:cNvPr id="237" name="Shape 2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11200" y="152400"/>
            <a:ext cx="2720020" cy="4838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Shape 2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40020" y="152400"/>
            <a:ext cx="2723079" cy="48387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/>
          <p:nvPr/>
        </p:nvSpPr>
        <p:spPr>
          <a:xfrm>
            <a:off x="0" y="0"/>
            <a:ext cx="27108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b="1"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244" name="Shape 244"/>
          <p:cNvSpPr txBox="1"/>
          <p:nvPr/>
        </p:nvSpPr>
        <p:spPr>
          <a:xfrm>
            <a:off x="238625" y="349050"/>
            <a:ext cx="2430300" cy="439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3000">
                <a:latin typeface="Didact Gothic"/>
                <a:ea typeface="Didact Gothic"/>
                <a:cs typeface="Didact Gothic"/>
                <a:sym typeface="Didact Gothic"/>
              </a:rPr>
              <a:t>redesigns:</a:t>
            </a:r>
          </a:p>
          <a:p>
            <a:pPr indent="-419100" lvl="0" marL="457200" rtl="0">
              <a:spcBef>
                <a:spcPts val="0"/>
              </a:spcBef>
              <a:spcAft>
                <a:spcPts val="0"/>
              </a:spcAft>
              <a:buSzPts val="3000"/>
              <a:buFont typeface="Didact Gothic"/>
              <a:buChar char="-"/>
            </a:pPr>
            <a:r>
              <a:rPr b="1" lang="en" sz="3000">
                <a:latin typeface="Didact Gothic"/>
                <a:ea typeface="Didact Gothic"/>
                <a:cs typeface="Didact Gothic"/>
                <a:sym typeface="Didact Gothic"/>
              </a:rPr>
              <a:t>consistent circle paradigm</a:t>
            </a:r>
          </a:p>
          <a:p>
            <a:pPr indent="-419100" lvl="0" marL="457200" rtl="0">
              <a:spcBef>
                <a:spcPts val="0"/>
              </a:spcBef>
              <a:spcAft>
                <a:spcPts val="0"/>
              </a:spcAft>
              <a:buSzPts val="3000"/>
              <a:buFont typeface="Didact Gothic"/>
              <a:buChar char="-"/>
            </a:pPr>
            <a:r>
              <a:rPr b="1" lang="en" sz="3000">
                <a:latin typeface="Didact Gothic"/>
                <a:ea typeface="Didact Gothic"/>
                <a:cs typeface="Didact Gothic"/>
                <a:sym typeface="Didact Gothic"/>
              </a:rPr>
              <a:t>“delightful”completion</a:t>
            </a:r>
          </a:p>
          <a:p>
            <a:pPr indent="-419100" lvl="0" marL="457200" rtl="0">
              <a:spcBef>
                <a:spcPts val="0"/>
              </a:spcBef>
              <a:spcAft>
                <a:spcPts val="0"/>
              </a:spcAft>
              <a:buSzPts val="3000"/>
              <a:buFont typeface="Didact Gothic"/>
              <a:buChar char="-"/>
            </a:pPr>
            <a:r>
              <a:rPr b="1" lang="en" sz="3000">
                <a:latin typeface="Didact Gothic"/>
                <a:ea typeface="Didact Gothic"/>
                <a:cs typeface="Didact Gothic"/>
                <a:sym typeface="Didact Gothic"/>
              </a:rPr>
              <a:t>animation</a:t>
            </a:r>
          </a:p>
          <a:p>
            <a:pPr indent="-419100" lvl="0" marL="457200" rtl="0">
              <a:spcBef>
                <a:spcPts val="0"/>
              </a:spcBef>
              <a:buSzPts val="3000"/>
              <a:buFont typeface="Didact Gothic"/>
              <a:buChar char="-"/>
            </a:pPr>
            <a:r>
              <a:rPr b="1" lang="en" sz="3000">
                <a:latin typeface="Didact Gothic"/>
                <a:ea typeface="Didact Gothic"/>
                <a:cs typeface="Didact Gothic"/>
                <a:sym typeface="Didact Gothic"/>
              </a:rPr>
              <a:t>indicative colors</a:t>
            </a:r>
          </a:p>
        </p:txBody>
      </p:sp>
      <p:pic>
        <p:nvPicPr>
          <p:cNvPr id="245" name="Shape 2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01950" y="0"/>
            <a:ext cx="2908149" cy="51867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Shape 2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76790" y="0"/>
            <a:ext cx="2908170" cy="5143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/>
          <p:nvPr/>
        </p:nvSpPr>
        <p:spPr>
          <a:xfrm>
            <a:off x="0" y="0"/>
            <a:ext cx="27108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b="1"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252" name="Shape 252"/>
          <p:cNvSpPr txBox="1"/>
          <p:nvPr/>
        </p:nvSpPr>
        <p:spPr>
          <a:xfrm>
            <a:off x="-51300" y="1167138"/>
            <a:ext cx="2813400" cy="159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4800">
                <a:latin typeface="Didact Gothic"/>
                <a:ea typeface="Didact Gothic"/>
                <a:cs typeface="Didact Gothic"/>
                <a:sym typeface="Didact Gothic"/>
              </a:rPr>
              <a:t>revised interface design</a:t>
            </a:r>
          </a:p>
        </p:txBody>
      </p:sp>
      <p:sp>
        <p:nvSpPr>
          <p:cNvPr id="253" name="Shape 253"/>
          <p:cNvSpPr txBox="1"/>
          <p:nvPr/>
        </p:nvSpPr>
        <p:spPr>
          <a:xfrm>
            <a:off x="3153525" y="2052174"/>
            <a:ext cx="5474400" cy="7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>
                <a:latin typeface="Didact Gothic"/>
                <a:ea typeface="Didact Gothic"/>
                <a:cs typeface="Didact Gothic"/>
                <a:sym typeface="Didact Gothic"/>
              </a:rPr>
              <a:t>task flows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/>
          <p:nvPr/>
        </p:nvSpPr>
        <p:spPr>
          <a:xfrm>
            <a:off x="0" y="0"/>
            <a:ext cx="27108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b="1"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259" name="Shape 259"/>
          <p:cNvSpPr txBox="1"/>
          <p:nvPr/>
        </p:nvSpPr>
        <p:spPr>
          <a:xfrm>
            <a:off x="-51300" y="1776738"/>
            <a:ext cx="2813400" cy="159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4800">
                <a:latin typeface="Didact Gothic"/>
                <a:ea typeface="Didact Gothic"/>
                <a:cs typeface="Didact Gothic"/>
                <a:sym typeface="Didact Gothic"/>
              </a:rPr>
              <a:t>learn new “skill bite”</a:t>
            </a:r>
            <a:r>
              <a:rPr b="1" lang="en" sz="4800">
                <a:latin typeface="Didact Gothic"/>
                <a:ea typeface="Didact Gothic"/>
                <a:cs typeface="Didact Gothic"/>
                <a:sym typeface="Didact Gothic"/>
              </a:rPr>
              <a:t> </a:t>
            </a:r>
          </a:p>
        </p:txBody>
      </p:sp>
      <p:pic>
        <p:nvPicPr>
          <p:cNvPr id="260" name="Shape 2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88004" y="152400"/>
            <a:ext cx="1990945" cy="35417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Shape 2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40024" y="152400"/>
            <a:ext cx="1993185" cy="354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Shape 26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78600" y="2801525"/>
            <a:ext cx="1253657" cy="2235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Shape 26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890333" y="2801525"/>
            <a:ext cx="1253667" cy="221729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4" name="Shape 264"/>
          <p:cNvCxnSpPr/>
          <p:nvPr/>
        </p:nvCxnSpPr>
        <p:spPr>
          <a:xfrm flipH="1" rot="10800000">
            <a:off x="4056475" y="1696950"/>
            <a:ext cx="1325700" cy="1413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265" name="Shape 265"/>
          <p:cNvCxnSpPr/>
          <p:nvPr/>
        </p:nvCxnSpPr>
        <p:spPr>
          <a:xfrm>
            <a:off x="6115650" y="2448025"/>
            <a:ext cx="963300" cy="10644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/>
          <p:nvPr/>
        </p:nvSpPr>
        <p:spPr>
          <a:xfrm>
            <a:off x="0" y="0"/>
            <a:ext cx="27108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b="1"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271" name="Shape 271"/>
          <p:cNvSpPr txBox="1"/>
          <p:nvPr/>
        </p:nvSpPr>
        <p:spPr>
          <a:xfrm>
            <a:off x="600450" y="1085850"/>
            <a:ext cx="15099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rPr b="1" lang="en" sz="5400">
                <a:latin typeface="Didact Gothic"/>
                <a:ea typeface="Didact Gothic"/>
                <a:cs typeface="Didact Gothic"/>
                <a:sym typeface="Didact Gothic"/>
              </a:rPr>
              <a:t>add </a:t>
            </a:r>
            <a:r>
              <a:rPr b="1" lang="en" sz="5400">
                <a:latin typeface="Didact Gothic"/>
                <a:ea typeface="Didact Gothic"/>
                <a:cs typeface="Didact Gothic"/>
                <a:sym typeface="Didact Gothic"/>
              </a:rPr>
              <a:t>new goal</a:t>
            </a:r>
          </a:p>
        </p:txBody>
      </p:sp>
      <p:pic>
        <p:nvPicPr>
          <p:cNvPr id="272" name="Shape 2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87000" y="-76200"/>
            <a:ext cx="2883050" cy="5131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Shape 27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73686" y="-76200"/>
            <a:ext cx="2883029" cy="51435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4" name="Shape 274"/>
          <p:cNvCxnSpPr/>
          <p:nvPr/>
        </p:nvCxnSpPr>
        <p:spPr>
          <a:xfrm>
            <a:off x="4321625" y="1506150"/>
            <a:ext cx="2536500" cy="7386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/>
          <p:nvPr/>
        </p:nvSpPr>
        <p:spPr>
          <a:xfrm>
            <a:off x="0" y="0"/>
            <a:ext cx="27108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b="1"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280" name="Shape 280"/>
          <p:cNvSpPr txBox="1"/>
          <p:nvPr/>
        </p:nvSpPr>
        <p:spPr>
          <a:xfrm>
            <a:off x="273975" y="1619250"/>
            <a:ext cx="23154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rPr b="1" lang="en" sz="5400">
                <a:latin typeface="Didact Gothic"/>
                <a:ea typeface="Didact Gothic"/>
                <a:cs typeface="Didact Gothic"/>
                <a:sym typeface="Didact Gothic"/>
              </a:rPr>
              <a:t>find friends</a:t>
            </a:r>
          </a:p>
        </p:txBody>
      </p:sp>
      <p:pic>
        <p:nvPicPr>
          <p:cNvPr id="281" name="Shape 2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90503" y="32000"/>
            <a:ext cx="2061238" cy="3676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Shape 28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97326" y="32000"/>
            <a:ext cx="2035903" cy="367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Shape 28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68351" y="0"/>
            <a:ext cx="2061250" cy="36739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/>
          <p:nvPr/>
        </p:nvSpPr>
        <p:spPr>
          <a:xfrm>
            <a:off x="0" y="76200"/>
            <a:ext cx="27108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b="1"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289" name="Shape 289"/>
          <p:cNvSpPr txBox="1"/>
          <p:nvPr/>
        </p:nvSpPr>
        <p:spPr>
          <a:xfrm>
            <a:off x="-51300" y="1548138"/>
            <a:ext cx="2813400" cy="159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4800">
                <a:latin typeface="Didact Gothic"/>
                <a:ea typeface="Didact Gothic"/>
                <a:cs typeface="Didact Gothic"/>
                <a:sym typeface="Didact Gothic"/>
              </a:rPr>
              <a:t>prototype overview</a:t>
            </a:r>
          </a:p>
        </p:txBody>
      </p:sp>
      <p:sp>
        <p:nvSpPr>
          <p:cNvPr id="290" name="Shape 290"/>
          <p:cNvSpPr txBox="1"/>
          <p:nvPr/>
        </p:nvSpPr>
        <p:spPr>
          <a:xfrm>
            <a:off x="3144700" y="1813549"/>
            <a:ext cx="5474400" cy="7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>
                <a:latin typeface="Didact Gothic"/>
                <a:ea typeface="Didact Gothic"/>
                <a:cs typeface="Didact Gothic"/>
                <a:sym typeface="Didact Gothic"/>
              </a:rPr>
              <a:t>tools &amp;&amp; limitations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3000" u="sng">
                <a:solidFill>
                  <a:schemeClr val="hlink"/>
                </a:solidFill>
                <a:latin typeface="Didact Gothic"/>
                <a:ea typeface="Didact Gothic"/>
                <a:cs typeface="Didact Gothic"/>
                <a:sym typeface="Didact Gothic"/>
                <a:hlinkClick r:id="rId3"/>
              </a:rPr>
              <a:t>(click here to play with it)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/>
          <p:nvPr/>
        </p:nvSpPr>
        <p:spPr>
          <a:xfrm>
            <a:off x="0" y="0"/>
            <a:ext cx="27108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b="1"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296" name="Shape 296"/>
          <p:cNvSpPr txBox="1"/>
          <p:nvPr/>
        </p:nvSpPr>
        <p:spPr>
          <a:xfrm>
            <a:off x="124200" y="1978275"/>
            <a:ext cx="2462400" cy="95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5400">
                <a:latin typeface="Didact Gothic"/>
                <a:ea typeface="Didact Gothic"/>
                <a:cs typeface="Didact Gothic"/>
                <a:sym typeface="Didact Gothic"/>
              </a:rPr>
              <a:t>figma</a:t>
            </a:r>
          </a:p>
        </p:txBody>
      </p:sp>
      <p:sp>
        <p:nvSpPr>
          <p:cNvPr id="297" name="Shape 297"/>
          <p:cNvSpPr txBox="1"/>
          <p:nvPr/>
        </p:nvSpPr>
        <p:spPr>
          <a:xfrm>
            <a:off x="3538875" y="261375"/>
            <a:ext cx="4772400" cy="392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 sz="2700">
                <a:latin typeface="Didact Gothic"/>
                <a:ea typeface="Didact Gothic"/>
                <a:cs typeface="Didact Gothic"/>
                <a:sym typeface="Didact Gothic"/>
              </a:rPr>
              <a:t>pros: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700">
                <a:latin typeface="Didact Gothic"/>
                <a:ea typeface="Didact Gothic"/>
                <a:cs typeface="Didact Gothic"/>
                <a:sym typeface="Didact Gothic"/>
              </a:rPr>
              <a:t>google docs version of Sketch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700">
              <a:latin typeface="Didact Gothic"/>
              <a:ea typeface="Didact Gothic"/>
              <a:cs typeface="Didact Gothic"/>
              <a:sym typeface="Didact Gothic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2700">
                <a:latin typeface="Didact Gothic"/>
                <a:ea typeface="Didact Gothic"/>
                <a:cs typeface="Didact Gothic"/>
                <a:sym typeface="Didact Gothic"/>
              </a:rPr>
              <a:t>reusable components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700">
              <a:latin typeface="Didact Gothic"/>
              <a:ea typeface="Didact Gothic"/>
              <a:cs typeface="Didact Gothic"/>
              <a:sym typeface="Didact Gothic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2700">
                <a:latin typeface="Didact Gothic"/>
                <a:ea typeface="Didact Gothic"/>
                <a:cs typeface="Didact Gothic"/>
                <a:sym typeface="Didact Gothic"/>
              </a:rPr>
              <a:t>prototyper build-in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b="1" sz="2700">
              <a:latin typeface="Didact Gothic"/>
              <a:ea typeface="Didact Gothic"/>
              <a:cs typeface="Didact Gothic"/>
              <a:sym typeface="Didact Gothic"/>
            </a:endParaRPr>
          </a:p>
          <a:p>
            <a:pPr lvl="0">
              <a:spcBef>
                <a:spcPts val="0"/>
              </a:spcBef>
              <a:buNone/>
            </a:pPr>
            <a:r>
              <a:rPr b="1" lang="en" sz="2700">
                <a:latin typeface="Didact Gothic"/>
                <a:ea typeface="Didact Gothic"/>
                <a:cs typeface="Didact Gothic"/>
                <a:sym typeface="Didact Gothic"/>
              </a:rPr>
              <a:t>cons: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700">
                <a:latin typeface="Didact Gothic"/>
                <a:ea typeface="Didact Gothic"/>
                <a:cs typeface="Didact Gothic"/>
                <a:sym typeface="Didact Gothic"/>
              </a:rPr>
              <a:t>free version only allows 2 collaborators (Khoi, David, Khoifan)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/>
        </p:nvSpPr>
        <p:spPr>
          <a:xfrm>
            <a:off x="0" y="0"/>
            <a:ext cx="27108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b="1"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82" name="Shape 82"/>
          <p:cNvSpPr txBox="1"/>
          <p:nvPr/>
        </p:nvSpPr>
        <p:spPr>
          <a:xfrm>
            <a:off x="116737" y="882874"/>
            <a:ext cx="2265600" cy="7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r>
              <a:rPr b="1" lang="en" sz="5400">
                <a:latin typeface="Didact Gothic"/>
                <a:ea typeface="Didact Gothic"/>
                <a:cs typeface="Didact Gothic"/>
                <a:sym typeface="Didact Gothic"/>
              </a:rPr>
              <a:t>outline</a:t>
            </a:r>
          </a:p>
        </p:txBody>
      </p:sp>
      <p:sp>
        <p:nvSpPr>
          <p:cNvPr id="83" name="Shape 83"/>
          <p:cNvSpPr txBox="1"/>
          <p:nvPr/>
        </p:nvSpPr>
        <p:spPr>
          <a:xfrm>
            <a:off x="3406875" y="1339950"/>
            <a:ext cx="3309600" cy="273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2200">
                <a:latin typeface="Didact Gothic"/>
                <a:ea typeface="Didact Gothic"/>
                <a:cs typeface="Didact Gothic"/>
                <a:sym typeface="Didact Gothic"/>
              </a:rPr>
              <a:t>about half step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200">
              <a:latin typeface="Didact Gothic"/>
              <a:ea typeface="Didact Gothic"/>
              <a:cs typeface="Didact Gothic"/>
              <a:sym typeface="Didact Gothic"/>
            </a:endParaRPr>
          </a:p>
          <a:p>
            <a:pPr lvl="0" rtl="0">
              <a:spcBef>
                <a:spcPts val="0"/>
              </a:spcBef>
              <a:buNone/>
            </a:pPr>
            <a:r>
              <a:rPr b="1" lang="en" sz="2200">
                <a:latin typeface="Didact Gothic"/>
                <a:ea typeface="Didact Gothic"/>
                <a:cs typeface="Didact Gothic"/>
                <a:sym typeface="Didact Gothic"/>
              </a:rPr>
              <a:t>tasks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200">
              <a:latin typeface="Didact Gothic"/>
              <a:ea typeface="Didact Gothic"/>
              <a:cs typeface="Didact Gothic"/>
              <a:sym typeface="Didact Gothic"/>
            </a:endParaRPr>
          </a:p>
          <a:p>
            <a:pPr lv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200">
                <a:latin typeface="Didact Gothic"/>
                <a:ea typeface="Didact Gothic"/>
                <a:cs typeface="Didact Gothic"/>
                <a:sym typeface="Didact Gothic"/>
              </a:rPr>
              <a:t>revised interface design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200">
              <a:latin typeface="Didact Gothic"/>
              <a:ea typeface="Didact Gothic"/>
              <a:cs typeface="Didact Gothic"/>
              <a:sym typeface="Didact Gothic"/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200">
                <a:latin typeface="Didact Gothic"/>
                <a:ea typeface="Didact Gothic"/>
                <a:cs typeface="Didact Gothic"/>
                <a:sym typeface="Didact Gothic"/>
              </a:rPr>
              <a:t>prototype overview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200">
              <a:latin typeface="Didact Gothic"/>
              <a:ea typeface="Didact Gothic"/>
              <a:cs typeface="Didact Gothic"/>
              <a:sym typeface="Didact Gothic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2200">
              <a:latin typeface="Didact Gothic"/>
              <a:ea typeface="Didact Gothic"/>
              <a:cs typeface="Didact Gothic"/>
              <a:sym typeface="Didact Gothic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Shape 3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7741922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" name="Shape 3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7741922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" name="Shape 3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89868" y="-30850"/>
            <a:ext cx="5511463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Shape 313"/>
          <p:cNvSpPr txBox="1"/>
          <p:nvPr/>
        </p:nvSpPr>
        <p:spPr>
          <a:xfrm>
            <a:off x="93350" y="1330650"/>
            <a:ext cx="3854100" cy="95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5400">
                <a:latin typeface="Didact Gothic"/>
                <a:ea typeface="Didact Gothic"/>
                <a:cs typeface="Didact Gothic"/>
                <a:sym typeface="Didact Gothic"/>
              </a:rPr>
              <a:t>re-usable</a:t>
            </a:r>
          </a:p>
          <a:p>
            <a:pPr lvl="0" rtl="0" algn="ctr">
              <a:spcBef>
                <a:spcPts val="0"/>
              </a:spcBef>
              <a:buNone/>
            </a:pPr>
            <a:r>
              <a:rPr b="1" lang="en" sz="5400">
                <a:latin typeface="Didact Gothic"/>
                <a:ea typeface="Didact Gothic"/>
                <a:cs typeface="Didact Gothic"/>
                <a:sym typeface="Didact Gothic"/>
              </a:rPr>
              <a:t>components</a:t>
            </a:r>
          </a:p>
        </p:txBody>
      </p:sp>
      <p:cxnSp>
        <p:nvCxnSpPr>
          <p:cNvPr id="314" name="Shape 314"/>
          <p:cNvCxnSpPr/>
          <p:nvPr/>
        </p:nvCxnSpPr>
        <p:spPr>
          <a:xfrm>
            <a:off x="4044025" y="4404900"/>
            <a:ext cx="1414500" cy="2520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/>
          <p:nvPr/>
        </p:nvSpPr>
        <p:spPr>
          <a:xfrm>
            <a:off x="0" y="0"/>
            <a:ext cx="27108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b="1"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320" name="Shape 320"/>
          <p:cNvSpPr txBox="1"/>
          <p:nvPr/>
        </p:nvSpPr>
        <p:spPr>
          <a:xfrm>
            <a:off x="124200" y="1978275"/>
            <a:ext cx="2462400" cy="95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4000">
                <a:latin typeface="Didact Gothic"/>
                <a:ea typeface="Didact Gothic"/>
                <a:cs typeface="Didact Gothic"/>
                <a:sym typeface="Didact Gothic"/>
              </a:rPr>
              <a:t>limitations</a:t>
            </a:r>
          </a:p>
        </p:txBody>
      </p:sp>
      <p:sp>
        <p:nvSpPr>
          <p:cNvPr id="321" name="Shape 321"/>
          <p:cNvSpPr txBox="1"/>
          <p:nvPr/>
        </p:nvSpPr>
        <p:spPr>
          <a:xfrm>
            <a:off x="3538875" y="947175"/>
            <a:ext cx="4772400" cy="392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400050" lvl="0" marL="457200" rtl="0">
              <a:spcBef>
                <a:spcPts val="0"/>
              </a:spcBef>
              <a:spcAft>
                <a:spcPts val="0"/>
              </a:spcAft>
              <a:buSzPts val="2700"/>
              <a:buFont typeface="Didact Gothic"/>
              <a:buChar char="-"/>
            </a:pPr>
            <a:r>
              <a:rPr b="1" lang="en" sz="2700">
                <a:latin typeface="Didact Gothic"/>
                <a:ea typeface="Didact Gothic"/>
                <a:cs typeface="Didact Gothic"/>
                <a:sym typeface="Didact Gothic"/>
              </a:rPr>
              <a:t>unable to test “delighfulness” of interactions</a:t>
            </a:r>
          </a:p>
          <a:p>
            <a:pPr indent="-400050" lvl="0" marL="457200" rtl="0">
              <a:spcBef>
                <a:spcPts val="0"/>
              </a:spcBef>
              <a:spcAft>
                <a:spcPts val="0"/>
              </a:spcAft>
              <a:buSzPts val="2700"/>
              <a:buFont typeface="Didact Gothic"/>
              <a:buChar char="-"/>
            </a:pPr>
            <a:r>
              <a:rPr b="1" lang="en" sz="2700">
                <a:latin typeface="Didact Gothic"/>
                <a:ea typeface="Didact Gothic"/>
                <a:cs typeface="Didact Gothic"/>
                <a:sym typeface="Didact Gothic"/>
              </a:rPr>
              <a:t>hard coded, can’t adapt to skill level</a:t>
            </a:r>
          </a:p>
          <a:p>
            <a:pPr indent="-400050" lvl="0" marL="457200" rtl="0">
              <a:spcBef>
                <a:spcPts val="0"/>
              </a:spcBef>
              <a:buSzPts val="2700"/>
              <a:buFont typeface="Didact Gothic"/>
              <a:buChar char="-"/>
            </a:pPr>
            <a:r>
              <a:rPr b="1" lang="en" sz="2700">
                <a:latin typeface="Didact Gothic"/>
                <a:ea typeface="Didact Gothic"/>
                <a:cs typeface="Didact Gothic"/>
                <a:sym typeface="Didact Gothic"/>
              </a:rPr>
              <a:t>can’t test follow through over time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 txBox="1"/>
          <p:nvPr>
            <p:ph type="ctrTitle"/>
          </p:nvPr>
        </p:nvSpPr>
        <p:spPr>
          <a:xfrm>
            <a:off x="311700" y="2037750"/>
            <a:ext cx="8520600" cy="10680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>
                <a:latin typeface="Didact Gothic"/>
                <a:ea typeface="Didact Gothic"/>
                <a:cs typeface="Didact Gothic"/>
                <a:sym typeface="Didact Gothic"/>
              </a:rPr>
              <a:t>Questions?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Shape 88"/>
          <p:cNvGrpSpPr/>
          <p:nvPr/>
        </p:nvGrpSpPr>
        <p:grpSpPr>
          <a:xfrm>
            <a:off x="-198276" y="2168928"/>
            <a:ext cx="6693132" cy="690799"/>
            <a:chOff x="1684475" y="2250250"/>
            <a:chExt cx="5906400" cy="609600"/>
          </a:xfrm>
        </p:grpSpPr>
        <p:cxnSp>
          <p:nvCxnSpPr>
            <p:cNvPr id="89" name="Shape 89"/>
            <p:cNvCxnSpPr/>
            <p:nvPr/>
          </p:nvCxnSpPr>
          <p:spPr>
            <a:xfrm>
              <a:off x="1684475" y="2250250"/>
              <a:ext cx="59064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lg" w="lg" type="none"/>
              <a:tailEnd len="lg" w="lg" type="none"/>
            </a:ln>
          </p:spPr>
        </p:cxnSp>
        <p:cxnSp>
          <p:nvCxnSpPr>
            <p:cNvPr id="90" name="Shape 90"/>
            <p:cNvCxnSpPr/>
            <p:nvPr/>
          </p:nvCxnSpPr>
          <p:spPr>
            <a:xfrm>
              <a:off x="1684475" y="2402650"/>
              <a:ext cx="59064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lg" w="lg" type="none"/>
              <a:tailEnd len="lg" w="lg" type="none"/>
            </a:ln>
          </p:spPr>
        </p:cxnSp>
        <p:cxnSp>
          <p:nvCxnSpPr>
            <p:cNvPr id="91" name="Shape 91"/>
            <p:cNvCxnSpPr/>
            <p:nvPr/>
          </p:nvCxnSpPr>
          <p:spPr>
            <a:xfrm>
              <a:off x="1684475" y="2555050"/>
              <a:ext cx="59064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lg" w="lg" type="none"/>
              <a:tailEnd len="lg" w="lg" type="none"/>
            </a:ln>
          </p:spPr>
        </p:cxnSp>
        <p:cxnSp>
          <p:nvCxnSpPr>
            <p:cNvPr id="92" name="Shape 92"/>
            <p:cNvCxnSpPr/>
            <p:nvPr/>
          </p:nvCxnSpPr>
          <p:spPr>
            <a:xfrm>
              <a:off x="1684475" y="2707450"/>
              <a:ext cx="59064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lg" w="lg" type="none"/>
              <a:tailEnd len="lg" w="lg" type="none"/>
            </a:ln>
          </p:spPr>
        </p:cxnSp>
        <p:cxnSp>
          <p:nvCxnSpPr>
            <p:cNvPr id="93" name="Shape 93"/>
            <p:cNvCxnSpPr/>
            <p:nvPr/>
          </p:nvCxnSpPr>
          <p:spPr>
            <a:xfrm>
              <a:off x="1684475" y="2859850"/>
              <a:ext cx="59064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lg" w="lg" type="none"/>
              <a:tailEnd len="lg" w="lg" type="none"/>
            </a:ln>
          </p:spPr>
        </p:cxnSp>
      </p:grpSp>
      <p:sp>
        <p:nvSpPr>
          <p:cNvPr id="94" name="Shape 94"/>
          <p:cNvSpPr txBox="1"/>
          <p:nvPr/>
        </p:nvSpPr>
        <p:spPr>
          <a:xfrm>
            <a:off x="4303345" y="1589098"/>
            <a:ext cx="3315900" cy="14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rPr i="1" lang="en" sz="8100">
                <a:latin typeface="Didact Gothic"/>
                <a:ea typeface="Didact Gothic"/>
                <a:cs typeface="Didact Gothic"/>
                <a:sym typeface="Didact Gothic"/>
              </a:rPr>
              <a:t> step</a:t>
            </a:r>
          </a:p>
        </p:txBody>
      </p:sp>
      <p:sp>
        <p:nvSpPr>
          <p:cNvPr id="95" name="Shape 95"/>
          <p:cNvSpPr txBox="1"/>
          <p:nvPr/>
        </p:nvSpPr>
        <p:spPr>
          <a:xfrm>
            <a:off x="2628816" y="1774413"/>
            <a:ext cx="3411300" cy="14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rPr i="1" lang="en" sz="8100">
                <a:latin typeface="Didact Gothic"/>
                <a:ea typeface="Didact Gothic"/>
                <a:cs typeface="Didact Gothic"/>
                <a:sym typeface="Didact Gothic"/>
              </a:rPr>
              <a:t>half </a:t>
            </a:r>
          </a:p>
        </p:txBody>
      </p:sp>
      <p:sp>
        <p:nvSpPr>
          <p:cNvPr id="96" name="Shape 96"/>
          <p:cNvSpPr txBox="1"/>
          <p:nvPr/>
        </p:nvSpPr>
        <p:spPr>
          <a:xfrm>
            <a:off x="4589700" y="3100275"/>
            <a:ext cx="2743200" cy="9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rPr i="1" lang="en" sz="3200">
                <a:latin typeface="Didact Gothic"/>
                <a:ea typeface="Didact Gothic"/>
                <a:cs typeface="Didact Gothic"/>
                <a:sym typeface="Didact Gothic"/>
              </a:rPr>
              <a:t>climb higher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19601131_10203323088274975_3550076219934931923_n.jpg" id="101" name="Shape 10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9550" y="1066100"/>
            <a:ext cx="2319300" cy="2316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02" name="Shape 102"/>
          <p:cNvPicPr preferRelativeResize="0"/>
          <p:nvPr/>
        </p:nvPicPr>
        <p:blipFill rotWithShape="1">
          <a:blip r:embed="rId4">
            <a:alphaModFix/>
          </a:blip>
          <a:srcRect b="20262" l="0" r="5267" t="11719"/>
          <a:stretch/>
        </p:blipFill>
        <p:spPr>
          <a:xfrm>
            <a:off x="3391950" y="1040000"/>
            <a:ext cx="2360100" cy="2368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03" name="Shape 103"/>
          <p:cNvSpPr txBox="1"/>
          <p:nvPr/>
        </p:nvSpPr>
        <p:spPr>
          <a:xfrm>
            <a:off x="754100" y="3576300"/>
            <a:ext cx="1602300" cy="5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Stefan Swaans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B.S CS 2018</a:t>
            </a:r>
          </a:p>
        </p:txBody>
      </p:sp>
      <p:sp>
        <p:nvSpPr>
          <p:cNvPr id="104" name="Shape 104"/>
          <p:cNvSpPr txBox="1"/>
          <p:nvPr/>
        </p:nvSpPr>
        <p:spPr>
          <a:xfrm>
            <a:off x="3957150" y="3576300"/>
            <a:ext cx="1229700" cy="5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David Mora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B.S CS 20</a:t>
            </a:r>
            <a:r>
              <a:rPr lang="en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18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5" name="Shape 105"/>
          <p:cNvSpPr txBox="1"/>
          <p:nvPr/>
        </p:nvSpPr>
        <p:spPr>
          <a:xfrm>
            <a:off x="6787750" y="3534900"/>
            <a:ext cx="1754100" cy="67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Khoi Le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B.S SymSys 2020</a:t>
            </a:r>
          </a:p>
        </p:txBody>
      </p:sp>
      <p:pic>
        <p:nvPicPr>
          <p:cNvPr id="106" name="Shape 106"/>
          <p:cNvPicPr preferRelativeResize="0"/>
          <p:nvPr/>
        </p:nvPicPr>
        <p:blipFill rotWithShape="1">
          <a:blip r:embed="rId5">
            <a:alphaModFix/>
          </a:blip>
          <a:srcRect b="23365" l="0" r="0" t="9299"/>
          <a:stretch/>
        </p:blipFill>
        <p:spPr>
          <a:xfrm>
            <a:off x="6505150" y="1065950"/>
            <a:ext cx="2319300" cy="23163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07" name="Shape 107"/>
          <p:cNvSpPr txBox="1"/>
          <p:nvPr/>
        </p:nvSpPr>
        <p:spPr>
          <a:xfrm>
            <a:off x="1197025" y="356650"/>
            <a:ext cx="2760000" cy="67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/>
          <p:nvPr/>
        </p:nvSpPr>
        <p:spPr>
          <a:xfrm>
            <a:off x="2002950" y="1363200"/>
            <a:ext cx="5138100" cy="24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r>
              <a:rPr lang="en" sz="4800">
                <a:latin typeface="Didact Gothic"/>
                <a:ea typeface="Didact Gothic"/>
                <a:cs typeface="Didact Gothic"/>
                <a:sym typeface="Didact Gothic"/>
              </a:rPr>
              <a:t>learn</a:t>
            </a:r>
          </a:p>
          <a:p>
            <a:pPr lvl="0" rtl="0" algn="r">
              <a:spcBef>
                <a:spcPts val="0"/>
              </a:spcBef>
              <a:buNone/>
            </a:pPr>
            <a:r>
              <a:rPr lang="en" sz="4800">
                <a:latin typeface="Didact Gothic"/>
                <a:ea typeface="Didact Gothic"/>
                <a:cs typeface="Didact Gothic"/>
                <a:sym typeface="Didact Gothic"/>
              </a:rPr>
              <a:t>m u s i c</a:t>
            </a:r>
          </a:p>
          <a:p>
            <a:pPr lvl="0" rtl="0" algn="r">
              <a:spcBef>
                <a:spcPts val="0"/>
              </a:spcBef>
              <a:buNone/>
            </a:pPr>
            <a:r>
              <a:rPr lang="en" sz="4800">
                <a:latin typeface="Didact Gothic"/>
                <a:ea typeface="Didact Gothic"/>
                <a:cs typeface="Didact Gothic"/>
                <a:sym typeface="Didact Gothic"/>
              </a:rPr>
              <a:t>one step at a time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/>
          <p:nvPr/>
        </p:nvSpPr>
        <p:spPr>
          <a:xfrm>
            <a:off x="1013900" y="607400"/>
            <a:ext cx="6610500" cy="40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just">
              <a:spcBef>
                <a:spcPts val="0"/>
              </a:spcBef>
              <a:buNone/>
            </a:pPr>
            <a:r>
              <a:rPr b="1" lang="en" sz="3200">
                <a:latin typeface="Didact Gothic"/>
                <a:ea typeface="Didact Gothic"/>
                <a:cs typeface="Didact Gothic"/>
                <a:sym typeface="Didact Gothic"/>
              </a:rPr>
              <a:t>Music practice</a:t>
            </a:r>
            <a:r>
              <a:rPr lang="en" sz="3200">
                <a:latin typeface="Didact Gothic"/>
                <a:ea typeface="Didact Gothic"/>
                <a:cs typeface="Didact Gothic"/>
                <a:sym typeface="Didact Gothic"/>
              </a:rPr>
              <a:t> can be unfocused, filled with self-doubt, lonely, and disconnected from your goals and dreams.</a:t>
            </a:r>
          </a:p>
          <a:p>
            <a:pPr lvl="0" rtl="0" algn="just">
              <a:spcBef>
                <a:spcPts val="0"/>
              </a:spcBef>
              <a:buNone/>
            </a:pPr>
            <a:r>
              <a:rPr b="1" i="1" lang="en" sz="3200">
                <a:latin typeface="Didact Gothic"/>
                <a:ea typeface="Didact Gothic"/>
                <a:cs typeface="Didact Gothic"/>
                <a:sym typeface="Didact Gothic"/>
              </a:rPr>
              <a:t>half step</a:t>
            </a:r>
            <a:r>
              <a:rPr lang="en" sz="3200">
                <a:latin typeface="Didact Gothic"/>
                <a:ea typeface="Didact Gothic"/>
                <a:cs typeface="Didact Gothic"/>
                <a:sym typeface="Didact Gothic"/>
              </a:rPr>
              <a:t> helps you climb higher by providing bite-sized tasks, near-peer support, and progress tracking.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/>
        </p:nvSpPr>
        <p:spPr>
          <a:xfrm>
            <a:off x="0" y="0"/>
            <a:ext cx="27108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b="1"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123" name="Shape 123"/>
          <p:cNvSpPr txBox="1"/>
          <p:nvPr/>
        </p:nvSpPr>
        <p:spPr>
          <a:xfrm>
            <a:off x="-51300" y="1776738"/>
            <a:ext cx="2813400" cy="159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4800">
                <a:latin typeface="Didact Gothic"/>
                <a:ea typeface="Didact Gothic"/>
                <a:cs typeface="Didact Gothic"/>
                <a:sym typeface="Didact Gothic"/>
              </a:rPr>
              <a:t>tasks</a:t>
            </a:r>
          </a:p>
        </p:txBody>
      </p:sp>
      <p:sp>
        <p:nvSpPr>
          <p:cNvPr id="124" name="Shape 124"/>
          <p:cNvSpPr txBox="1"/>
          <p:nvPr/>
        </p:nvSpPr>
        <p:spPr>
          <a:xfrm>
            <a:off x="3153525" y="1975974"/>
            <a:ext cx="5474400" cy="7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>
                <a:latin typeface="Didact Gothic"/>
                <a:ea typeface="Didact Gothic"/>
                <a:cs typeface="Didact Gothic"/>
                <a:sym typeface="Didact Gothic"/>
              </a:rPr>
              <a:t>reworded to focus on learning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/>
          <p:nvPr/>
        </p:nvSpPr>
        <p:spPr>
          <a:xfrm>
            <a:off x="0" y="0"/>
            <a:ext cx="27108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b="1"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130" name="Shape 130"/>
          <p:cNvSpPr txBox="1"/>
          <p:nvPr/>
        </p:nvSpPr>
        <p:spPr>
          <a:xfrm>
            <a:off x="715050" y="771600"/>
            <a:ext cx="1280700" cy="7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r>
              <a:rPr b="1" lang="en" sz="3000">
                <a:latin typeface="Didact Gothic"/>
                <a:ea typeface="Didact Gothic"/>
                <a:cs typeface="Didact Gothic"/>
                <a:sym typeface="Didact Gothic"/>
              </a:rPr>
              <a:t>simple</a:t>
            </a:r>
          </a:p>
        </p:txBody>
      </p:sp>
      <p:sp>
        <p:nvSpPr>
          <p:cNvPr id="131" name="Shape 131"/>
          <p:cNvSpPr txBox="1"/>
          <p:nvPr/>
        </p:nvSpPr>
        <p:spPr>
          <a:xfrm>
            <a:off x="587550" y="2111875"/>
            <a:ext cx="1535700" cy="7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r>
              <a:rPr b="1" lang="en" sz="3000">
                <a:latin typeface="Didact Gothic"/>
                <a:ea typeface="Didact Gothic"/>
                <a:cs typeface="Didact Gothic"/>
                <a:sym typeface="Didact Gothic"/>
              </a:rPr>
              <a:t>medium</a:t>
            </a:r>
          </a:p>
        </p:txBody>
      </p:sp>
      <p:sp>
        <p:nvSpPr>
          <p:cNvPr id="132" name="Shape 132"/>
          <p:cNvSpPr txBox="1"/>
          <p:nvPr/>
        </p:nvSpPr>
        <p:spPr>
          <a:xfrm>
            <a:off x="587550" y="3452150"/>
            <a:ext cx="1535700" cy="7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r>
              <a:rPr b="1" lang="en" sz="3000">
                <a:latin typeface="Didact Gothic"/>
                <a:ea typeface="Didact Gothic"/>
                <a:cs typeface="Didact Gothic"/>
                <a:sym typeface="Didact Gothic"/>
              </a:rPr>
              <a:t>complex</a:t>
            </a:r>
          </a:p>
        </p:txBody>
      </p:sp>
      <p:sp>
        <p:nvSpPr>
          <p:cNvPr id="133" name="Shape 133"/>
          <p:cNvSpPr txBox="1"/>
          <p:nvPr/>
        </p:nvSpPr>
        <p:spPr>
          <a:xfrm>
            <a:off x="3188850" y="2111874"/>
            <a:ext cx="5474400" cy="7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>
                <a:latin typeface="Didact Gothic"/>
                <a:ea typeface="Didact Gothic"/>
                <a:cs typeface="Didact Gothic"/>
                <a:sym typeface="Didact Gothic"/>
              </a:rPr>
              <a:t>add new music learning goal</a:t>
            </a:r>
          </a:p>
        </p:txBody>
      </p:sp>
      <p:sp>
        <p:nvSpPr>
          <p:cNvPr id="134" name="Shape 134"/>
          <p:cNvSpPr txBox="1"/>
          <p:nvPr/>
        </p:nvSpPr>
        <p:spPr>
          <a:xfrm>
            <a:off x="3188850" y="771600"/>
            <a:ext cx="5792100" cy="7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>
                <a:latin typeface="Didact Gothic"/>
                <a:ea typeface="Didact Gothic"/>
                <a:cs typeface="Didact Gothic"/>
                <a:sym typeface="Didact Gothic"/>
              </a:rPr>
              <a:t>complete current lesson</a:t>
            </a:r>
          </a:p>
        </p:txBody>
      </p:sp>
      <p:sp>
        <p:nvSpPr>
          <p:cNvPr id="135" name="Shape 135"/>
          <p:cNvSpPr txBox="1"/>
          <p:nvPr/>
        </p:nvSpPr>
        <p:spPr>
          <a:xfrm>
            <a:off x="3188850" y="3452151"/>
            <a:ext cx="5236200" cy="13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>
                <a:latin typeface="Didact Gothic"/>
                <a:ea typeface="Didact Gothic"/>
                <a:cs typeface="Didact Gothic"/>
                <a:sym typeface="Didact Gothic"/>
              </a:rPr>
              <a:t>find someone on the same step to meet and learn with</a:t>
            </a:r>
          </a:p>
        </p:txBody>
      </p:sp>
      <p:sp>
        <p:nvSpPr>
          <p:cNvPr id="136" name="Shape 136"/>
          <p:cNvSpPr/>
          <p:nvPr/>
        </p:nvSpPr>
        <p:spPr>
          <a:xfrm>
            <a:off x="7282225" y="-486100"/>
            <a:ext cx="2209500" cy="22095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i="1" lang="en" sz="4500">
                <a:latin typeface="Didact Gothic"/>
                <a:ea typeface="Didact Gothic"/>
                <a:cs typeface="Didact Gothic"/>
                <a:sym typeface="Didact Gothic"/>
              </a:rPr>
              <a:t> </a:t>
            </a:r>
            <a:r>
              <a:rPr b="1" i="1" lang="en" sz="4500">
                <a:latin typeface="Didact Gothic"/>
                <a:ea typeface="Didact Gothic"/>
                <a:cs typeface="Didact Gothic"/>
                <a:sym typeface="Didact Gothic"/>
              </a:rPr>
              <a:t>old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