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autoCompressPictures="0" embedTrueTypeFonts="1" strictFirstAndLastChars="0" saveSubsetFonts="1">
  <p:sldMasterIdLst>
    <p:sldMasterId id="2147483659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  <p:sldId id="270" r:id="rId19"/>
    <p:sldId id="271" r:id="rId20"/>
  </p:sldIdLst>
  <p:sldSz cy="5143500" cx="9144000"/>
  <p:notesSz cx="6858000" cy="9144000"/>
  <p:embeddedFontLst>
    <p:embeddedFont>
      <p:font typeface="Didact Gothic"/>
      <p:regular r:id="rId21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/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6.xml"/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21" Type="http://schemas.openxmlformats.org/officeDocument/2006/relationships/font" Target="fonts/DidactGothic-regular.fntdata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15" Type="http://schemas.openxmlformats.org/officeDocument/2006/relationships/slide" Target="slides/slide11.xml"/><Relationship Id="rId14" Type="http://schemas.openxmlformats.org/officeDocument/2006/relationships/slide" Target="slides/slide10.xml"/><Relationship Id="rId17" Type="http://schemas.openxmlformats.org/officeDocument/2006/relationships/slide" Target="slides/slide13.xml"/><Relationship Id="rId16" Type="http://schemas.openxmlformats.org/officeDocument/2006/relationships/slide" Target="slides/slide12.xml"/><Relationship Id="rId5" Type="http://schemas.openxmlformats.org/officeDocument/2006/relationships/slide" Target="slides/slide1.xml"/><Relationship Id="rId19" Type="http://schemas.openxmlformats.org/officeDocument/2006/relationships/slide" Target="slides/slide15.xml"/><Relationship Id="rId6" Type="http://schemas.openxmlformats.org/officeDocument/2006/relationships/slide" Target="slides/slide2.xml"/><Relationship Id="rId18" Type="http://schemas.openxmlformats.org/officeDocument/2006/relationships/slide" Target="slides/slide14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4" name="Shape 4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/>
          <a:lstStyle>
            <a:lvl1pPr lvl="0">
              <a:spcBef>
                <a:spcPts val="0"/>
              </a:spcBef>
              <a:buSzPts val="1100"/>
              <a:buChar char="●"/>
              <a:defRPr sz="1100"/>
            </a:lvl1pPr>
            <a:lvl2pPr lvl="1">
              <a:spcBef>
                <a:spcPts val="0"/>
              </a:spcBef>
              <a:buSzPts val="1100"/>
              <a:buChar char="○"/>
              <a:defRPr sz="1100"/>
            </a:lvl2pPr>
            <a:lvl3pPr lvl="2">
              <a:spcBef>
                <a:spcPts val="0"/>
              </a:spcBef>
              <a:buSzPts val="1100"/>
              <a:buChar char="■"/>
              <a:defRPr sz="1100"/>
            </a:lvl3pPr>
            <a:lvl4pPr lvl="3">
              <a:spcBef>
                <a:spcPts val="0"/>
              </a:spcBef>
              <a:buSzPts val="1100"/>
              <a:buChar char="●"/>
              <a:defRPr sz="1100"/>
            </a:lvl4pPr>
            <a:lvl5pPr lvl="4">
              <a:spcBef>
                <a:spcPts val="0"/>
              </a:spcBef>
              <a:buSzPts val="1100"/>
              <a:buChar char="○"/>
              <a:defRPr sz="1100"/>
            </a:lvl5pPr>
            <a:lvl6pPr lvl="5">
              <a:spcBef>
                <a:spcPts val="0"/>
              </a:spcBef>
              <a:buSzPts val="1100"/>
              <a:buChar char="■"/>
              <a:defRPr sz="1100"/>
            </a:lvl6pPr>
            <a:lvl7pPr lvl="6">
              <a:spcBef>
                <a:spcPts val="0"/>
              </a:spcBef>
              <a:buSzPts val="1100"/>
              <a:buChar char="●"/>
              <a:defRPr sz="1100"/>
            </a:lvl7pPr>
            <a:lvl8pPr lvl="7">
              <a:spcBef>
                <a:spcPts val="0"/>
              </a:spcBef>
              <a:buSzPts val="1100"/>
              <a:buChar char="○"/>
              <a:defRPr sz="1100"/>
            </a:lvl8pPr>
            <a:lvl9pPr lvl="8">
              <a:spcBef>
                <a:spcPts val="0"/>
              </a:spcBef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Shape 51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Shape 52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Shape 123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4" name="Shape 124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29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Shape 130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1" name="Shape 131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Selected INterface and rational</a:t>
            </a:r>
            <a:br>
              <a:rPr lang="en"/>
            </a:br>
            <a:r>
              <a:rPr lang="en"/>
              <a:t>Low-fi prototype structure (1 slide – mainly images)</a:t>
            </a:r>
          </a:p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36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Shape 137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8" name="Shape 138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Selected INterface and rational</a:t>
            </a:r>
            <a:br>
              <a:rPr lang="en"/>
            </a:br>
            <a:r>
              <a:rPr lang="en"/>
              <a:t>Low-fi prototype structure (1 slide – mainly images)</a:t>
            </a:r>
          </a:p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43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Shape 144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5" name="Shape 145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Selected INterface and rational</a:t>
            </a:r>
            <a:br>
              <a:rPr lang="en"/>
            </a:br>
            <a:r>
              <a:rPr lang="en"/>
              <a:t>Low-fi prototype structure (1 slide – mainly images)</a:t>
            </a:r>
          </a:p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50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Shape 151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2" name="Shape 152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Selected INterface and rational</a:t>
            </a:r>
            <a:br>
              <a:rPr lang="en"/>
            </a:br>
            <a:r>
              <a:rPr lang="en"/>
              <a:t>Low-fi prototype structure (1 slide – mainly images)</a:t>
            </a:r>
          </a:p>
          <a:p>
            <a:pPr lvl="0" rtl="0">
              <a:spcBef>
                <a:spcPts val="0"/>
              </a:spcBef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/>
          </a:p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57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Shape 158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9" name="Shape 159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Selected INterface and rational</a:t>
            </a:r>
            <a:br>
              <a:rPr lang="en"/>
            </a:br>
            <a:r>
              <a:rPr lang="en"/>
              <a:t>Low-fi prototype structure (1 slide – mainly images)</a:t>
            </a:r>
          </a:p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64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Shape 165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6" name="Shape 166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Shape 64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5" name="Shape 65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Shape 69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" name="Shape 70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Shape 74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5" name="Shape 75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Selected INterface and rational</a:t>
            </a:r>
            <a:br>
              <a:rPr lang="en"/>
            </a:br>
            <a:r>
              <a:rPr lang="en"/>
              <a:t>Low-fi prototype structure (1 slide – mainly images)</a:t>
            </a:r>
          </a:p>
          <a:p>
            <a:pPr lvl="0">
              <a:spcBef>
                <a:spcPts val="0"/>
              </a:spcBef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/>
          </a:p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Shape 82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3" name="Shape 83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Shape 93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4" name="Shape 94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Selected INterface and rational</a:t>
            </a:r>
            <a:br>
              <a:rPr lang="en"/>
            </a:br>
            <a:r>
              <a:rPr lang="en"/>
              <a:t>Low-fi prototype structure (1 slide – mainly images)</a:t>
            </a:r>
          </a:p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Shape 100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1" name="Shape 101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Selected INterface and rational</a:t>
            </a:r>
            <a:br>
              <a:rPr lang="en"/>
            </a:br>
            <a:r>
              <a:rPr lang="en"/>
              <a:t>Low-fi prototype structure (1 slide – mainly images)</a:t>
            </a:r>
          </a:p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Shape 109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0" name="Shape 110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Selected INterface and rational</a:t>
            </a:r>
            <a:br>
              <a:rPr lang="en"/>
            </a:br>
            <a:r>
              <a:rPr lang="en"/>
              <a:t>Low-fi prototype structure (1 slide – mainly images)</a:t>
            </a:r>
          </a:p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Shape 116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7" name="Shape 117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type="title">
  <p:cSld name="Title slid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rIns="91425" wrap="square" tIns="91425"/>
          <a:lstStyle>
            <a:lvl1pPr lvl="0" algn="ctr">
              <a:spcBef>
                <a:spcPts val="0"/>
              </a:spcBef>
              <a:buSzPts val="5200"/>
              <a:buNone/>
              <a:defRPr sz="5200"/>
            </a:lvl1pPr>
            <a:lvl2pPr lvl="1" algn="ctr">
              <a:spcBef>
                <a:spcPts val="0"/>
              </a:spcBef>
              <a:buSzPts val="5200"/>
              <a:buNone/>
              <a:defRPr sz="5200"/>
            </a:lvl2pPr>
            <a:lvl3pPr lvl="2" algn="ctr">
              <a:spcBef>
                <a:spcPts val="0"/>
              </a:spcBef>
              <a:buSzPts val="5200"/>
              <a:buNone/>
              <a:defRPr sz="5200"/>
            </a:lvl3pPr>
            <a:lvl4pPr lvl="3" algn="ctr">
              <a:spcBef>
                <a:spcPts val="0"/>
              </a:spcBef>
              <a:buSzPts val="5200"/>
              <a:buNone/>
              <a:defRPr sz="5200"/>
            </a:lvl4pPr>
            <a:lvl5pPr lvl="4" algn="ctr">
              <a:spcBef>
                <a:spcPts val="0"/>
              </a:spcBef>
              <a:buSzPts val="5200"/>
              <a:buNone/>
              <a:defRPr sz="5200"/>
            </a:lvl5pPr>
            <a:lvl6pPr lvl="5" algn="ctr">
              <a:spcBef>
                <a:spcPts val="0"/>
              </a:spcBef>
              <a:buSzPts val="5200"/>
              <a:buNone/>
              <a:defRPr sz="5200"/>
            </a:lvl6pPr>
            <a:lvl7pPr lvl="6" algn="ctr">
              <a:spcBef>
                <a:spcPts val="0"/>
              </a:spcBef>
              <a:buSzPts val="5200"/>
              <a:buNone/>
              <a:defRPr sz="5200"/>
            </a:lvl7pPr>
            <a:lvl8pPr lvl="7" algn="ctr">
              <a:spcBef>
                <a:spcPts val="0"/>
              </a:spcBef>
              <a:buSzPts val="5200"/>
              <a:buNone/>
              <a:defRPr sz="5200"/>
            </a:lvl8pPr>
            <a:lvl9pPr lvl="8" algn="ctr">
              <a:spcBef>
                <a:spcPts val="0"/>
              </a:spcBef>
              <a:buSzPts val="5200"/>
              <a:buNone/>
              <a:defRPr sz="5200"/>
            </a:lvl9pPr>
          </a:lstStyle>
          <a:p/>
        </p:txBody>
      </p:sp>
      <p:sp>
        <p:nvSpPr>
          <p:cNvPr id="11" name="Shape 11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rIns="91425" wrap="square" tIns="91425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Shape 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 name="Big 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Shape 45"/>
          <p:cNvSpPr txBox="1"/>
          <p:nvPr>
            <p:ph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rIns="91425" wrap="square" tIns="91425"/>
          <a:lstStyle>
            <a:lvl1pPr lvl="0" algn="ctr">
              <a:spcBef>
                <a:spcPts val="0"/>
              </a:spcBef>
              <a:buSzPts val="12000"/>
              <a:buNone/>
              <a:defRPr sz="12000"/>
            </a:lvl1pPr>
            <a:lvl2pPr lvl="1" algn="ctr">
              <a:spcBef>
                <a:spcPts val="0"/>
              </a:spcBef>
              <a:buSzPts val="12000"/>
              <a:buNone/>
              <a:defRPr sz="12000"/>
            </a:lvl2pPr>
            <a:lvl3pPr lvl="2" algn="ctr">
              <a:spcBef>
                <a:spcPts val="0"/>
              </a:spcBef>
              <a:buSzPts val="12000"/>
              <a:buNone/>
              <a:defRPr sz="12000"/>
            </a:lvl3pPr>
            <a:lvl4pPr lvl="3" algn="ctr">
              <a:spcBef>
                <a:spcPts val="0"/>
              </a:spcBef>
              <a:buSzPts val="12000"/>
              <a:buNone/>
              <a:defRPr sz="12000"/>
            </a:lvl4pPr>
            <a:lvl5pPr lvl="4" algn="ctr">
              <a:spcBef>
                <a:spcPts val="0"/>
              </a:spcBef>
              <a:buSzPts val="12000"/>
              <a:buNone/>
              <a:defRPr sz="12000"/>
            </a:lvl5pPr>
            <a:lvl6pPr lvl="5" algn="ctr">
              <a:spcBef>
                <a:spcPts val="0"/>
              </a:spcBef>
              <a:buSzPts val="12000"/>
              <a:buNone/>
              <a:defRPr sz="12000"/>
            </a:lvl6pPr>
            <a:lvl7pPr lvl="6" algn="ctr">
              <a:spcBef>
                <a:spcPts val="0"/>
              </a:spcBef>
              <a:buSzPts val="12000"/>
              <a:buNone/>
              <a:defRPr sz="12000"/>
            </a:lvl7pPr>
            <a:lvl8pPr lvl="7" algn="ctr">
              <a:spcBef>
                <a:spcPts val="0"/>
              </a:spcBef>
              <a:buSzPts val="12000"/>
              <a:buNone/>
              <a:defRPr sz="12000"/>
            </a:lvl8pPr>
            <a:lvl9pPr lvl="8" algn="ctr">
              <a:spcBef>
                <a:spcPts val="0"/>
              </a:spcBef>
              <a:buSzPts val="12000"/>
              <a:buNone/>
              <a:defRPr sz="12000"/>
            </a:lvl9pPr>
          </a:lstStyle>
          <a:p/>
        </p:txBody>
      </p:sp>
      <p:sp>
        <p:nvSpPr>
          <p:cNvPr id="46" name="Shape 46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rIns="91425" wrap="square" tIns="91425"/>
          <a:lstStyle>
            <a:lvl1pPr lvl="0" algn="ctr">
              <a:spcBef>
                <a:spcPts val="0"/>
              </a:spcBef>
              <a:buSzPts val="1800"/>
              <a:buChar char="●"/>
              <a:defRPr/>
            </a:lvl1pPr>
            <a:lvl2pPr lvl="1" algn="ctr">
              <a:spcBef>
                <a:spcPts val="0"/>
              </a:spcBef>
              <a:buSzPts val="1400"/>
              <a:buChar char="○"/>
              <a:defRPr/>
            </a:lvl2pPr>
            <a:lvl3pPr lvl="2" algn="ctr">
              <a:spcBef>
                <a:spcPts val="0"/>
              </a:spcBef>
              <a:buSzPts val="1400"/>
              <a:buChar char="■"/>
              <a:defRPr/>
            </a:lvl3pPr>
            <a:lvl4pPr lvl="3" algn="ctr">
              <a:spcBef>
                <a:spcPts val="0"/>
              </a:spcBef>
              <a:buSzPts val="1400"/>
              <a:buChar char="●"/>
              <a:defRPr/>
            </a:lvl4pPr>
            <a:lvl5pPr lvl="4" algn="ctr">
              <a:spcBef>
                <a:spcPts val="0"/>
              </a:spcBef>
              <a:buSzPts val="1400"/>
              <a:buChar char="○"/>
              <a:defRPr/>
            </a:lvl5pPr>
            <a:lvl6pPr lvl="5" algn="ctr">
              <a:spcBef>
                <a:spcPts val="0"/>
              </a:spcBef>
              <a:buSzPts val="1400"/>
              <a:buChar char="■"/>
              <a:defRPr/>
            </a:lvl6pPr>
            <a:lvl7pPr lvl="6" algn="ctr">
              <a:spcBef>
                <a:spcPts val="0"/>
              </a:spcBef>
              <a:buSzPts val="1400"/>
              <a:buChar char="●"/>
              <a:defRPr/>
            </a:lvl7pPr>
            <a:lvl8pPr lvl="7" algn="ctr">
              <a:spcBef>
                <a:spcPts val="0"/>
              </a:spcBef>
              <a:buSzPts val="1400"/>
              <a:buChar char="○"/>
              <a:defRPr/>
            </a:lvl8pPr>
            <a:lvl9pPr lvl="8" algn="ctr">
              <a:spcBef>
                <a:spcPts val="0"/>
              </a:spcBef>
              <a:buSzPts val="1400"/>
              <a:buChar char="■"/>
              <a:defRPr/>
            </a:lvl9pPr>
          </a:lstStyle>
          <a:p/>
        </p:txBody>
      </p:sp>
      <p:sp>
        <p:nvSpPr>
          <p:cNvPr id="47" name="Shape 4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Shape 4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type="secHead">
  <p:cSld name="Section 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hape 14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rIns="91425" wrap="square" tIns="91425"/>
          <a:lstStyle>
            <a:lvl1pPr lvl="0" algn="ctr">
              <a:spcBef>
                <a:spcPts val="0"/>
              </a:spcBef>
              <a:buSzPts val="3600"/>
              <a:buNone/>
              <a:defRPr sz="3600"/>
            </a:lvl1pPr>
            <a:lvl2pPr lvl="1" algn="ctr">
              <a:spcBef>
                <a:spcPts val="0"/>
              </a:spcBef>
              <a:buSzPts val="3600"/>
              <a:buNone/>
              <a:defRPr sz="3600"/>
            </a:lvl2pPr>
            <a:lvl3pPr lvl="2" algn="ctr">
              <a:spcBef>
                <a:spcPts val="0"/>
              </a:spcBef>
              <a:buSzPts val="3600"/>
              <a:buNone/>
              <a:defRPr sz="3600"/>
            </a:lvl3pPr>
            <a:lvl4pPr lvl="3" algn="ctr">
              <a:spcBef>
                <a:spcPts val="0"/>
              </a:spcBef>
              <a:buSzPts val="3600"/>
              <a:buNone/>
              <a:defRPr sz="3600"/>
            </a:lvl4pPr>
            <a:lvl5pPr lvl="4" algn="ctr">
              <a:spcBef>
                <a:spcPts val="0"/>
              </a:spcBef>
              <a:buSzPts val="3600"/>
              <a:buNone/>
              <a:defRPr sz="3600"/>
            </a:lvl5pPr>
            <a:lvl6pPr lvl="5" algn="ctr">
              <a:spcBef>
                <a:spcPts val="0"/>
              </a:spcBef>
              <a:buSzPts val="3600"/>
              <a:buNone/>
              <a:defRPr sz="3600"/>
            </a:lvl6pPr>
            <a:lvl7pPr lvl="6" algn="ctr">
              <a:spcBef>
                <a:spcPts val="0"/>
              </a:spcBef>
              <a:buSzPts val="3600"/>
              <a:buNone/>
              <a:defRPr sz="3600"/>
            </a:lvl7pPr>
            <a:lvl8pPr lvl="7" algn="ctr">
              <a:spcBef>
                <a:spcPts val="0"/>
              </a:spcBef>
              <a:buSzPts val="3600"/>
              <a:buNone/>
              <a:defRPr sz="3600"/>
            </a:lvl8pPr>
            <a:lvl9pPr lvl="8" algn="ctr">
              <a:spcBef>
                <a:spcPts val="0"/>
              </a:spcBef>
              <a:buSzPts val="3600"/>
              <a:buNone/>
              <a:defRPr sz="3600"/>
            </a:lvl9pPr>
          </a:lstStyle>
          <a:p/>
        </p:txBody>
      </p:sp>
      <p:sp>
        <p:nvSpPr>
          <p:cNvPr id="15" name="Shape 1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type="tx">
  <p:cSld name="Title and 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hape 1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rIns="91425" wrap="square" tIns="91425"/>
          <a:lstStyle>
            <a:lvl1pPr lvl="0">
              <a:spcBef>
                <a:spcPts val="0"/>
              </a:spcBef>
              <a:buSzPts val="2800"/>
              <a:buNone/>
              <a:defRPr/>
            </a:lvl1pPr>
            <a:lvl2pPr lvl="1">
              <a:spcBef>
                <a:spcPts val="0"/>
              </a:spcBef>
              <a:buSzPts val="2800"/>
              <a:buNone/>
              <a:defRPr/>
            </a:lvl2pPr>
            <a:lvl3pPr lvl="2">
              <a:spcBef>
                <a:spcPts val="0"/>
              </a:spcBef>
              <a:buSzPts val="2800"/>
              <a:buNone/>
              <a:defRPr/>
            </a:lvl3pPr>
            <a:lvl4pPr lvl="3">
              <a:spcBef>
                <a:spcPts val="0"/>
              </a:spcBef>
              <a:buSzPts val="2800"/>
              <a:buNone/>
              <a:defRPr/>
            </a:lvl4pPr>
            <a:lvl5pPr lvl="4">
              <a:spcBef>
                <a:spcPts val="0"/>
              </a:spcBef>
              <a:buSzPts val="2800"/>
              <a:buNone/>
              <a:defRPr/>
            </a:lvl5pPr>
            <a:lvl6pPr lvl="5">
              <a:spcBef>
                <a:spcPts val="0"/>
              </a:spcBef>
              <a:buSzPts val="2800"/>
              <a:buNone/>
              <a:defRPr/>
            </a:lvl6pPr>
            <a:lvl7pPr lvl="6">
              <a:spcBef>
                <a:spcPts val="0"/>
              </a:spcBef>
              <a:buSzPts val="2800"/>
              <a:buNone/>
              <a:defRPr/>
            </a:lvl7pPr>
            <a:lvl8pPr lvl="7">
              <a:spcBef>
                <a:spcPts val="0"/>
              </a:spcBef>
              <a:buSzPts val="2800"/>
              <a:buNone/>
              <a:defRPr/>
            </a:lvl8pPr>
            <a:lvl9pPr lvl="8">
              <a:spcBef>
                <a:spcPts val="0"/>
              </a:spcBef>
              <a:buSzPts val="2800"/>
              <a:buNone/>
              <a:defRPr/>
            </a:lvl9pPr>
          </a:lstStyle>
          <a:p/>
        </p:txBody>
      </p:sp>
      <p:sp>
        <p:nvSpPr>
          <p:cNvPr id="18" name="Shape 18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rIns="91425" wrap="square" tIns="91425"/>
          <a:lstStyle>
            <a:lvl1pPr lvl="0">
              <a:spcBef>
                <a:spcPts val="0"/>
              </a:spcBef>
              <a:buSzPts val="1800"/>
              <a:buChar char="●"/>
              <a:defRPr/>
            </a:lvl1pPr>
            <a:lvl2pPr lvl="1">
              <a:spcBef>
                <a:spcPts val="0"/>
              </a:spcBef>
              <a:buSzPts val="1400"/>
              <a:buChar char="○"/>
              <a:defRPr/>
            </a:lvl2pPr>
            <a:lvl3pPr lvl="2">
              <a:spcBef>
                <a:spcPts val="0"/>
              </a:spcBef>
              <a:buSzPts val="1400"/>
              <a:buChar char="■"/>
              <a:defRPr/>
            </a:lvl3pPr>
            <a:lvl4pPr lvl="3">
              <a:spcBef>
                <a:spcPts val="0"/>
              </a:spcBef>
              <a:buSzPts val="1400"/>
              <a:buChar char="●"/>
              <a:defRPr/>
            </a:lvl4pPr>
            <a:lvl5pPr lvl="4">
              <a:spcBef>
                <a:spcPts val="0"/>
              </a:spcBef>
              <a:buSzPts val="1400"/>
              <a:buChar char="○"/>
              <a:defRPr/>
            </a:lvl5pPr>
            <a:lvl6pPr lvl="5">
              <a:spcBef>
                <a:spcPts val="0"/>
              </a:spcBef>
              <a:buSzPts val="1400"/>
              <a:buChar char="■"/>
              <a:defRPr/>
            </a:lvl6pPr>
            <a:lvl7pPr lvl="6">
              <a:spcBef>
                <a:spcPts val="0"/>
              </a:spcBef>
              <a:buSzPts val="1400"/>
              <a:buChar char="●"/>
              <a:defRPr/>
            </a:lvl7pPr>
            <a:lvl8pPr lvl="7">
              <a:spcBef>
                <a:spcPts val="0"/>
              </a:spcBef>
              <a:buSzPts val="1400"/>
              <a:buChar char="○"/>
              <a:defRPr/>
            </a:lvl8pPr>
            <a:lvl9pPr lvl="8">
              <a:spcBef>
                <a:spcPts val="0"/>
              </a:spcBef>
              <a:buSzPts val="1400"/>
              <a:buChar char="■"/>
              <a:defRPr/>
            </a:lvl9pPr>
          </a:lstStyle>
          <a:p/>
        </p:txBody>
      </p:sp>
      <p:sp>
        <p:nvSpPr>
          <p:cNvPr id="19" name="Shape 1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type="twoColTx">
  <p:cSld name="Title and two 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hape 2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rIns="91425" wrap="square" tIns="91425"/>
          <a:lstStyle>
            <a:lvl1pPr lvl="0">
              <a:spcBef>
                <a:spcPts val="0"/>
              </a:spcBef>
              <a:buSzPts val="2800"/>
              <a:buNone/>
              <a:defRPr/>
            </a:lvl1pPr>
            <a:lvl2pPr lvl="1">
              <a:spcBef>
                <a:spcPts val="0"/>
              </a:spcBef>
              <a:buSzPts val="2800"/>
              <a:buNone/>
              <a:defRPr/>
            </a:lvl2pPr>
            <a:lvl3pPr lvl="2">
              <a:spcBef>
                <a:spcPts val="0"/>
              </a:spcBef>
              <a:buSzPts val="2800"/>
              <a:buNone/>
              <a:defRPr/>
            </a:lvl3pPr>
            <a:lvl4pPr lvl="3">
              <a:spcBef>
                <a:spcPts val="0"/>
              </a:spcBef>
              <a:buSzPts val="2800"/>
              <a:buNone/>
              <a:defRPr/>
            </a:lvl4pPr>
            <a:lvl5pPr lvl="4">
              <a:spcBef>
                <a:spcPts val="0"/>
              </a:spcBef>
              <a:buSzPts val="2800"/>
              <a:buNone/>
              <a:defRPr/>
            </a:lvl5pPr>
            <a:lvl6pPr lvl="5">
              <a:spcBef>
                <a:spcPts val="0"/>
              </a:spcBef>
              <a:buSzPts val="2800"/>
              <a:buNone/>
              <a:defRPr/>
            </a:lvl6pPr>
            <a:lvl7pPr lvl="6">
              <a:spcBef>
                <a:spcPts val="0"/>
              </a:spcBef>
              <a:buSzPts val="2800"/>
              <a:buNone/>
              <a:defRPr/>
            </a:lvl7pPr>
            <a:lvl8pPr lvl="7">
              <a:spcBef>
                <a:spcPts val="0"/>
              </a:spcBef>
              <a:buSzPts val="2800"/>
              <a:buNone/>
              <a:defRPr/>
            </a:lvl8pPr>
            <a:lvl9pPr lvl="8">
              <a:spcBef>
                <a:spcPts val="0"/>
              </a:spcBef>
              <a:buSzPts val="2800"/>
              <a:buNone/>
              <a:defRPr/>
            </a:lvl9pPr>
          </a:lstStyle>
          <a:p/>
        </p:txBody>
      </p:sp>
      <p:sp>
        <p:nvSpPr>
          <p:cNvPr id="22" name="Shape 22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rIns="91425" wrap="square" tIns="91425"/>
          <a:lstStyle>
            <a:lvl1pPr lvl="0">
              <a:spcBef>
                <a:spcPts val="0"/>
              </a:spcBef>
              <a:buSzPts val="1400"/>
              <a:buChar char="●"/>
              <a:defRPr sz="1400"/>
            </a:lvl1pPr>
            <a:lvl2pPr lvl="1">
              <a:spcBef>
                <a:spcPts val="0"/>
              </a:spcBef>
              <a:buSzPts val="1200"/>
              <a:buChar char="○"/>
              <a:defRPr sz="1200"/>
            </a:lvl2pPr>
            <a:lvl3pPr lvl="2">
              <a:spcBef>
                <a:spcPts val="0"/>
              </a:spcBef>
              <a:buSzPts val="1200"/>
              <a:buChar char="■"/>
              <a:defRPr sz="1200"/>
            </a:lvl3pPr>
            <a:lvl4pPr lvl="3">
              <a:spcBef>
                <a:spcPts val="0"/>
              </a:spcBef>
              <a:buSzPts val="1200"/>
              <a:buChar char="●"/>
              <a:defRPr sz="1200"/>
            </a:lvl4pPr>
            <a:lvl5pPr lvl="4">
              <a:spcBef>
                <a:spcPts val="0"/>
              </a:spcBef>
              <a:buSzPts val="1200"/>
              <a:buChar char="○"/>
              <a:defRPr sz="1200"/>
            </a:lvl5pPr>
            <a:lvl6pPr lvl="5">
              <a:spcBef>
                <a:spcPts val="0"/>
              </a:spcBef>
              <a:buSzPts val="1200"/>
              <a:buChar char="■"/>
              <a:defRPr sz="1200"/>
            </a:lvl6pPr>
            <a:lvl7pPr lvl="6">
              <a:spcBef>
                <a:spcPts val="0"/>
              </a:spcBef>
              <a:buSzPts val="1200"/>
              <a:buChar char="●"/>
              <a:defRPr sz="1200"/>
            </a:lvl7pPr>
            <a:lvl8pPr lvl="7">
              <a:spcBef>
                <a:spcPts val="0"/>
              </a:spcBef>
              <a:buSzPts val="1200"/>
              <a:buChar char="○"/>
              <a:defRPr sz="1200"/>
            </a:lvl8pPr>
            <a:lvl9pPr lvl="8">
              <a:spcBef>
                <a:spcPts val="0"/>
              </a:spcBef>
              <a:buSzPts val="1200"/>
              <a:buChar char="■"/>
              <a:defRPr sz="1200"/>
            </a:lvl9pPr>
          </a:lstStyle>
          <a:p/>
        </p:txBody>
      </p:sp>
      <p:sp>
        <p:nvSpPr>
          <p:cNvPr id="23" name="Shape 23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rIns="91425" wrap="square" tIns="91425"/>
          <a:lstStyle>
            <a:lvl1pPr lvl="0">
              <a:spcBef>
                <a:spcPts val="0"/>
              </a:spcBef>
              <a:buSzPts val="1400"/>
              <a:buChar char="●"/>
              <a:defRPr sz="1400"/>
            </a:lvl1pPr>
            <a:lvl2pPr lvl="1">
              <a:spcBef>
                <a:spcPts val="0"/>
              </a:spcBef>
              <a:buSzPts val="1200"/>
              <a:buChar char="○"/>
              <a:defRPr sz="1200"/>
            </a:lvl2pPr>
            <a:lvl3pPr lvl="2">
              <a:spcBef>
                <a:spcPts val="0"/>
              </a:spcBef>
              <a:buSzPts val="1200"/>
              <a:buChar char="■"/>
              <a:defRPr sz="1200"/>
            </a:lvl3pPr>
            <a:lvl4pPr lvl="3">
              <a:spcBef>
                <a:spcPts val="0"/>
              </a:spcBef>
              <a:buSzPts val="1200"/>
              <a:buChar char="●"/>
              <a:defRPr sz="1200"/>
            </a:lvl4pPr>
            <a:lvl5pPr lvl="4">
              <a:spcBef>
                <a:spcPts val="0"/>
              </a:spcBef>
              <a:buSzPts val="1200"/>
              <a:buChar char="○"/>
              <a:defRPr sz="1200"/>
            </a:lvl5pPr>
            <a:lvl6pPr lvl="5">
              <a:spcBef>
                <a:spcPts val="0"/>
              </a:spcBef>
              <a:buSzPts val="1200"/>
              <a:buChar char="■"/>
              <a:defRPr sz="1200"/>
            </a:lvl6pPr>
            <a:lvl7pPr lvl="6">
              <a:spcBef>
                <a:spcPts val="0"/>
              </a:spcBef>
              <a:buSzPts val="1200"/>
              <a:buChar char="●"/>
              <a:defRPr sz="1200"/>
            </a:lvl7pPr>
            <a:lvl8pPr lvl="7">
              <a:spcBef>
                <a:spcPts val="0"/>
              </a:spcBef>
              <a:buSzPts val="1200"/>
              <a:buChar char="○"/>
              <a:defRPr sz="1200"/>
            </a:lvl8pPr>
            <a:lvl9pPr lvl="8">
              <a:spcBef>
                <a:spcPts val="0"/>
              </a:spcBef>
              <a:buSzPts val="1200"/>
              <a:buChar char="■"/>
              <a:defRPr sz="1200"/>
            </a:lvl9pPr>
          </a:lstStyle>
          <a:p/>
        </p:txBody>
      </p:sp>
      <p:sp>
        <p:nvSpPr>
          <p:cNvPr id="24" name="Shape 2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type="titleOnly">
  <p:cSld name="Title 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Shape 2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rIns="91425" wrap="square" tIns="91425"/>
          <a:lstStyle>
            <a:lvl1pPr lvl="0">
              <a:spcBef>
                <a:spcPts val="0"/>
              </a:spcBef>
              <a:buSzPts val="2800"/>
              <a:buNone/>
              <a:defRPr/>
            </a:lvl1pPr>
            <a:lvl2pPr lvl="1">
              <a:spcBef>
                <a:spcPts val="0"/>
              </a:spcBef>
              <a:buSzPts val="2800"/>
              <a:buNone/>
              <a:defRPr/>
            </a:lvl2pPr>
            <a:lvl3pPr lvl="2">
              <a:spcBef>
                <a:spcPts val="0"/>
              </a:spcBef>
              <a:buSzPts val="2800"/>
              <a:buNone/>
              <a:defRPr/>
            </a:lvl3pPr>
            <a:lvl4pPr lvl="3">
              <a:spcBef>
                <a:spcPts val="0"/>
              </a:spcBef>
              <a:buSzPts val="2800"/>
              <a:buNone/>
              <a:defRPr/>
            </a:lvl4pPr>
            <a:lvl5pPr lvl="4">
              <a:spcBef>
                <a:spcPts val="0"/>
              </a:spcBef>
              <a:buSzPts val="2800"/>
              <a:buNone/>
              <a:defRPr/>
            </a:lvl5pPr>
            <a:lvl6pPr lvl="5">
              <a:spcBef>
                <a:spcPts val="0"/>
              </a:spcBef>
              <a:buSzPts val="2800"/>
              <a:buNone/>
              <a:defRPr/>
            </a:lvl6pPr>
            <a:lvl7pPr lvl="6">
              <a:spcBef>
                <a:spcPts val="0"/>
              </a:spcBef>
              <a:buSzPts val="2800"/>
              <a:buNone/>
              <a:defRPr/>
            </a:lvl7pPr>
            <a:lvl8pPr lvl="7">
              <a:spcBef>
                <a:spcPts val="0"/>
              </a:spcBef>
              <a:buSzPts val="2800"/>
              <a:buNone/>
              <a:defRPr/>
            </a:lvl8pPr>
            <a:lvl9pPr lvl="8">
              <a:spcBef>
                <a:spcPts val="0"/>
              </a:spcBef>
              <a:buSzPts val="2800"/>
              <a:buNone/>
              <a:defRPr/>
            </a:lvl9pPr>
          </a:lstStyle>
          <a:p/>
        </p:txBody>
      </p:sp>
      <p:sp>
        <p:nvSpPr>
          <p:cNvPr id="27" name="Shape 2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 name="One column 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rIns="91425" wrap="square" tIns="91425"/>
          <a:lstStyle>
            <a:lvl1pPr lvl="0">
              <a:spcBef>
                <a:spcPts val="0"/>
              </a:spcBef>
              <a:buSzPts val="2400"/>
              <a:buNone/>
              <a:defRPr sz="2400"/>
            </a:lvl1pPr>
            <a:lvl2pPr lvl="1">
              <a:spcBef>
                <a:spcPts val="0"/>
              </a:spcBef>
              <a:buSzPts val="2400"/>
              <a:buNone/>
              <a:defRPr sz="2400"/>
            </a:lvl2pPr>
            <a:lvl3pPr lvl="2">
              <a:spcBef>
                <a:spcPts val="0"/>
              </a:spcBef>
              <a:buSzPts val="2400"/>
              <a:buNone/>
              <a:defRPr sz="2400"/>
            </a:lvl3pPr>
            <a:lvl4pPr lvl="3">
              <a:spcBef>
                <a:spcPts val="0"/>
              </a:spcBef>
              <a:buSzPts val="2400"/>
              <a:buNone/>
              <a:defRPr sz="2400"/>
            </a:lvl4pPr>
            <a:lvl5pPr lvl="4">
              <a:spcBef>
                <a:spcPts val="0"/>
              </a:spcBef>
              <a:buSzPts val="2400"/>
              <a:buNone/>
              <a:defRPr sz="2400"/>
            </a:lvl5pPr>
            <a:lvl6pPr lvl="5">
              <a:spcBef>
                <a:spcPts val="0"/>
              </a:spcBef>
              <a:buSzPts val="2400"/>
              <a:buNone/>
              <a:defRPr sz="2400"/>
            </a:lvl6pPr>
            <a:lvl7pPr lvl="6">
              <a:spcBef>
                <a:spcPts val="0"/>
              </a:spcBef>
              <a:buSzPts val="2400"/>
              <a:buNone/>
              <a:defRPr sz="2400"/>
            </a:lvl7pPr>
            <a:lvl8pPr lvl="7">
              <a:spcBef>
                <a:spcPts val="0"/>
              </a:spcBef>
              <a:buSzPts val="2400"/>
              <a:buNone/>
              <a:defRPr sz="2400"/>
            </a:lvl8pPr>
            <a:lvl9pPr lvl="8">
              <a:spcBef>
                <a:spcPts val="0"/>
              </a:spcBef>
              <a:buSzPts val="2400"/>
              <a:buNone/>
              <a:defRPr sz="2400"/>
            </a:lvl9pPr>
          </a:lstStyle>
          <a:p/>
        </p:txBody>
      </p:sp>
      <p:sp>
        <p:nvSpPr>
          <p:cNvPr id="30" name="Shape 30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rIns="91425" wrap="square" tIns="91425"/>
          <a:lstStyle>
            <a:lvl1pPr lvl="0">
              <a:spcBef>
                <a:spcPts val="0"/>
              </a:spcBef>
              <a:buSzPts val="1200"/>
              <a:buChar char="●"/>
              <a:defRPr sz="1200"/>
            </a:lvl1pPr>
            <a:lvl2pPr lvl="1">
              <a:spcBef>
                <a:spcPts val="0"/>
              </a:spcBef>
              <a:buSzPts val="1200"/>
              <a:buChar char="○"/>
              <a:defRPr sz="1200"/>
            </a:lvl2pPr>
            <a:lvl3pPr lvl="2">
              <a:spcBef>
                <a:spcPts val="0"/>
              </a:spcBef>
              <a:buSzPts val="1200"/>
              <a:buChar char="■"/>
              <a:defRPr sz="1200"/>
            </a:lvl3pPr>
            <a:lvl4pPr lvl="3">
              <a:spcBef>
                <a:spcPts val="0"/>
              </a:spcBef>
              <a:buSzPts val="1200"/>
              <a:buChar char="●"/>
              <a:defRPr sz="1200"/>
            </a:lvl4pPr>
            <a:lvl5pPr lvl="4">
              <a:spcBef>
                <a:spcPts val="0"/>
              </a:spcBef>
              <a:buSzPts val="1200"/>
              <a:buChar char="○"/>
              <a:defRPr sz="1200"/>
            </a:lvl5pPr>
            <a:lvl6pPr lvl="5">
              <a:spcBef>
                <a:spcPts val="0"/>
              </a:spcBef>
              <a:buSzPts val="1200"/>
              <a:buChar char="■"/>
              <a:defRPr sz="1200"/>
            </a:lvl6pPr>
            <a:lvl7pPr lvl="6">
              <a:spcBef>
                <a:spcPts val="0"/>
              </a:spcBef>
              <a:buSzPts val="1200"/>
              <a:buChar char="●"/>
              <a:defRPr sz="1200"/>
            </a:lvl7pPr>
            <a:lvl8pPr lvl="7">
              <a:spcBef>
                <a:spcPts val="0"/>
              </a:spcBef>
              <a:buSzPts val="1200"/>
              <a:buChar char="○"/>
              <a:defRPr sz="1200"/>
            </a:lvl8pPr>
            <a:lvl9pPr lvl="8">
              <a:spcBef>
                <a:spcPts val="0"/>
              </a:spcBef>
              <a:buSzPts val="1200"/>
              <a:buChar char="■"/>
              <a:defRPr sz="1200"/>
            </a:lvl9pPr>
          </a:lstStyle>
          <a:p/>
        </p:txBody>
      </p:sp>
      <p:sp>
        <p:nvSpPr>
          <p:cNvPr id="31" name="Shape 3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 name="Main 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Shape 33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rIns="91425" wrap="square" tIns="91425"/>
          <a:lstStyle>
            <a:lvl1pPr lvl="0">
              <a:spcBef>
                <a:spcPts val="0"/>
              </a:spcBef>
              <a:buSzPts val="4800"/>
              <a:buNone/>
              <a:defRPr sz="4800"/>
            </a:lvl1pPr>
            <a:lvl2pPr lvl="1">
              <a:spcBef>
                <a:spcPts val="0"/>
              </a:spcBef>
              <a:buSzPts val="4800"/>
              <a:buNone/>
              <a:defRPr sz="4800"/>
            </a:lvl2pPr>
            <a:lvl3pPr lvl="2">
              <a:spcBef>
                <a:spcPts val="0"/>
              </a:spcBef>
              <a:buSzPts val="4800"/>
              <a:buNone/>
              <a:defRPr sz="4800"/>
            </a:lvl3pPr>
            <a:lvl4pPr lvl="3">
              <a:spcBef>
                <a:spcPts val="0"/>
              </a:spcBef>
              <a:buSzPts val="4800"/>
              <a:buNone/>
              <a:defRPr sz="4800"/>
            </a:lvl4pPr>
            <a:lvl5pPr lvl="4">
              <a:spcBef>
                <a:spcPts val="0"/>
              </a:spcBef>
              <a:buSzPts val="4800"/>
              <a:buNone/>
              <a:defRPr sz="4800"/>
            </a:lvl5pPr>
            <a:lvl6pPr lvl="5">
              <a:spcBef>
                <a:spcPts val="0"/>
              </a:spcBef>
              <a:buSzPts val="4800"/>
              <a:buNone/>
              <a:defRPr sz="4800"/>
            </a:lvl6pPr>
            <a:lvl7pPr lvl="6">
              <a:spcBef>
                <a:spcPts val="0"/>
              </a:spcBef>
              <a:buSzPts val="4800"/>
              <a:buNone/>
              <a:defRPr sz="4800"/>
            </a:lvl7pPr>
            <a:lvl8pPr lvl="7">
              <a:spcBef>
                <a:spcPts val="0"/>
              </a:spcBef>
              <a:buSzPts val="4800"/>
              <a:buNone/>
              <a:defRPr sz="4800"/>
            </a:lvl8pPr>
            <a:lvl9pPr lvl="8">
              <a:spcBef>
                <a:spcPts val="0"/>
              </a:spcBef>
              <a:buSzPts val="4800"/>
              <a:buNone/>
              <a:defRPr sz="4800"/>
            </a:lvl9pPr>
          </a:lstStyle>
          <a:p/>
        </p:txBody>
      </p:sp>
      <p:sp>
        <p:nvSpPr>
          <p:cNvPr id="34" name="Shape 3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 name="Section title and 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Shape 36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37" name="Shape 37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rIns="91425" wrap="square" tIns="91425"/>
          <a:lstStyle>
            <a:lvl1pPr lvl="0" algn="ctr">
              <a:spcBef>
                <a:spcPts val="0"/>
              </a:spcBef>
              <a:buSzPts val="4200"/>
              <a:buNone/>
              <a:defRPr sz="4200"/>
            </a:lvl1pPr>
            <a:lvl2pPr lvl="1" algn="ctr">
              <a:spcBef>
                <a:spcPts val="0"/>
              </a:spcBef>
              <a:buSzPts val="4200"/>
              <a:buNone/>
              <a:defRPr sz="4200"/>
            </a:lvl2pPr>
            <a:lvl3pPr lvl="2" algn="ctr">
              <a:spcBef>
                <a:spcPts val="0"/>
              </a:spcBef>
              <a:buSzPts val="4200"/>
              <a:buNone/>
              <a:defRPr sz="4200"/>
            </a:lvl3pPr>
            <a:lvl4pPr lvl="3" algn="ctr">
              <a:spcBef>
                <a:spcPts val="0"/>
              </a:spcBef>
              <a:buSzPts val="4200"/>
              <a:buNone/>
              <a:defRPr sz="4200"/>
            </a:lvl4pPr>
            <a:lvl5pPr lvl="4" algn="ctr">
              <a:spcBef>
                <a:spcPts val="0"/>
              </a:spcBef>
              <a:buSzPts val="4200"/>
              <a:buNone/>
              <a:defRPr sz="4200"/>
            </a:lvl5pPr>
            <a:lvl6pPr lvl="5" algn="ctr">
              <a:spcBef>
                <a:spcPts val="0"/>
              </a:spcBef>
              <a:buSzPts val="4200"/>
              <a:buNone/>
              <a:defRPr sz="4200"/>
            </a:lvl6pPr>
            <a:lvl7pPr lvl="6" algn="ctr">
              <a:spcBef>
                <a:spcPts val="0"/>
              </a:spcBef>
              <a:buSzPts val="4200"/>
              <a:buNone/>
              <a:defRPr sz="4200"/>
            </a:lvl7pPr>
            <a:lvl8pPr lvl="7" algn="ctr">
              <a:spcBef>
                <a:spcPts val="0"/>
              </a:spcBef>
              <a:buSzPts val="4200"/>
              <a:buNone/>
              <a:defRPr sz="4200"/>
            </a:lvl8pPr>
            <a:lvl9pPr lvl="8" algn="ctr">
              <a:spcBef>
                <a:spcPts val="0"/>
              </a:spcBef>
              <a:buSzPts val="4200"/>
              <a:buNone/>
              <a:defRPr sz="4200"/>
            </a:lvl9pPr>
          </a:lstStyle>
          <a:p/>
        </p:txBody>
      </p:sp>
      <p:sp>
        <p:nvSpPr>
          <p:cNvPr id="38" name="Shape 38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rIns="91425" wrap="square" tIns="91425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Shape 3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rIns="91425" wrap="square" tIns="91425"/>
          <a:lstStyle>
            <a:lvl1pPr lvl="0">
              <a:spcBef>
                <a:spcPts val="0"/>
              </a:spcBef>
              <a:buSzPts val="1800"/>
              <a:buChar char="●"/>
              <a:defRPr/>
            </a:lvl1pPr>
            <a:lvl2pPr lvl="1">
              <a:spcBef>
                <a:spcPts val="0"/>
              </a:spcBef>
              <a:buSzPts val="1400"/>
              <a:buChar char="○"/>
              <a:defRPr/>
            </a:lvl2pPr>
            <a:lvl3pPr lvl="2">
              <a:spcBef>
                <a:spcPts val="0"/>
              </a:spcBef>
              <a:buSzPts val="1400"/>
              <a:buChar char="■"/>
              <a:defRPr/>
            </a:lvl3pPr>
            <a:lvl4pPr lvl="3">
              <a:spcBef>
                <a:spcPts val="0"/>
              </a:spcBef>
              <a:buSzPts val="1400"/>
              <a:buChar char="●"/>
              <a:defRPr/>
            </a:lvl4pPr>
            <a:lvl5pPr lvl="4">
              <a:spcBef>
                <a:spcPts val="0"/>
              </a:spcBef>
              <a:buSzPts val="1400"/>
              <a:buChar char="○"/>
              <a:defRPr/>
            </a:lvl5pPr>
            <a:lvl6pPr lvl="5">
              <a:spcBef>
                <a:spcPts val="0"/>
              </a:spcBef>
              <a:buSzPts val="1400"/>
              <a:buChar char="■"/>
              <a:defRPr/>
            </a:lvl6pPr>
            <a:lvl7pPr lvl="6">
              <a:spcBef>
                <a:spcPts val="0"/>
              </a:spcBef>
              <a:buSzPts val="1400"/>
              <a:buChar char="●"/>
              <a:defRPr/>
            </a:lvl7pPr>
            <a:lvl8pPr lvl="7">
              <a:spcBef>
                <a:spcPts val="0"/>
              </a:spcBef>
              <a:buSzPts val="1400"/>
              <a:buChar char="○"/>
              <a:defRPr/>
            </a:lvl8pPr>
            <a:lvl9pPr lvl="8">
              <a:spcBef>
                <a:spcPts val="0"/>
              </a:spcBef>
              <a:buSzPts val="1400"/>
              <a:buChar char="■"/>
              <a:defRPr/>
            </a:lvl9pPr>
          </a:lstStyle>
          <a:p/>
        </p:txBody>
      </p:sp>
      <p:sp>
        <p:nvSpPr>
          <p:cNvPr id="40" name="Shape 4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 name="Caption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Shape 42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rIns="91425" wrap="square" tIns="91425"/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Shape 4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/>
          <a:lstStyle>
            <a:lvl1pPr lvl="0">
              <a:spcBef>
                <a:spcPts val="0"/>
              </a:spcBef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Shape 7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/>
          <a:lstStyle>
            <a:lvl1pPr lv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lvl="1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lvl="2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lvl="3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lvl="4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lvl="5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lvl="6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lvl="7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lvl="8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Shape 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>
            <a:noAutofit/>
          </a:bodyPr>
          <a:lstStyle/>
          <a:p>
            <a:pPr lvl="0" algn="r">
              <a:spcBef>
                <a:spcPts val="0"/>
              </a:spcBef>
              <a:buNone/>
            </a:pPr>
            <a:fld id="{00000000-1234-1234-1234-123412341234}" type="slidenum">
              <a:rPr lang="en" sz="1000">
                <a:solidFill>
                  <a:schemeClr val="dk2"/>
                </a:solidFill>
              </a:rPr>
              <a:t>‹#›</a:t>
            </a:fld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1.jpg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Relationship Id="rId3" Type="http://schemas.openxmlformats.org/officeDocument/2006/relationships/image" Target="../media/image1.jpg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.jp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1.jp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1.jp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1.jp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4" name="Shape 54"/>
          <p:cNvGrpSpPr/>
          <p:nvPr/>
        </p:nvGrpSpPr>
        <p:grpSpPr>
          <a:xfrm>
            <a:off x="-198276" y="2168928"/>
            <a:ext cx="6693132" cy="690799"/>
            <a:chOff x="1684475" y="2250250"/>
            <a:chExt cx="5906400" cy="609600"/>
          </a:xfrm>
        </p:grpSpPr>
        <p:cxnSp>
          <p:nvCxnSpPr>
            <p:cNvPr id="55" name="Shape 55"/>
            <p:cNvCxnSpPr/>
            <p:nvPr/>
          </p:nvCxnSpPr>
          <p:spPr>
            <a:xfrm>
              <a:off x="1684475" y="2250250"/>
              <a:ext cx="5906400" cy="0"/>
            </a:xfrm>
            <a:prstGeom prst="straightConnector1">
              <a:avLst/>
            </a:prstGeom>
            <a:noFill/>
            <a:ln cap="flat" cmpd="sng" w="9525">
              <a:solidFill>
                <a:schemeClr val="dk2"/>
              </a:solidFill>
              <a:prstDash val="solid"/>
              <a:round/>
              <a:headEnd len="lg" w="lg" type="none"/>
              <a:tailEnd len="lg" w="lg" type="none"/>
            </a:ln>
          </p:spPr>
        </p:cxnSp>
        <p:cxnSp>
          <p:nvCxnSpPr>
            <p:cNvPr id="56" name="Shape 56"/>
            <p:cNvCxnSpPr/>
            <p:nvPr/>
          </p:nvCxnSpPr>
          <p:spPr>
            <a:xfrm>
              <a:off x="1684475" y="2402650"/>
              <a:ext cx="5906400" cy="0"/>
            </a:xfrm>
            <a:prstGeom prst="straightConnector1">
              <a:avLst/>
            </a:prstGeom>
            <a:noFill/>
            <a:ln cap="flat" cmpd="sng" w="9525">
              <a:solidFill>
                <a:schemeClr val="dk2"/>
              </a:solidFill>
              <a:prstDash val="solid"/>
              <a:round/>
              <a:headEnd len="lg" w="lg" type="none"/>
              <a:tailEnd len="lg" w="lg" type="none"/>
            </a:ln>
          </p:spPr>
        </p:cxnSp>
        <p:cxnSp>
          <p:nvCxnSpPr>
            <p:cNvPr id="57" name="Shape 57"/>
            <p:cNvCxnSpPr/>
            <p:nvPr/>
          </p:nvCxnSpPr>
          <p:spPr>
            <a:xfrm>
              <a:off x="1684475" y="2555050"/>
              <a:ext cx="5906400" cy="0"/>
            </a:xfrm>
            <a:prstGeom prst="straightConnector1">
              <a:avLst/>
            </a:prstGeom>
            <a:noFill/>
            <a:ln cap="flat" cmpd="sng" w="9525">
              <a:solidFill>
                <a:schemeClr val="dk2"/>
              </a:solidFill>
              <a:prstDash val="solid"/>
              <a:round/>
              <a:headEnd len="lg" w="lg" type="none"/>
              <a:tailEnd len="lg" w="lg" type="none"/>
            </a:ln>
          </p:spPr>
        </p:cxnSp>
        <p:cxnSp>
          <p:nvCxnSpPr>
            <p:cNvPr id="58" name="Shape 58"/>
            <p:cNvCxnSpPr/>
            <p:nvPr/>
          </p:nvCxnSpPr>
          <p:spPr>
            <a:xfrm>
              <a:off x="1684475" y="2707450"/>
              <a:ext cx="5906400" cy="0"/>
            </a:xfrm>
            <a:prstGeom prst="straightConnector1">
              <a:avLst/>
            </a:prstGeom>
            <a:noFill/>
            <a:ln cap="flat" cmpd="sng" w="9525">
              <a:solidFill>
                <a:schemeClr val="dk2"/>
              </a:solidFill>
              <a:prstDash val="solid"/>
              <a:round/>
              <a:headEnd len="lg" w="lg" type="none"/>
              <a:tailEnd len="lg" w="lg" type="none"/>
            </a:ln>
          </p:spPr>
        </p:cxnSp>
        <p:cxnSp>
          <p:nvCxnSpPr>
            <p:cNvPr id="59" name="Shape 59"/>
            <p:cNvCxnSpPr/>
            <p:nvPr/>
          </p:nvCxnSpPr>
          <p:spPr>
            <a:xfrm>
              <a:off x="1684475" y="2859850"/>
              <a:ext cx="5906400" cy="0"/>
            </a:xfrm>
            <a:prstGeom prst="straightConnector1">
              <a:avLst/>
            </a:prstGeom>
            <a:noFill/>
            <a:ln cap="flat" cmpd="sng" w="9525">
              <a:solidFill>
                <a:schemeClr val="dk2"/>
              </a:solidFill>
              <a:prstDash val="solid"/>
              <a:round/>
              <a:headEnd len="lg" w="lg" type="none"/>
              <a:tailEnd len="lg" w="lg" type="none"/>
            </a:ln>
          </p:spPr>
        </p:cxnSp>
      </p:grpSp>
      <p:sp>
        <p:nvSpPr>
          <p:cNvPr id="60" name="Shape 60"/>
          <p:cNvSpPr txBox="1"/>
          <p:nvPr/>
        </p:nvSpPr>
        <p:spPr>
          <a:xfrm>
            <a:off x="4303345" y="1589098"/>
            <a:ext cx="3315900" cy="1461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>
            <a:noAutofit/>
          </a:bodyPr>
          <a:lstStyle/>
          <a:p>
            <a:pPr lvl="0" rtl="0" algn="l">
              <a:spcBef>
                <a:spcPts val="0"/>
              </a:spcBef>
              <a:buNone/>
            </a:pPr>
            <a:r>
              <a:rPr i="1" lang="en" sz="8100">
                <a:latin typeface="Didact Gothic"/>
                <a:ea typeface="Didact Gothic"/>
                <a:cs typeface="Didact Gothic"/>
                <a:sym typeface="Didact Gothic"/>
              </a:rPr>
              <a:t> step</a:t>
            </a:r>
          </a:p>
        </p:txBody>
      </p:sp>
      <p:sp>
        <p:nvSpPr>
          <p:cNvPr id="61" name="Shape 61"/>
          <p:cNvSpPr txBox="1"/>
          <p:nvPr/>
        </p:nvSpPr>
        <p:spPr>
          <a:xfrm>
            <a:off x="2628816" y="1774413"/>
            <a:ext cx="3411300" cy="1461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>
            <a:noAutofit/>
          </a:bodyPr>
          <a:lstStyle/>
          <a:p>
            <a:pPr lvl="0" rtl="0" algn="l">
              <a:spcBef>
                <a:spcPts val="0"/>
              </a:spcBef>
              <a:buNone/>
            </a:pPr>
            <a:r>
              <a:rPr i="1" lang="en" sz="8100">
                <a:latin typeface="Didact Gothic"/>
                <a:ea typeface="Didact Gothic"/>
                <a:cs typeface="Didact Gothic"/>
                <a:sym typeface="Didact Gothic"/>
              </a:rPr>
              <a:t>half </a:t>
            </a:r>
          </a:p>
        </p:txBody>
      </p:sp>
      <p:sp>
        <p:nvSpPr>
          <p:cNvPr id="62" name="Shape 62"/>
          <p:cNvSpPr txBox="1"/>
          <p:nvPr/>
        </p:nvSpPr>
        <p:spPr>
          <a:xfrm>
            <a:off x="4589700" y="3100275"/>
            <a:ext cx="2743200" cy="936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>
            <a:noAutofit/>
          </a:bodyPr>
          <a:lstStyle/>
          <a:p>
            <a:pPr lvl="0" rtl="0" algn="l">
              <a:spcBef>
                <a:spcPts val="0"/>
              </a:spcBef>
              <a:buNone/>
            </a:pPr>
            <a:r>
              <a:rPr i="1" lang="en" sz="3200">
                <a:latin typeface="Didact Gothic"/>
                <a:ea typeface="Didact Gothic"/>
                <a:cs typeface="Didact Gothic"/>
                <a:sym typeface="Didact Gothic"/>
              </a:rPr>
              <a:t>climb higher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Shape 126"/>
          <p:cNvSpPr/>
          <p:nvPr/>
        </p:nvSpPr>
        <p:spPr>
          <a:xfrm>
            <a:off x="0" y="0"/>
            <a:ext cx="27108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rIns="91425" wrap="square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 b="1">
              <a:latin typeface="Didact Gothic"/>
              <a:ea typeface="Didact Gothic"/>
              <a:cs typeface="Didact Gothic"/>
              <a:sym typeface="Didact Gothic"/>
            </a:endParaRPr>
          </a:p>
        </p:txBody>
      </p:sp>
      <p:sp>
        <p:nvSpPr>
          <p:cNvPr id="127" name="Shape 127"/>
          <p:cNvSpPr txBox="1"/>
          <p:nvPr/>
        </p:nvSpPr>
        <p:spPr>
          <a:xfrm>
            <a:off x="0" y="2129400"/>
            <a:ext cx="2710800" cy="884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b="1" lang="en" sz="3600">
                <a:latin typeface="Didact Gothic"/>
                <a:ea typeface="Didact Gothic"/>
                <a:cs typeface="Didact Gothic"/>
                <a:sym typeface="Didact Gothic"/>
              </a:rPr>
              <a:t>participants</a:t>
            </a:r>
          </a:p>
        </p:txBody>
      </p:sp>
      <p:sp>
        <p:nvSpPr>
          <p:cNvPr id="128" name="Shape 128"/>
          <p:cNvSpPr txBox="1"/>
          <p:nvPr/>
        </p:nvSpPr>
        <p:spPr>
          <a:xfrm>
            <a:off x="3650875" y="607200"/>
            <a:ext cx="4526100" cy="3929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b="1" lang="en" sz="2700" u="sng">
                <a:latin typeface="Didact Gothic"/>
                <a:ea typeface="Didact Gothic"/>
                <a:cs typeface="Didact Gothic"/>
                <a:sym typeface="Didact Gothic"/>
              </a:rPr>
              <a:t>georgina</a:t>
            </a:r>
            <a:r>
              <a:rPr b="1" lang="en" sz="2700">
                <a:latin typeface="Didact Gothic"/>
                <a:ea typeface="Didact Gothic"/>
                <a:cs typeface="Didact Gothic"/>
                <a:sym typeface="Didact Gothic"/>
              </a:rPr>
              <a:t> - experienced musician</a:t>
            </a:r>
          </a:p>
          <a:p>
            <a:pPr lvl="0">
              <a:spcBef>
                <a:spcPts val="0"/>
              </a:spcBef>
              <a:buNone/>
            </a:pPr>
            <a:r>
              <a:t/>
            </a:r>
            <a:endParaRPr b="1" sz="2700">
              <a:latin typeface="Didact Gothic"/>
              <a:ea typeface="Didact Gothic"/>
              <a:cs typeface="Didact Gothic"/>
              <a:sym typeface="Didact Gothic"/>
            </a:endParaRPr>
          </a:p>
          <a:p>
            <a:pPr lvl="0">
              <a:spcBef>
                <a:spcPts val="0"/>
              </a:spcBef>
              <a:buNone/>
            </a:pPr>
            <a:r>
              <a:rPr b="1" lang="en" sz="2700" u="sng">
                <a:latin typeface="Didact Gothic"/>
                <a:ea typeface="Didact Gothic"/>
                <a:cs typeface="Didact Gothic"/>
                <a:sym typeface="Didact Gothic"/>
              </a:rPr>
              <a:t>nysterio</a:t>
            </a:r>
            <a:r>
              <a:rPr b="1" lang="en" sz="2700">
                <a:latin typeface="Didact Gothic"/>
                <a:ea typeface="Didact Gothic"/>
                <a:cs typeface="Didact Gothic"/>
                <a:sym typeface="Didact Gothic"/>
              </a:rPr>
              <a:t> - never played music</a:t>
            </a:r>
          </a:p>
          <a:p>
            <a:pPr lvl="0">
              <a:spcBef>
                <a:spcPts val="0"/>
              </a:spcBef>
              <a:buNone/>
            </a:pPr>
            <a:r>
              <a:t/>
            </a:r>
            <a:endParaRPr b="1" sz="2700">
              <a:latin typeface="Didact Gothic"/>
              <a:ea typeface="Didact Gothic"/>
              <a:cs typeface="Didact Gothic"/>
              <a:sym typeface="Didact Gothic"/>
            </a:endParaRPr>
          </a:p>
          <a:p>
            <a:pPr lvl="0">
              <a:spcBef>
                <a:spcPts val="0"/>
              </a:spcBef>
              <a:buNone/>
            </a:pPr>
            <a:r>
              <a:rPr b="1" lang="en" sz="2700" u="sng">
                <a:latin typeface="Didact Gothic"/>
                <a:ea typeface="Didact Gothic"/>
                <a:cs typeface="Didact Gothic"/>
                <a:sym typeface="Didact Gothic"/>
              </a:rPr>
              <a:t>marsdena</a:t>
            </a:r>
            <a:r>
              <a:rPr b="1" lang="en" sz="2700">
                <a:latin typeface="Didact Gothic"/>
                <a:ea typeface="Didact Gothic"/>
                <a:cs typeface="Didact Gothic"/>
                <a:sym typeface="Didact Gothic"/>
              </a:rPr>
              <a:t> - serious jazz vocalist</a:t>
            </a:r>
          </a:p>
          <a:p>
            <a:pPr lvl="0">
              <a:spcBef>
                <a:spcPts val="0"/>
              </a:spcBef>
              <a:buNone/>
            </a:pPr>
            <a:r>
              <a:t/>
            </a:r>
            <a:endParaRPr b="1" sz="2700">
              <a:latin typeface="Didact Gothic"/>
              <a:ea typeface="Didact Gothic"/>
              <a:cs typeface="Didact Gothic"/>
              <a:sym typeface="Didact Gothic"/>
            </a:endParaRPr>
          </a:p>
          <a:p>
            <a:pPr lvl="0">
              <a:spcBef>
                <a:spcPts val="0"/>
              </a:spcBef>
              <a:buNone/>
            </a:pPr>
            <a:r>
              <a:rPr b="1" lang="en" sz="2700" u="sng">
                <a:latin typeface="Didact Gothic"/>
                <a:ea typeface="Didact Gothic"/>
                <a:cs typeface="Didact Gothic"/>
                <a:sym typeface="Didact Gothic"/>
              </a:rPr>
              <a:t>bartholomew</a:t>
            </a:r>
            <a:r>
              <a:rPr b="1" lang="en" sz="2700">
                <a:latin typeface="Didact Gothic"/>
                <a:ea typeface="Didact Gothic"/>
                <a:cs typeface="Didact Gothic"/>
                <a:sym typeface="Didact Gothic"/>
              </a:rPr>
              <a:t> - former vocalist</a:t>
            </a:r>
          </a:p>
          <a:p>
            <a:pPr lvl="0">
              <a:spcBef>
                <a:spcPts val="0"/>
              </a:spcBef>
              <a:buNone/>
            </a:pPr>
            <a:r>
              <a:t/>
            </a:r>
            <a:endParaRPr b="1" sz="2700">
              <a:latin typeface="Didact Gothic"/>
              <a:ea typeface="Didact Gothic"/>
              <a:cs typeface="Didact Gothic"/>
              <a:sym typeface="Didact Gothic"/>
            </a:endParaRPr>
          </a:p>
          <a:p>
            <a:pPr lvl="0" rtl="0">
              <a:spcBef>
                <a:spcPts val="0"/>
              </a:spcBef>
              <a:buNone/>
            </a:pPr>
            <a:r>
              <a:t/>
            </a:r>
            <a:endParaRPr b="1" sz="2700">
              <a:latin typeface="Didact Gothic"/>
              <a:ea typeface="Didact Gothic"/>
              <a:cs typeface="Didact Gothic"/>
              <a:sym typeface="Didact Gothic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32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Shape 133"/>
          <p:cNvSpPr/>
          <p:nvPr/>
        </p:nvSpPr>
        <p:spPr>
          <a:xfrm>
            <a:off x="0" y="0"/>
            <a:ext cx="27108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rIns="91425" wrap="square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 b="1">
              <a:latin typeface="Didact Gothic"/>
              <a:ea typeface="Didact Gothic"/>
              <a:cs typeface="Didact Gothic"/>
              <a:sym typeface="Didact Gothic"/>
            </a:endParaRPr>
          </a:p>
        </p:txBody>
      </p:sp>
      <p:sp>
        <p:nvSpPr>
          <p:cNvPr id="134" name="Shape 134"/>
          <p:cNvSpPr txBox="1"/>
          <p:nvPr/>
        </p:nvSpPr>
        <p:spPr>
          <a:xfrm>
            <a:off x="124200" y="1978275"/>
            <a:ext cx="2462400" cy="952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b="1" lang="en" sz="5400">
                <a:latin typeface="Didact Gothic"/>
                <a:ea typeface="Didact Gothic"/>
                <a:cs typeface="Didact Gothic"/>
                <a:sym typeface="Didact Gothic"/>
              </a:rPr>
              <a:t>results</a:t>
            </a:r>
          </a:p>
        </p:txBody>
      </p:sp>
      <p:sp>
        <p:nvSpPr>
          <p:cNvPr id="135" name="Shape 135"/>
          <p:cNvSpPr txBox="1"/>
          <p:nvPr/>
        </p:nvSpPr>
        <p:spPr>
          <a:xfrm>
            <a:off x="3650875" y="489975"/>
            <a:ext cx="4500300" cy="3929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b="1" lang="en" sz="2700">
                <a:latin typeface="Didact Gothic"/>
                <a:ea typeface="Didact Gothic"/>
                <a:cs typeface="Didact Gothic"/>
                <a:sym typeface="Didact Gothic"/>
              </a:rPr>
              <a:t>difficulty using friend functionality</a:t>
            </a:r>
          </a:p>
          <a:p>
            <a:pPr lvl="0" rtl="0">
              <a:spcBef>
                <a:spcPts val="0"/>
              </a:spcBef>
              <a:buNone/>
            </a:pPr>
            <a:r>
              <a:t/>
            </a:r>
            <a:endParaRPr b="1" sz="2700">
              <a:latin typeface="Didact Gothic"/>
              <a:ea typeface="Didact Gothic"/>
              <a:cs typeface="Didact Gothic"/>
              <a:sym typeface="Didact Gothic"/>
            </a:endParaRPr>
          </a:p>
          <a:p>
            <a:pPr lvl="0" rtl="0">
              <a:spcBef>
                <a:spcPts val="0"/>
              </a:spcBef>
              <a:buNone/>
            </a:pPr>
            <a:r>
              <a:rPr b="1" lang="en" sz="2700">
                <a:latin typeface="Didact Gothic"/>
                <a:ea typeface="Didact Gothic"/>
                <a:cs typeface="Didact Gothic"/>
                <a:sym typeface="Didact Gothic"/>
              </a:rPr>
              <a:t>uncomfortable</a:t>
            </a:r>
            <a:r>
              <a:rPr b="1" lang="en" sz="2700">
                <a:latin typeface="Didact Gothic"/>
                <a:ea typeface="Didact Gothic"/>
                <a:cs typeface="Didact Gothic"/>
                <a:sym typeface="Didact Gothic"/>
              </a:rPr>
              <a:t> sharing practice progress</a:t>
            </a:r>
          </a:p>
          <a:p>
            <a:pPr lvl="0" rtl="0">
              <a:spcBef>
                <a:spcPts val="0"/>
              </a:spcBef>
              <a:buNone/>
            </a:pPr>
            <a:r>
              <a:t/>
            </a:r>
            <a:endParaRPr b="1" sz="2700">
              <a:latin typeface="Didact Gothic"/>
              <a:ea typeface="Didact Gothic"/>
              <a:cs typeface="Didact Gothic"/>
              <a:sym typeface="Didact Gothic"/>
            </a:endParaRPr>
          </a:p>
          <a:p>
            <a:pPr lvl="0">
              <a:spcBef>
                <a:spcPts val="0"/>
              </a:spcBef>
              <a:buNone/>
            </a:pPr>
            <a:r>
              <a:rPr b="1" lang="en" sz="2700">
                <a:latin typeface="Didact Gothic"/>
                <a:ea typeface="Didact Gothic"/>
                <a:cs typeface="Didact Gothic"/>
                <a:sym typeface="Didact Gothic"/>
              </a:rPr>
              <a:t>wanted to learn from their idols practice habits</a:t>
            </a:r>
          </a:p>
          <a:p>
            <a:pPr lvl="0">
              <a:spcBef>
                <a:spcPts val="0"/>
              </a:spcBef>
              <a:buNone/>
            </a:pPr>
            <a:r>
              <a:t/>
            </a:r>
            <a:endParaRPr b="1" sz="2700">
              <a:latin typeface="Didact Gothic"/>
              <a:ea typeface="Didact Gothic"/>
              <a:cs typeface="Didact Gothic"/>
              <a:sym typeface="Didact Gothic"/>
            </a:endParaRPr>
          </a:p>
          <a:p>
            <a:pPr lvl="0" rtl="0">
              <a:spcBef>
                <a:spcPts val="0"/>
              </a:spcBef>
              <a:buNone/>
            </a:pPr>
            <a:r>
              <a:rPr b="1" lang="en" sz="2700">
                <a:latin typeface="Didact Gothic"/>
                <a:ea typeface="Didact Gothic"/>
                <a:cs typeface="Didact Gothic"/>
                <a:sym typeface="Didact Gothic"/>
              </a:rPr>
              <a:t>disliked trophy case</a:t>
            </a:r>
          </a:p>
          <a:p>
            <a:pPr lvl="0" rtl="0">
              <a:spcBef>
                <a:spcPts val="0"/>
              </a:spcBef>
              <a:buNone/>
            </a:pPr>
            <a:r>
              <a:t/>
            </a:r>
            <a:endParaRPr b="1" sz="2800">
              <a:latin typeface="Didact Gothic"/>
              <a:ea typeface="Didact Gothic"/>
              <a:cs typeface="Didact Gothic"/>
              <a:sym typeface="Didact Gothic"/>
            </a:endParaRPr>
          </a:p>
          <a:p>
            <a:pPr lvl="0" rtl="0">
              <a:spcBef>
                <a:spcPts val="0"/>
              </a:spcBef>
              <a:buNone/>
            </a:pPr>
            <a:r>
              <a:t/>
            </a:r>
            <a:endParaRPr b="1" sz="2700">
              <a:latin typeface="Didact Gothic"/>
              <a:ea typeface="Didact Gothic"/>
              <a:cs typeface="Didact Gothic"/>
              <a:sym typeface="Didact Gothic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39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Shape 140"/>
          <p:cNvSpPr/>
          <p:nvPr/>
        </p:nvSpPr>
        <p:spPr>
          <a:xfrm>
            <a:off x="0" y="0"/>
            <a:ext cx="27108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rIns="91425" wrap="square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 b="1">
              <a:latin typeface="Didact Gothic"/>
              <a:ea typeface="Didact Gothic"/>
              <a:cs typeface="Didact Gothic"/>
              <a:sym typeface="Didact Gothic"/>
            </a:endParaRPr>
          </a:p>
        </p:txBody>
      </p:sp>
      <p:sp>
        <p:nvSpPr>
          <p:cNvPr id="141" name="Shape 141"/>
          <p:cNvSpPr txBox="1"/>
          <p:nvPr/>
        </p:nvSpPr>
        <p:spPr>
          <a:xfrm>
            <a:off x="362100" y="478050"/>
            <a:ext cx="1986600" cy="4187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b="1" lang="en" sz="5400">
                <a:latin typeface="Didact Gothic"/>
                <a:ea typeface="Didact Gothic"/>
                <a:cs typeface="Didact Gothic"/>
                <a:sym typeface="Didact Gothic"/>
              </a:rPr>
              <a:t>find a friend on the same step</a:t>
            </a:r>
          </a:p>
        </p:txBody>
      </p:sp>
      <p:pic>
        <p:nvPicPr>
          <p:cNvPr id="142" name="Shape 142"/>
          <p:cNvPicPr preferRelativeResize="0"/>
          <p:nvPr/>
        </p:nvPicPr>
        <p:blipFill rotWithShape="1">
          <a:blip r:embed="rId3">
            <a:alphaModFix/>
          </a:blip>
          <a:srcRect b="29913" l="24721" r="0" t="0"/>
          <a:stretch/>
        </p:blipFill>
        <p:spPr>
          <a:xfrm>
            <a:off x="2710800" y="349043"/>
            <a:ext cx="6433200" cy="444540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46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Shape 147"/>
          <p:cNvSpPr/>
          <p:nvPr/>
        </p:nvSpPr>
        <p:spPr>
          <a:xfrm>
            <a:off x="0" y="0"/>
            <a:ext cx="27108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rIns="91425" wrap="square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 b="1">
              <a:latin typeface="Didact Gothic"/>
              <a:ea typeface="Didact Gothic"/>
              <a:cs typeface="Didact Gothic"/>
              <a:sym typeface="Didact Gothic"/>
            </a:endParaRPr>
          </a:p>
        </p:txBody>
      </p:sp>
      <p:sp>
        <p:nvSpPr>
          <p:cNvPr id="148" name="Shape 148"/>
          <p:cNvSpPr txBox="1"/>
          <p:nvPr/>
        </p:nvSpPr>
        <p:spPr>
          <a:xfrm>
            <a:off x="124200" y="1978275"/>
            <a:ext cx="2462400" cy="952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b="1" lang="en" sz="5400">
                <a:latin typeface="Didact Gothic"/>
                <a:ea typeface="Didact Gothic"/>
                <a:cs typeface="Didact Gothic"/>
                <a:sym typeface="Didact Gothic"/>
              </a:rPr>
              <a:t>results</a:t>
            </a:r>
          </a:p>
        </p:txBody>
      </p:sp>
      <p:sp>
        <p:nvSpPr>
          <p:cNvPr id="149" name="Shape 149"/>
          <p:cNvSpPr txBox="1"/>
          <p:nvPr/>
        </p:nvSpPr>
        <p:spPr>
          <a:xfrm>
            <a:off x="3650875" y="489975"/>
            <a:ext cx="4500300" cy="3929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b="1" lang="en" sz="2700">
                <a:latin typeface="Didact Gothic"/>
                <a:ea typeface="Didact Gothic"/>
                <a:cs typeface="Didact Gothic"/>
                <a:sym typeface="Didact Gothic"/>
              </a:rPr>
              <a:t>difficulty using friend functionality</a:t>
            </a:r>
          </a:p>
          <a:p>
            <a:pPr lvl="0" rtl="0">
              <a:spcBef>
                <a:spcPts val="0"/>
              </a:spcBef>
              <a:buNone/>
            </a:pPr>
            <a:r>
              <a:t/>
            </a:r>
            <a:endParaRPr b="1" sz="2700">
              <a:latin typeface="Didact Gothic"/>
              <a:ea typeface="Didact Gothic"/>
              <a:cs typeface="Didact Gothic"/>
              <a:sym typeface="Didact Gothic"/>
            </a:endParaRPr>
          </a:p>
          <a:p>
            <a:pPr lvl="0" rtl="0">
              <a:spcBef>
                <a:spcPts val="0"/>
              </a:spcBef>
              <a:buNone/>
            </a:pPr>
            <a:r>
              <a:rPr b="1" lang="en" sz="2700">
                <a:latin typeface="Didact Gothic"/>
                <a:ea typeface="Didact Gothic"/>
                <a:cs typeface="Didact Gothic"/>
                <a:sym typeface="Didact Gothic"/>
              </a:rPr>
              <a:t>uncomfortable sharing practice progress</a:t>
            </a:r>
          </a:p>
          <a:p>
            <a:pPr lvl="0" rtl="0">
              <a:spcBef>
                <a:spcPts val="0"/>
              </a:spcBef>
              <a:buNone/>
            </a:pPr>
            <a:r>
              <a:t/>
            </a:r>
            <a:endParaRPr b="1" sz="2700">
              <a:latin typeface="Didact Gothic"/>
              <a:ea typeface="Didact Gothic"/>
              <a:cs typeface="Didact Gothic"/>
              <a:sym typeface="Didact Gothic"/>
            </a:endParaRPr>
          </a:p>
          <a:p>
            <a:pPr lvl="0" rtl="0">
              <a:spcBef>
                <a:spcPts val="0"/>
              </a:spcBef>
              <a:buNone/>
            </a:pPr>
            <a:r>
              <a:rPr b="1" lang="en" sz="2700">
                <a:latin typeface="Didact Gothic"/>
                <a:ea typeface="Didact Gothic"/>
                <a:cs typeface="Didact Gothic"/>
                <a:sym typeface="Didact Gothic"/>
              </a:rPr>
              <a:t>wanted to learn from their idols practice habits</a:t>
            </a:r>
          </a:p>
          <a:p>
            <a:pPr lvl="0" rtl="0">
              <a:spcBef>
                <a:spcPts val="0"/>
              </a:spcBef>
              <a:buNone/>
            </a:pPr>
            <a:r>
              <a:t/>
            </a:r>
            <a:endParaRPr b="1" sz="2700">
              <a:latin typeface="Didact Gothic"/>
              <a:ea typeface="Didact Gothic"/>
              <a:cs typeface="Didact Gothic"/>
              <a:sym typeface="Didact Gothic"/>
            </a:endParaRPr>
          </a:p>
          <a:p>
            <a:pPr lvl="0" rtl="0">
              <a:spcBef>
                <a:spcPts val="0"/>
              </a:spcBef>
              <a:buNone/>
            </a:pPr>
            <a:r>
              <a:rPr b="1" lang="en" sz="2700">
                <a:latin typeface="Didact Gothic"/>
                <a:ea typeface="Didact Gothic"/>
                <a:cs typeface="Didact Gothic"/>
                <a:sym typeface="Didact Gothic"/>
              </a:rPr>
              <a:t>disliked trophy case</a:t>
            </a:r>
          </a:p>
          <a:p>
            <a:pPr lvl="0" rtl="0">
              <a:spcBef>
                <a:spcPts val="0"/>
              </a:spcBef>
              <a:buNone/>
            </a:pPr>
            <a:r>
              <a:t/>
            </a:r>
            <a:endParaRPr b="1" sz="2800">
              <a:latin typeface="Didact Gothic"/>
              <a:ea typeface="Didact Gothic"/>
              <a:cs typeface="Didact Gothic"/>
              <a:sym typeface="Didact Gothic"/>
            </a:endParaRPr>
          </a:p>
          <a:p>
            <a:pPr lvl="0" rtl="0">
              <a:spcBef>
                <a:spcPts val="0"/>
              </a:spcBef>
              <a:buNone/>
            </a:pPr>
            <a:r>
              <a:t/>
            </a:r>
            <a:endParaRPr b="1" sz="2700">
              <a:latin typeface="Didact Gothic"/>
              <a:ea typeface="Didact Gothic"/>
              <a:cs typeface="Didact Gothic"/>
              <a:sym typeface="Didact Gothic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53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Shape 154"/>
          <p:cNvSpPr/>
          <p:nvPr/>
        </p:nvSpPr>
        <p:spPr>
          <a:xfrm>
            <a:off x="0" y="0"/>
            <a:ext cx="27108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rIns="91425" wrap="square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 b="1">
              <a:latin typeface="Didact Gothic"/>
              <a:ea typeface="Didact Gothic"/>
              <a:cs typeface="Didact Gothic"/>
              <a:sym typeface="Didact Gothic"/>
            </a:endParaRPr>
          </a:p>
        </p:txBody>
      </p:sp>
      <p:sp>
        <p:nvSpPr>
          <p:cNvPr id="155" name="Shape 155"/>
          <p:cNvSpPr txBox="1"/>
          <p:nvPr/>
        </p:nvSpPr>
        <p:spPr>
          <a:xfrm>
            <a:off x="222612" y="2210999"/>
            <a:ext cx="2265600" cy="721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>
            <a:noAutofit/>
          </a:bodyPr>
          <a:lstStyle/>
          <a:p>
            <a:pPr lvl="0" rtl="0" algn="r">
              <a:spcBef>
                <a:spcPts val="0"/>
              </a:spcBef>
              <a:buNone/>
            </a:pPr>
            <a:r>
              <a:rPr b="1" lang="en" sz="5400">
                <a:latin typeface="Didact Gothic"/>
                <a:ea typeface="Didact Gothic"/>
                <a:cs typeface="Didact Gothic"/>
                <a:sym typeface="Didact Gothic"/>
              </a:rPr>
              <a:t>profile</a:t>
            </a:r>
          </a:p>
        </p:txBody>
      </p:sp>
      <p:pic>
        <p:nvPicPr>
          <p:cNvPr id="156" name="Shape 156"/>
          <p:cNvPicPr preferRelativeResize="0"/>
          <p:nvPr/>
        </p:nvPicPr>
        <p:blipFill rotWithShape="1">
          <a:blip r:embed="rId3">
            <a:alphaModFix/>
          </a:blip>
          <a:srcRect b="28206" l="5900" r="79297" t="38460"/>
          <a:stretch/>
        </p:blipFill>
        <p:spPr>
          <a:xfrm>
            <a:off x="4359516" y="0"/>
            <a:ext cx="3077334" cy="5143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60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Shape 161"/>
          <p:cNvSpPr/>
          <p:nvPr/>
        </p:nvSpPr>
        <p:spPr>
          <a:xfrm>
            <a:off x="0" y="0"/>
            <a:ext cx="27108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rIns="91425" wrap="square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 b="1">
              <a:latin typeface="Didact Gothic"/>
              <a:ea typeface="Didact Gothic"/>
              <a:cs typeface="Didact Gothic"/>
              <a:sym typeface="Didact Gothic"/>
            </a:endParaRPr>
          </a:p>
        </p:txBody>
      </p:sp>
      <p:sp>
        <p:nvSpPr>
          <p:cNvPr id="162" name="Shape 162"/>
          <p:cNvSpPr txBox="1"/>
          <p:nvPr/>
        </p:nvSpPr>
        <p:spPr>
          <a:xfrm>
            <a:off x="0" y="1832700"/>
            <a:ext cx="2710800" cy="1478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b="1" lang="en" sz="4000">
                <a:latin typeface="Didact Gothic"/>
                <a:ea typeface="Didact Gothic"/>
                <a:cs typeface="Didact Gothic"/>
                <a:sym typeface="Didact Gothic"/>
              </a:rPr>
              <a:t>prospective changes</a:t>
            </a:r>
          </a:p>
        </p:txBody>
      </p:sp>
      <p:sp>
        <p:nvSpPr>
          <p:cNvPr id="163" name="Shape 163"/>
          <p:cNvSpPr txBox="1"/>
          <p:nvPr/>
        </p:nvSpPr>
        <p:spPr>
          <a:xfrm>
            <a:off x="3650875" y="796050"/>
            <a:ext cx="5154300" cy="3551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b="1" lang="en" sz="2700">
                <a:latin typeface="Didact Gothic"/>
                <a:ea typeface="Didact Gothic"/>
                <a:cs typeface="Didact Gothic"/>
                <a:sym typeface="Didact Gothic"/>
              </a:rPr>
              <a:t>friends interface (icons, flow)</a:t>
            </a:r>
          </a:p>
          <a:p>
            <a:pPr lvl="0" rtl="0">
              <a:spcBef>
                <a:spcPts val="0"/>
              </a:spcBef>
              <a:buNone/>
            </a:pPr>
            <a:r>
              <a:t/>
            </a:r>
            <a:endParaRPr b="1" sz="2700">
              <a:latin typeface="Didact Gothic"/>
              <a:ea typeface="Didact Gothic"/>
              <a:cs typeface="Didact Gothic"/>
              <a:sym typeface="Didact Gothic"/>
            </a:endParaRPr>
          </a:p>
          <a:p>
            <a:pPr lvl="0" rtl="0">
              <a:spcBef>
                <a:spcPts val="0"/>
              </a:spcBef>
              <a:buNone/>
            </a:pPr>
            <a:r>
              <a:rPr b="1" lang="en" sz="2700">
                <a:latin typeface="Didact Gothic"/>
                <a:ea typeface="Didact Gothic"/>
                <a:cs typeface="Didact Gothic"/>
                <a:sym typeface="Didact Gothic"/>
              </a:rPr>
              <a:t>balancing privacy and sharing</a:t>
            </a:r>
          </a:p>
          <a:p>
            <a:pPr lvl="0" rtl="0">
              <a:spcBef>
                <a:spcPts val="0"/>
              </a:spcBef>
              <a:buNone/>
            </a:pPr>
            <a:r>
              <a:t/>
            </a:r>
            <a:endParaRPr b="1" sz="2700">
              <a:latin typeface="Didact Gothic"/>
              <a:ea typeface="Didact Gothic"/>
              <a:cs typeface="Didact Gothic"/>
              <a:sym typeface="Didact Gothic"/>
            </a:endParaRPr>
          </a:p>
          <a:p>
            <a:pPr lvl="0" rtl="0">
              <a:spcBef>
                <a:spcPts val="0"/>
              </a:spcBef>
              <a:buNone/>
            </a:pPr>
            <a:r>
              <a:rPr b="1" lang="en" sz="2700">
                <a:latin typeface="Didact Gothic"/>
                <a:ea typeface="Didact Gothic"/>
                <a:cs typeface="Didact Gothic"/>
                <a:sym typeface="Didact Gothic"/>
              </a:rPr>
              <a:t>creating a culture of openness about practice</a:t>
            </a:r>
          </a:p>
          <a:p>
            <a:pPr lvl="0" rtl="0">
              <a:spcBef>
                <a:spcPts val="0"/>
              </a:spcBef>
              <a:buNone/>
            </a:pPr>
            <a:r>
              <a:t/>
            </a:r>
            <a:endParaRPr b="1" sz="2700">
              <a:latin typeface="Didact Gothic"/>
              <a:ea typeface="Didact Gothic"/>
              <a:cs typeface="Didact Gothic"/>
              <a:sym typeface="Didact Gothic"/>
            </a:endParaRPr>
          </a:p>
          <a:p>
            <a:pPr lvl="0" rtl="0">
              <a:spcBef>
                <a:spcPts val="0"/>
              </a:spcBef>
              <a:buNone/>
            </a:pPr>
            <a:r>
              <a:rPr b="1" lang="en" sz="2700">
                <a:latin typeface="Didact Gothic"/>
                <a:ea typeface="Didact Gothic"/>
                <a:cs typeface="Didact Gothic"/>
                <a:sym typeface="Didact Gothic"/>
              </a:rPr>
              <a:t>accomplishment display</a:t>
            </a:r>
          </a:p>
          <a:p>
            <a:pPr lvl="0" rtl="0">
              <a:spcBef>
                <a:spcPts val="0"/>
              </a:spcBef>
              <a:buNone/>
            </a:pPr>
            <a:r>
              <a:t/>
            </a:r>
            <a:endParaRPr b="1" sz="2800">
              <a:latin typeface="Didact Gothic"/>
              <a:ea typeface="Didact Gothic"/>
              <a:cs typeface="Didact Gothic"/>
              <a:sym typeface="Didact Gothic"/>
            </a:endParaRPr>
          </a:p>
          <a:p>
            <a:pPr lvl="0" rtl="0">
              <a:spcBef>
                <a:spcPts val="0"/>
              </a:spcBef>
              <a:buNone/>
            </a:pPr>
            <a:r>
              <a:t/>
            </a:r>
            <a:endParaRPr b="1" sz="2700">
              <a:latin typeface="Didact Gothic"/>
              <a:ea typeface="Didact Gothic"/>
              <a:cs typeface="Didact Gothic"/>
              <a:sym typeface="Didact Gothic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67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Shape 168"/>
          <p:cNvSpPr txBox="1"/>
          <p:nvPr>
            <p:ph type="ctrTitle"/>
          </p:nvPr>
        </p:nvSpPr>
        <p:spPr>
          <a:xfrm>
            <a:off x="311700" y="2037750"/>
            <a:ext cx="8520600" cy="1068000"/>
          </a:xfrm>
          <a:prstGeom prst="rect">
            <a:avLst/>
          </a:prstGeom>
        </p:spPr>
        <p:txBody>
          <a:bodyPr anchorCtr="0" anchor="b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b="1" lang="en">
                <a:latin typeface="Didact Gothic"/>
                <a:ea typeface="Didact Gothic"/>
                <a:cs typeface="Didact Gothic"/>
                <a:sym typeface="Didact Gothic"/>
              </a:rPr>
              <a:t>Questions?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Shape 67"/>
          <p:cNvSpPr txBox="1"/>
          <p:nvPr/>
        </p:nvSpPr>
        <p:spPr>
          <a:xfrm>
            <a:off x="2002950" y="1363200"/>
            <a:ext cx="5138100" cy="2417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>
            <a:noAutofit/>
          </a:bodyPr>
          <a:lstStyle/>
          <a:p>
            <a:pPr lvl="0" algn="r">
              <a:spcBef>
                <a:spcPts val="0"/>
              </a:spcBef>
              <a:buNone/>
            </a:pPr>
            <a:r>
              <a:rPr lang="en" sz="4800">
                <a:latin typeface="Didact Gothic"/>
                <a:ea typeface="Didact Gothic"/>
                <a:cs typeface="Didact Gothic"/>
                <a:sym typeface="Didact Gothic"/>
              </a:rPr>
              <a:t>learn</a:t>
            </a:r>
          </a:p>
          <a:p>
            <a:pPr lvl="0" rtl="0" algn="r">
              <a:spcBef>
                <a:spcPts val="0"/>
              </a:spcBef>
              <a:buNone/>
            </a:pPr>
            <a:r>
              <a:rPr lang="en" sz="4800">
                <a:latin typeface="Didact Gothic"/>
                <a:ea typeface="Didact Gothic"/>
                <a:cs typeface="Didact Gothic"/>
                <a:sym typeface="Didact Gothic"/>
              </a:rPr>
              <a:t>m u s i c</a:t>
            </a:r>
          </a:p>
          <a:p>
            <a:pPr lvl="0" rtl="0" algn="r">
              <a:spcBef>
                <a:spcPts val="0"/>
              </a:spcBef>
              <a:buNone/>
            </a:pPr>
            <a:r>
              <a:rPr lang="en" sz="4800">
                <a:latin typeface="Didact Gothic"/>
                <a:ea typeface="Didact Gothic"/>
                <a:cs typeface="Didact Gothic"/>
                <a:sym typeface="Didact Gothic"/>
              </a:rPr>
              <a:t>one step at a time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Shape 72"/>
          <p:cNvSpPr txBox="1"/>
          <p:nvPr/>
        </p:nvSpPr>
        <p:spPr>
          <a:xfrm>
            <a:off x="1013900" y="607400"/>
            <a:ext cx="6610500" cy="4095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>
            <a:noAutofit/>
          </a:bodyPr>
          <a:lstStyle/>
          <a:p>
            <a:pPr lvl="0" rtl="0" algn="just">
              <a:spcBef>
                <a:spcPts val="0"/>
              </a:spcBef>
              <a:buNone/>
            </a:pPr>
            <a:r>
              <a:rPr b="1" lang="en" sz="3200">
                <a:latin typeface="Didact Gothic"/>
                <a:ea typeface="Didact Gothic"/>
                <a:cs typeface="Didact Gothic"/>
                <a:sym typeface="Didact Gothic"/>
              </a:rPr>
              <a:t>Music practice</a:t>
            </a:r>
            <a:r>
              <a:rPr lang="en" sz="3200">
                <a:latin typeface="Didact Gothic"/>
                <a:ea typeface="Didact Gothic"/>
                <a:cs typeface="Didact Gothic"/>
                <a:sym typeface="Didact Gothic"/>
              </a:rPr>
              <a:t> can be unfocused, filled with self-doubt, lonely, and disconnected from your goals and dreams.</a:t>
            </a:r>
          </a:p>
          <a:p>
            <a:pPr lvl="0" rtl="0" algn="just">
              <a:spcBef>
                <a:spcPts val="0"/>
              </a:spcBef>
              <a:buNone/>
            </a:pPr>
            <a:r>
              <a:rPr b="1" i="1" lang="en" sz="3200">
                <a:latin typeface="Didact Gothic"/>
                <a:ea typeface="Didact Gothic"/>
                <a:cs typeface="Didact Gothic"/>
                <a:sym typeface="Didact Gothic"/>
              </a:rPr>
              <a:t>half step</a:t>
            </a:r>
            <a:r>
              <a:rPr lang="en" sz="3200">
                <a:latin typeface="Didact Gothic"/>
                <a:ea typeface="Didact Gothic"/>
                <a:cs typeface="Didact Gothic"/>
                <a:sym typeface="Didact Gothic"/>
              </a:rPr>
              <a:t> helps you climb higher by providing bite-sized tasks, near-peer support, and progress tracking.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Shape 77"/>
          <p:cNvSpPr/>
          <p:nvPr/>
        </p:nvSpPr>
        <p:spPr>
          <a:xfrm>
            <a:off x="0" y="0"/>
            <a:ext cx="27108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rIns="91425" wrap="square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 b="1">
              <a:latin typeface="Didact Gothic"/>
              <a:ea typeface="Didact Gothic"/>
              <a:cs typeface="Didact Gothic"/>
              <a:sym typeface="Didact Gothic"/>
            </a:endParaRPr>
          </a:p>
        </p:txBody>
      </p:sp>
      <p:sp>
        <p:nvSpPr>
          <p:cNvPr id="78" name="Shape 78"/>
          <p:cNvSpPr txBox="1"/>
          <p:nvPr/>
        </p:nvSpPr>
        <p:spPr>
          <a:xfrm>
            <a:off x="116737" y="882874"/>
            <a:ext cx="2265600" cy="721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>
            <a:noAutofit/>
          </a:bodyPr>
          <a:lstStyle/>
          <a:p>
            <a:pPr lvl="0" rtl="0" algn="r">
              <a:spcBef>
                <a:spcPts val="0"/>
              </a:spcBef>
              <a:buNone/>
            </a:pPr>
            <a:r>
              <a:rPr b="1" lang="en" sz="5400">
                <a:latin typeface="Didact Gothic"/>
                <a:ea typeface="Didact Gothic"/>
                <a:cs typeface="Didact Gothic"/>
                <a:sym typeface="Didact Gothic"/>
              </a:rPr>
              <a:t>mobile</a:t>
            </a:r>
          </a:p>
        </p:txBody>
      </p:sp>
      <p:pic>
        <p:nvPicPr>
          <p:cNvPr id="79" name="Shape 79"/>
          <p:cNvPicPr preferRelativeResize="0"/>
          <p:nvPr/>
        </p:nvPicPr>
        <p:blipFill rotWithShape="1">
          <a:blip r:embed="rId3">
            <a:alphaModFix/>
          </a:blip>
          <a:srcRect b="0" l="5051" r="0" t="0"/>
          <a:stretch/>
        </p:blipFill>
        <p:spPr>
          <a:xfrm>
            <a:off x="2710800" y="0"/>
            <a:ext cx="6579749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80" name="Shape 80"/>
          <p:cNvSpPr txBox="1"/>
          <p:nvPr/>
        </p:nvSpPr>
        <p:spPr>
          <a:xfrm>
            <a:off x="234149" y="2059162"/>
            <a:ext cx="2133900" cy="2369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b="1" lang="en" sz="1800">
                <a:latin typeface="Didact Gothic"/>
                <a:ea typeface="Didact Gothic"/>
                <a:cs typeface="Didact Gothic"/>
                <a:sym typeface="Didact Gothic"/>
              </a:rPr>
              <a:t>most portable, easy to manage</a:t>
            </a:r>
          </a:p>
          <a:p>
            <a:pPr lvl="0" rtl="0">
              <a:spcBef>
                <a:spcPts val="0"/>
              </a:spcBef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1800">
              <a:latin typeface="Didact Gothic"/>
              <a:ea typeface="Didact Gothic"/>
              <a:cs typeface="Didact Gothic"/>
              <a:sym typeface="Didact Gothic"/>
            </a:endParaRPr>
          </a:p>
          <a:p>
            <a:pPr lvl="0" rtl="0">
              <a:spcBef>
                <a:spcPts val="0"/>
              </a:spcBef>
              <a:buNone/>
            </a:pPr>
            <a:r>
              <a:rPr b="1" lang="en" sz="1800">
                <a:latin typeface="Didact Gothic"/>
                <a:ea typeface="Didact Gothic"/>
                <a:cs typeface="Didact Gothic"/>
                <a:sym typeface="Didact Gothic"/>
              </a:rPr>
              <a:t>UI simple, easy to navigate</a:t>
            </a:r>
          </a:p>
          <a:p>
            <a:pPr lvl="0" rtl="0">
              <a:spcBef>
                <a:spcPts val="0"/>
              </a:spcBef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1800">
              <a:latin typeface="Didact Gothic"/>
              <a:ea typeface="Didact Gothic"/>
              <a:cs typeface="Didact Gothic"/>
              <a:sym typeface="Didact Gothic"/>
            </a:endParaRPr>
          </a:p>
          <a:p>
            <a:pPr lvl="0" rtl="0">
              <a:spcBef>
                <a:spcPts val="0"/>
              </a:spcBef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800">
                <a:latin typeface="Didact Gothic"/>
                <a:ea typeface="Didact Gothic"/>
                <a:cs typeface="Didact Gothic"/>
                <a:sym typeface="Didact Gothic"/>
              </a:rPr>
              <a:t>people more likely to regularly use</a:t>
            </a:r>
          </a:p>
          <a:p>
            <a:pPr lvl="0" rtl="0">
              <a:spcBef>
                <a:spcPts val="0"/>
              </a:spcBef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1800">
              <a:latin typeface="Didact Gothic"/>
              <a:ea typeface="Didact Gothic"/>
              <a:cs typeface="Didact Gothic"/>
              <a:sym typeface="Didact Gothic"/>
            </a:endParaRPr>
          </a:p>
          <a:p>
            <a:pPr lvl="0" rtl="0">
              <a:spcBef>
                <a:spcPts val="0"/>
              </a:spcBef>
              <a:buNone/>
            </a:pPr>
            <a:r>
              <a:t/>
            </a:r>
            <a:endParaRPr b="1" sz="1800">
              <a:latin typeface="Didact Gothic"/>
              <a:ea typeface="Didact Gothic"/>
              <a:cs typeface="Didact Gothic"/>
              <a:sym typeface="Didact Gothic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Shape 85"/>
          <p:cNvSpPr/>
          <p:nvPr/>
        </p:nvSpPr>
        <p:spPr>
          <a:xfrm>
            <a:off x="0" y="0"/>
            <a:ext cx="27108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rIns="91425" wrap="square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 b="1">
              <a:latin typeface="Didact Gothic"/>
              <a:ea typeface="Didact Gothic"/>
              <a:cs typeface="Didact Gothic"/>
              <a:sym typeface="Didact Gothic"/>
            </a:endParaRPr>
          </a:p>
        </p:txBody>
      </p:sp>
      <p:sp>
        <p:nvSpPr>
          <p:cNvPr id="86" name="Shape 86"/>
          <p:cNvSpPr txBox="1"/>
          <p:nvPr/>
        </p:nvSpPr>
        <p:spPr>
          <a:xfrm>
            <a:off x="715050" y="771600"/>
            <a:ext cx="1280700" cy="721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>
            <a:noAutofit/>
          </a:bodyPr>
          <a:lstStyle/>
          <a:p>
            <a:pPr lvl="0" rtl="0" algn="r">
              <a:spcBef>
                <a:spcPts val="0"/>
              </a:spcBef>
              <a:buNone/>
            </a:pPr>
            <a:r>
              <a:rPr b="1" lang="en" sz="3000">
                <a:latin typeface="Didact Gothic"/>
                <a:ea typeface="Didact Gothic"/>
                <a:cs typeface="Didact Gothic"/>
                <a:sym typeface="Didact Gothic"/>
              </a:rPr>
              <a:t>simple</a:t>
            </a:r>
          </a:p>
        </p:txBody>
      </p:sp>
      <p:sp>
        <p:nvSpPr>
          <p:cNvPr id="87" name="Shape 87"/>
          <p:cNvSpPr txBox="1"/>
          <p:nvPr/>
        </p:nvSpPr>
        <p:spPr>
          <a:xfrm>
            <a:off x="587550" y="2111875"/>
            <a:ext cx="1535700" cy="721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>
            <a:noAutofit/>
          </a:bodyPr>
          <a:lstStyle/>
          <a:p>
            <a:pPr lvl="0" rtl="0" algn="r">
              <a:spcBef>
                <a:spcPts val="0"/>
              </a:spcBef>
              <a:buNone/>
            </a:pPr>
            <a:r>
              <a:rPr b="1" lang="en" sz="3000">
                <a:latin typeface="Didact Gothic"/>
                <a:ea typeface="Didact Gothic"/>
                <a:cs typeface="Didact Gothic"/>
                <a:sym typeface="Didact Gothic"/>
              </a:rPr>
              <a:t>medium</a:t>
            </a:r>
          </a:p>
        </p:txBody>
      </p:sp>
      <p:sp>
        <p:nvSpPr>
          <p:cNvPr id="88" name="Shape 88"/>
          <p:cNvSpPr txBox="1"/>
          <p:nvPr/>
        </p:nvSpPr>
        <p:spPr>
          <a:xfrm>
            <a:off x="587550" y="3452150"/>
            <a:ext cx="1535700" cy="721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>
            <a:noAutofit/>
          </a:bodyPr>
          <a:lstStyle/>
          <a:p>
            <a:pPr lvl="0" rtl="0" algn="r">
              <a:spcBef>
                <a:spcPts val="0"/>
              </a:spcBef>
              <a:buNone/>
            </a:pPr>
            <a:r>
              <a:rPr b="1" lang="en" sz="3000">
                <a:latin typeface="Didact Gothic"/>
                <a:ea typeface="Didact Gothic"/>
                <a:cs typeface="Didact Gothic"/>
                <a:sym typeface="Didact Gothic"/>
              </a:rPr>
              <a:t>complex</a:t>
            </a:r>
          </a:p>
        </p:txBody>
      </p:sp>
      <p:sp>
        <p:nvSpPr>
          <p:cNvPr id="89" name="Shape 89"/>
          <p:cNvSpPr txBox="1"/>
          <p:nvPr/>
        </p:nvSpPr>
        <p:spPr>
          <a:xfrm>
            <a:off x="3188850" y="2111874"/>
            <a:ext cx="5474400" cy="721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3000">
                <a:latin typeface="Didact Gothic"/>
                <a:ea typeface="Didact Gothic"/>
                <a:cs typeface="Didact Gothic"/>
                <a:sym typeface="Didact Gothic"/>
              </a:rPr>
              <a:t>add new music learning goal</a:t>
            </a:r>
          </a:p>
        </p:txBody>
      </p:sp>
      <p:sp>
        <p:nvSpPr>
          <p:cNvPr id="90" name="Shape 90"/>
          <p:cNvSpPr txBox="1"/>
          <p:nvPr/>
        </p:nvSpPr>
        <p:spPr>
          <a:xfrm>
            <a:off x="3188850" y="771600"/>
            <a:ext cx="5792100" cy="721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3000">
                <a:latin typeface="Didact Gothic"/>
                <a:ea typeface="Didact Gothic"/>
                <a:cs typeface="Didact Gothic"/>
                <a:sym typeface="Didact Gothic"/>
              </a:rPr>
              <a:t>complete current lesson</a:t>
            </a:r>
          </a:p>
        </p:txBody>
      </p:sp>
      <p:sp>
        <p:nvSpPr>
          <p:cNvPr id="91" name="Shape 91"/>
          <p:cNvSpPr txBox="1"/>
          <p:nvPr/>
        </p:nvSpPr>
        <p:spPr>
          <a:xfrm>
            <a:off x="3188850" y="3452151"/>
            <a:ext cx="5236200" cy="1349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3000">
                <a:latin typeface="Didact Gothic"/>
                <a:ea typeface="Didact Gothic"/>
                <a:cs typeface="Didact Gothic"/>
                <a:sym typeface="Didact Gothic"/>
              </a:rPr>
              <a:t>find someone on the same step to meet and learn with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/>
          <p:nvPr/>
        </p:nvSpPr>
        <p:spPr>
          <a:xfrm>
            <a:off x="0" y="0"/>
            <a:ext cx="27108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rIns="91425" wrap="square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 b="1">
              <a:latin typeface="Didact Gothic"/>
              <a:ea typeface="Didact Gothic"/>
              <a:cs typeface="Didact Gothic"/>
              <a:sym typeface="Didact Gothic"/>
            </a:endParaRPr>
          </a:p>
        </p:txBody>
      </p:sp>
      <p:sp>
        <p:nvSpPr>
          <p:cNvPr id="97" name="Shape 97"/>
          <p:cNvSpPr txBox="1"/>
          <p:nvPr/>
        </p:nvSpPr>
        <p:spPr>
          <a:xfrm>
            <a:off x="-51300" y="1776738"/>
            <a:ext cx="2813400" cy="1590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b="1" lang="en" sz="4800">
                <a:latin typeface="Didact Gothic"/>
                <a:ea typeface="Didact Gothic"/>
                <a:cs typeface="Didact Gothic"/>
                <a:sym typeface="Didact Gothic"/>
              </a:rPr>
              <a:t>complete lesson</a:t>
            </a:r>
          </a:p>
        </p:txBody>
      </p:sp>
      <p:pic>
        <p:nvPicPr>
          <p:cNvPr id="98" name="Shape 98"/>
          <p:cNvPicPr preferRelativeResize="0"/>
          <p:nvPr/>
        </p:nvPicPr>
        <p:blipFill rotWithShape="1">
          <a:blip r:embed="rId3">
            <a:alphaModFix/>
          </a:blip>
          <a:srcRect b="65456" l="3568" r="55833" t="0"/>
          <a:stretch/>
        </p:blipFill>
        <p:spPr>
          <a:xfrm>
            <a:off x="2710800" y="540363"/>
            <a:ext cx="6433200" cy="406276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Shape 103"/>
          <p:cNvSpPr/>
          <p:nvPr/>
        </p:nvSpPr>
        <p:spPr>
          <a:xfrm>
            <a:off x="0" y="0"/>
            <a:ext cx="27108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rIns="91425" wrap="square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 b="1">
              <a:latin typeface="Didact Gothic"/>
              <a:ea typeface="Didact Gothic"/>
              <a:cs typeface="Didact Gothic"/>
              <a:sym typeface="Didact Gothic"/>
            </a:endParaRPr>
          </a:p>
        </p:txBody>
      </p:sp>
      <p:pic>
        <p:nvPicPr>
          <p:cNvPr id="104" name="Shape 104"/>
          <p:cNvPicPr preferRelativeResize="0"/>
          <p:nvPr/>
        </p:nvPicPr>
        <p:blipFill rotWithShape="1">
          <a:blip r:embed="rId3">
            <a:alphaModFix/>
          </a:blip>
          <a:srcRect b="65526" l="5049" r="78454" t="0"/>
          <a:stretch/>
        </p:blipFill>
        <p:spPr>
          <a:xfrm>
            <a:off x="2710800" y="1042525"/>
            <a:ext cx="2030650" cy="3149677"/>
          </a:xfrm>
          <a:prstGeom prst="rect">
            <a:avLst/>
          </a:prstGeom>
          <a:noFill/>
          <a:ln>
            <a:noFill/>
          </a:ln>
        </p:spPr>
      </p:pic>
      <p:pic>
        <p:nvPicPr>
          <p:cNvPr id="105" name="Shape 105"/>
          <p:cNvPicPr preferRelativeResize="0"/>
          <p:nvPr/>
        </p:nvPicPr>
        <p:blipFill rotWithShape="1">
          <a:blip r:embed="rId3">
            <a:alphaModFix/>
          </a:blip>
          <a:srcRect b="29769" l="25916" r="56896" t="35497"/>
          <a:stretch/>
        </p:blipFill>
        <p:spPr>
          <a:xfrm>
            <a:off x="4674575" y="1042525"/>
            <a:ext cx="2100325" cy="3150461"/>
          </a:xfrm>
          <a:prstGeom prst="rect">
            <a:avLst/>
          </a:prstGeom>
          <a:noFill/>
          <a:ln>
            <a:noFill/>
          </a:ln>
        </p:spPr>
      </p:pic>
      <p:sp>
        <p:nvSpPr>
          <p:cNvPr id="106" name="Shape 106"/>
          <p:cNvSpPr txBox="1"/>
          <p:nvPr/>
        </p:nvSpPr>
        <p:spPr>
          <a:xfrm>
            <a:off x="600450" y="1619250"/>
            <a:ext cx="1509900" cy="1905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>
            <a:noAutofit/>
          </a:bodyPr>
          <a:lstStyle/>
          <a:p>
            <a:pPr lvl="0" rtl="0" algn="l">
              <a:spcBef>
                <a:spcPts val="0"/>
              </a:spcBef>
              <a:buNone/>
            </a:pPr>
            <a:r>
              <a:rPr b="1" lang="en" sz="5400">
                <a:latin typeface="Didact Gothic"/>
                <a:ea typeface="Didact Gothic"/>
                <a:cs typeface="Didact Gothic"/>
                <a:sym typeface="Didact Gothic"/>
              </a:rPr>
              <a:t>new goal</a:t>
            </a:r>
          </a:p>
        </p:txBody>
      </p:sp>
      <p:pic>
        <p:nvPicPr>
          <p:cNvPr id="107" name="Shape 107"/>
          <p:cNvPicPr preferRelativeResize="0"/>
          <p:nvPr/>
        </p:nvPicPr>
        <p:blipFill rotWithShape="1">
          <a:blip r:embed="rId3">
            <a:alphaModFix/>
          </a:blip>
          <a:srcRect b="0" l="26523" r="56290" t="70229"/>
          <a:stretch/>
        </p:blipFill>
        <p:spPr>
          <a:xfrm>
            <a:off x="6694224" y="1042525"/>
            <a:ext cx="2449776" cy="31496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Shape 112"/>
          <p:cNvSpPr/>
          <p:nvPr/>
        </p:nvSpPr>
        <p:spPr>
          <a:xfrm>
            <a:off x="0" y="0"/>
            <a:ext cx="27108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rIns="91425" wrap="square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 b="1">
              <a:latin typeface="Didact Gothic"/>
              <a:ea typeface="Didact Gothic"/>
              <a:cs typeface="Didact Gothic"/>
              <a:sym typeface="Didact Gothic"/>
            </a:endParaRPr>
          </a:p>
        </p:txBody>
      </p:sp>
      <p:sp>
        <p:nvSpPr>
          <p:cNvPr id="113" name="Shape 113"/>
          <p:cNvSpPr txBox="1"/>
          <p:nvPr/>
        </p:nvSpPr>
        <p:spPr>
          <a:xfrm>
            <a:off x="362100" y="478050"/>
            <a:ext cx="1986600" cy="4187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b="1" lang="en" sz="5400">
                <a:latin typeface="Didact Gothic"/>
                <a:ea typeface="Didact Gothic"/>
                <a:cs typeface="Didact Gothic"/>
                <a:sym typeface="Didact Gothic"/>
              </a:rPr>
              <a:t>find a friend on the same step</a:t>
            </a:r>
          </a:p>
        </p:txBody>
      </p:sp>
      <p:pic>
        <p:nvPicPr>
          <p:cNvPr id="114" name="Shape 114"/>
          <p:cNvPicPr preferRelativeResize="0"/>
          <p:nvPr/>
        </p:nvPicPr>
        <p:blipFill rotWithShape="1">
          <a:blip r:embed="rId3">
            <a:alphaModFix/>
          </a:blip>
          <a:srcRect b="29913" l="24721" r="0" t="0"/>
          <a:stretch/>
        </p:blipFill>
        <p:spPr>
          <a:xfrm>
            <a:off x="2710800" y="349043"/>
            <a:ext cx="6433200" cy="444540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Shape 119"/>
          <p:cNvSpPr/>
          <p:nvPr/>
        </p:nvSpPr>
        <p:spPr>
          <a:xfrm>
            <a:off x="0" y="0"/>
            <a:ext cx="27108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rIns="91425" wrap="square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 b="1">
              <a:latin typeface="Didact Gothic"/>
              <a:ea typeface="Didact Gothic"/>
              <a:cs typeface="Didact Gothic"/>
              <a:sym typeface="Didact Gothic"/>
            </a:endParaRPr>
          </a:p>
        </p:txBody>
      </p:sp>
      <p:sp>
        <p:nvSpPr>
          <p:cNvPr id="120" name="Shape 120"/>
          <p:cNvSpPr txBox="1"/>
          <p:nvPr/>
        </p:nvSpPr>
        <p:spPr>
          <a:xfrm>
            <a:off x="87750" y="2129400"/>
            <a:ext cx="2535300" cy="884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b="1" lang="en" sz="3600">
                <a:latin typeface="Didact Gothic"/>
                <a:ea typeface="Didact Gothic"/>
                <a:cs typeface="Didact Gothic"/>
                <a:sym typeface="Didact Gothic"/>
              </a:rPr>
              <a:t>experiment</a:t>
            </a:r>
          </a:p>
        </p:txBody>
      </p:sp>
      <p:sp>
        <p:nvSpPr>
          <p:cNvPr id="121" name="Shape 121"/>
          <p:cNvSpPr txBox="1"/>
          <p:nvPr/>
        </p:nvSpPr>
        <p:spPr>
          <a:xfrm>
            <a:off x="3650875" y="607200"/>
            <a:ext cx="4500300" cy="3929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b="1" lang="en" sz="2700">
                <a:latin typeface="Didact Gothic"/>
                <a:ea typeface="Didact Gothic"/>
                <a:cs typeface="Didact Gothic"/>
                <a:sym typeface="Didact Gothic"/>
              </a:rPr>
              <a:t>sat participants down with prototype slides</a:t>
            </a:r>
          </a:p>
          <a:p>
            <a:pPr lvl="0">
              <a:spcBef>
                <a:spcPts val="0"/>
              </a:spcBef>
              <a:buNone/>
            </a:pPr>
            <a:r>
              <a:t/>
            </a:r>
            <a:endParaRPr b="1" sz="2700">
              <a:latin typeface="Didact Gothic"/>
              <a:ea typeface="Didact Gothic"/>
              <a:cs typeface="Didact Gothic"/>
              <a:sym typeface="Didact Gothic"/>
            </a:endParaRPr>
          </a:p>
          <a:p>
            <a:pPr lvl="0">
              <a:spcBef>
                <a:spcPts val="0"/>
              </a:spcBef>
              <a:buNone/>
            </a:pPr>
            <a:r>
              <a:rPr b="1" lang="en" sz="2700">
                <a:latin typeface="Didact Gothic"/>
                <a:ea typeface="Didact Gothic"/>
                <a:cs typeface="Didact Gothic"/>
                <a:sym typeface="Didact Gothic"/>
              </a:rPr>
              <a:t>asked participants to complete tasks in a non-leading manner</a:t>
            </a:r>
          </a:p>
          <a:p>
            <a:pPr lvl="0">
              <a:spcBef>
                <a:spcPts val="0"/>
              </a:spcBef>
              <a:buNone/>
            </a:pPr>
            <a:r>
              <a:t/>
            </a:r>
            <a:endParaRPr b="1" sz="2700">
              <a:latin typeface="Didact Gothic"/>
              <a:ea typeface="Didact Gothic"/>
              <a:cs typeface="Didact Gothic"/>
              <a:sym typeface="Didact Gothic"/>
            </a:endParaRPr>
          </a:p>
          <a:p>
            <a:pPr lvl="0" rtl="0">
              <a:spcBef>
                <a:spcPts val="0"/>
              </a:spcBef>
              <a:buNone/>
            </a:pPr>
            <a:r>
              <a:rPr b="1" lang="en" sz="2700">
                <a:latin typeface="Didact Gothic"/>
                <a:ea typeface="Didact Gothic"/>
                <a:cs typeface="Didact Gothic"/>
                <a:sym typeface="Didact Gothic"/>
              </a:rPr>
              <a:t>debrief and follow-up interview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