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4" r:id="rId2"/>
  </p:sldIdLst>
  <p:sldSz cx="20116800" cy="25603200"/>
  <p:notesSz cx="6858000" cy="9144000"/>
  <p:embeddedFontLst>
    <p:embeddedFont>
      <p:font typeface="Open Sans Light" panose="020B0306030504020204" pitchFamily="34" charset="0"/>
      <p:regular r:id="rId4"/>
      <p:bold r:id="rId5"/>
      <p:italic r:id="rId6"/>
      <p:boldItalic r:id="rId7"/>
    </p:embeddedFont>
    <p:embeddedFont>
      <p:font typeface="Open Sans ExtraBold" panose="020B0906030804020204" pitchFamily="34" charset="0"/>
      <p:bold r:id="rId8"/>
      <p:boldItalic r:id="rId9"/>
    </p:embeddedFont>
    <p:embeddedFont>
      <p:font typeface="Open Sans SemiBold" panose="020B070603080402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228" y="-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85800"/>
            <a:ext cx="26939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685800"/>
            <a:ext cx="26939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0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758" y="3706330"/>
            <a:ext cx="18745200" cy="10217400"/>
          </a:xfrm>
          <a:prstGeom prst="rect">
            <a:avLst/>
          </a:prstGeom>
        </p:spPr>
        <p:txBody>
          <a:bodyPr wrap="square" lIns="285800" tIns="285800" rIns="285800" bIns="285800" anchor="b" anchorCtr="0"/>
          <a:lstStyle>
            <a:lvl1pPr lvl="0" algn="ctr">
              <a:spcBef>
                <a:spcPts val="0"/>
              </a:spcBef>
              <a:buSzPts val="16300"/>
              <a:buNone/>
              <a:defRPr sz="16299"/>
            </a:lvl1pPr>
            <a:lvl2pPr lvl="1" algn="ctr">
              <a:spcBef>
                <a:spcPts val="0"/>
              </a:spcBef>
              <a:buSzPts val="16300"/>
              <a:buNone/>
              <a:defRPr sz="16299"/>
            </a:lvl2pPr>
            <a:lvl3pPr lvl="2" algn="ctr">
              <a:spcBef>
                <a:spcPts val="0"/>
              </a:spcBef>
              <a:buSzPts val="16300"/>
              <a:buNone/>
              <a:defRPr sz="16299"/>
            </a:lvl3pPr>
            <a:lvl4pPr lvl="3" algn="ctr">
              <a:spcBef>
                <a:spcPts val="0"/>
              </a:spcBef>
              <a:buSzPts val="16300"/>
              <a:buNone/>
              <a:defRPr sz="16299"/>
            </a:lvl4pPr>
            <a:lvl5pPr lvl="4" algn="ctr">
              <a:spcBef>
                <a:spcPts val="0"/>
              </a:spcBef>
              <a:buSzPts val="16300"/>
              <a:buNone/>
              <a:defRPr sz="16299"/>
            </a:lvl5pPr>
            <a:lvl6pPr lvl="5" algn="ctr">
              <a:spcBef>
                <a:spcPts val="0"/>
              </a:spcBef>
              <a:buSzPts val="16300"/>
              <a:buNone/>
              <a:defRPr sz="16299"/>
            </a:lvl6pPr>
            <a:lvl7pPr lvl="6" algn="ctr">
              <a:spcBef>
                <a:spcPts val="0"/>
              </a:spcBef>
              <a:buSzPts val="16300"/>
              <a:buNone/>
              <a:defRPr sz="16299"/>
            </a:lvl7pPr>
            <a:lvl8pPr lvl="7" algn="ctr">
              <a:spcBef>
                <a:spcPts val="0"/>
              </a:spcBef>
              <a:buSzPts val="16300"/>
              <a:buNone/>
              <a:defRPr sz="16299"/>
            </a:lvl8pPr>
            <a:lvl9pPr lvl="8" algn="ctr">
              <a:spcBef>
                <a:spcPts val="0"/>
              </a:spcBef>
              <a:buSzPts val="16300"/>
              <a:buNone/>
              <a:defRPr sz="16299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740" y="14107644"/>
            <a:ext cx="18745200" cy="3945301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799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740" y="5506046"/>
            <a:ext cx="18745200" cy="9773999"/>
          </a:xfrm>
          <a:prstGeom prst="rect">
            <a:avLst/>
          </a:prstGeom>
        </p:spPr>
        <p:txBody>
          <a:bodyPr wrap="square" lIns="285800" tIns="285800" rIns="285800" bIns="285800" anchor="b" anchorCtr="0"/>
          <a:lstStyle>
            <a:lvl1pPr lvl="0" algn="ctr">
              <a:spcBef>
                <a:spcPts val="0"/>
              </a:spcBef>
              <a:buSzPts val="37500"/>
              <a:buNone/>
              <a:defRPr sz="37499"/>
            </a:lvl1pPr>
            <a:lvl2pPr lvl="1" algn="ctr">
              <a:spcBef>
                <a:spcPts val="0"/>
              </a:spcBef>
              <a:buSzPts val="37500"/>
              <a:buNone/>
              <a:defRPr sz="37499"/>
            </a:lvl2pPr>
            <a:lvl3pPr lvl="2" algn="ctr">
              <a:spcBef>
                <a:spcPts val="0"/>
              </a:spcBef>
              <a:buSzPts val="37500"/>
              <a:buNone/>
              <a:defRPr sz="37499"/>
            </a:lvl3pPr>
            <a:lvl4pPr lvl="3" algn="ctr">
              <a:spcBef>
                <a:spcPts val="0"/>
              </a:spcBef>
              <a:buSzPts val="37500"/>
              <a:buNone/>
              <a:defRPr sz="37499"/>
            </a:lvl4pPr>
            <a:lvl5pPr lvl="4" algn="ctr">
              <a:spcBef>
                <a:spcPts val="0"/>
              </a:spcBef>
              <a:buSzPts val="37500"/>
              <a:buNone/>
              <a:defRPr sz="37499"/>
            </a:lvl5pPr>
            <a:lvl6pPr lvl="5" algn="ctr">
              <a:spcBef>
                <a:spcPts val="0"/>
              </a:spcBef>
              <a:buSzPts val="37500"/>
              <a:buNone/>
              <a:defRPr sz="37499"/>
            </a:lvl6pPr>
            <a:lvl7pPr lvl="6" algn="ctr">
              <a:spcBef>
                <a:spcPts val="0"/>
              </a:spcBef>
              <a:buSzPts val="37500"/>
              <a:buNone/>
              <a:defRPr sz="37499"/>
            </a:lvl7pPr>
            <a:lvl8pPr lvl="7" algn="ctr">
              <a:spcBef>
                <a:spcPts val="0"/>
              </a:spcBef>
              <a:buSzPts val="37500"/>
              <a:buNone/>
              <a:defRPr sz="37499"/>
            </a:lvl8pPr>
            <a:lvl9pPr lvl="8" algn="ctr">
              <a:spcBef>
                <a:spcPts val="0"/>
              </a:spcBef>
              <a:buSzPts val="37500"/>
              <a:buNone/>
              <a:defRPr sz="37499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740" y="15691077"/>
            <a:ext cx="18745200" cy="64752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 algn="ctr">
              <a:spcBef>
                <a:spcPts val="0"/>
              </a:spcBef>
              <a:buSzPts val="5600"/>
              <a:buChar char="●"/>
              <a:defRPr/>
            </a:lvl1pPr>
            <a:lvl2pPr lvl="1" algn="ctr">
              <a:spcBef>
                <a:spcPts val="0"/>
              </a:spcBef>
              <a:buSzPts val="4400"/>
              <a:buChar char="○"/>
              <a:defRPr/>
            </a:lvl2pPr>
            <a:lvl3pPr lvl="2" algn="ctr">
              <a:spcBef>
                <a:spcPts val="0"/>
              </a:spcBef>
              <a:buSzPts val="4400"/>
              <a:buChar char="■"/>
              <a:defRPr/>
            </a:lvl3pPr>
            <a:lvl4pPr lvl="3" algn="ctr">
              <a:spcBef>
                <a:spcPts val="0"/>
              </a:spcBef>
              <a:buSzPts val="4400"/>
              <a:buChar char="●"/>
              <a:defRPr/>
            </a:lvl4pPr>
            <a:lvl5pPr lvl="4" algn="ctr">
              <a:spcBef>
                <a:spcPts val="0"/>
              </a:spcBef>
              <a:buSzPts val="4400"/>
              <a:buChar char="○"/>
              <a:defRPr/>
            </a:lvl5pPr>
            <a:lvl6pPr lvl="5" algn="ctr">
              <a:spcBef>
                <a:spcPts val="0"/>
              </a:spcBef>
              <a:buSzPts val="4400"/>
              <a:buChar char="■"/>
              <a:defRPr/>
            </a:lvl6pPr>
            <a:lvl7pPr lvl="6" algn="ctr">
              <a:spcBef>
                <a:spcPts val="0"/>
              </a:spcBef>
              <a:buSzPts val="4400"/>
              <a:buChar char="●"/>
              <a:defRPr/>
            </a:lvl7pPr>
            <a:lvl8pPr lvl="7" algn="ctr">
              <a:spcBef>
                <a:spcPts val="0"/>
              </a:spcBef>
              <a:buSzPts val="4400"/>
              <a:buChar char="○"/>
              <a:defRPr/>
            </a:lvl8pPr>
            <a:lvl9pPr lvl="8" algn="ctr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85740" y="10706453"/>
            <a:ext cx="18745200" cy="4190400"/>
          </a:xfrm>
          <a:prstGeom prst="rect">
            <a:avLst/>
          </a:prstGeom>
        </p:spPr>
        <p:txBody>
          <a:bodyPr wrap="square" lIns="285800" tIns="285800" rIns="285800" bIns="285800" anchor="ctr" anchorCtr="0"/>
          <a:lstStyle>
            <a:lvl1pPr lvl="0" algn="ctr">
              <a:spcBef>
                <a:spcPts val="0"/>
              </a:spcBef>
              <a:buSzPts val="11300"/>
              <a:buNone/>
              <a:defRPr sz="11299"/>
            </a:lvl1pPr>
            <a:lvl2pPr lvl="1" algn="ctr">
              <a:spcBef>
                <a:spcPts val="0"/>
              </a:spcBef>
              <a:buSzPts val="11300"/>
              <a:buNone/>
              <a:defRPr sz="11299"/>
            </a:lvl2pPr>
            <a:lvl3pPr lvl="2" algn="ctr">
              <a:spcBef>
                <a:spcPts val="0"/>
              </a:spcBef>
              <a:buSzPts val="11300"/>
              <a:buNone/>
              <a:defRPr sz="11299"/>
            </a:lvl3pPr>
            <a:lvl4pPr lvl="3" algn="ctr">
              <a:spcBef>
                <a:spcPts val="0"/>
              </a:spcBef>
              <a:buSzPts val="11300"/>
              <a:buNone/>
              <a:defRPr sz="11299"/>
            </a:lvl4pPr>
            <a:lvl5pPr lvl="4" algn="ctr">
              <a:spcBef>
                <a:spcPts val="0"/>
              </a:spcBef>
              <a:buSzPts val="11300"/>
              <a:buNone/>
              <a:defRPr sz="11299"/>
            </a:lvl5pPr>
            <a:lvl6pPr lvl="5" algn="ctr">
              <a:spcBef>
                <a:spcPts val="0"/>
              </a:spcBef>
              <a:buSzPts val="11300"/>
              <a:buNone/>
              <a:defRPr sz="11299"/>
            </a:lvl6pPr>
            <a:lvl7pPr lvl="6" algn="ctr">
              <a:spcBef>
                <a:spcPts val="0"/>
              </a:spcBef>
              <a:buSzPts val="11300"/>
              <a:buNone/>
              <a:defRPr sz="11299"/>
            </a:lvl7pPr>
            <a:lvl8pPr lvl="7" algn="ctr">
              <a:spcBef>
                <a:spcPts val="0"/>
              </a:spcBef>
              <a:buSzPts val="11300"/>
              <a:buNone/>
              <a:defRPr sz="11299"/>
            </a:lvl8pPr>
            <a:lvl9pPr lvl="8" algn="ctr">
              <a:spcBef>
                <a:spcPts val="0"/>
              </a:spcBef>
              <a:buSzPts val="11300"/>
              <a:buNone/>
              <a:defRPr sz="11299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85740" y="2215237"/>
            <a:ext cx="18745200" cy="28509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8800"/>
              <a:buNone/>
              <a:defRPr/>
            </a:lvl1pPr>
            <a:lvl2pPr lvl="1">
              <a:spcBef>
                <a:spcPts val="0"/>
              </a:spcBef>
              <a:buSzPts val="8800"/>
              <a:buNone/>
              <a:defRPr/>
            </a:lvl2pPr>
            <a:lvl3pPr lvl="2">
              <a:spcBef>
                <a:spcPts val="0"/>
              </a:spcBef>
              <a:buSzPts val="8800"/>
              <a:buNone/>
              <a:defRPr/>
            </a:lvl3pPr>
            <a:lvl4pPr lvl="3">
              <a:spcBef>
                <a:spcPts val="0"/>
              </a:spcBef>
              <a:buSzPts val="8800"/>
              <a:buNone/>
              <a:defRPr/>
            </a:lvl4pPr>
            <a:lvl5pPr lvl="4">
              <a:spcBef>
                <a:spcPts val="0"/>
              </a:spcBef>
              <a:buSzPts val="8800"/>
              <a:buNone/>
              <a:defRPr/>
            </a:lvl5pPr>
            <a:lvl6pPr lvl="5">
              <a:spcBef>
                <a:spcPts val="0"/>
              </a:spcBef>
              <a:buSzPts val="8800"/>
              <a:buNone/>
              <a:defRPr/>
            </a:lvl6pPr>
            <a:lvl7pPr lvl="6">
              <a:spcBef>
                <a:spcPts val="0"/>
              </a:spcBef>
              <a:buSzPts val="8800"/>
              <a:buNone/>
              <a:defRPr/>
            </a:lvl7pPr>
            <a:lvl8pPr lvl="7">
              <a:spcBef>
                <a:spcPts val="0"/>
              </a:spcBef>
              <a:buSzPts val="8800"/>
              <a:buNone/>
              <a:defRPr/>
            </a:lvl8pPr>
            <a:lvl9pPr lvl="8">
              <a:spcBef>
                <a:spcPts val="0"/>
              </a:spcBef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85740" y="5736764"/>
            <a:ext cx="18745200" cy="170061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5600"/>
              <a:buChar char="●"/>
              <a:defRPr/>
            </a:lvl1pPr>
            <a:lvl2pPr lvl="1">
              <a:spcBef>
                <a:spcPts val="0"/>
              </a:spcBef>
              <a:buSzPts val="4400"/>
              <a:buChar char="○"/>
              <a:defRPr/>
            </a:lvl2pPr>
            <a:lvl3pPr lvl="2">
              <a:spcBef>
                <a:spcPts val="0"/>
              </a:spcBef>
              <a:buSzPts val="4400"/>
              <a:buChar char="■"/>
              <a:defRPr/>
            </a:lvl3pPr>
            <a:lvl4pPr lvl="3">
              <a:spcBef>
                <a:spcPts val="0"/>
              </a:spcBef>
              <a:buSzPts val="4400"/>
              <a:buChar char="●"/>
              <a:defRPr/>
            </a:lvl4pPr>
            <a:lvl5pPr lvl="4">
              <a:spcBef>
                <a:spcPts val="0"/>
              </a:spcBef>
              <a:buSzPts val="4400"/>
              <a:buChar char="○"/>
              <a:defRPr/>
            </a:lvl5pPr>
            <a:lvl6pPr lvl="5">
              <a:spcBef>
                <a:spcPts val="0"/>
              </a:spcBef>
              <a:buSzPts val="4400"/>
              <a:buChar char="■"/>
              <a:defRPr/>
            </a:lvl6pPr>
            <a:lvl7pPr lvl="6">
              <a:spcBef>
                <a:spcPts val="0"/>
              </a:spcBef>
              <a:buSzPts val="4400"/>
              <a:buChar char="●"/>
              <a:defRPr/>
            </a:lvl7pPr>
            <a:lvl8pPr lvl="7">
              <a:spcBef>
                <a:spcPts val="0"/>
              </a:spcBef>
              <a:buSzPts val="4400"/>
              <a:buChar char="○"/>
              <a:defRPr/>
            </a:lvl8pPr>
            <a:lvl9pPr lvl="8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740" y="2215237"/>
            <a:ext cx="18745200" cy="28509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8800"/>
              <a:buNone/>
              <a:defRPr/>
            </a:lvl1pPr>
            <a:lvl2pPr lvl="1">
              <a:spcBef>
                <a:spcPts val="0"/>
              </a:spcBef>
              <a:buSzPts val="8800"/>
              <a:buNone/>
              <a:defRPr/>
            </a:lvl2pPr>
            <a:lvl3pPr lvl="2">
              <a:spcBef>
                <a:spcPts val="0"/>
              </a:spcBef>
              <a:buSzPts val="8800"/>
              <a:buNone/>
              <a:defRPr/>
            </a:lvl3pPr>
            <a:lvl4pPr lvl="3">
              <a:spcBef>
                <a:spcPts val="0"/>
              </a:spcBef>
              <a:buSzPts val="8800"/>
              <a:buNone/>
              <a:defRPr/>
            </a:lvl4pPr>
            <a:lvl5pPr lvl="4">
              <a:spcBef>
                <a:spcPts val="0"/>
              </a:spcBef>
              <a:buSzPts val="8800"/>
              <a:buNone/>
              <a:defRPr/>
            </a:lvl5pPr>
            <a:lvl6pPr lvl="5">
              <a:spcBef>
                <a:spcPts val="0"/>
              </a:spcBef>
              <a:buSzPts val="8800"/>
              <a:buNone/>
              <a:defRPr/>
            </a:lvl6pPr>
            <a:lvl7pPr lvl="6">
              <a:spcBef>
                <a:spcPts val="0"/>
              </a:spcBef>
              <a:buSzPts val="8800"/>
              <a:buNone/>
              <a:defRPr/>
            </a:lvl7pPr>
            <a:lvl8pPr lvl="7">
              <a:spcBef>
                <a:spcPts val="0"/>
              </a:spcBef>
              <a:buSzPts val="8800"/>
              <a:buNone/>
              <a:defRPr/>
            </a:lvl8pPr>
            <a:lvl9pPr lvl="8">
              <a:spcBef>
                <a:spcPts val="0"/>
              </a:spcBef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741" y="5736764"/>
            <a:ext cx="8799900" cy="170061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4400"/>
              <a:buChar char="●"/>
              <a:defRPr sz="44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0631281" y="5736764"/>
            <a:ext cx="8799900" cy="170061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4400"/>
              <a:buChar char="●"/>
              <a:defRPr sz="44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740" y="2215237"/>
            <a:ext cx="18745200" cy="2850900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8800"/>
              <a:buNone/>
              <a:defRPr/>
            </a:lvl1pPr>
            <a:lvl2pPr lvl="1">
              <a:spcBef>
                <a:spcPts val="0"/>
              </a:spcBef>
              <a:buSzPts val="8800"/>
              <a:buNone/>
              <a:defRPr/>
            </a:lvl2pPr>
            <a:lvl3pPr lvl="2">
              <a:spcBef>
                <a:spcPts val="0"/>
              </a:spcBef>
              <a:buSzPts val="8800"/>
              <a:buNone/>
              <a:defRPr/>
            </a:lvl3pPr>
            <a:lvl4pPr lvl="3">
              <a:spcBef>
                <a:spcPts val="0"/>
              </a:spcBef>
              <a:buSzPts val="8800"/>
              <a:buNone/>
              <a:defRPr/>
            </a:lvl4pPr>
            <a:lvl5pPr lvl="4">
              <a:spcBef>
                <a:spcPts val="0"/>
              </a:spcBef>
              <a:buSzPts val="8800"/>
              <a:buNone/>
              <a:defRPr/>
            </a:lvl5pPr>
            <a:lvl6pPr lvl="5">
              <a:spcBef>
                <a:spcPts val="0"/>
              </a:spcBef>
              <a:buSzPts val="8800"/>
              <a:buNone/>
              <a:defRPr/>
            </a:lvl6pPr>
            <a:lvl7pPr lvl="6">
              <a:spcBef>
                <a:spcPts val="0"/>
              </a:spcBef>
              <a:buSzPts val="8800"/>
              <a:buNone/>
              <a:defRPr/>
            </a:lvl7pPr>
            <a:lvl8pPr lvl="7">
              <a:spcBef>
                <a:spcPts val="0"/>
              </a:spcBef>
              <a:buSzPts val="8800"/>
              <a:buNone/>
              <a:defRPr/>
            </a:lvl8pPr>
            <a:lvl9pPr lvl="8">
              <a:spcBef>
                <a:spcPts val="0"/>
              </a:spcBef>
              <a:buSzPts val="8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5740" y="2765654"/>
            <a:ext cx="6177600" cy="3761699"/>
          </a:xfrm>
          <a:prstGeom prst="rect">
            <a:avLst/>
          </a:prstGeom>
        </p:spPr>
        <p:txBody>
          <a:bodyPr wrap="square" lIns="285800" tIns="285800" rIns="285800" bIns="285800" anchor="b" anchorCtr="0"/>
          <a:lstStyle>
            <a:lvl1pPr lvl="0">
              <a:spcBef>
                <a:spcPts val="0"/>
              </a:spcBef>
              <a:buSzPts val="7500"/>
              <a:buNone/>
              <a:defRPr sz="7500"/>
            </a:lvl1pPr>
            <a:lvl2pPr lvl="1">
              <a:spcBef>
                <a:spcPts val="0"/>
              </a:spcBef>
              <a:buSzPts val="7500"/>
              <a:buNone/>
              <a:defRPr sz="7500"/>
            </a:lvl2pPr>
            <a:lvl3pPr lvl="2">
              <a:spcBef>
                <a:spcPts val="0"/>
              </a:spcBef>
              <a:buSzPts val="7500"/>
              <a:buNone/>
              <a:defRPr sz="7500"/>
            </a:lvl3pPr>
            <a:lvl4pPr lvl="3">
              <a:spcBef>
                <a:spcPts val="0"/>
              </a:spcBef>
              <a:buSzPts val="7500"/>
              <a:buNone/>
              <a:defRPr sz="7500"/>
            </a:lvl4pPr>
            <a:lvl5pPr lvl="4">
              <a:spcBef>
                <a:spcPts val="0"/>
              </a:spcBef>
              <a:buSzPts val="7500"/>
              <a:buNone/>
              <a:defRPr sz="7500"/>
            </a:lvl5pPr>
            <a:lvl6pPr lvl="5">
              <a:spcBef>
                <a:spcPts val="0"/>
              </a:spcBef>
              <a:buSzPts val="7500"/>
              <a:buNone/>
              <a:defRPr sz="7500"/>
            </a:lvl6pPr>
            <a:lvl7pPr lvl="6">
              <a:spcBef>
                <a:spcPts val="0"/>
              </a:spcBef>
              <a:buSzPts val="7500"/>
              <a:buNone/>
              <a:defRPr sz="7500"/>
            </a:lvl7pPr>
            <a:lvl8pPr lvl="7">
              <a:spcBef>
                <a:spcPts val="0"/>
              </a:spcBef>
              <a:buSzPts val="7500"/>
              <a:buNone/>
              <a:defRPr sz="7500"/>
            </a:lvl8pPr>
            <a:lvl9pPr lvl="8">
              <a:spcBef>
                <a:spcPts val="0"/>
              </a:spcBef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740" y="6917121"/>
            <a:ext cx="6177600" cy="15826199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SzPts val="3800"/>
              <a:buChar char="●"/>
              <a:defRPr sz="3800"/>
            </a:lvl1pPr>
            <a:lvl2pPr lvl="1">
              <a:spcBef>
                <a:spcPts val="0"/>
              </a:spcBef>
              <a:buSzPts val="3800"/>
              <a:buChar char="○"/>
              <a:defRPr sz="3800"/>
            </a:lvl2pPr>
            <a:lvl3pPr lvl="2">
              <a:spcBef>
                <a:spcPts val="0"/>
              </a:spcBef>
              <a:buSzPts val="3800"/>
              <a:buChar char="■"/>
              <a:defRPr sz="3800"/>
            </a:lvl3pPr>
            <a:lvl4pPr lvl="3">
              <a:spcBef>
                <a:spcPts val="0"/>
              </a:spcBef>
              <a:buSzPts val="3800"/>
              <a:buChar char="●"/>
              <a:defRPr sz="3800"/>
            </a:lvl4pPr>
            <a:lvl5pPr lvl="4">
              <a:spcBef>
                <a:spcPts val="0"/>
              </a:spcBef>
              <a:buSzPts val="3800"/>
              <a:buChar char="○"/>
              <a:defRPr sz="3800"/>
            </a:lvl5pPr>
            <a:lvl6pPr lvl="5">
              <a:spcBef>
                <a:spcPts val="0"/>
              </a:spcBef>
              <a:buSzPts val="3800"/>
              <a:buChar char="■"/>
              <a:defRPr sz="3800"/>
            </a:lvl6pPr>
            <a:lvl7pPr lvl="6">
              <a:spcBef>
                <a:spcPts val="0"/>
              </a:spcBef>
              <a:buSzPts val="3800"/>
              <a:buChar char="●"/>
              <a:defRPr sz="3800"/>
            </a:lvl7pPr>
            <a:lvl8pPr lvl="7">
              <a:spcBef>
                <a:spcPts val="0"/>
              </a:spcBef>
              <a:buSzPts val="3800"/>
              <a:buChar char="○"/>
              <a:defRPr sz="3800"/>
            </a:lvl8pPr>
            <a:lvl9pPr lvl="8">
              <a:spcBef>
                <a:spcPts val="0"/>
              </a:spcBef>
              <a:buSzPts val="3800"/>
              <a:buChar char="■"/>
              <a:defRPr sz="3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78550" y="2240748"/>
            <a:ext cx="14009100" cy="20363101"/>
          </a:xfrm>
          <a:prstGeom prst="rect">
            <a:avLst/>
          </a:prstGeom>
        </p:spPr>
        <p:txBody>
          <a:bodyPr wrap="square" lIns="285800" tIns="285800" rIns="285800" bIns="285800" anchor="ctr" anchorCtr="0"/>
          <a:lstStyle>
            <a:lvl1pPr lvl="0">
              <a:spcBef>
                <a:spcPts val="0"/>
              </a:spcBef>
              <a:buSzPts val="15000"/>
              <a:buNone/>
              <a:defRPr sz="15000"/>
            </a:lvl1pPr>
            <a:lvl2pPr lvl="1">
              <a:spcBef>
                <a:spcPts val="0"/>
              </a:spcBef>
              <a:buSzPts val="15000"/>
              <a:buNone/>
              <a:defRPr sz="15000"/>
            </a:lvl2pPr>
            <a:lvl3pPr lvl="2">
              <a:spcBef>
                <a:spcPts val="0"/>
              </a:spcBef>
              <a:buSzPts val="15000"/>
              <a:buNone/>
              <a:defRPr sz="15000"/>
            </a:lvl3pPr>
            <a:lvl4pPr lvl="3">
              <a:spcBef>
                <a:spcPts val="0"/>
              </a:spcBef>
              <a:buSzPts val="15000"/>
              <a:buNone/>
              <a:defRPr sz="15000"/>
            </a:lvl4pPr>
            <a:lvl5pPr lvl="4">
              <a:spcBef>
                <a:spcPts val="0"/>
              </a:spcBef>
              <a:buSzPts val="15000"/>
              <a:buNone/>
              <a:defRPr sz="15000"/>
            </a:lvl5pPr>
            <a:lvl6pPr lvl="5">
              <a:spcBef>
                <a:spcPts val="0"/>
              </a:spcBef>
              <a:buSzPts val="15000"/>
              <a:buNone/>
              <a:defRPr sz="15000"/>
            </a:lvl6pPr>
            <a:lvl7pPr lvl="6">
              <a:spcBef>
                <a:spcPts val="0"/>
              </a:spcBef>
              <a:buSzPts val="15000"/>
              <a:buNone/>
              <a:defRPr sz="15000"/>
            </a:lvl7pPr>
            <a:lvl8pPr lvl="7">
              <a:spcBef>
                <a:spcPts val="0"/>
              </a:spcBef>
              <a:buSzPts val="15000"/>
              <a:buNone/>
              <a:defRPr sz="15000"/>
            </a:lvl8pPr>
            <a:lvl9pPr lvl="8">
              <a:spcBef>
                <a:spcPts val="0"/>
              </a:spcBef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0058400" y="-622"/>
            <a:ext cx="10058400" cy="2560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285800" tIns="285800" rIns="285800" bIns="2858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84100" y="6138471"/>
            <a:ext cx="8899500" cy="7378500"/>
          </a:xfrm>
          <a:prstGeom prst="rect">
            <a:avLst/>
          </a:prstGeom>
        </p:spPr>
        <p:txBody>
          <a:bodyPr wrap="square" lIns="285800" tIns="285800" rIns="285800" bIns="285800" anchor="b" anchorCtr="0"/>
          <a:lstStyle>
            <a:lvl1pPr lvl="0" algn="ctr">
              <a:spcBef>
                <a:spcPts val="0"/>
              </a:spcBef>
              <a:buSzPts val="13100"/>
              <a:buNone/>
              <a:defRPr sz="13100"/>
            </a:lvl1pPr>
            <a:lvl2pPr lvl="1" algn="ctr">
              <a:spcBef>
                <a:spcPts val="0"/>
              </a:spcBef>
              <a:buSzPts val="13100"/>
              <a:buNone/>
              <a:defRPr sz="13100"/>
            </a:lvl2pPr>
            <a:lvl3pPr lvl="2" algn="ctr">
              <a:spcBef>
                <a:spcPts val="0"/>
              </a:spcBef>
              <a:buSzPts val="13100"/>
              <a:buNone/>
              <a:defRPr sz="13100"/>
            </a:lvl3pPr>
            <a:lvl4pPr lvl="3" algn="ctr">
              <a:spcBef>
                <a:spcPts val="0"/>
              </a:spcBef>
              <a:buSzPts val="13100"/>
              <a:buNone/>
              <a:defRPr sz="13100"/>
            </a:lvl4pPr>
            <a:lvl5pPr lvl="4" algn="ctr">
              <a:spcBef>
                <a:spcPts val="0"/>
              </a:spcBef>
              <a:buSzPts val="13100"/>
              <a:buNone/>
              <a:defRPr sz="13100"/>
            </a:lvl5pPr>
            <a:lvl6pPr lvl="5" algn="ctr">
              <a:spcBef>
                <a:spcPts val="0"/>
              </a:spcBef>
              <a:buSzPts val="13100"/>
              <a:buNone/>
              <a:defRPr sz="13100"/>
            </a:lvl6pPr>
            <a:lvl7pPr lvl="6" algn="ctr">
              <a:spcBef>
                <a:spcPts val="0"/>
              </a:spcBef>
              <a:buSzPts val="13100"/>
              <a:buNone/>
              <a:defRPr sz="13100"/>
            </a:lvl7pPr>
            <a:lvl8pPr lvl="7" algn="ctr">
              <a:spcBef>
                <a:spcPts val="0"/>
              </a:spcBef>
              <a:buSzPts val="13100"/>
              <a:buNone/>
              <a:defRPr sz="13100"/>
            </a:lvl8pPr>
            <a:lvl9pPr lvl="8" algn="ctr">
              <a:spcBef>
                <a:spcPts val="0"/>
              </a:spcBef>
              <a:buSzPts val="13100"/>
              <a:buNone/>
              <a:defRPr sz="13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584100" y="13953084"/>
            <a:ext cx="8899500" cy="6148201"/>
          </a:xfrm>
          <a:prstGeom prst="rect">
            <a:avLst/>
          </a:prstGeom>
        </p:spPr>
        <p:txBody>
          <a:bodyPr wrap="square" lIns="285800" tIns="285800" rIns="285800" bIns="2858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0866900" y="3604284"/>
            <a:ext cx="8441400" cy="18393301"/>
          </a:xfrm>
          <a:prstGeom prst="rect">
            <a:avLst/>
          </a:prstGeom>
        </p:spPr>
        <p:txBody>
          <a:bodyPr wrap="square" lIns="285800" tIns="285800" rIns="285800" bIns="285800" anchor="ctr" anchorCtr="0"/>
          <a:lstStyle>
            <a:lvl1pPr lvl="0">
              <a:spcBef>
                <a:spcPts val="0"/>
              </a:spcBef>
              <a:buSzPts val="5600"/>
              <a:buChar char="●"/>
              <a:defRPr/>
            </a:lvl1pPr>
            <a:lvl2pPr lvl="1">
              <a:spcBef>
                <a:spcPts val="0"/>
              </a:spcBef>
              <a:buSzPts val="4400"/>
              <a:buChar char="○"/>
              <a:defRPr/>
            </a:lvl2pPr>
            <a:lvl3pPr lvl="2">
              <a:spcBef>
                <a:spcPts val="0"/>
              </a:spcBef>
              <a:buSzPts val="4400"/>
              <a:buChar char="■"/>
              <a:defRPr/>
            </a:lvl3pPr>
            <a:lvl4pPr lvl="3">
              <a:spcBef>
                <a:spcPts val="0"/>
              </a:spcBef>
              <a:buSzPts val="4400"/>
              <a:buChar char="●"/>
              <a:defRPr/>
            </a:lvl4pPr>
            <a:lvl5pPr lvl="4">
              <a:spcBef>
                <a:spcPts val="0"/>
              </a:spcBef>
              <a:buSzPts val="4400"/>
              <a:buChar char="○"/>
              <a:defRPr/>
            </a:lvl5pPr>
            <a:lvl6pPr lvl="5">
              <a:spcBef>
                <a:spcPts val="0"/>
              </a:spcBef>
              <a:buSzPts val="4400"/>
              <a:buChar char="■"/>
              <a:defRPr/>
            </a:lvl6pPr>
            <a:lvl7pPr lvl="6">
              <a:spcBef>
                <a:spcPts val="0"/>
              </a:spcBef>
              <a:buSzPts val="4400"/>
              <a:buChar char="●"/>
              <a:defRPr/>
            </a:lvl7pPr>
            <a:lvl8pPr lvl="7">
              <a:spcBef>
                <a:spcPts val="0"/>
              </a:spcBef>
              <a:buSzPts val="4400"/>
              <a:buChar char="○"/>
              <a:defRPr/>
            </a:lvl8pPr>
            <a:lvl9pPr lvl="8">
              <a:spcBef>
                <a:spcPts val="0"/>
              </a:spcBef>
              <a:buSzPts val="4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740" y="21058863"/>
            <a:ext cx="13197300" cy="3011999"/>
          </a:xfrm>
          <a:prstGeom prst="rect">
            <a:avLst/>
          </a:prstGeom>
        </p:spPr>
        <p:txBody>
          <a:bodyPr wrap="square" lIns="285800" tIns="285800" rIns="285800" bIns="2858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</p:spPr>
        <p:txBody>
          <a:bodyPr wrap="square" lIns="285800" tIns="285800" rIns="285800" bIns="28580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740" y="2215237"/>
            <a:ext cx="18745200" cy="2850900"/>
          </a:xfrm>
          <a:prstGeom prst="rect">
            <a:avLst/>
          </a:prstGeom>
          <a:noFill/>
          <a:ln>
            <a:noFill/>
          </a:ln>
        </p:spPr>
        <p:txBody>
          <a:bodyPr wrap="square" lIns="285800" tIns="285800" rIns="285800" bIns="2858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8800"/>
              <a:buFont typeface="Open Sans"/>
              <a:buNone/>
              <a:defRPr sz="8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8800"/>
              <a:buFont typeface="Helvetica Neue"/>
              <a:buNone/>
              <a:defRPr sz="8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740" y="5736764"/>
            <a:ext cx="18745200" cy="17006100"/>
          </a:xfrm>
          <a:prstGeom prst="rect">
            <a:avLst/>
          </a:prstGeom>
          <a:noFill/>
          <a:ln>
            <a:noFill/>
          </a:ln>
        </p:spPr>
        <p:txBody>
          <a:bodyPr wrap="square" lIns="285800" tIns="285800" rIns="285800" bIns="2858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5600"/>
              <a:buFont typeface="Open Sans"/>
              <a:buChar char="●"/>
              <a:defRPr sz="5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○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■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●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○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■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●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○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5000"/>
              </a:spcAft>
              <a:buClr>
                <a:schemeClr val="dk2"/>
              </a:buClr>
              <a:buSzPts val="4400"/>
              <a:buFont typeface="Open Sans"/>
              <a:buChar char="■"/>
              <a:defRPr sz="4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8639407" y="23212457"/>
            <a:ext cx="1207200" cy="1959300"/>
          </a:xfrm>
          <a:prstGeom prst="rect">
            <a:avLst/>
          </a:prstGeom>
          <a:noFill/>
          <a:ln>
            <a:noFill/>
          </a:ln>
        </p:spPr>
        <p:txBody>
          <a:bodyPr wrap="square" lIns="285800" tIns="285800" rIns="285800" bIns="285800" anchor="ctr" anchorCtr="0">
            <a:noAutofit/>
          </a:bodyPr>
          <a:lstStyle/>
          <a:p>
            <a:pPr algn="r"/>
            <a:fld id="{00000000-1234-1234-1234-123412341234}" type="slidenum">
              <a:rPr lang="en" sz="3100" smtClean="0">
                <a:solidFill>
                  <a:schemeClr val="dk2"/>
                </a:solidFill>
              </a:rPr>
              <a:pPr algn="r"/>
              <a:t>‹#›</a:t>
            </a:fld>
            <a:endParaRPr lang="en" sz="31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eb.stanford.edu/class/cs147/projects/education/classlens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" y="1"/>
            <a:ext cx="20116800" cy="3993000"/>
          </a:xfrm>
          <a:prstGeom prst="rect">
            <a:avLst/>
          </a:prstGeom>
          <a:solidFill>
            <a:srgbClr val="2F7CF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" y="23802251"/>
            <a:ext cx="20116800" cy="1800900"/>
          </a:xfrm>
          <a:prstGeom prst="rect">
            <a:avLst/>
          </a:prstGeom>
          <a:solidFill>
            <a:srgbClr val="2F7CF5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0" y="24793425"/>
            <a:ext cx="13737300" cy="5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http://web.stanford.edu/class/cs147/projects/education/classlens/</a:t>
            </a:r>
            <a:r>
              <a:rPr lang="en-US" sz="30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lang="en" sz="3000" dirty="0">
              <a:solidFill>
                <a:schemeClr val="bg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6176900" y="24793425"/>
            <a:ext cx="3939900" cy="5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CS 147 Autumn 2017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7689074" y="671850"/>
            <a:ext cx="7712400" cy="216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119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ClassLens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7689073" y="2845263"/>
            <a:ext cx="7799130" cy="10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Class feedback that’s </a:t>
            </a:r>
            <a:r>
              <a:rPr lang="en" sz="3600" i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actually </a:t>
            </a:r>
            <a:r>
              <a:rPr lang="en"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useful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5235600" y="23998025"/>
            <a:ext cx="9645600" cy="5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Amy Liu | Hope Casey-Allen |  Yash Tambawala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6793651" y="18151157"/>
            <a:ext cx="6529499" cy="10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6000" dirty="0">
                <a:solidFill>
                  <a:srgbClr val="2F7CF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Design Process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3384383" y="4213175"/>
            <a:ext cx="3666300" cy="10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6000">
                <a:solidFill>
                  <a:srgbClr val="2F7CF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Solution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1099083" y="5406751"/>
            <a:ext cx="877824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>
                <a:solidFill>
                  <a:schemeClr val="tx1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Former </a:t>
            </a:r>
            <a:r>
              <a:rPr lang="en" sz="3000" b="1" dirty="0">
                <a:solidFill>
                  <a:schemeClr val="tx1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students </a:t>
            </a:r>
            <a:r>
              <a:rPr lang="en" sz="3000" dirty="0">
                <a:solidFill>
                  <a:schemeClr val="tx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​give ​feedback ​on ​how skills ​gained ​in ​a ​class ​are useful in later jobs or classes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1099087" y="6891935"/>
            <a:ext cx="877824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Current s</a:t>
            </a:r>
            <a:r>
              <a:rPr lang="en" sz="3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tudents </a:t>
            </a:r>
            <a:r>
              <a:rPr lang="en" sz="3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​can see ​whether ​a course ​is ​valuable ​for ​their ​short ​and ​long-term ​goals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1099085" y="8377119"/>
            <a:ext cx="877824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Teachers </a:t>
            </a:r>
            <a:r>
              <a:rPr lang="en" sz="3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​can ​use ​this feedback ​to ​see ​how ​to ​revise their courses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5313875" y="22300122"/>
            <a:ext cx="2411248" cy="1143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Medium-fi Prototype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8357167" y="22603048"/>
            <a:ext cx="3443012" cy="5378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Low-fi Prototype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737613" y="22303139"/>
            <a:ext cx="3759923" cy="1137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rPr>
              <a:t>Needfinding &amp; Concept Sketches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7185000" y="10490769"/>
            <a:ext cx="5746800" cy="10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6000" dirty="0">
                <a:solidFill>
                  <a:srgbClr val="2F7CF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Key Features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969967" y="4173675"/>
            <a:ext cx="3858600" cy="10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" sz="6000" dirty="0">
                <a:solidFill>
                  <a:srgbClr val="2F7CF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13657" y="5406751"/>
            <a:ext cx="8771221" cy="16993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-US" sz="3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Currently, there's no organized way to understand how skills gained in a class are useful in future classes or job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7428832" y="16295222"/>
            <a:ext cx="5259136" cy="1099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-US" sz="3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Current s</a:t>
            </a:r>
            <a:r>
              <a:rPr lang="en" sz="3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tudents explore careers, skills and courses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4362DC-75B9-4A4C-8DCD-A20CDB1ADCAC}"/>
              </a:ext>
            </a:extLst>
          </p:cNvPr>
          <p:cNvGrpSpPr/>
          <p:nvPr/>
        </p:nvGrpSpPr>
        <p:grpSpPr>
          <a:xfrm>
            <a:off x="7130499" y="11955623"/>
            <a:ext cx="5855802" cy="4066193"/>
            <a:chOff x="2128512" y="18422614"/>
            <a:chExt cx="5855802" cy="4066193"/>
          </a:xfrm>
        </p:grpSpPr>
        <p:pic>
          <p:nvPicPr>
            <p:cNvPr id="44" name="Picture 43" descr="Illustration of Gradescope on a computer">
              <a:extLst>
                <a:ext uri="{FF2B5EF4-FFF2-40B4-BE49-F238E27FC236}">
                  <a16:creationId xmlns:a16="http://schemas.microsoft.com/office/drawing/2014/main" id="{E3826B99-18E0-4422-BADC-32C133921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4"/>
            <a:stretch/>
          </p:blipFill>
          <p:spPr bwMode="auto">
            <a:xfrm>
              <a:off x="2128512" y="18422614"/>
              <a:ext cx="5855802" cy="406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0DD00BC-35CF-4160-B233-A65171F60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249" t="18130" r="5482" b="4705"/>
            <a:stretch/>
          </p:blipFill>
          <p:spPr>
            <a:xfrm>
              <a:off x="2367023" y="18676102"/>
              <a:ext cx="5428888" cy="30380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6" name="Shape 66"/>
          <p:cNvSpPr txBox="1"/>
          <p:nvPr/>
        </p:nvSpPr>
        <p:spPr>
          <a:xfrm>
            <a:off x="14902045" y="16296294"/>
            <a:ext cx="3267623" cy="10972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Teachers view feedback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6ED817C-1459-4D88-BC0C-5C2DB17A228E}"/>
              </a:ext>
            </a:extLst>
          </p:cNvPr>
          <p:cNvGrpSpPr/>
          <p:nvPr/>
        </p:nvGrpSpPr>
        <p:grpSpPr>
          <a:xfrm>
            <a:off x="13607955" y="11955623"/>
            <a:ext cx="5855802" cy="4066193"/>
            <a:chOff x="2128512" y="13482563"/>
            <a:chExt cx="5855802" cy="4066193"/>
          </a:xfrm>
        </p:grpSpPr>
        <p:pic>
          <p:nvPicPr>
            <p:cNvPr id="68" name="Picture 67" descr="Illustration of Gradescope on a computer">
              <a:extLst>
                <a:ext uri="{FF2B5EF4-FFF2-40B4-BE49-F238E27FC236}">
                  <a16:creationId xmlns:a16="http://schemas.microsoft.com/office/drawing/2014/main" id="{60494FA2-BF5E-4F64-AB93-117C8FC60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4"/>
            <a:stretch/>
          </p:blipFill>
          <p:spPr bwMode="auto">
            <a:xfrm>
              <a:off x="2128512" y="13482563"/>
              <a:ext cx="5855802" cy="406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FD5F139-D293-4602-B15E-B331FC1D9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94" t="9785" r="6361" b="3805"/>
            <a:stretch/>
          </p:blipFill>
          <p:spPr>
            <a:xfrm>
              <a:off x="2367022" y="13727575"/>
              <a:ext cx="5364867" cy="30499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4" name="Shape 54"/>
          <p:cNvSpPr txBox="1"/>
          <p:nvPr/>
        </p:nvSpPr>
        <p:spPr>
          <a:xfrm>
            <a:off x="1423108" y="16296294"/>
            <a:ext cx="4315674" cy="10972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en" sz="3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Former students review past classes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30D186C-3505-4305-AF0F-E81A072634F7}"/>
              </a:ext>
            </a:extLst>
          </p:cNvPr>
          <p:cNvGrpSpPr/>
          <p:nvPr/>
        </p:nvGrpSpPr>
        <p:grpSpPr>
          <a:xfrm>
            <a:off x="653044" y="11955623"/>
            <a:ext cx="5855802" cy="4066193"/>
            <a:chOff x="2128512" y="8577122"/>
            <a:chExt cx="5855802" cy="4066193"/>
          </a:xfrm>
        </p:grpSpPr>
        <p:pic>
          <p:nvPicPr>
            <p:cNvPr id="80" name="Picture 79" descr="Illustration of Gradescope on a computer">
              <a:extLst>
                <a:ext uri="{FF2B5EF4-FFF2-40B4-BE49-F238E27FC236}">
                  <a16:creationId xmlns:a16="http://schemas.microsoft.com/office/drawing/2014/main" id="{28D2F92B-2D65-44A9-90D9-4E857BC32A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4"/>
            <a:stretch/>
          </p:blipFill>
          <p:spPr bwMode="auto">
            <a:xfrm>
              <a:off x="2128512" y="8577122"/>
              <a:ext cx="5855802" cy="406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D2D3EFF-92FE-45D6-BF3B-BEB09D52A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85" t="9080" r="2938"/>
            <a:stretch/>
          </p:blipFill>
          <p:spPr>
            <a:xfrm>
              <a:off x="2546350" y="8820151"/>
              <a:ext cx="4898293" cy="306069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5A025F1-6F06-4993-8A2F-6030032DE9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68" r="6576"/>
          <a:stretch/>
        </p:blipFill>
        <p:spPr>
          <a:xfrm>
            <a:off x="14431870" y="19491222"/>
            <a:ext cx="4175259" cy="267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2" descr="http://web.stanford.edu/class/cs147/projects/education/classlens/images/sketch.png">
            <a:extLst>
              <a:ext uri="{FF2B5EF4-FFF2-40B4-BE49-F238E27FC236}">
                <a16:creationId xmlns:a16="http://schemas.microsoft.com/office/drawing/2014/main" id="{B0EE7A22-E08E-49E3-A238-B39A4571D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2"/>
          <a:stretch/>
        </p:blipFill>
        <p:spPr bwMode="auto">
          <a:xfrm>
            <a:off x="7990543" y="19493287"/>
            <a:ext cx="4176260" cy="26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81A379-0CBB-49E4-BB31-1E2D8FE63A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8402"/>
          <a:stretch/>
        </p:blipFill>
        <p:spPr>
          <a:xfrm>
            <a:off x="1509671" y="19493287"/>
            <a:ext cx="4215806" cy="2669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B8698829-647B-455E-BDB6-8AE2B4042C0C}"/>
              </a:ext>
            </a:extLst>
          </p:cNvPr>
          <p:cNvSpPr/>
          <p:nvPr/>
        </p:nvSpPr>
        <p:spPr>
          <a:xfrm rot="16200000">
            <a:off x="6537970" y="20553588"/>
            <a:ext cx="640080" cy="548640"/>
          </a:xfrm>
          <a:prstGeom prst="downArrow">
            <a:avLst/>
          </a:prstGeom>
          <a:solidFill>
            <a:srgbClr val="2F7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EDAA832-C97C-411F-81BA-50C4E50C0F1E}"/>
              </a:ext>
            </a:extLst>
          </p:cNvPr>
          <p:cNvSpPr/>
          <p:nvPr/>
        </p:nvSpPr>
        <p:spPr>
          <a:xfrm rot="16200000">
            <a:off x="12979296" y="20553589"/>
            <a:ext cx="640080" cy="548640"/>
          </a:xfrm>
          <a:prstGeom prst="downArrow">
            <a:avLst/>
          </a:prstGeom>
          <a:solidFill>
            <a:srgbClr val="2F7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464037-1E1F-4E6B-8BD8-9587992C0ADF}"/>
              </a:ext>
            </a:extLst>
          </p:cNvPr>
          <p:cNvGrpSpPr/>
          <p:nvPr/>
        </p:nvGrpSpPr>
        <p:grpSpPr>
          <a:xfrm>
            <a:off x="1013231" y="7475141"/>
            <a:ext cx="7772073" cy="2508583"/>
            <a:chOff x="990048" y="7475141"/>
            <a:chExt cx="7772073" cy="25085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1AF1DB-F7AA-4AF2-B43B-51A37556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63550" y="7475141"/>
              <a:ext cx="3389282" cy="18518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68B00B-51AB-4EB4-AE1E-9E6E2478E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0048" y="7479320"/>
              <a:ext cx="3584849" cy="18435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Multiplication Sign 6">
              <a:extLst>
                <a:ext uri="{FF2B5EF4-FFF2-40B4-BE49-F238E27FC236}">
                  <a16:creationId xmlns:a16="http://schemas.microsoft.com/office/drawing/2014/main" id="{EFDFA1FC-9105-4C02-98E7-299A93A88A09}"/>
                </a:ext>
              </a:extLst>
            </p:cNvPr>
            <p:cNvSpPr/>
            <p:nvPr/>
          </p:nvSpPr>
          <p:spPr>
            <a:xfrm>
              <a:off x="1957587" y="7847627"/>
              <a:ext cx="1540042" cy="1106905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ication Sign 42">
              <a:extLst>
                <a:ext uri="{FF2B5EF4-FFF2-40B4-BE49-F238E27FC236}">
                  <a16:creationId xmlns:a16="http://schemas.microsoft.com/office/drawing/2014/main" id="{D253B798-FEF1-4460-A289-2844724B98D1}"/>
                </a:ext>
              </a:extLst>
            </p:cNvPr>
            <p:cNvSpPr/>
            <p:nvPr/>
          </p:nvSpPr>
          <p:spPr>
            <a:xfrm>
              <a:off x="6151594" y="7847627"/>
              <a:ext cx="1540042" cy="1106905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hape 54">
              <a:extLst>
                <a:ext uri="{FF2B5EF4-FFF2-40B4-BE49-F238E27FC236}">
                  <a16:creationId xmlns:a16="http://schemas.microsoft.com/office/drawing/2014/main" id="{B5EE6DB2-6635-4EAF-9437-CB5C52FBA72A}"/>
                </a:ext>
              </a:extLst>
            </p:cNvPr>
            <p:cNvSpPr txBox="1"/>
            <p:nvPr/>
          </p:nvSpPr>
          <p:spPr>
            <a:xfrm>
              <a:off x="1121372" y="9433744"/>
              <a:ext cx="3322199" cy="5499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3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 SemiBold"/>
                </a:rPr>
                <a:t>Explore Courses</a:t>
              </a:r>
              <a:endParaRPr lang="en" sz="3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endParaRPr>
            </a:p>
          </p:txBody>
        </p:sp>
        <p:sp>
          <p:nvSpPr>
            <p:cNvPr id="46" name="Shape 54">
              <a:extLst>
                <a:ext uri="{FF2B5EF4-FFF2-40B4-BE49-F238E27FC236}">
                  <a16:creationId xmlns:a16="http://schemas.microsoft.com/office/drawing/2014/main" id="{E1471539-6F8F-42F6-B627-4D7CE25E9A2A}"/>
                </a:ext>
              </a:extLst>
            </p:cNvPr>
            <p:cNvSpPr txBox="1"/>
            <p:nvPr/>
          </p:nvSpPr>
          <p:spPr>
            <a:xfrm>
              <a:off x="5439922" y="9433744"/>
              <a:ext cx="3322199" cy="5499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3000" b="1" dirty="0">
                  <a:solidFill>
                    <a:schemeClr val="dk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 SemiBold"/>
                </a:rPr>
                <a:t>Carta</a:t>
              </a:r>
              <a:endParaRPr lang="en" sz="30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endParaRP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C5389710-C7ED-4575-9DF8-3001957DEC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68" r="6576"/>
          <a:stretch/>
        </p:blipFill>
        <p:spPr>
          <a:xfrm>
            <a:off x="14431870" y="19474128"/>
            <a:ext cx="4175259" cy="267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A5937-4A49-48B5-9254-E80E0D55B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4865" y="485569"/>
            <a:ext cx="3047834" cy="30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83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165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Light</vt:lpstr>
      <vt:lpstr>Open Sans ExtraBold</vt:lpstr>
      <vt:lpstr>Open Sans SemiBold</vt:lpstr>
      <vt:lpstr>Helvetica Neue</vt:lpstr>
      <vt:lpstr>Arial</vt:lpstr>
      <vt:lpstr>Open Sans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 Tambawala</dc:creator>
  <cp:lastModifiedBy>Yash Ashish Tambawala</cp:lastModifiedBy>
  <cp:revision>30</cp:revision>
  <dcterms:modified xsi:type="dcterms:W3CDTF">2017-12-07T00:19:58Z</dcterms:modified>
</cp:coreProperties>
</file>