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Icon created by corpus delicti from Noun Project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Icon created by corpus delicti from Noun Project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Icon created by corpus delicti from Noun Project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youtube.com/watch?v=0k7tSOIs5x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ClassLens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Hope Casey-Allen, </a:t>
            </a:r>
            <a:r>
              <a:rPr lang="en"/>
              <a:t>Amy Liu, </a:t>
            </a:r>
            <a:r>
              <a:rPr lang="en"/>
              <a:t>Yash Tambawala</a:t>
            </a: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14373" l="0" r="0" t="4785"/>
          <a:stretch/>
        </p:blipFill>
        <p:spPr>
          <a:xfrm>
            <a:off x="7957375" y="4184175"/>
            <a:ext cx="1186624" cy="95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Problem/Solution Overview, </a:t>
            </a:r>
            <a:r>
              <a:rPr lang="en"/>
              <a:t>Value Proposition 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Problem: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Currently, there’s no organized way for teachers and students to understand: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1)  </a:t>
            </a:r>
            <a:r>
              <a:rPr b="1" lang="en" sz="1400">
                <a:solidFill>
                  <a:schemeClr val="dk1"/>
                </a:solidFill>
              </a:rPr>
              <a:t>how well</a:t>
            </a:r>
            <a:r>
              <a:rPr lang="en" sz="1400">
                <a:solidFill>
                  <a:schemeClr val="dk1"/>
                </a:solidFill>
              </a:rPr>
              <a:t> students are meeting course objectives (i.e., learning skills)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2) if the objectives / skills are </a:t>
            </a:r>
            <a:r>
              <a:rPr b="1" lang="en" sz="1400">
                <a:solidFill>
                  <a:schemeClr val="dk1"/>
                </a:solidFill>
              </a:rPr>
              <a:t>useful</a:t>
            </a:r>
            <a:r>
              <a:rPr lang="en" sz="1400">
                <a:solidFill>
                  <a:schemeClr val="dk1"/>
                </a:solidFill>
              </a:rPr>
              <a:t> </a:t>
            </a:r>
            <a:r>
              <a:rPr b="1" lang="en" sz="1400">
                <a:solidFill>
                  <a:schemeClr val="dk1"/>
                </a:solidFill>
              </a:rPr>
              <a:t>in downstream classes or jobs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Solution: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A web-based platform for former students to give feedback on skills gained in a class and how those skills are being used today/in later classes/in later jobs.Teachers can use this feedback to see how to revise their courses, and students can use it to see whether a course is valuable for their short and long-term goals.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Value Proposition: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ClassLens:</a:t>
            </a:r>
            <a:r>
              <a:rPr b="1" lang="en" sz="1400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Reimagining course feedback and selection!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14373" l="0" r="0" t="4785"/>
          <a:stretch/>
        </p:blipFill>
        <p:spPr>
          <a:xfrm>
            <a:off x="7957375" y="4184175"/>
            <a:ext cx="1186624" cy="95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Three Tasks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" sz="1400">
                <a:solidFill>
                  <a:schemeClr val="dk1"/>
                </a:solidFill>
              </a:rPr>
              <a:t>Former students give feedback on skills gained, how those skills are being used today/in later class/ in later jobs, and on specific topics (Complex)</a:t>
            </a:r>
          </a:p>
          <a:p>
            <a:pPr indent="-317500" lvl="0" marL="457200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" sz="1400">
                <a:solidFill>
                  <a:schemeClr val="dk1"/>
                </a:solidFill>
              </a:rPr>
              <a:t>Teachers browse feedback (Medium)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b="1" lang="en" sz="1400">
                <a:solidFill>
                  <a:schemeClr val="dk1"/>
                </a:solidFill>
              </a:rPr>
              <a:t>Students browse feedback, choose which classes to take based on skills and trajectory toward jobs (Medium) [REVISED - Students browse feedback to explore classes and careers]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3">
            <a:alphaModFix/>
          </a:blip>
          <a:srcRect b="14373" l="0" r="0" t="4785"/>
          <a:stretch/>
        </p:blipFill>
        <p:spPr>
          <a:xfrm>
            <a:off x="7957375" y="4184175"/>
            <a:ext cx="1186624" cy="95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Video Storyboards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685325" cy="351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4">
            <a:alphaModFix/>
          </a:blip>
          <a:srcRect b="15747" l="18002" r="17427" t="15932"/>
          <a:stretch/>
        </p:blipFill>
        <p:spPr>
          <a:xfrm>
            <a:off x="5634325" y="445025"/>
            <a:ext cx="3197978" cy="451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50" y="0"/>
            <a:ext cx="6433328" cy="4825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257550" y="1743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Concept Video</a:t>
            </a:r>
          </a:p>
        </p:txBody>
      </p:sp>
      <p:sp>
        <p:nvSpPr>
          <p:cNvPr descr="Course design and selection reimagined" id="91" name="Shape 91" title="ClassLens - CS 147 Concept Video">
            <a:hlinkClick r:id="rId3"/>
          </p:cNvPr>
          <p:cNvSpPr/>
          <p:nvPr/>
        </p:nvSpPr>
        <p:spPr>
          <a:xfrm>
            <a:off x="1821500" y="747000"/>
            <a:ext cx="5500991" cy="41257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