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0329" y="4241800"/>
            <a:ext cx="7724140" cy="126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 spc="-415"/>
              <a:t>STORY</a:t>
            </a:r>
            <a:r>
              <a:rPr dirty="0" spc="-90"/>
              <a:t> </a:t>
            </a:r>
            <a:r>
              <a:rPr dirty="0" spc="-150"/>
              <a:t>BOARDS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800" y="3632200"/>
            <a:ext cx="8834120" cy="24815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3105785" algn="l"/>
                <a:tab pos="5589905" algn="l"/>
              </a:tabLst>
            </a:pPr>
            <a:r>
              <a:rPr dirty="0" b="1">
                <a:latin typeface="Arial"/>
                <a:cs typeface="Arial"/>
              </a:rPr>
              <a:t>S</a:t>
            </a:r>
            <a:r>
              <a:rPr dirty="0" spc="-5" b="1">
                <a:latin typeface="Arial"/>
                <a:cs typeface="Arial"/>
              </a:rPr>
              <a:t>h</a:t>
            </a:r>
            <a:r>
              <a:rPr dirty="0" b="1">
                <a:latin typeface="Arial"/>
                <a:cs typeface="Arial"/>
              </a:rPr>
              <a:t>are	y</a:t>
            </a:r>
            <a:r>
              <a:rPr dirty="0" spc="-5" b="1">
                <a:latin typeface="Arial"/>
                <a:cs typeface="Arial"/>
              </a:rPr>
              <a:t>ou</a:t>
            </a:r>
            <a:r>
              <a:rPr dirty="0" b="1">
                <a:latin typeface="Arial"/>
                <a:cs typeface="Arial"/>
              </a:rPr>
              <a:t>r	v</a:t>
            </a:r>
            <a:r>
              <a:rPr dirty="0" spc="-5" b="1">
                <a:latin typeface="Arial"/>
                <a:cs typeface="Arial"/>
              </a:rPr>
              <a:t>i</a:t>
            </a:r>
            <a:r>
              <a:rPr dirty="0" b="1">
                <a:latin typeface="Arial"/>
                <a:cs typeface="Arial"/>
              </a:rPr>
              <a:t>s</a:t>
            </a:r>
            <a:r>
              <a:rPr dirty="0" spc="-5" b="1">
                <a:latin typeface="Arial"/>
                <a:cs typeface="Arial"/>
              </a:rPr>
              <a:t>ion</a:t>
            </a:r>
            <a:r>
              <a:rPr dirty="0" b="1">
                <a:latin typeface="Arial"/>
                <a:cs typeface="Arial"/>
              </a:rPr>
              <a:t>.</a:t>
            </a:r>
          </a:p>
          <a:p>
            <a:pPr algn="ctr" marL="8890">
              <a:lnSpc>
                <a:spcPct val="100000"/>
              </a:lnSpc>
              <a:tabLst>
                <a:tab pos="4468495" algn="l"/>
              </a:tabLst>
            </a:pPr>
            <a:r>
              <a:rPr dirty="0" spc="-5" b="1">
                <a:latin typeface="Arial"/>
                <a:cs typeface="Arial"/>
              </a:rPr>
              <a:t>Get</a:t>
            </a:r>
            <a:r>
              <a:rPr dirty="0" spc="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your	shot.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3400" y="9131300"/>
            <a:ext cx="2202180" cy="57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latin typeface="Arial"/>
                <a:cs typeface="Arial"/>
              </a:rPr>
              <a:t>value</a:t>
            </a:r>
            <a:r>
              <a:rPr dirty="0" sz="3600" spc="-70">
                <a:latin typeface="Arial"/>
                <a:cs typeface="Arial"/>
              </a:rPr>
              <a:t> </a:t>
            </a:r>
            <a:r>
              <a:rPr dirty="0" sz="3600" spc="80">
                <a:latin typeface="Arial"/>
                <a:cs typeface="Arial"/>
              </a:rPr>
              <a:t>prop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5600" y="3286759"/>
            <a:ext cx="9747885" cy="3205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25500" marR="814705">
              <a:lnSpc>
                <a:spcPts val="8400"/>
              </a:lnSpc>
            </a:pPr>
            <a:r>
              <a:rPr dirty="0" sz="7000" spc="20">
                <a:latin typeface="Arial"/>
                <a:cs typeface="Arial"/>
              </a:rPr>
              <a:t>Photographers </a:t>
            </a:r>
            <a:r>
              <a:rPr dirty="0" sz="7000" spc="-10">
                <a:latin typeface="Arial"/>
                <a:cs typeface="Arial"/>
              </a:rPr>
              <a:t>have  </a:t>
            </a:r>
            <a:r>
              <a:rPr dirty="0" sz="7000" spc="35">
                <a:latin typeface="Arial"/>
                <a:cs typeface="Arial"/>
              </a:rPr>
              <a:t>intricate</a:t>
            </a:r>
            <a:r>
              <a:rPr dirty="0" sz="7000" spc="-30">
                <a:latin typeface="Arial"/>
                <a:cs typeface="Arial"/>
              </a:rPr>
              <a:t> </a:t>
            </a:r>
            <a:r>
              <a:rPr dirty="0" sz="7000" spc="55">
                <a:latin typeface="Arial"/>
                <a:cs typeface="Arial"/>
              </a:rPr>
              <a:t>ideas.</a:t>
            </a:r>
            <a:endParaRPr sz="7000">
              <a:latin typeface="Arial"/>
              <a:cs typeface="Arial"/>
            </a:endParaRPr>
          </a:p>
          <a:p>
            <a:pPr algn="ctr">
              <a:lnSpc>
                <a:spcPts val="8130"/>
              </a:lnSpc>
            </a:pPr>
            <a:r>
              <a:rPr dirty="0" sz="7000" spc="35">
                <a:latin typeface="Arial"/>
                <a:cs typeface="Arial"/>
              </a:rPr>
              <a:t>Conveying </a:t>
            </a:r>
            <a:r>
              <a:rPr dirty="0" sz="7000" spc="-10">
                <a:latin typeface="Arial"/>
                <a:cs typeface="Arial"/>
              </a:rPr>
              <a:t>them </a:t>
            </a:r>
            <a:r>
              <a:rPr dirty="0" sz="7000" spc="-5">
                <a:latin typeface="Arial"/>
                <a:cs typeface="Arial"/>
              </a:rPr>
              <a:t>is</a:t>
            </a:r>
            <a:r>
              <a:rPr dirty="0" sz="7000" spc="-60">
                <a:latin typeface="Arial"/>
                <a:cs typeface="Arial"/>
              </a:rPr>
              <a:t> </a:t>
            </a:r>
            <a:r>
              <a:rPr dirty="0" sz="7000" spc="45">
                <a:latin typeface="Arial"/>
                <a:cs typeface="Arial"/>
              </a:rPr>
              <a:t>hard.</a:t>
            </a:r>
            <a:endParaRPr sz="7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4700" y="9131300"/>
            <a:ext cx="1718945" cy="57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120">
                <a:latin typeface="Arial"/>
                <a:cs typeface="Arial"/>
              </a:rPr>
              <a:t>p</a:t>
            </a:r>
            <a:r>
              <a:rPr dirty="0" sz="3600" spc="5">
                <a:latin typeface="Arial"/>
                <a:cs typeface="Arial"/>
              </a:rPr>
              <a:t>r</a:t>
            </a:r>
            <a:r>
              <a:rPr dirty="0" sz="3600" spc="35">
                <a:latin typeface="Arial"/>
                <a:cs typeface="Arial"/>
              </a:rPr>
              <a:t>oblem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520700"/>
            <a:ext cx="10224135" cy="20383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41500" marR="5080" indent="-1828800">
              <a:lnSpc>
                <a:spcPts val="8000"/>
              </a:lnSpc>
              <a:tabLst>
                <a:tab pos="7602220" algn="l"/>
              </a:tabLst>
            </a:pPr>
            <a:r>
              <a:rPr dirty="0" sz="6700" spc="5"/>
              <a:t>Right </a:t>
            </a:r>
            <a:r>
              <a:rPr dirty="0" sz="6700" spc="-85"/>
              <a:t>now,</a:t>
            </a:r>
            <a:r>
              <a:rPr dirty="0" sz="6700" spc="20"/>
              <a:t> </a:t>
            </a:r>
            <a:r>
              <a:rPr dirty="0" sz="6700" spc="10"/>
              <a:t>we </a:t>
            </a:r>
            <a:r>
              <a:rPr dirty="0" sz="6700" spc="5"/>
              <a:t>talk.	</a:t>
            </a:r>
            <a:r>
              <a:rPr dirty="0" sz="6700" spc="10"/>
              <a:t>But</a:t>
            </a:r>
            <a:r>
              <a:rPr dirty="0" sz="6700" spc="-95"/>
              <a:t> </a:t>
            </a:r>
            <a:r>
              <a:rPr dirty="0" sz="6700" spc="10"/>
              <a:t>we </a:t>
            </a:r>
            <a:r>
              <a:rPr dirty="0" sz="6700" spc="5"/>
              <a:t> </a:t>
            </a:r>
            <a:r>
              <a:rPr dirty="0" sz="6700" spc="155"/>
              <a:t>could </a:t>
            </a:r>
            <a:r>
              <a:rPr dirty="0" sz="6700" spc="190"/>
              <a:t>be</a:t>
            </a:r>
            <a:r>
              <a:rPr dirty="0" sz="6700" spc="-210"/>
              <a:t> </a:t>
            </a:r>
            <a:r>
              <a:rPr dirty="0" sz="6700" spc="70"/>
              <a:t>using…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2349500" y="3327400"/>
            <a:ext cx="5215890" cy="79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0365" algn="l"/>
              </a:tabLst>
            </a:pPr>
            <a:r>
              <a:rPr dirty="0" sz="5000" spc="-830">
                <a:latin typeface="Arial"/>
                <a:cs typeface="Arial"/>
              </a:rPr>
              <a:t>T</a:t>
            </a:r>
            <a:r>
              <a:rPr dirty="0" sz="5000">
                <a:latin typeface="Arial"/>
                <a:cs typeface="Arial"/>
              </a:rPr>
              <a:t>ext	Pictu</a:t>
            </a:r>
            <a:r>
              <a:rPr dirty="0" sz="5000" spc="-90">
                <a:latin typeface="Arial"/>
                <a:cs typeface="Arial"/>
              </a:rPr>
              <a:t>r</a:t>
            </a:r>
            <a:r>
              <a:rPr dirty="0" sz="5000" spc="-5">
                <a:latin typeface="Arial"/>
                <a:cs typeface="Arial"/>
              </a:rPr>
              <a:t>es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0" y="2946400"/>
            <a:ext cx="2284095" cy="155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68300">
              <a:lnSpc>
                <a:spcPct val="100000"/>
              </a:lnSpc>
            </a:pPr>
            <a:r>
              <a:rPr dirty="0" sz="5000" spc="-5">
                <a:latin typeface="Arial"/>
                <a:cs typeface="Arial"/>
              </a:rPr>
              <a:t>Color  </a:t>
            </a:r>
            <a:r>
              <a:rPr dirty="0" sz="5000" spc="-40">
                <a:latin typeface="Arial"/>
                <a:cs typeface="Arial"/>
              </a:rPr>
              <a:t>Palettes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0100" y="5588000"/>
            <a:ext cx="1718945" cy="79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55">
                <a:latin typeface="Arial"/>
                <a:cs typeface="Arial"/>
              </a:rPr>
              <a:t>Music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7500" y="5588000"/>
            <a:ext cx="2036445" cy="79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5">
                <a:latin typeface="Arial"/>
                <a:cs typeface="Arial"/>
              </a:rPr>
              <a:t>Movies</a:t>
            </a:r>
            <a:endParaRPr sz="5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400" y="5588000"/>
            <a:ext cx="2989580" cy="79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5">
                <a:latin typeface="Arial"/>
                <a:cs typeface="Arial"/>
              </a:rPr>
              <a:t>Movement</a:t>
            </a:r>
            <a:endParaRPr sz="5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6900" y="7454900"/>
            <a:ext cx="9450070" cy="2251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3400" marR="2513330" indent="-1790700">
              <a:lnSpc>
                <a:spcPct val="100000"/>
              </a:lnSpc>
            </a:pPr>
            <a:r>
              <a:rPr dirty="0" sz="5000" spc="-5">
                <a:latin typeface="Arial"/>
                <a:cs typeface="Arial"/>
              </a:rPr>
              <a:t>…all in an immersive </a:t>
            </a:r>
            <a:r>
              <a:rPr dirty="0" sz="5000" spc="-140">
                <a:latin typeface="Arial"/>
                <a:cs typeface="Arial"/>
              </a:rPr>
              <a:t>AR  </a:t>
            </a:r>
            <a:r>
              <a:rPr dirty="0" sz="5000" spc="50">
                <a:latin typeface="Arial"/>
                <a:cs typeface="Arial"/>
              </a:rPr>
              <a:t>experience.</a:t>
            </a:r>
            <a:endParaRPr sz="5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200"/>
              </a:spcBef>
            </a:pPr>
            <a:r>
              <a:rPr dirty="0" sz="3600" spc="-5">
                <a:latin typeface="Arial"/>
                <a:cs typeface="Arial"/>
              </a:rPr>
              <a:t>solution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25370">
              <a:lnSpc>
                <a:spcPct val="100000"/>
              </a:lnSpc>
            </a:pPr>
            <a:r>
              <a:rPr dirty="0" spc="-1180"/>
              <a:t>T</a:t>
            </a:r>
            <a:r>
              <a:rPr dirty="0" spc="-225"/>
              <a:t>ASKS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0" y="1117600"/>
            <a:ext cx="9568180" cy="24815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0" marR="5080" indent="-660400">
              <a:lnSpc>
                <a:spcPct val="100000"/>
              </a:lnSpc>
            </a:pPr>
            <a:r>
              <a:rPr dirty="0" spc="-5"/>
              <a:t>Convey your</a:t>
            </a:r>
            <a:r>
              <a:rPr dirty="0" spc="-15"/>
              <a:t> </a:t>
            </a:r>
            <a:r>
              <a:rPr dirty="0" spc="50"/>
              <a:t>settings  </a:t>
            </a:r>
            <a:r>
              <a:rPr dirty="0" spc="145"/>
              <a:t>and </a:t>
            </a:r>
            <a:r>
              <a:rPr dirty="0" spc="-5"/>
              <a:t>your</a:t>
            </a:r>
            <a:r>
              <a:rPr dirty="0" spc="-195"/>
              <a:t> </a:t>
            </a:r>
            <a:r>
              <a:rPr dirty="0" spc="-20"/>
              <a:t>features.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7200" y="9131300"/>
            <a:ext cx="2337435" cy="57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30">
                <a:latin typeface="Arial"/>
                <a:cs typeface="Arial"/>
              </a:rPr>
              <a:t>simple</a:t>
            </a:r>
            <a:r>
              <a:rPr dirty="0" sz="3600" spc="-8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task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2500" y="48387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76900" y="4203700"/>
            <a:ext cx="6489700" cy="406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200" y="1384300"/>
            <a:ext cx="10302240" cy="24815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8800" marR="5080" indent="-546100">
              <a:lnSpc>
                <a:spcPct val="100000"/>
              </a:lnSpc>
            </a:pPr>
            <a:r>
              <a:rPr dirty="0" spc="-5"/>
              <a:t>Convey </a:t>
            </a:r>
            <a:r>
              <a:rPr dirty="0" spc="85"/>
              <a:t>color </a:t>
            </a:r>
            <a:r>
              <a:rPr dirty="0"/>
              <a:t>-</a:t>
            </a:r>
            <a:r>
              <a:rPr dirty="0" spc="-100"/>
              <a:t> </a:t>
            </a:r>
            <a:r>
              <a:rPr dirty="0" spc="50"/>
              <a:t>palette,  </a:t>
            </a:r>
            <a:r>
              <a:rPr dirty="0" spc="60"/>
              <a:t>weight,</a:t>
            </a:r>
            <a:r>
              <a:rPr dirty="0" spc="-85"/>
              <a:t> </a:t>
            </a:r>
            <a:r>
              <a:rPr dirty="0" spc="110"/>
              <a:t>perspective.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8100" y="9131300"/>
            <a:ext cx="2642235" cy="57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30">
                <a:latin typeface="Arial"/>
                <a:cs typeface="Arial"/>
              </a:rPr>
              <a:t>medium</a:t>
            </a:r>
            <a:r>
              <a:rPr dirty="0" sz="3600" spc="-8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task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5600" y="5156200"/>
            <a:ext cx="38989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86600" y="4445000"/>
            <a:ext cx="4064000" cy="405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1346200"/>
            <a:ext cx="8382000" cy="24815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2100" marR="5080" indent="-2819400">
              <a:lnSpc>
                <a:spcPct val="100000"/>
              </a:lnSpc>
            </a:pPr>
            <a:r>
              <a:rPr dirty="0" spc="-5"/>
              <a:t>Convey </a:t>
            </a:r>
            <a:r>
              <a:rPr dirty="0" spc="105"/>
              <a:t>mood</a:t>
            </a:r>
            <a:r>
              <a:rPr dirty="0" spc="-55"/>
              <a:t> </a:t>
            </a:r>
            <a:r>
              <a:rPr dirty="0" spc="145"/>
              <a:t>and  </a:t>
            </a:r>
            <a:r>
              <a:rPr dirty="0" spc="70"/>
              <a:t>scale.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85400" y="9131300"/>
            <a:ext cx="2744470" cy="57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55">
                <a:latin typeface="Arial"/>
                <a:cs typeface="Arial"/>
              </a:rPr>
              <a:t>complex</a:t>
            </a:r>
            <a:r>
              <a:rPr dirty="0" sz="3600" spc="-9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task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" y="5054600"/>
            <a:ext cx="5969000" cy="193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45300" y="4216400"/>
            <a:ext cx="5816600" cy="33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6870">
              <a:lnSpc>
                <a:spcPct val="100000"/>
              </a:lnSpc>
            </a:pPr>
            <a:r>
              <a:rPr dirty="0" spc="-5"/>
              <a:t>Be</a:t>
            </a:r>
            <a:r>
              <a:rPr dirty="0" spc="-45"/>
              <a:t> </a:t>
            </a:r>
            <a:r>
              <a:rPr dirty="0" spc="75"/>
              <a:t>understood.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2016-12-01T06:16:29Z</dcterms:created>
  <dcterms:modified xsi:type="dcterms:W3CDTF">2016-12-01T06:16:29Z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2016-12-01T00:00:00Z</vt:filetime>
  </property>
</Properties>
</file>