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Default Extension="jpg" ContentType="image/jpg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</p:sldIdLst>
  <p:sldSz cx="13004800" cy="9753600"/>
  <p:notesSz cx="13004800" cy="97536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319654" y="2425700"/>
            <a:ext cx="8365490" cy="2438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50720" y="5462016"/>
            <a:ext cx="9103360" cy="2438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50240" y="2243328"/>
            <a:ext cx="5657088" cy="64373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697472" y="2243328"/>
            <a:ext cx="5657088" cy="64373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3004800" cy="9753600"/>
          </a:xfrm>
          <a:custGeom>
            <a:avLst/>
            <a:gdLst/>
            <a:ahLst/>
            <a:cxnLst/>
            <a:rect l="l" t="t" r="r" b="b"/>
            <a:pathLst>
              <a:path w="13004800" h="9753600">
                <a:moveTo>
                  <a:pt x="0" y="0"/>
                </a:moveTo>
                <a:lnTo>
                  <a:pt x="13004800" y="0"/>
                </a:lnTo>
                <a:lnTo>
                  <a:pt x="13004800" y="9753600"/>
                </a:lnTo>
                <a:lnTo>
                  <a:pt x="0" y="97536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00100" y="3936898"/>
            <a:ext cx="11404600" cy="15779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50900" y="3830187"/>
            <a:ext cx="11303000" cy="23374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421632" y="9070848"/>
            <a:ext cx="4161536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50240" y="9070848"/>
            <a:ext cx="2991104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9363456" y="9070848"/>
            <a:ext cx="2991104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pn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pn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pn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pn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pn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pn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pn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2.pn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3.pn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g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g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g"/><Relationship Id="rId3" Type="http://schemas.openxmlformats.org/officeDocument/2006/relationships/image" Target="../media/image27.jpg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g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6" Type="http://schemas.openxmlformats.org/officeDocument/2006/relationships/image" Target="../media/image33.png"/><Relationship Id="rId7" Type="http://schemas.openxmlformats.org/officeDocument/2006/relationships/image" Target="../media/image34.png"/><Relationship Id="rId8" Type="http://schemas.openxmlformats.org/officeDocument/2006/relationships/image" Target="../media/image35.png"/></Relationships>
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7145" marR="5080" indent="469900">
              <a:lnSpc>
                <a:spcPct val="100000"/>
              </a:lnSpc>
            </a:pPr>
            <a:r>
              <a:rPr dirty="0" spc="40"/>
              <a:t>Empowering </a:t>
            </a:r>
            <a:r>
              <a:rPr dirty="0"/>
              <a:t>the  </a:t>
            </a:r>
            <a:r>
              <a:rPr dirty="0" spc="95"/>
              <a:t>Modern</a:t>
            </a:r>
            <a:r>
              <a:rPr dirty="0" spc="-80"/>
              <a:t> </a:t>
            </a:r>
            <a:r>
              <a:rPr dirty="0" spc="-30"/>
              <a:t>Storyteller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184400" y="5295900"/>
            <a:ext cx="8645525" cy="4876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200" spc="40">
                <a:solidFill>
                  <a:srgbClr val="FFFFFF"/>
                </a:solidFill>
                <a:latin typeface="Arial"/>
                <a:cs typeface="Arial"/>
              </a:rPr>
              <a:t>Needfinding, </a:t>
            </a:r>
            <a:r>
              <a:rPr dirty="0" sz="3200" spc="-75">
                <a:solidFill>
                  <a:srgbClr val="FFFFFF"/>
                </a:solidFill>
                <a:latin typeface="Arial"/>
                <a:cs typeface="Arial"/>
              </a:rPr>
              <a:t>POVs, </a:t>
            </a:r>
            <a:r>
              <a:rPr dirty="0" sz="3200" spc="55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dirty="0" sz="3200" spc="15">
                <a:solidFill>
                  <a:srgbClr val="FFFFFF"/>
                </a:solidFill>
                <a:latin typeface="Arial"/>
                <a:cs typeface="Arial"/>
              </a:rPr>
              <a:t>Experience</a:t>
            </a:r>
            <a:r>
              <a:rPr dirty="0" sz="32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spc="-10">
                <a:solidFill>
                  <a:srgbClr val="FFFFFF"/>
                </a:solidFill>
                <a:latin typeface="Arial"/>
                <a:cs typeface="Arial"/>
              </a:rPr>
              <a:t>Prototypes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04901" rIns="0" bIns="0" rtlCol="0" vert="horz">
            <a:spAutoFit/>
          </a:bodyPr>
          <a:lstStyle/>
          <a:p>
            <a:pPr marL="3175000">
              <a:lnSpc>
                <a:spcPct val="100000"/>
              </a:lnSpc>
            </a:pPr>
            <a:r>
              <a:rPr dirty="0" sz="8000" spc="-125"/>
              <a:t>Sto</a:t>
            </a:r>
            <a:r>
              <a:rPr dirty="0" sz="8000" spc="50"/>
              <a:t>r</a:t>
            </a:r>
            <a:r>
              <a:rPr dirty="0" sz="8000" spc="50"/>
              <a:t>ytelling</a:t>
            </a:r>
            <a:endParaRPr sz="80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76300" y="3637584"/>
            <a:ext cx="5474335" cy="2181860"/>
          </a:xfrm>
          <a:prstGeom prst="rect"/>
        </p:spPr>
        <p:txBody>
          <a:bodyPr wrap="square" lIns="0" tIns="698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55"/>
              </a:spcBef>
            </a:pPr>
            <a:r>
              <a:rPr dirty="0" sz="6000" spc="-55" b="1">
                <a:solidFill>
                  <a:srgbClr val="00FDFF"/>
                </a:solidFill>
                <a:latin typeface="Arial"/>
                <a:cs typeface="Arial"/>
              </a:rPr>
              <a:t>We </a:t>
            </a:r>
            <a:r>
              <a:rPr dirty="0" sz="6000" b="1">
                <a:solidFill>
                  <a:srgbClr val="00FDFF"/>
                </a:solidFill>
                <a:latin typeface="Arial"/>
                <a:cs typeface="Arial"/>
              </a:rPr>
              <a:t>met</a:t>
            </a:r>
            <a:r>
              <a:rPr dirty="0" sz="6000" spc="-55" b="1">
                <a:solidFill>
                  <a:srgbClr val="00FDFF"/>
                </a:solidFill>
                <a:latin typeface="Arial"/>
                <a:cs typeface="Arial"/>
              </a:rPr>
              <a:t> </a:t>
            </a:r>
            <a:r>
              <a:rPr dirty="0" sz="4000"/>
              <a:t>Scott</a:t>
            </a:r>
            <a:endParaRPr sz="4000">
              <a:latin typeface="Arial"/>
              <a:cs typeface="Arial"/>
            </a:endParaRPr>
          </a:p>
          <a:p>
            <a:pPr algn="ctr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4000" spc="20"/>
              <a:t>Hutchins, </a:t>
            </a:r>
            <a:r>
              <a:rPr dirty="0" sz="4000" spc="-5"/>
              <a:t>a</a:t>
            </a:r>
            <a:r>
              <a:rPr dirty="0" sz="4000" spc="-30"/>
              <a:t> </a:t>
            </a:r>
            <a:r>
              <a:rPr dirty="0" sz="4000" spc="30"/>
              <a:t>fiction</a:t>
            </a:r>
            <a:r>
              <a:rPr dirty="0" sz="4000" spc="-5"/>
              <a:t> writer </a:t>
            </a:r>
            <a:r>
              <a:rPr dirty="0" sz="4000" spc="-5"/>
              <a:t> </a:t>
            </a:r>
            <a:r>
              <a:rPr dirty="0" sz="4000" spc="70"/>
              <a:t>and</a:t>
            </a:r>
            <a:r>
              <a:rPr dirty="0" sz="4000" spc="-50"/>
              <a:t> </a:t>
            </a:r>
            <a:r>
              <a:rPr dirty="0" sz="4000" spc="-5"/>
              <a:t>novelist.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6680200" y="2108200"/>
            <a:ext cx="5384800" cy="5537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12900" y="1206500"/>
            <a:ext cx="4006850" cy="274320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algn="ctr" marL="12700" marR="5080" indent="12700">
              <a:lnSpc>
                <a:spcPct val="100000"/>
              </a:lnSpc>
              <a:tabLst>
                <a:tab pos="2596515" algn="l"/>
              </a:tabLst>
            </a:pPr>
            <a:r>
              <a:rPr dirty="0" sz="6000" spc="-55" b="1">
                <a:solidFill>
                  <a:srgbClr val="00FDFF"/>
                </a:solidFill>
                <a:latin typeface="Arial"/>
                <a:cs typeface="Arial"/>
              </a:rPr>
              <a:t>We </a:t>
            </a:r>
            <a:r>
              <a:rPr dirty="0" sz="6000" b="1">
                <a:solidFill>
                  <a:srgbClr val="00FDFF"/>
                </a:solidFill>
                <a:latin typeface="Arial"/>
                <a:cs typeface="Arial"/>
              </a:rPr>
              <a:t>were  amazed to  rea</a:t>
            </a:r>
            <a:r>
              <a:rPr dirty="0" sz="6000" spc="-5" b="1">
                <a:solidFill>
                  <a:srgbClr val="00FDFF"/>
                </a:solidFill>
                <a:latin typeface="Arial"/>
                <a:cs typeface="Arial"/>
              </a:rPr>
              <a:t>li</a:t>
            </a:r>
            <a:r>
              <a:rPr dirty="0" sz="6000" b="1">
                <a:solidFill>
                  <a:srgbClr val="00FDFF"/>
                </a:solidFill>
                <a:latin typeface="Arial"/>
                <a:cs typeface="Arial"/>
              </a:rPr>
              <a:t>ze	t</a:t>
            </a:r>
            <a:r>
              <a:rPr dirty="0" sz="6000" spc="-5" b="1">
                <a:solidFill>
                  <a:srgbClr val="00FDFF"/>
                </a:solidFill>
                <a:latin typeface="Arial"/>
                <a:cs typeface="Arial"/>
              </a:rPr>
              <a:t>h</a:t>
            </a:r>
            <a:r>
              <a:rPr dirty="0" sz="6000" b="1">
                <a:solidFill>
                  <a:srgbClr val="00FDFF"/>
                </a:solidFill>
                <a:latin typeface="Arial"/>
                <a:cs typeface="Arial"/>
              </a:rPr>
              <a:t>at</a:t>
            </a:r>
            <a:endParaRPr sz="6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50900" y="3962400"/>
            <a:ext cx="5531485" cy="4267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2700" marR="5080" indent="-4445">
              <a:lnSpc>
                <a:spcPct val="100000"/>
              </a:lnSpc>
            </a:pPr>
            <a:r>
              <a:rPr dirty="0" sz="4000" spc="90">
                <a:solidFill>
                  <a:srgbClr val="FFFFFF"/>
                </a:solidFill>
                <a:latin typeface="Arial"/>
                <a:cs typeface="Arial"/>
              </a:rPr>
              <a:t>graphic </a:t>
            </a:r>
            <a:r>
              <a:rPr dirty="0" sz="4000" spc="-5">
                <a:solidFill>
                  <a:srgbClr val="FFFFFF"/>
                </a:solidFill>
                <a:latin typeface="Arial"/>
                <a:cs typeface="Arial"/>
              </a:rPr>
              <a:t>novels </a:t>
            </a:r>
            <a:r>
              <a:rPr dirty="0" sz="4000" spc="50">
                <a:solidFill>
                  <a:srgbClr val="FFFFFF"/>
                </a:solidFill>
                <a:latin typeface="Arial"/>
                <a:cs typeface="Arial"/>
              </a:rPr>
              <a:t>give  </a:t>
            </a:r>
            <a:r>
              <a:rPr dirty="0" sz="4000">
                <a:solidFill>
                  <a:srgbClr val="FFFFFF"/>
                </a:solidFill>
                <a:latin typeface="Arial"/>
                <a:cs typeface="Arial"/>
              </a:rPr>
              <a:t>Scott</a:t>
            </a:r>
            <a:r>
              <a:rPr dirty="0" sz="40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4000" spc="-5">
                <a:solidFill>
                  <a:srgbClr val="FFFFFF"/>
                </a:solidFill>
                <a:latin typeface="Arial"/>
                <a:cs typeface="Arial"/>
              </a:rPr>
              <a:t>another</a:t>
            </a:r>
            <a:r>
              <a:rPr dirty="0" sz="40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4000" spc="20">
                <a:solidFill>
                  <a:srgbClr val="FFFFFF"/>
                </a:solidFill>
                <a:latin typeface="Arial"/>
                <a:cs typeface="Arial"/>
              </a:rPr>
              <a:t>dimension </a:t>
            </a:r>
            <a:r>
              <a:rPr dirty="0" sz="40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400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dirty="0" sz="4000" spc="10">
                <a:solidFill>
                  <a:srgbClr val="FFFFFF"/>
                </a:solidFill>
                <a:latin typeface="Arial"/>
                <a:cs typeface="Arial"/>
              </a:rPr>
              <a:t>expression, </a:t>
            </a:r>
            <a:r>
              <a:rPr dirty="0" sz="4000" spc="40">
                <a:solidFill>
                  <a:srgbClr val="FFFFFF"/>
                </a:solidFill>
                <a:latin typeface="Arial"/>
                <a:cs typeface="Arial"/>
              </a:rPr>
              <a:t>which  </a:t>
            </a:r>
            <a:r>
              <a:rPr dirty="0" sz="4000" spc="-5">
                <a:solidFill>
                  <a:srgbClr val="FFFFFF"/>
                </a:solidFill>
                <a:latin typeface="Arial"/>
                <a:cs typeface="Arial"/>
              </a:rPr>
              <a:t>allows him </a:t>
            </a:r>
            <a:r>
              <a:rPr dirty="0" sz="400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dirty="0" sz="4000" spc="35">
                <a:solidFill>
                  <a:srgbClr val="FFFFFF"/>
                </a:solidFill>
                <a:latin typeface="Arial"/>
                <a:cs typeface="Arial"/>
              </a:rPr>
              <a:t>convey  scenes </a:t>
            </a:r>
            <a:r>
              <a:rPr dirty="0" sz="4000" spc="-5">
                <a:solidFill>
                  <a:srgbClr val="FFFFFF"/>
                </a:solidFill>
                <a:latin typeface="Arial"/>
                <a:cs typeface="Arial"/>
              </a:rPr>
              <a:t>he </a:t>
            </a:r>
            <a:r>
              <a:rPr dirty="0" sz="4000" spc="15">
                <a:solidFill>
                  <a:srgbClr val="FFFFFF"/>
                </a:solidFill>
                <a:latin typeface="Arial"/>
                <a:cs typeface="Arial"/>
              </a:rPr>
              <a:t>wouldn’t </a:t>
            </a:r>
            <a:r>
              <a:rPr dirty="0" sz="4000" spc="105">
                <a:solidFill>
                  <a:srgbClr val="FFFFFF"/>
                </a:solidFill>
                <a:latin typeface="Arial"/>
                <a:cs typeface="Arial"/>
              </a:rPr>
              <a:t>be  </a:t>
            </a:r>
            <a:r>
              <a:rPr dirty="0" sz="4000" spc="50">
                <a:solidFill>
                  <a:srgbClr val="FFFFFF"/>
                </a:solidFill>
                <a:latin typeface="Arial"/>
                <a:cs typeface="Arial"/>
              </a:rPr>
              <a:t>able </a:t>
            </a:r>
            <a:r>
              <a:rPr dirty="0" sz="400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dirty="0" sz="4000" spc="80">
                <a:solidFill>
                  <a:srgbClr val="FFFFFF"/>
                </a:solidFill>
                <a:latin typeface="Arial"/>
                <a:cs typeface="Arial"/>
              </a:rPr>
              <a:t>describe </a:t>
            </a:r>
            <a:r>
              <a:rPr dirty="0" sz="4000" spc="-5">
                <a:solidFill>
                  <a:srgbClr val="FFFFFF"/>
                </a:solidFill>
                <a:latin typeface="Arial"/>
                <a:cs typeface="Arial"/>
              </a:rPr>
              <a:t>in  </a:t>
            </a:r>
            <a:r>
              <a:rPr dirty="0" sz="4000" spc="25">
                <a:solidFill>
                  <a:srgbClr val="FFFFFF"/>
                </a:solidFill>
                <a:latin typeface="Arial"/>
                <a:cs typeface="Arial"/>
              </a:rPr>
              <a:t>writing.</a:t>
            </a:r>
            <a:endParaRPr sz="4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680200" y="2108200"/>
            <a:ext cx="5384800" cy="5537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400" y="2118156"/>
            <a:ext cx="5656580" cy="5225415"/>
          </a:xfrm>
          <a:prstGeom prst="rect">
            <a:avLst/>
          </a:prstGeom>
        </p:spPr>
        <p:txBody>
          <a:bodyPr wrap="square" lIns="0" tIns="2540" rIns="0" bIns="0" rtlCol="0" vert="horz">
            <a:spAutoFit/>
          </a:bodyPr>
          <a:lstStyle/>
          <a:p>
            <a:pPr algn="ctr" marL="12700" marR="5080" indent="-1270">
              <a:lnSpc>
                <a:spcPct val="100000"/>
              </a:lnSpc>
              <a:spcBef>
                <a:spcPts val="20"/>
              </a:spcBef>
              <a:tabLst>
                <a:tab pos="942975" algn="l"/>
              </a:tabLst>
            </a:pPr>
            <a:r>
              <a:rPr dirty="0" sz="6000" spc="-5" b="1">
                <a:solidFill>
                  <a:srgbClr val="00FDFF"/>
                </a:solidFill>
                <a:latin typeface="Arial"/>
                <a:cs typeface="Arial"/>
              </a:rPr>
              <a:t>It would be  g</a:t>
            </a:r>
            <a:r>
              <a:rPr dirty="0" sz="6000" b="1">
                <a:solidFill>
                  <a:srgbClr val="00FDFF"/>
                </a:solidFill>
                <a:latin typeface="Arial"/>
                <a:cs typeface="Arial"/>
              </a:rPr>
              <a:t>ame-c</a:t>
            </a:r>
            <a:r>
              <a:rPr dirty="0" sz="6000" spc="-5" b="1">
                <a:solidFill>
                  <a:srgbClr val="00FDFF"/>
                </a:solidFill>
                <a:latin typeface="Arial"/>
                <a:cs typeface="Arial"/>
              </a:rPr>
              <a:t>h</a:t>
            </a:r>
            <a:r>
              <a:rPr dirty="0" sz="6000" b="1">
                <a:solidFill>
                  <a:srgbClr val="00FDFF"/>
                </a:solidFill>
                <a:latin typeface="Arial"/>
                <a:cs typeface="Arial"/>
              </a:rPr>
              <a:t>a</a:t>
            </a:r>
            <a:r>
              <a:rPr dirty="0" sz="6000" spc="-5" b="1">
                <a:solidFill>
                  <a:srgbClr val="00FDFF"/>
                </a:solidFill>
                <a:latin typeface="Arial"/>
                <a:cs typeface="Arial"/>
              </a:rPr>
              <a:t>ngin</a:t>
            </a:r>
            <a:r>
              <a:rPr dirty="0" sz="6000" b="1">
                <a:solidFill>
                  <a:srgbClr val="00FDFF"/>
                </a:solidFill>
                <a:latin typeface="Arial"/>
                <a:cs typeface="Arial"/>
              </a:rPr>
              <a:t>g  to	</a:t>
            </a:r>
            <a:r>
              <a:rPr dirty="0" sz="4000" spc="145">
                <a:solidFill>
                  <a:srgbClr val="FFFFFF"/>
                </a:solidFill>
                <a:latin typeface="Arial"/>
                <a:cs typeface="Arial"/>
              </a:rPr>
              <a:t>add </a:t>
            </a:r>
            <a:r>
              <a:rPr dirty="0" sz="4000" spc="-5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dirty="0" sz="4000" spc="-2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4000" spc="-114">
                <a:solidFill>
                  <a:srgbClr val="FFFFFF"/>
                </a:solidFill>
                <a:latin typeface="Arial"/>
                <a:cs typeface="Arial"/>
              </a:rPr>
              <a:t>AR</a:t>
            </a:r>
            <a:endParaRPr sz="4000">
              <a:latin typeface="Arial"/>
              <a:cs typeface="Arial"/>
            </a:endParaRPr>
          </a:p>
          <a:p>
            <a:pPr algn="ctr" marL="76200" marR="58419">
              <a:lnSpc>
                <a:spcPct val="100000"/>
              </a:lnSpc>
              <a:spcBef>
                <a:spcPts val="100"/>
              </a:spcBef>
            </a:pPr>
            <a:r>
              <a:rPr dirty="0" sz="4000" spc="20">
                <a:solidFill>
                  <a:srgbClr val="FFFFFF"/>
                </a:solidFill>
                <a:latin typeface="Arial"/>
                <a:cs typeface="Arial"/>
              </a:rPr>
              <a:t>dimension</a:t>
            </a:r>
            <a:r>
              <a:rPr dirty="0" sz="40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400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40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4000" spc="20">
                <a:solidFill>
                  <a:srgbClr val="FFFFFF"/>
                </a:solidFill>
                <a:latin typeface="Arial"/>
                <a:cs typeface="Arial"/>
              </a:rPr>
              <a:t>storytelling </a:t>
            </a:r>
            <a:r>
              <a:rPr dirty="0" sz="4000" spc="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400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dirty="0" sz="4000" spc="-5">
                <a:solidFill>
                  <a:srgbClr val="FFFFFF"/>
                </a:solidFill>
                <a:latin typeface="Arial"/>
                <a:cs typeface="Arial"/>
              </a:rPr>
              <a:t>allow writers </a:t>
            </a:r>
            <a:r>
              <a:rPr dirty="0" sz="400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dirty="0" sz="4000" spc="-20">
                <a:solidFill>
                  <a:srgbClr val="FFFFFF"/>
                </a:solidFill>
                <a:latin typeface="Arial"/>
                <a:cs typeface="Arial"/>
              </a:rPr>
              <a:t>relay  </a:t>
            </a:r>
            <a:r>
              <a:rPr dirty="0" sz="4000" spc="-5">
                <a:solidFill>
                  <a:srgbClr val="FFFFFF"/>
                </a:solidFill>
                <a:latin typeface="Arial"/>
                <a:cs typeface="Arial"/>
              </a:rPr>
              <a:t>new </a:t>
            </a:r>
            <a:r>
              <a:rPr dirty="0" sz="4000" spc="40">
                <a:solidFill>
                  <a:srgbClr val="FFFFFF"/>
                </a:solidFill>
                <a:latin typeface="Arial"/>
                <a:cs typeface="Arial"/>
              </a:rPr>
              <a:t>types </a:t>
            </a:r>
            <a:r>
              <a:rPr dirty="0" sz="4000">
                <a:solidFill>
                  <a:srgbClr val="FFFFFF"/>
                </a:solidFill>
                <a:latin typeface="Arial"/>
                <a:cs typeface="Arial"/>
              </a:rPr>
              <a:t>of  </a:t>
            </a:r>
            <a:r>
              <a:rPr dirty="0" sz="4000" spc="35">
                <a:solidFill>
                  <a:srgbClr val="FFFFFF"/>
                </a:solidFill>
                <a:latin typeface="Arial"/>
                <a:cs typeface="Arial"/>
              </a:rPr>
              <a:t>experiences.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680200" y="2108200"/>
            <a:ext cx="5384800" cy="5537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00100" y="3936898"/>
            <a:ext cx="5409565" cy="1577975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482600" marR="5080" indent="-469900">
              <a:lnSpc>
                <a:spcPct val="101400"/>
              </a:lnSpc>
              <a:tabLst>
                <a:tab pos="1353820" algn="l"/>
              </a:tabLst>
            </a:pPr>
            <a:r>
              <a:rPr dirty="0" sz="6000" spc="-55" b="1">
                <a:solidFill>
                  <a:srgbClr val="00FDFF"/>
                </a:solidFill>
                <a:latin typeface="Arial"/>
                <a:cs typeface="Arial"/>
              </a:rPr>
              <a:t>We	</a:t>
            </a:r>
            <a:r>
              <a:rPr dirty="0" sz="6000" b="1">
                <a:solidFill>
                  <a:srgbClr val="00FDFF"/>
                </a:solidFill>
                <a:latin typeface="Arial"/>
                <a:cs typeface="Arial"/>
              </a:rPr>
              <a:t>met</a:t>
            </a:r>
            <a:r>
              <a:rPr dirty="0" sz="6000" spc="-60" b="1">
                <a:solidFill>
                  <a:srgbClr val="00FDFF"/>
                </a:solidFill>
                <a:latin typeface="Arial"/>
                <a:cs typeface="Arial"/>
              </a:rPr>
              <a:t> </a:t>
            </a:r>
            <a:r>
              <a:rPr dirty="0" sz="4000" spc="-15"/>
              <a:t>Lauren</a:t>
            </a:r>
            <a:r>
              <a:rPr dirty="0" sz="4000" spc="-35"/>
              <a:t> </a:t>
            </a:r>
            <a:r>
              <a:rPr dirty="0" sz="4000" spc="-150"/>
              <a:t>YS, </a:t>
            </a:r>
            <a:r>
              <a:rPr dirty="0" sz="4000" spc="-80"/>
              <a:t> </a:t>
            </a:r>
            <a:r>
              <a:rPr dirty="0" sz="4000" spc="-5"/>
              <a:t>a </a:t>
            </a:r>
            <a:r>
              <a:rPr dirty="0" sz="4000" spc="20"/>
              <a:t>traveling</a:t>
            </a:r>
            <a:r>
              <a:rPr dirty="0" sz="4000" spc="-55"/>
              <a:t> </a:t>
            </a:r>
            <a:r>
              <a:rPr dirty="0" sz="4000"/>
              <a:t>muralist.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553200" y="1943100"/>
            <a:ext cx="5638800" cy="558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8500" y="2422956"/>
            <a:ext cx="5606415" cy="4615815"/>
          </a:xfrm>
          <a:prstGeom prst="rect">
            <a:avLst/>
          </a:prstGeom>
        </p:spPr>
        <p:txBody>
          <a:bodyPr wrap="square" lIns="0" tIns="2540" rIns="0" bIns="0" rtlCol="0" vert="horz">
            <a:spAutoFit/>
          </a:bodyPr>
          <a:lstStyle/>
          <a:p>
            <a:pPr algn="ctr" marL="12065" marR="5080" indent="-12700">
              <a:lnSpc>
                <a:spcPct val="100000"/>
              </a:lnSpc>
              <a:spcBef>
                <a:spcPts val="20"/>
              </a:spcBef>
            </a:pPr>
            <a:r>
              <a:rPr dirty="0" sz="6000" spc="-55" b="1">
                <a:solidFill>
                  <a:srgbClr val="00FDFF"/>
                </a:solidFill>
                <a:latin typeface="Arial"/>
                <a:cs typeface="Arial"/>
              </a:rPr>
              <a:t>We </a:t>
            </a:r>
            <a:r>
              <a:rPr dirty="0" sz="6000" b="1">
                <a:solidFill>
                  <a:srgbClr val="00FDFF"/>
                </a:solidFill>
                <a:latin typeface="Arial"/>
                <a:cs typeface="Arial"/>
              </a:rPr>
              <a:t>were  amazed to  </a:t>
            </a:r>
            <a:r>
              <a:rPr dirty="0" sz="6000" spc="-5" b="1">
                <a:solidFill>
                  <a:srgbClr val="00FDFF"/>
                </a:solidFill>
                <a:latin typeface="Arial"/>
                <a:cs typeface="Arial"/>
              </a:rPr>
              <a:t>realize </a:t>
            </a:r>
            <a:r>
              <a:rPr dirty="0" sz="4000">
                <a:solidFill>
                  <a:srgbClr val="FFFFFF"/>
                </a:solidFill>
                <a:latin typeface="Arial"/>
                <a:cs typeface="Arial"/>
              </a:rPr>
              <a:t>that </a:t>
            </a:r>
            <a:r>
              <a:rPr dirty="0" sz="4000" spc="85">
                <a:solidFill>
                  <a:srgbClr val="FFFFFF"/>
                </a:solidFill>
                <a:latin typeface="Arial"/>
                <a:cs typeface="Arial"/>
              </a:rPr>
              <a:t>being</a:t>
            </a:r>
            <a:r>
              <a:rPr dirty="0" sz="40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4000" spc="-5">
                <a:solidFill>
                  <a:srgbClr val="FFFFFF"/>
                </a:solidFill>
                <a:latin typeface="Arial"/>
                <a:cs typeface="Arial"/>
              </a:rPr>
              <a:t>in</a:t>
            </a:r>
            <a:endParaRPr sz="4000">
              <a:latin typeface="Arial"/>
              <a:cs typeface="Arial"/>
            </a:endParaRPr>
          </a:p>
          <a:p>
            <a:pPr algn="ctr" marL="12065" marR="5080">
              <a:lnSpc>
                <a:spcPct val="100000"/>
              </a:lnSpc>
              <a:spcBef>
                <a:spcPts val="100"/>
              </a:spcBef>
            </a:pPr>
            <a:r>
              <a:rPr dirty="0" sz="4000" spc="-5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dirty="0" sz="4000" spc="50">
                <a:solidFill>
                  <a:srgbClr val="FFFFFF"/>
                </a:solidFill>
                <a:latin typeface="Arial"/>
                <a:cs typeface="Arial"/>
              </a:rPr>
              <a:t>“shared </a:t>
            </a:r>
            <a:r>
              <a:rPr dirty="0" sz="4000" spc="110">
                <a:solidFill>
                  <a:srgbClr val="FFFFFF"/>
                </a:solidFill>
                <a:latin typeface="Arial"/>
                <a:cs typeface="Arial"/>
              </a:rPr>
              <a:t>space”</a:t>
            </a:r>
            <a:r>
              <a:rPr dirty="0" sz="4000" spc="-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4000" spc="-5">
                <a:solidFill>
                  <a:srgbClr val="FFFFFF"/>
                </a:solidFill>
                <a:latin typeface="Arial"/>
                <a:cs typeface="Arial"/>
              </a:rPr>
              <a:t>makes  her feel </a:t>
            </a:r>
            <a:r>
              <a:rPr dirty="0" sz="4000" spc="90">
                <a:solidFill>
                  <a:srgbClr val="FFFFFF"/>
                </a:solidFill>
                <a:latin typeface="Arial"/>
                <a:cs typeface="Arial"/>
              </a:rPr>
              <a:t>capable </a:t>
            </a:r>
            <a:r>
              <a:rPr dirty="0" sz="4000">
                <a:solidFill>
                  <a:srgbClr val="FFFFFF"/>
                </a:solidFill>
                <a:latin typeface="Arial"/>
                <a:cs typeface="Arial"/>
              </a:rPr>
              <a:t>of  </a:t>
            </a:r>
            <a:r>
              <a:rPr dirty="0" sz="4000" spc="35">
                <a:solidFill>
                  <a:srgbClr val="FFFFFF"/>
                </a:solidFill>
                <a:latin typeface="Arial"/>
                <a:cs typeface="Arial"/>
              </a:rPr>
              <a:t>making</a:t>
            </a:r>
            <a:r>
              <a:rPr dirty="0" sz="4000" spc="-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4000" spc="15">
                <a:solidFill>
                  <a:srgbClr val="FFFFFF"/>
                </a:solidFill>
                <a:latin typeface="Arial"/>
                <a:cs typeface="Arial"/>
              </a:rPr>
              <a:t>art.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553200" y="1943100"/>
            <a:ext cx="5638800" cy="558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3100" y="2422956"/>
            <a:ext cx="5656580" cy="4615815"/>
          </a:xfrm>
          <a:prstGeom prst="rect">
            <a:avLst/>
          </a:prstGeom>
        </p:spPr>
        <p:txBody>
          <a:bodyPr wrap="square" lIns="0" tIns="2540" rIns="0" bIns="0" rtlCol="0" vert="horz">
            <a:spAutoFit/>
          </a:bodyPr>
          <a:lstStyle/>
          <a:p>
            <a:pPr algn="ctr" marL="12700" marR="5080" indent="-1270">
              <a:lnSpc>
                <a:spcPct val="100000"/>
              </a:lnSpc>
              <a:spcBef>
                <a:spcPts val="20"/>
              </a:spcBef>
              <a:tabLst>
                <a:tab pos="942975" algn="l"/>
              </a:tabLst>
            </a:pPr>
            <a:r>
              <a:rPr dirty="0" sz="6000" spc="-5" b="1">
                <a:solidFill>
                  <a:srgbClr val="00FDFF"/>
                </a:solidFill>
                <a:latin typeface="Arial"/>
                <a:cs typeface="Arial"/>
              </a:rPr>
              <a:t>It would be  g</a:t>
            </a:r>
            <a:r>
              <a:rPr dirty="0" sz="6000" b="1">
                <a:solidFill>
                  <a:srgbClr val="00FDFF"/>
                </a:solidFill>
                <a:latin typeface="Arial"/>
                <a:cs typeface="Arial"/>
              </a:rPr>
              <a:t>ame-c</a:t>
            </a:r>
            <a:r>
              <a:rPr dirty="0" sz="6000" spc="-5" b="1">
                <a:solidFill>
                  <a:srgbClr val="00FDFF"/>
                </a:solidFill>
                <a:latin typeface="Arial"/>
                <a:cs typeface="Arial"/>
              </a:rPr>
              <a:t>h</a:t>
            </a:r>
            <a:r>
              <a:rPr dirty="0" sz="6000" b="1">
                <a:solidFill>
                  <a:srgbClr val="00FDFF"/>
                </a:solidFill>
                <a:latin typeface="Arial"/>
                <a:cs typeface="Arial"/>
              </a:rPr>
              <a:t>a</a:t>
            </a:r>
            <a:r>
              <a:rPr dirty="0" sz="6000" spc="-5" b="1">
                <a:solidFill>
                  <a:srgbClr val="00FDFF"/>
                </a:solidFill>
                <a:latin typeface="Arial"/>
                <a:cs typeface="Arial"/>
              </a:rPr>
              <a:t>ngin</a:t>
            </a:r>
            <a:r>
              <a:rPr dirty="0" sz="6000" b="1">
                <a:solidFill>
                  <a:srgbClr val="00FDFF"/>
                </a:solidFill>
                <a:latin typeface="Arial"/>
                <a:cs typeface="Arial"/>
              </a:rPr>
              <a:t>g  to	</a:t>
            </a:r>
            <a:r>
              <a:rPr dirty="0" sz="4000" spc="85">
                <a:solidFill>
                  <a:srgbClr val="FFFFFF"/>
                </a:solidFill>
                <a:latin typeface="Arial"/>
                <a:cs typeface="Arial"/>
              </a:rPr>
              <a:t>bring </a:t>
            </a:r>
            <a:r>
              <a:rPr dirty="0" sz="4000" spc="-15">
                <a:solidFill>
                  <a:srgbClr val="FFFFFF"/>
                </a:solidFill>
                <a:latin typeface="Arial"/>
                <a:cs typeface="Arial"/>
              </a:rPr>
              <a:t>Lauren</a:t>
            </a:r>
            <a:r>
              <a:rPr dirty="0" sz="4000" spc="-1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400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endParaRPr sz="4000">
              <a:latin typeface="Arial"/>
              <a:cs typeface="Arial"/>
            </a:endParaRPr>
          </a:p>
          <a:p>
            <a:pPr algn="ctr" marL="431800" marR="426084" indent="13970">
              <a:lnSpc>
                <a:spcPct val="100000"/>
              </a:lnSpc>
              <a:spcBef>
                <a:spcPts val="100"/>
              </a:spcBef>
            </a:pPr>
            <a:r>
              <a:rPr dirty="0" sz="4000" spc="30">
                <a:solidFill>
                  <a:srgbClr val="FFFFFF"/>
                </a:solidFill>
                <a:latin typeface="Arial"/>
                <a:cs typeface="Arial"/>
              </a:rPr>
              <a:t>feeling </a:t>
            </a:r>
            <a:r>
              <a:rPr dirty="0" sz="400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dirty="0" sz="4000" spc="-5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dirty="0" sz="4000" spc="50">
                <a:solidFill>
                  <a:srgbClr val="FFFFFF"/>
                </a:solidFill>
                <a:latin typeface="Arial"/>
                <a:cs typeface="Arial"/>
              </a:rPr>
              <a:t>“shared  </a:t>
            </a:r>
            <a:r>
              <a:rPr dirty="0" sz="4000" spc="110">
                <a:solidFill>
                  <a:srgbClr val="FFFFFF"/>
                </a:solidFill>
                <a:latin typeface="Arial"/>
                <a:cs typeface="Arial"/>
              </a:rPr>
              <a:t>space”</a:t>
            </a:r>
            <a:r>
              <a:rPr dirty="0" sz="40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4000" spc="-10">
                <a:solidFill>
                  <a:srgbClr val="FFFFFF"/>
                </a:solidFill>
                <a:latin typeface="Arial"/>
                <a:cs typeface="Arial"/>
              </a:rPr>
              <a:t>wherever</a:t>
            </a:r>
            <a:r>
              <a:rPr dirty="0" sz="40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4000" spc="-5">
                <a:solidFill>
                  <a:srgbClr val="FFFFFF"/>
                </a:solidFill>
                <a:latin typeface="Arial"/>
                <a:cs typeface="Arial"/>
              </a:rPr>
              <a:t>she </a:t>
            </a:r>
            <a:r>
              <a:rPr dirty="0" sz="40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4000" spc="20">
                <a:solidFill>
                  <a:srgbClr val="FFFFFF"/>
                </a:solidFill>
                <a:latin typeface="Arial"/>
                <a:cs typeface="Arial"/>
              </a:rPr>
              <a:t>creates</a:t>
            </a:r>
            <a:r>
              <a:rPr dirty="0" sz="4000" spc="-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4000" spc="15">
                <a:solidFill>
                  <a:srgbClr val="FFFFFF"/>
                </a:solidFill>
                <a:latin typeface="Arial"/>
                <a:cs typeface="Arial"/>
              </a:rPr>
              <a:t>art.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553200" y="1943100"/>
            <a:ext cx="5638800" cy="558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30300" y="3637584"/>
            <a:ext cx="4741545" cy="2181860"/>
          </a:xfrm>
          <a:prstGeom prst="rect"/>
        </p:spPr>
        <p:txBody>
          <a:bodyPr wrap="square" lIns="0" tIns="698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55"/>
              </a:spcBef>
            </a:pPr>
            <a:r>
              <a:rPr dirty="0" sz="6000" spc="-55" b="1">
                <a:solidFill>
                  <a:srgbClr val="00FDFF"/>
                </a:solidFill>
                <a:latin typeface="Arial"/>
                <a:cs typeface="Arial"/>
              </a:rPr>
              <a:t>We </a:t>
            </a:r>
            <a:r>
              <a:rPr dirty="0" sz="6000" b="1">
                <a:solidFill>
                  <a:srgbClr val="00FDFF"/>
                </a:solidFill>
                <a:latin typeface="Arial"/>
                <a:cs typeface="Arial"/>
              </a:rPr>
              <a:t>met</a:t>
            </a:r>
            <a:r>
              <a:rPr dirty="0" sz="6000" spc="-25" b="1">
                <a:solidFill>
                  <a:srgbClr val="00FDFF"/>
                </a:solidFill>
                <a:latin typeface="Arial"/>
                <a:cs typeface="Arial"/>
              </a:rPr>
              <a:t> </a:t>
            </a:r>
            <a:r>
              <a:rPr dirty="0" sz="4000" spc="-5"/>
              <a:t>Jonatan</a:t>
            </a:r>
            <a:endParaRPr sz="4000">
              <a:latin typeface="Arial"/>
              <a:cs typeface="Arial"/>
            </a:endParaRPr>
          </a:p>
          <a:p>
            <a:pPr algn="ctr" marL="533400" marR="529590">
              <a:lnSpc>
                <a:spcPct val="100000"/>
              </a:lnSpc>
              <a:spcBef>
                <a:spcPts val="100"/>
              </a:spcBef>
            </a:pPr>
            <a:r>
              <a:rPr dirty="0" sz="4000" spc="40"/>
              <a:t>Lind,</a:t>
            </a:r>
            <a:r>
              <a:rPr dirty="0" sz="4000" spc="-20"/>
              <a:t> </a:t>
            </a:r>
            <a:r>
              <a:rPr dirty="0" sz="4000" spc="-5"/>
              <a:t>a</a:t>
            </a:r>
            <a:r>
              <a:rPr dirty="0" sz="4000" spc="-20"/>
              <a:t> </a:t>
            </a:r>
            <a:r>
              <a:rPr dirty="0" sz="4000" spc="-5"/>
              <a:t>narrative </a:t>
            </a:r>
            <a:r>
              <a:rPr dirty="0" sz="4000" spc="-5"/>
              <a:t> </a:t>
            </a:r>
            <a:r>
              <a:rPr dirty="0" sz="4000" spc="-40"/>
              <a:t>filmmaker.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6604000" y="1943100"/>
            <a:ext cx="5537200" cy="558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33500" y="5994400"/>
            <a:ext cx="1042035" cy="5130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200" spc="-5">
                <a:solidFill>
                  <a:srgbClr val="FFFFFF"/>
                </a:solidFill>
                <a:latin typeface="Arial"/>
                <a:cs typeface="Arial"/>
              </a:rPr>
              <a:t>Kaley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71500" y="3213100"/>
            <a:ext cx="2578100" cy="2552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4546600" y="5994400"/>
            <a:ext cx="815975" cy="5130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200" spc="-5">
                <a:solidFill>
                  <a:srgbClr val="FFFFFF"/>
                </a:solidFill>
                <a:latin typeface="Arial"/>
                <a:cs typeface="Arial"/>
              </a:rPr>
              <a:t>Alex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670300" y="3213100"/>
            <a:ext cx="2565400" cy="2552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756400" y="3187700"/>
            <a:ext cx="2578100" cy="2590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9855200" y="3175000"/>
            <a:ext cx="2578100" cy="2616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7543800" y="5994400"/>
            <a:ext cx="996950" cy="5130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200" spc="-5">
                <a:solidFill>
                  <a:srgbClr val="FFFFFF"/>
                </a:solidFill>
                <a:latin typeface="Arial"/>
                <a:cs typeface="Arial"/>
              </a:rPr>
              <a:t>Hana</a:t>
            </a:r>
            <a:endParaRPr sz="3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706100" y="5994400"/>
            <a:ext cx="883919" cy="5130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200" spc="-5">
                <a:solidFill>
                  <a:srgbClr val="FFFFFF"/>
                </a:solidFill>
                <a:latin typeface="Arial"/>
                <a:cs typeface="Arial"/>
              </a:rPr>
              <a:t>Josh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1200" y="2422956"/>
            <a:ext cx="5588000" cy="4615815"/>
          </a:xfrm>
          <a:prstGeom prst="rect">
            <a:avLst/>
          </a:prstGeom>
        </p:spPr>
        <p:txBody>
          <a:bodyPr wrap="square" lIns="0" tIns="2540" rIns="0" bIns="0" rtlCol="0" vert="horz">
            <a:spAutoFit/>
          </a:bodyPr>
          <a:lstStyle/>
          <a:p>
            <a:pPr algn="ctr" marL="12700" marR="5080" indent="-19685">
              <a:lnSpc>
                <a:spcPct val="100000"/>
              </a:lnSpc>
              <a:spcBef>
                <a:spcPts val="20"/>
              </a:spcBef>
            </a:pPr>
            <a:r>
              <a:rPr dirty="0" sz="6000" spc="-55" b="1">
                <a:solidFill>
                  <a:srgbClr val="00FDFF"/>
                </a:solidFill>
                <a:latin typeface="Arial"/>
                <a:cs typeface="Arial"/>
              </a:rPr>
              <a:t>We </a:t>
            </a:r>
            <a:r>
              <a:rPr dirty="0" sz="6000" b="1">
                <a:solidFill>
                  <a:srgbClr val="00FDFF"/>
                </a:solidFill>
                <a:latin typeface="Arial"/>
                <a:cs typeface="Arial"/>
              </a:rPr>
              <a:t>were  amazed to  </a:t>
            </a:r>
            <a:r>
              <a:rPr dirty="0" sz="6000" spc="-5" b="1">
                <a:solidFill>
                  <a:srgbClr val="00FDFF"/>
                </a:solidFill>
                <a:latin typeface="Arial"/>
                <a:cs typeface="Arial"/>
              </a:rPr>
              <a:t>realize </a:t>
            </a:r>
            <a:r>
              <a:rPr dirty="0" sz="4000" spc="-5">
                <a:solidFill>
                  <a:srgbClr val="FFFFFF"/>
                </a:solidFill>
                <a:latin typeface="Arial"/>
                <a:cs typeface="Arial"/>
              </a:rPr>
              <a:t>how</a:t>
            </a:r>
            <a:r>
              <a:rPr dirty="0" sz="40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4000" spc="-5">
                <a:solidFill>
                  <a:srgbClr val="FFFFFF"/>
                </a:solidFill>
                <a:latin typeface="Arial"/>
                <a:cs typeface="Arial"/>
              </a:rPr>
              <a:t>many</a:t>
            </a:r>
            <a:endParaRPr sz="4000">
              <a:latin typeface="Arial"/>
              <a:cs typeface="Arial"/>
            </a:endParaRPr>
          </a:p>
          <a:p>
            <a:pPr algn="ctr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4000" spc="30">
                <a:solidFill>
                  <a:srgbClr val="FFFFFF"/>
                </a:solidFill>
                <a:latin typeface="Arial"/>
                <a:cs typeface="Arial"/>
              </a:rPr>
              <a:t>details </a:t>
            </a:r>
            <a:r>
              <a:rPr dirty="0" sz="4000" spc="-5">
                <a:solidFill>
                  <a:srgbClr val="FFFFFF"/>
                </a:solidFill>
                <a:latin typeface="Arial"/>
                <a:cs typeface="Arial"/>
              </a:rPr>
              <a:t>Jonatan</a:t>
            </a:r>
            <a:r>
              <a:rPr dirty="0" sz="40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4000" spc="40">
                <a:solidFill>
                  <a:srgbClr val="FFFFFF"/>
                </a:solidFill>
                <a:latin typeface="Arial"/>
                <a:cs typeface="Arial"/>
              </a:rPr>
              <a:t>plans</a:t>
            </a:r>
            <a:r>
              <a:rPr dirty="0" sz="40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4000">
                <a:solidFill>
                  <a:srgbClr val="FFFFFF"/>
                </a:solidFill>
                <a:latin typeface="Arial"/>
                <a:cs typeface="Arial"/>
              </a:rPr>
              <a:t>for  </a:t>
            </a:r>
            <a:r>
              <a:rPr dirty="0" sz="4000" spc="-5">
                <a:solidFill>
                  <a:srgbClr val="FFFFFF"/>
                </a:solidFill>
                <a:latin typeface="Arial"/>
                <a:cs typeface="Arial"/>
              </a:rPr>
              <a:t>his </a:t>
            </a:r>
            <a:r>
              <a:rPr dirty="0" sz="4000" spc="40">
                <a:solidFill>
                  <a:srgbClr val="FFFFFF"/>
                </a:solidFill>
                <a:latin typeface="Arial"/>
                <a:cs typeface="Arial"/>
              </a:rPr>
              <a:t>characters </a:t>
            </a:r>
            <a:r>
              <a:rPr dirty="0" sz="4000" spc="20">
                <a:solidFill>
                  <a:srgbClr val="FFFFFF"/>
                </a:solidFill>
                <a:latin typeface="Arial"/>
                <a:cs typeface="Arial"/>
              </a:rPr>
              <a:t>before </a:t>
            </a:r>
            <a:r>
              <a:rPr dirty="0" sz="4000" spc="-5">
                <a:solidFill>
                  <a:srgbClr val="FFFFFF"/>
                </a:solidFill>
                <a:latin typeface="Arial"/>
                <a:cs typeface="Arial"/>
              </a:rPr>
              <a:t>he  </a:t>
            </a:r>
            <a:r>
              <a:rPr dirty="0" sz="4000" spc="10">
                <a:solidFill>
                  <a:srgbClr val="FFFFFF"/>
                </a:solidFill>
                <a:latin typeface="Arial"/>
                <a:cs typeface="Arial"/>
              </a:rPr>
              <a:t>starts</a:t>
            </a:r>
            <a:r>
              <a:rPr dirty="0" sz="40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4000" spc="25">
                <a:solidFill>
                  <a:srgbClr val="FFFFFF"/>
                </a:solidFill>
                <a:latin typeface="Arial"/>
                <a:cs typeface="Arial"/>
              </a:rPr>
              <a:t>filming.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604000" y="1943100"/>
            <a:ext cx="5537200" cy="558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3100" y="2726842"/>
            <a:ext cx="5656580" cy="4006850"/>
          </a:xfrm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algn="ctr" marL="12700" marR="5080" indent="-1270">
              <a:lnSpc>
                <a:spcPct val="100000"/>
              </a:lnSpc>
              <a:spcBef>
                <a:spcPts val="25"/>
              </a:spcBef>
              <a:tabLst>
                <a:tab pos="942975" algn="l"/>
              </a:tabLst>
            </a:pPr>
            <a:r>
              <a:rPr dirty="0" sz="6000" spc="-5" b="1">
                <a:solidFill>
                  <a:srgbClr val="00FDFF"/>
                </a:solidFill>
                <a:latin typeface="Arial"/>
                <a:cs typeface="Arial"/>
              </a:rPr>
              <a:t>It would be  g</a:t>
            </a:r>
            <a:r>
              <a:rPr dirty="0" sz="6000" b="1">
                <a:solidFill>
                  <a:srgbClr val="00FDFF"/>
                </a:solidFill>
                <a:latin typeface="Arial"/>
                <a:cs typeface="Arial"/>
              </a:rPr>
              <a:t>ame-c</a:t>
            </a:r>
            <a:r>
              <a:rPr dirty="0" sz="6000" spc="-5" b="1">
                <a:solidFill>
                  <a:srgbClr val="00FDFF"/>
                </a:solidFill>
                <a:latin typeface="Arial"/>
                <a:cs typeface="Arial"/>
              </a:rPr>
              <a:t>h</a:t>
            </a:r>
            <a:r>
              <a:rPr dirty="0" sz="6000" b="1">
                <a:solidFill>
                  <a:srgbClr val="00FDFF"/>
                </a:solidFill>
                <a:latin typeface="Arial"/>
                <a:cs typeface="Arial"/>
              </a:rPr>
              <a:t>a</a:t>
            </a:r>
            <a:r>
              <a:rPr dirty="0" sz="6000" spc="-5" b="1">
                <a:solidFill>
                  <a:srgbClr val="00FDFF"/>
                </a:solidFill>
                <a:latin typeface="Arial"/>
                <a:cs typeface="Arial"/>
              </a:rPr>
              <a:t>ngin</a:t>
            </a:r>
            <a:r>
              <a:rPr dirty="0" sz="6000" b="1">
                <a:solidFill>
                  <a:srgbClr val="00FDFF"/>
                </a:solidFill>
                <a:latin typeface="Arial"/>
                <a:cs typeface="Arial"/>
              </a:rPr>
              <a:t>g  to	</a:t>
            </a:r>
            <a:r>
              <a:rPr dirty="0" sz="4000" spc="50"/>
              <a:t>help</a:t>
            </a:r>
            <a:r>
              <a:rPr dirty="0" sz="4000" spc="-35"/>
              <a:t> </a:t>
            </a:r>
            <a:r>
              <a:rPr dirty="0" sz="4000" spc="-5"/>
              <a:t>filmmakers</a:t>
            </a:r>
            <a:endParaRPr sz="4000">
              <a:latin typeface="Arial"/>
              <a:cs typeface="Arial"/>
            </a:endParaRPr>
          </a:p>
          <a:p>
            <a:pPr algn="ctr" marL="355600" marR="342265">
              <a:lnSpc>
                <a:spcPct val="100000"/>
              </a:lnSpc>
              <a:spcBef>
                <a:spcPts val="100"/>
              </a:spcBef>
            </a:pPr>
            <a:r>
              <a:rPr dirty="0" sz="4000" spc="50"/>
              <a:t>capture </a:t>
            </a:r>
            <a:r>
              <a:rPr dirty="0" sz="4000" spc="-20"/>
              <a:t>more </a:t>
            </a:r>
            <a:r>
              <a:rPr dirty="0" sz="4000" spc="35"/>
              <a:t>detail</a:t>
            </a:r>
            <a:r>
              <a:rPr dirty="0" sz="4000" spc="-95"/>
              <a:t> </a:t>
            </a:r>
            <a:r>
              <a:rPr dirty="0" sz="4000" spc="-5"/>
              <a:t>in  their final</a:t>
            </a:r>
            <a:r>
              <a:rPr dirty="0" sz="4000" spc="-50"/>
              <a:t> </a:t>
            </a:r>
            <a:r>
              <a:rPr dirty="0" sz="4000"/>
              <a:t>shots.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6604000" y="1943100"/>
            <a:ext cx="5537200" cy="558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1400" y="3035300"/>
            <a:ext cx="5147945" cy="339344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6000" spc="-5" b="1">
                <a:solidFill>
                  <a:srgbClr val="00FDFF"/>
                </a:solidFill>
                <a:latin typeface="Arial"/>
                <a:cs typeface="Arial"/>
              </a:rPr>
              <a:t>How might</a:t>
            </a:r>
            <a:r>
              <a:rPr dirty="0" sz="6000" spc="-80" b="1">
                <a:solidFill>
                  <a:srgbClr val="00FDFF"/>
                </a:solidFill>
                <a:latin typeface="Arial"/>
                <a:cs typeface="Arial"/>
              </a:rPr>
              <a:t> </a:t>
            </a:r>
            <a:r>
              <a:rPr dirty="0" sz="6000" spc="-5" b="1">
                <a:solidFill>
                  <a:srgbClr val="00FDFF"/>
                </a:solidFill>
                <a:latin typeface="Arial"/>
                <a:cs typeface="Arial"/>
              </a:rPr>
              <a:t>we</a:t>
            </a:r>
            <a:endParaRPr sz="6000">
              <a:latin typeface="Arial"/>
              <a:cs typeface="Arial"/>
            </a:endParaRPr>
          </a:p>
          <a:p>
            <a:pPr algn="ctr" marL="165100" marR="136525" indent="-15875">
              <a:lnSpc>
                <a:spcPct val="100000"/>
              </a:lnSpc>
              <a:spcBef>
                <a:spcPts val="100"/>
              </a:spcBef>
            </a:pPr>
            <a:r>
              <a:rPr dirty="0" sz="4000" spc="-5"/>
              <a:t>use </a:t>
            </a:r>
            <a:r>
              <a:rPr dirty="0" sz="4000" spc="-114"/>
              <a:t>MR </a:t>
            </a:r>
            <a:r>
              <a:rPr dirty="0" sz="4000"/>
              <a:t>to </a:t>
            </a:r>
            <a:r>
              <a:rPr dirty="0" sz="4000" spc="-5"/>
              <a:t>tell a  </a:t>
            </a:r>
            <a:r>
              <a:rPr dirty="0" sz="4000" spc="20"/>
              <a:t>nonfiction </a:t>
            </a:r>
            <a:r>
              <a:rPr dirty="0" sz="4000" spc="10"/>
              <a:t>story </a:t>
            </a:r>
            <a:r>
              <a:rPr dirty="0" sz="4000" spc="-5"/>
              <a:t>in</a:t>
            </a:r>
            <a:r>
              <a:rPr dirty="0" sz="4000" spc="-85"/>
              <a:t> </a:t>
            </a:r>
            <a:r>
              <a:rPr dirty="0" sz="4000"/>
              <a:t>the  </a:t>
            </a:r>
            <a:r>
              <a:rPr dirty="0" sz="4000" spc="25"/>
              <a:t>location </a:t>
            </a:r>
            <a:r>
              <a:rPr dirty="0" sz="4000"/>
              <a:t>it </a:t>
            </a:r>
            <a:r>
              <a:rPr dirty="0" sz="4000" spc="25"/>
              <a:t>actually  </a:t>
            </a:r>
            <a:r>
              <a:rPr dirty="0" sz="4000" spc="40"/>
              <a:t>occurred?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6680200" y="2108200"/>
            <a:ext cx="5384800" cy="5537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1700" y="3035300"/>
            <a:ext cx="5191760" cy="339344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algn="ctr" marL="6985">
              <a:lnSpc>
                <a:spcPct val="100000"/>
              </a:lnSpc>
            </a:pPr>
            <a:r>
              <a:rPr dirty="0" sz="6000" spc="-5" b="1">
                <a:solidFill>
                  <a:srgbClr val="00FDFF"/>
                </a:solidFill>
                <a:latin typeface="Arial"/>
                <a:cs typeface="Arial"/>
              </a:rPr>
              <a:t>How might</a:t>
            </a:r>
            <a:r>
              <a:rPr dirty="0" sz="6000" spc="-80" b="1">
                <a:solidFill>
                  <a:srgbClr val="00FDFF"/>
                </a:solidFill>
                <a:latin typeface="Arial"/>
                <a:cs typeface="Arial"/>
              </a:rPr>
              <a:t> </a:t>
            </a:r>
            <a:r>
              <a:rPr dirty="0" sz="6000" spc="-5" b="1">
                <a:solidFill>
                  <a:srgbClr val="00FDFF"/>
                </a:solidFill>
                <a:latin typeface="Arial"/>
                <a:cs typeface="Arial"/>
              </a:rPr>
              <a:t>we</a:t>
            </a:r>
            <a:endParaRPr sz="6000">
              <a:latin typeface="Arial"/>
              <a:cs typeface="Arial"/>
            </a:endParaRPr>
          </a:p>
          <a:p>
            <a:pPr algn="ctr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4000" spc="-5"/>
              <a:t>allow </a:t>
            </a:r>
            <a:r>
              <a:rPr dirty="0" sz="4000" spc="10"/>
              <a:t>artists </a:t>
            </a:r>
            <a:r>
              <a:rPr dirty="0" sz="4000"/>
              <a:t>to</a:t>
            </a:r>
            <a:r>
              <a:rPr dirty="0" sz="4000" spc="-80"/>
              <a:t> </a:t>
            </a:r>
            <a:r>
              <a:rPr dirty="0" sz="4000" spc="20"/>
              <a:t>express  </a:t>
            </a:r>
            <a:r>
              <a:rPr dirty="0" sz="4000" spc="-5"/>
              <a:t>the </a:t>
            </a:r>
            <a:r>
              <a:rPr dirty="0" sz="4000" spc="15"/>
              <a:t>inspiration </a:t>
            </a:r>
            <a:r>
              <a:rPr dirty="0" sz="4000" spc="70"/>
              <a:t>and  </a:t>
            </a:r>
            <a:r>
              <a:rPr dirty="0" sz="4000" spc="50"/>
              <a:t>process </a:t>
            </a:r>
            <a:r>
              <a:rPr dirty="0" sz="4000" spc="70"/>
              <a:t>behind </a:t>
            </a:r>
            <a:r>
              <a:rPr dirty="0" sz="4000" spc="-5"/>
              <a:t>their  </a:t>
            </a:r>
            <a:r>
              <a:rPr dirty="0" sz="4000" spc="15"/>
              <a:t>creative</a:t>
            </a:r>
            <a:r>
              <a:rPr dirty="0" sz="4000" spc="-60"/>
              <a:t> </a:t>
            </a:r>
            <a:r>
              <a:rPr dirty="0" sz="4000" spc="-40"/>
              <a:t>works?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6553200" y="1943100"/>
            <a:ext cx="5638800" cy="558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89000" y="3340100"/>
            <a:ext cx="5229860" cy="278384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6000" spc="-5" b="1">
                <a:solidFill>
                  <a:srgbClr val="00FDFF"/>
                </a:solidFill>
                <a:latin typeface="Arial"/>
                <a:cs typeface="Arial"/>
              </a:rPr>
              <a:t>How might</a:t>
            </a:r>
            <a:r>
              <a:rPr dirty="0" sz="6000" spc="-80" b="1">
                <a:solidFill>
                  <a:srgbClr val="00FDFF"/>
                </a:solidFill>
                <a:latin typeface="Arial"/>
                <a:cs typeface="Arial"/>
              </a:rPr>
              <a:t> </a:t>
            </a:r>
            <a:r>
              <a:rPr dirty="0" sz="6000" spc="-5" b="1">
                <a:solidFill>
                  <a:srgbClr val="00FDFF"/>
                </a:solidFill>
                <a:latin typeface="Arial"/>
                <a:cs typeface="Arial"/>
              </a:rPr>
              <a:t>we</a:t>
            </a:r>
            <a:endParaRPr sz="6000">
              <a:latin typeface="Arial"/>
              <a:cs typeface="Arial"/>
            </a:endParaRPr>
          </a:p>
          <a:p>
            <a:pPr algn="ctr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4000" spc="-5"/>
              <a:t>use </a:t>
            </a:r>
            <a:r>
              <a:rPr dirty="0" sz="4000" spc="-114"/>
              <a:t>AR </a:t>
            </a:r>
            <a:r>
              <a:rPr dirty="0" sz="4000"/>
              <a:t>to </a:t>
            </a:r>
            <a:r>
              <a:rPr dirty="0" sz="4000" spc="-5"/>
              <a:t>tell a</a:t>
            </a:r>
            <a:r>
              <a:rPr dirty="0" sz="4000" spc="100"/>
              <a:t> </a:t>
            </a:r>
            <a:r>
              <a:rPr dirty="0" sz="4000" spc="10"/>
              <a:t>story</a:t>
            </a:r>
            <a:r>
              <a:rPr dirty="0" sz="4000" spc="-5"/>
              <a:t> in </a:t>
            </a:r>
            <a:r>
              <a:rPr dirty="0" sz="4000" spc="-5"/>
              <a:t> </a:t>
            </a:r>
            <a:r>
              <a:rPr dirty="0" sz="4000" spc="40"/>
              <a:t>which </a:t>
            </a:r>
            <a:r>
              <a:rPr dirty="0" sz="4000"/>
              <a:t>the </a:t>
            </a:r>
            <a:r>
              <a:rPr dirty="0" sz="4000" spc="-5"/>
              <a:t>viewer is a  </a:t>
            </a:r>
            <a:r>
              <a:rPr dirty="0" sz="4000" spc="30"/>
              <a:t>central</a:t>
            </a:r>
            <a:r>
              <a:rPr dirty="0" sz="4000" spc="-70"/>
              <a:t> </a:t>
            </a:r>
            <a:r>
              <a:rPr dirty="0" sz="4000" spc="20"/>
              <a:t>character?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6604000" y="1943100"/>
            <a:ext cx="5537200" cy="558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14500" y="3873500"/>
            <a:ext cx="9926320" cy="24663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2700" marR="5080" indent="-13970">
              <a:lnSpc>
                <a:spcPct val="100000"/>
              </a:lnSpc>
            </a:pPr>
            <a:r>
              <a:rPr dirty="0" sz="4000" spc="60">
                <a:solidFill>
                  <a:srgbClr val="FFFFFF"/>
                </a:solidFill>
                <a:latin typeface="Arial"/>
                <a:cs typeface="Arial"/>
              </a:rPr>
              <a:t>Leading </a:t>
            </a:r>
            <a:r>
              <a:rPr dirty="0" sz="4000" spc="-5">
                <a:solidFill>
                  <a:srgbClr val="FFFFFF"/>
                </a:solidFill>
                <a:latin typeface="Arial"/>
                <a:cs typeface="Arial"/>
              </a:rPr>
              <a:t>viewers on an </a:t>
            </a:r>
            <a:r>
              <a:rPr dirty="0" sz="4000" spc="35">
                <a:solidFill>
                  <a:srgbClr val="FFFFFF"/>
                </a:solidFill>
                <a:latin typeface="Arial"/>
                <a:cs typeface="Arial"/>
              </a:rPr>
              <a:t>active </a:t>
            </a:r>
            <a:r>
              <a:rPr dirty="0" sz="4000" spc="45">
                <a:solidFill>
                  <a:srgbClr val="FFFFFF"/>
                </a:solidFill>
                <a:latin typeface="Arial"/>
                <a:cs typeface="Arial"/>
              </a:rPr>
              <a:t>scavenger  </a:t>
            </a:r>
            <a:r>
              <a:rPr dirty="0" sz="4000" spc="-5">
                <a:solidFill>
                  <a:srgbClr val="FFFFFF"/>
                </a:solidFill>
                <a:latin typeface="Arial"/>
                <a:cs typeface="Arial"/>
              </a:rPr>
              <a:t>hunt </a:t>
            </a:r>
            <a:r>
              <a:rPr dirty="0" sz="4000" spc="20">
                <a:solidFill>
                  <a:srgbClr val="FFFFFF"/>
                </a:solidFill>
                <a:latin typeface="Arial"/>
                <a:cs typeface="Arial"/>
              </a:rPr>
              <a:t>around </a:t>
            </a:r>
            <a:r>
              <a:rPr dirty="0" sz="4000" spc="-5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dirty="0" sz="4000" spc="55">
                <a:solidFill>
                  <a:srgbClr val="FFFFFF"/>
                </a:solidFill>
                <a:latin typeface="Arial"/>
                <a:cs typeface="Arial"/>
              </a:rPr>
              <a:t>city </a:t>
            </a:r>
            <a:r>
              <a:rPr dirty="0" sz="4000" spc="-5">
                <a:solidFill>
                  <a:srgbClr val="FFFFFF"/>
                </a:solidFill>
                <a:latin typeface="Arial"/>
                <a:cs typeface="Arial"/>
              </a:rPr>
              <a:t>or </a:t>
            </a:r>
            <a:r>
              <a:rPr dirty="0" sz="4000" spc="60">
                <a:solidFill>
                  <a:srgbClr val="FFFFFF"/>
                </a:solidFill>
                <a:latin typeface="Arial"/>
                <a:cs typeface="Arial"/>
              </a:rPr>
              <a:t>campus,</a:t>
            </a:r>
            <a:r>
              <a:rPr dirty="0" sz="40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4000" spc="60">
                <a:solidFill>
                  <a:srgbClr val="FFFFFF"/>
                </a:solidFill>
                <a:latin typeface="Arial"/>
                <a:cs typeface="Arial"/>
              </a:rPr>
              <a:t>helping</a:t>
            </a:r>
            <a:r>
              <a:rPr dirty="0" sz="40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4000">
                <a:solidFill>
                  <a:srgbClr val="FFFFFF"/>
                </a:solidFill>
                <a:latin typeface="Arial"/>
                <a:cs typeface="Arial"/>
              </a:rPr>
              <a:t>them  to </a:t>
            </a:r>
            <a:r>
              <a:rPr dirty="0" sz="4000" spc="20">
                <a:solidFill>
                  <a:srgbClr val="FFFFFF"/>
                </a:solidFill>
                <a:latin typeface="Arial"/>
                <a:cs typeface="Arial"/>
              </a:rPr>
              <a:t>explore </a:t>
            </a:r>
            <a:r>
              <a:rPr dirty="0" sz="400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dirty="0" sz="4000" spc="-5">
                <a:solidFill>
                  <a:srgbClr val="FFFFFF"/>
                </a:solidFill>
                <a:latin typeface="Arial"/>
                <a:cs typeface="Arial"/>
              </a:rPr>
              <a:t>nooks </a:t>
            </a:r>
            <a:r>
              <a:rPr dirty="0" sz="4000" spc="7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dirty="0" sz="4000" spc="25">
                <a:solidFill>
                  <a:srgbClr val="FFFFFF"/>
                </a:solidFill>
                <a:latin typeface="Arial"/>
                <a:cs typeface="Arial"/>
              </a:rPr>
              <a:t>crannies </a:t>
            </a:r>
            <a:r>
              <a:rPr dirty="0" sz="400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dirty="0" sz="4000" spc="-5">
                <a:solidFill>
                  <a:srgbClr val="FFFFFF"/>
                </a:solidFill>
                <a:latin typeface="Arial"/>
                <a:cs typeface="Arial"/>
              </a:rPr>
              <a:t>a new  </a:t>
            </a:r>
            <a:r>
              <a:rPr dirty="0" sz="4000" spc="70">
                <a:solidFill>
                  <a:srgbClr val="FFFFFF"/>
                </a:solidFill>
                <a:latin typeface="Arial"/>
                <a:cs typeface="Arial"/>
              </a:rPr>
              <a:t>place.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79700" y="1231900"/>
            <a:ext cx="7987030" cy="186436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92200" marR="5080" indent="-1079500">
              <a:lnSpc>
                <a:spcPct val="100000"/>
              </a:lnSpc>
              <a:tabLst>
                <a:tab pos="3780154" algn="l"/>
                <a:tab pos="5158105" algn="l"/>
              </a:tabLst>
            </a:pPr>
            <a:r>
              <a:rPr dirty="0" sz="6000" spc="-5" b="1">
                <a:solidFill>
                  <a:srgbClr val="00FDFF"/>
                </a:solidFill>
                <a:latin typeface="Arial"/>
                <a:cs typeface="Arial"/>
              </a:rPr>
              <a:t>Prototype	</a:t>
            </a:r>
            <a:r>
              <a:rPr dirty="0" sz="6000" b="1">
                <a:solidFill>
                  <a:srgbClr val="00FDFF"/>
                </a:solidFill>
                <a:latin typeface="Arial"/>
                <a:cs typeface="Arial"/>
              </a:rPr>
              <a:t>1:</a:t>
            </a:r>
            <a:r>
              <a:rPr dirty="0" sz="6000" spc="-65" b="1">
                <a:solidFill>
                  <a:srgbClr val="00FDFF"/>
                </a:solidFill>
                <a:latin typeface="Arial"/>
                <a:cs typeface="Arial"/>
              </a:rPr>
              <a:t> </a:t>
            </a:r>
            <a:r>
              <a:rPr dirty="0" sz="6000" spc="-5" b="1">
                <a:solidFill>
                  <a:srgbClr val="00FDFF"/>
                </a:solidFill>
                <a:latin typeface="Arial"/>
                <a:cs typeface="Arial"/>
              </a:rPr>
              <a:t>Narrative </a:t>
            </a:r>
            <a:r>
              <a:rPr dirty="0" sz="6000" b="1">
                <a:solidFill>
                  <a:srgbClr val="00FDFF"/>
                </a:solidFill>
                <a:latin typeface="Arial"/>
                <a:cs typeface="Arial"/>
              </a:rPr>
              <a:t> </a:t>
            </a:r>
            <a:r>
              <a:rPr dirty="0" sz="6000" spc="-5" b="1">
                <a:solidFill>
                  <a:srgbClr val="00FDFF"/>
                </a:solidFill>
                <a:latin typeface="Arial"/>
                <a:cs typeface="Arial"/>
              </a:rPr>
              <a:t>Scavenger	Hunt</a:t>
            </a:r>
            <a:endParaRPr sz="6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79700" y="1231900"/>
            <a:ext cx="7987030" cy="182880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92200" marR="5080" indent="-1079500">
              <a:lnSpc>
                <a:spcPct val="100000"/>
              </a:lnSpc>
              <a:tabLst>
                <a:tab pos="3780154" algn="l"/>
                <a:tab pos="5158105" algn="l"/>
              </a:tabLst>
            </a:pPr>
            <a:r>
              <a:rPr dirty="0" sz="6000" spc="-5" b="1">
                <a:solidFill>
                  <a:srgbClr val="00FDFF"/>
                </a:solidFill>
                <a:latin typeface="Arial"/>
                <a:cs typeface="Arial"/>
              </a:rPr>
              <a:t>Prototype	</a:t>
            </a:r>
            <a:r>
              <a:rPr dirty="0" sz="6000" b="1">
                <a:solidFill>
                  <a:srgbClr val="00FDFF"/>
                </a:solidFill>
                <a:latin typeface="Arial"/>
                <a:cs typeface="Arial"/>
              </a:rPr>
              <a:t>1:</a:t>
            </a:r>
            <a:r>
              <a:rPr dirty="0" sz="6000" spc="-65" b="1">
                <a:solidFill>
                  <a:srgbClr val="00FDFF"/>
                </a:solidFill>
                <a:latin typeface="Arial"/>
                <a:cs typeface="Arial"/>
              </a:rPr>
              <a:t> </a:t>
            </a:r>
            <a:r>
              <a:rPr dirty="0" sz="6000" spc="-5" b="1">
                <a:solidFill>
                  <a:srgbClr val="00FDFF"/>
                </a:solidFill>
                <a:latin typeface="Arial"/>
                <a:cs typeface="Arial"/>
              </a:rPr>
              <a:t>Narrative </a:t>
            </a:r>
            <a:r>
              <a:rPr dirty="0" sz="6000" b="1">
                <a:solidFill>
                  <a:srgbClr val="00FDFF"/>
                </a:solidFill>
                <a:latin typeface="Arial"/>
                <a:cs typeface="Arial"/>
              </a:rPr>
              <a:t> </a:t>
            </a:r>
            <a:r>
              <a:rPr dirty="0" sz="6000" spc="-5" b="1">
                <a:solidFill>
                  <a:srgbClr val="00FDFF"/>
                </a:solidFill>
                <a:latin typeface="Arial"/>
                <a:cs typeface="Arial"/>
              </a:rPr>
              <a:t>Scavenger	Hunt</a:t>
            </a:r>
            <a:endParaRPr sz="6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11966" y="3675151"/>
            <a:ext cx="201295" cy="4432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750" spc="415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7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38200" y="3627120"/>
            <a:ext cx="7206615" cy="2184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ts val="4300"/>
              </a:lnSpc>
            </a:pPr>
            <a:r>
              <a:rPr dirty="0" sz="3650" spc="-10">
                <a:solidFill>
                  <a:srgbClr val="FFFFFF"/>
                </a:solidFill>
                <a:latin typeface="Arial"/>
                <a:cs typeface="Arial"/>
              </a:rPr>
              <a:t>Results: </a:t>
            </a:r>
            <a:r>
              <a:rPr dirty="0" sz="3650" spc="55">
                <a:solidFill>
                  <a:srgbClr val="FFFFFF"/>
                </a:solidFill>
                <a:latin typeface="Arial"/>
                <a:cs typeface="Arial"/>
              </a:rPr>
              <a:t>Loved </a:t>
            </a:r>
            <a:r>
              <a:rPr dirty="0" sz="3650" spc="15" b="1">
                <a:solidFill>
                  <a:srgbClr val="FFFFFF"/>
                </a:solidFill>
                <a:latin typeface="Arial"/>
                <a:cs typeface="Arial"/>
              </a:rPr>
              <a:t>acting </a:t>
            </a:r>
            <a:r>
              <a:rPr dirty="0" sz="3650" spc="20" b="1">
                <a:solidFill>
                  <a:srgbClr val="FFFFFF"/>
                </a:solidFill>
                <a:latin typeface="Arial"/>
                <a:cs typeface="Arial"/>
              </a:rPr>
              <a:t>as a  </a:t>
            </a:r>
            <a:r>
              <a:rPr dirty="0" sz="3650" spc="15" b="1">
                <a:solidFill>
                  <a:srgbClr val="FFFFFF"/>
                </a:solidFill>
                <a:latin typeface="Arial"/>
                <a:cs typeface="Arial"/>
              </a:rPr>
              <a:t>character</a:t>
            </a:r>
            <a:r>
              <a:rPr dirty="0" sz="3650" spc="15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dirty="0" sz="3650" spc="85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dirty="0" sz="3650" spc="35">
                <a:solidFill>
                  <a:srgbClr val="FFFFFF"/>
                </a:solidFill>
                <a:latin typeface="Arial"/>
                <a:cs typeface="Arial"/>
              </a:rPr>
              <a:t>following </a:t>
            </a:r>
            <a:r>
              <a:rPr dirty="0" sz="3650" spc="10">
                <a:solidFill>
                  <a:srgbClr val="FFFFFF"/>
                </a:solidFill>
                <a:latin typeface="Arial"/>
                <a:cs typeface="Arial"/>
              </a:rPr>
              <a:t>their</a:t>
            </a:r>
            <a:r>
              <a:rPr dirty="0" sz="3650" spc="-1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650" spc="20">
                <a:solidFill>
                  <a:srgbClr val="FFFFFF"/>
                </a:solidFill>
                <a:latin typeface="Arial"/>
                <a:cs typeface="Arial"/>
              </a:rPr>
              <a:t>own  </a:t>
            </a:r>
            <a:r>
              <a:rPr dirty="0" sz="3650" spc="10" b="1">
                <a:solidFill>
                  <a:srgbClr val="FFFFFF"/>
                </a:solidFill>
                <a:latin typeface="Arial"/>
                <a:cs typeface="Arial"/>
              </a:rPr>
              <a:t>virtual footprints</a:t>
            </a:r>
            <a:r>
              <a:rPr dirty="0" sz="3650" spc="10">
                <a:solidFill>
                  <a:srgbClr val="FFFFFF"/>
                </a:solidFill>
                <a:latin typeface="Arial"/>
                <a:cs typeface="Arial"/>
              </a:rPr>
              <a:t>. </a:t>
            </a:r>
            <a:r>
              <a:rPr dirty="0" sz="3650" spc="35">
                <a:solidFill>
                  <a:srgbClr val="FFFFFF"/>
                </a:solidFill>
                <a:latin typeface="Arial"/>
                <a:cs typeface="Arial"/>
              </a:rPr>
              <a:t>Didn’t </a:t>
            </a:r>
            <a:r>
              <a:rPr dirty="0" sz="3650" spc="10">
                <a:solidFill>
                  <a:srgbClr val="FFFFFF"/>
                </a:solidFill>
                <a:latin typeface="Arial"/>
                <a:cs typeface="Arial"/>
              </a:rPr>
              <a:t>like </a:t>
            </a:r>
            <a:r>
              <a:rPr dirty="0" sz="3650" spc="15">
                <a:solidFill>
                  <a:srgbClr val="FFFFFF"/>
                </a:solidFill>
                <a:latin typeface="Arial"/>
                <a:cs typeface="Arial"/>
              </a:rPr>
              <a:t>the  </a:t>
            </a:r>
            <a:r>
              <a:rPr dirty="0" sz="3650" spc="10" b="1">
                <a:solidFill>
                  <a:srgbClr val="FFFFFF"/>
                </a:solidFill>
                <a:latin typeface="Arial"/>
                <a:cs typeface="Arial"/>
              </a:rPr>
              <a:t>linearity </a:t>
            </a:r>
            <a:r>
              <a:rPr dirty="0" sz="3650" spc="15">
                <a:solidFill>
                  <a:srgbClr val="FFFFFF"/>
                </a:solidFill>
                <a:latin typeface="Arial"/>
                <a:cs typeface="Arial"/>
              </a:rPr>
              <a:t>of the</a:t>
            </a:r>
            <a:r>
              <a:rPr dirty="0" sz="365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650" spc="-35">
                <a:solidFill>
                  <a:srgbClr val="FFFFFF"/>
                </a:solidFill>
                <a:latin typeface="Arial"/>
                <a:cs typeface="Arial"/>
              </a:rPr>
              <a:t>story.</a:t>
            </a:r>
            <a:endParaRPr sz="36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11966" y="6376974"/>
            <a:ext cx="201295" cy="4432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750" spc="415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7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38200" y="6332220"/>
            <a:ext cx="7415530" cy="21958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ts val="4300"/>
              </a:lnSpc>
            </a:pPr>
            <a:r>
              <a:rPr dirty="0" sz="3650" spc="-10">
                <a:solidFill>
                  <a:srgbClr val="FFFFFF"/>
                </a:solidFill>
                <a:latin typeface="Arial"/>
                <a:cs typeface="Arial"/>
              </a:rPr>
              <a:t>Validity: </a:t>
            </a:r>
            <a:r>
              <a:rPr dirty="0" sz="3650" spc="20">
                <a:solidFill>
                  <a:srgbClr val="FFFFFF"/>
                </a:solidFill>
                <a:latin typeface="Arial"/>
                <a:cs typeface="Arial"/>
              </a:rPr>
              <a:t>Seemed </a:t>
            </a:r>
            <a:r>
              <a:rPr dirty="0" sz="3650" spc="15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dirty="0" sz="3650" spc="35">
                <a:solidFill>
                  <a:srgbClr val="FFFFFF"/>
                </a:solidFill>
                <a:latin typeface="Arial"/>
                <a:cs typeface="Arial"/>
              </a:rPr>
              <a:t>improve </a:t>
            </a:r>
            <a:r>
              <a:rPr dirty="0" sz="3650" spc="25">
                <a:solidFill>
                  <a:srgbClr val="FFFFFF"/>
                </a:solidFill>
                <a:latin typeface="Arial"/>
                <a:cs typeface="Arial"/>
              </a:rPr>
              <a:t>story  </a:t>
            </a:r>
            <a:r>
              <a:rPr dirty="0" sz="3650" spc="50">
                <a:solidFill>
                  <a:srgbClr val="FFFFFF"/>
                </a:solidFill>
                <a:latin typeface="Arial"/>
                <a:cs typeface="Arial"/>
              </a:rPr>
              <a:t>experience, </a:t>
            </a:r>
            <a:r>
              <a:rPr dirty="0" sz="3650" spc="80">
                <a:solidFill>
                  <a:srgbClr val="FFFFFF"/>
                </a:solidFill>
                <a:latin typeface="Arial"/>
                <a:cs typeface="Arial"/>
              </a:rPr>
              <a:t>but </a:t>
            </a:r>
            <a:r>
              <a:rPr dirty="0" sz="3650" spc="50">
                <a:solidFill>
                  <a:srgbClr val="FFFFFF"/>
                </a:solidFill>
                <a:latin typeface="Arial"/>
                <a:cs typeface="Arial"/>
              </a:rPr>
              <a:t>hard </a:t>
            </a:r>
            <a:r>
              <a:rPr dirty="0" sz="3650" spc="15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dirty="0" sz="3650" spc="10">
                <a:solidFill>
                  <a:srgbClr val="FFFFFF"/>
                </a:solidFill>
                <a:latin typeface="Arial"/>
                <a:cs typeface="Arial"/>
              </a:rPr>
              <a:t>tell </a:t>
            </a:r>
            <a:r>
              <a:rPr dirty="0" sz="3650" spc="55">
                <a:solidFill>
                  <a:srgbClr val="FFFFFF"/>
                </a:solidFill>
                <a:latin typeface="Arial"/>
                <a:cs typeface="Arial"/>
              </a:rPr>
              <a:t>given  </a:t>
            </a:r>
            <a:r>
              <a:rPr dirty="0" sz="3650" spc="15">
                <a:solidFill>
                  <a:srgbClr val="FFFFFF"/>
                </a:solidFill>
                <a:latin typeface="Arial"/>
                <a:cs typeface="Arial"/>
              </a:rPr>
              <a:t>that the tester </a:t>
            </a:r>
            <a:r>
              <a:rPr dirty="0" sz="3650" spc="20">
                <a:solidFill>
                  <a:srgbClr val="FFFFFF"/>
                </a:solidFill>
                <a:latin typeface="Arial"/>
                <a:cs typeface="Arial"/>
              </a:rPr>
              <a:t>was </a:t>
            </a:r>
            <a:r>
              <a:rPr dirty="0" sz="3650" spc="15" b="1">
                <a:solidFill>
                  <a:srgbClr val="FFFFFF"/>
                </a:solidFill>
                <a:latin typeface="Arial"/>
                <a:cs typeface="Arial"/>
              </a:rPr>
              <a:t>already</a:t>
            </a:r>
            <a:r>
              <a:rPr dirty="0" sz="3650" spc="-6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650" spc="10" b="1">
                <a:solidFill>
                  <a:srgbClr val="FFFFFF"/>
                </a:solidFill>
                <a:latin typeface="Arial"/>
                <a:cs typeface="Arial"/>
              </a:rPr>
              <a:t>familiar  </a:t>
            </a:r>
            <a:r>
              <a:rPr dirty="0" sz="3650" spc="15" b="1">
                <a:solidFill>
                  <a:srgbClr val="FFFFFF"/>
                </a:solidFill>
                <a:latin typeface="Arial"/>
                <a:cs typeface="Arial"/>
              </a:rPr>
              <a:t>with the</a:t>
            </a:r>
            <a:r>
              <a:rPr dirty="0" sz="3650" spc="-8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650" spc="15" b="1">
                <a:solidFill>
                  <a:srgbClr val="FFFFFF"/>
                </a:solidFill>
                <a:latin typeface="Arial"/>
                <a:cs typeface="Arial"/>
              </a:rPr>
              <a:t>character</a:t>
            </a:r>
            <a:r>
              <a:rPr dirty="0" sz="3650" spc="15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365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826500" y="3606800"/>
            <a:ext cx="3810000" cy="4559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63700" y="4254296"/>
            <a:ext cx="10020300" cy="19335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2065" marR="5080" indent="224790">
              <a:lnSpc>
                <a:spcPct val="104200"/>
              </a:lnSpc>
            </a:pPr>
            <a:r>
              <a:rPr dirty="0" sz="4000" spc="35">
                <a:solidFill>
                  <a:srgbClr val="FFFFFF"/>
                </a:solidFill>
                <a:latin typeface="Arial"/>
                <a:cs typeface="Arial"/>
              </a:rPr>
              <a:t>Giving </a:t>
            </a:r>
            <a:r>
              <a:rPr dirty="0" sz="4000" spc="-5">
                <a:solidFill>
                  <a:srgbClr val="FFFFFF"/>
                </a:solidFill>
                <a:latin typeface="Arial"/>
                <a:cs typeface="Arial"/>
              </a:rPr>
              <a:t>viewers a </a:t>
            </a:r>
            <a:r>
              <a:rPr dirty="0" sz="4000" spc="50">
                <a:solidFill>
                  <a:srgbClr val="FFFFFF"/>
                </a:solidFill>
                <a:latin typeface="Arial"/>
                <a:cs typeface="Arial"/>
              </a:rPr>
              <a:t>peak </a:t>
            </a:r>
            <a:r>
              <a:rPr dirty="0" sz="4000">
                <a:solidFill>
                  <a:srgbClr val="FFFFFF"/>
                </a:solidFill>
                <a:latin typeface="Arial"/>
                <a:cs typeface="Arial"/>
              </a:rPr>
              <a:t>at the </a:t>
            </a:r>
            <a:r>
              <a:rPr dirty="0" sz="4000" spc="35">
                <a:solidFill>
                  <a:srgbClr val="FFFFFF"/>
                </a:solidFill>
                <a:latin typeface="Arial"/>
                <a:cs typeface="Arial"/>
              </a:rPr>
              <a:t>moods,  </a:t>
            </a:r>
            <a:r>
              <a:rPr dirty="0" sz="4000" spc="30">
                <a:solidFill>
                  <a:srgbClr val="FFFFFF"/>
                </a:solidFill>
                <a:latin typeface="Arial"/>
                <a:cs typeface="Arial"/>
              </a:rPr>
              <a:t>sounds, </a:t>
            </a:r>
            <a:r>
              <a:rPr dirty="0" sz="4000" spc="7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dirty="0" sz="4000" spc="-5">
                <a:solidFill>
                  <a:srgbClr val="FFFFFF"/>
                </a:solidFill>
                <a:latin typeface="Arial"/>
                <a:cs typeface="Arial"/>
              </a:rPr>
              <a:t>visuals </a:t>
            </a:r>
            <a:r>
              <a:rPr dirty="0" sz="4000">
                <a:solidFill>
                  <a:srgbClr val="FFFFFF"/>
                </a:solidFill>
                <a:latin typeface="Arial"/>
                <a:cs typeface="Arial"/>
              </a:rPr>
              <a:t>that </a:t>
            </a:r>
            <a:r>
              <a:rPr dirty="0" sz="4000" spc="45">
                <a:solidFill>
                  <a:srgbClr val="FFFFFF"/>
                </a:solidFill>
                <a:latin typeface="Arial"/>
                <a:cs typeface="Arial"/>
              </a:rPr>
              <a:t>inspired </a:t>
            </a:r>
            <a:r>
              <a:rPr dirty="0" sz="4000" spc="-5">
                <a:solidFill>
                  <a:srgbClr val="FFFFFF"/>
                </a:solidFill>
                <a:latin typeface="Arial"/>
                <a:cs typeface="Arial"/>
              </a:rPr>
              <a:t>an </a:t>
            </a:r>
            <a:r>
              <a:rPr dirty="0" sz="4000" spc="10">
                <a:solidFill>
                  <a:srgbClr val="FFFFFF"/>
                </a:solidFill>
                <a:latin typeface="Arial"/>
                <a:cs typeface="Arial"/>
              </a:rPr>
              <a:t>artist</a:t>
            </a:r>
            <a:r>
              <a:rPr dirty="0" sz="4000" spc="-1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4000">
                <a:solidFill>
                  <a:srgbClr val="FFFFFF"/>
                </a:solidFill>
                <a:latin typeface="Arial"/>
                <a:cs typeface="Arial"/>
              </a:rPr>
              <a:t>to  </a:t>
            </a:r>
            <a:r>
              <a:rPr dirty="0" sz="4000" spc="20">
                <a:solidFill>
                  <a:srgbClr val="FFFFFF"/>
                </a:solidFill>
                <a:latin typeface="Arial"/>
                <a:cs typeface="Arial"/>
              </a:rPr>
              <a:t>create </a:t>
            </a:r>
            <a:r>
              <a:rPr dirty="0" sz="400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4000" spc="-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4000">
                <a:solidFill>
                  <a:srgbClr val="FFFFFF"/>
                </a:solidFill>
                <a:latin typeface="Arial"/>
                <a:cs typeface="Arial"/>
              </a:rPr>
              <a:t>work.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08100" y="1689100"/>
            <a:ext cx="10737850" cy="18643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267200" marR="5080" indent="-4254500">
              <a:lnSpc>
                <a:spcPct val="100000"/>
              </a:lnSpc>
              <a:tabLst>
                <a:tab pos="3780154" algn="l"/>
                <a:tab pos="8693150" algn="l"/>
              </a:tabLst>
            </a:pPr>
            <a:r>
              <a:rPr dirty="0" sz="6000" b="1">
                <a:solidFill>
                  <a:srgbClr val="00FDFF"/>
                </a:solidFill>
                <a:latin typeface="Arial"/>
                <a:cs typeface="Arial"/>
              </a:rPr>
              <a:t>Pr</a:t>
            </a:r>
            <a:r>
              <a:rPr dirty="0" sz="6000" spc="-5" b="1">
                <a:solidFill>
                  <a:srgbClr val="00FDFF"/>
                </a:solidFill>
                <a:latin typeface="Arial"/>
                <a:cs typeface="Arial"/>
              </a:rPr>
              <a:t>o</a:t>
            </a:r>
            <a:r>
              <a:rPr dirty="0" sz="6000" b="1">
                <a:solidFill>
                  <a:srgbClr val="00FDFF"/>
                </a:solidFill>
                <a:latin typeface="Arial"/>
                <a:cs typeface="Arial"/>
              </a:rPr>
              <a:t>t</a:t>
            </a:r>
            <a:r>
              <a:rPr dirty="0" sz="6000" spc="-5" b="1">
                <a:solidFill>
                  <a:srgbClr val="00FDFF"/>
                </a:solidFill>
                <a:latin typeface="Arial"/>
                <a:cs typeface="Arial"/>
              </a:rPr>
              <a:t>o</a:t>
            </a:r>
            <a:r>
              <a:rPr dirty="0" sz="6000" b="1">
                <a:solidFill>
                  <a:srgbClr val="00FDFF"/>
                </a:solidFill>
                <a:latin typeface="Arial"/>
                <a:cs typeface="Arial"/>
              </a:rPr>
              <a:t>ty</a:t>
            </a:r>
            <a:r>
              <a:rPr dirty="0" sz="6000" spc="-5" b="1">
                <a:solidFill>
                  <a:srgbClr val="00FDFF"/>
                </a:solidFill>
                <a:latin typeface="Arial"/>
                <a:cs typeface="Arial"/>
              </a:rPr>
              <a:t>p</a:t>
            </a:r>
            <a:r>
              <a:rPr dirty="0" sz="6000" b="1">
                <a:solidFill>
                  <a:srgbClr val="00FDFF"/>
                </a:solidFill>
                <a:latin typeface="Arial"/>
                <a:cs typeface="Arial"/>
              </a:rPr>
              <a:t>e	2:</a:t>
            </a:r>
            <a:r>
              <a:rPr dirty="0" sz="6000" spc="-5" b="1">
                <a:solidFill>
                  <a:srgbClr val="00FDFF"/>
                </a:solidFill>
                <a:latin typeface="Arial"/>
                <a:cs typeface="Arial"/>
              </a:rPr>
              <a:t> In</a:t>
            </a:r>
            <a:r>
              <a:rPr dirty="0" sz="6000" b="1">
                <a:solidFill>
                  <a:srgbClr val="00FDFF"/>
                </a:solidFill>
                <a:latin typeface="Arial"/>
                <a:cs typeface="Arial"/>
              </a:rPr>
              <a:t>teract</a:t>
            </a:r>
            <a:r>
              <a:rPr dirty="0" sz="6000" spc="-5" b="1">
                <a:solidFill>
                  <a:srgbClr val="00FDFF"/>
                </a:solidFill>
                <a:latin typeface="Arial"/>
                <a:cs typeface="Arial"/>
              </a:rPr>
              <a:t>i</a:t>
            </a:r>
            <a:r>
              <a:rPr dirty="0" sz="6000" b="1">
                <a:solidFill>
                  <a:srgbClr val="00FDFF"/>
                </a:solidFill>
                <a:latin typeface="Arial"/>
                <a:cs typeface="Arial"/>
              </a:rPr>
              <a:t>ve	M</a:t>
            </a:r>
            <a:r>
              <a:rPr dirty="0" sz="6000" spc="-5" b="1">
                <a:solidFill>
                  <a:srgbClr val="00FDFF"/>
                </a:solidFill>
                <a:latin typeface="Arial"/>
                <a:cs typeface="Arial"/>
              </a:rPr>
              <a:t>oo</a:t>
            </a:r>
            <a:r>
              <a:rPr dirty="0" sz="6000" b="1">
                <a:solidFill>
                  <a:srgbClr val="00FDFF"/>
                </a:solidFill>
                <a:latin typeface="Arial"/>
                <a:cs typeface="Arial"/>
              </a:rPr>
              <a:t>d  Board</a:t>
            </a:r>
            <a:endParaRPr sz="6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46200" y="522427"/>
            <a:ext cx="10306050" cy="2129155"/>
          </a:xfrm>
          <a:prstGeom prst="rect"/>
        </p:spPr>
        <p:txBody>
          <a:bodyPr wrap="square" lIns="0" tIns="1079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85"/>
              </a:spcBef>
            </a:pPr>
            <a:r>
              <a:rPr dirty="0" sz="6000" spc="-55" b="1">
                <a:solidFill>
                  <a:srgbClr val="00FDFF"/>
                </a:solidFill>
                <a:latin typeface="Arial"/>
                <a:cs typeface="Arial"/>
              </a:rPr>
              <a:t>We </a:t>
            </a:r>
            <a:r>
              <a:rPr dirty="0" sz="6000" b="1">
                <a:solidFill>
                  <a:srgbClr val="00FDFF"/>
                </a:solidFill>
                <a:latin typeface="Arial"/>
                <a:cs typeface="Arial"/>
              </a:rPr>
              <a:t>met </a:t>
            </a:r>
            <a:r>
              <a:rPr dirty="0" spc="-5"/>
              <a:t>a </a:t>
            </a:r>
            <a:r>
              <a:rPr dirty="0" spc="40"/>
              <a:t>collection </a:t>
            </a:r>
            <a:r>
              <a:rPr dirty="0"/>
              <a:t>of </a:t>
            </a:r>
            <a:r>
              <a:rPr dirty="0" spc="35"/>
              <a:t>individuals</a:t>
            </a:r>
            <a:r>
              <a:rPr dirty="0" spc="-635"/>
              <a:t> </a:t>
            </a:r>
            <a:r>
              <a:rPr dirty="0" spc="-5"/>
              <a:t>who</a:t>
            </a:r>
            <a:endParaRPr sz="6000">
              <a:latin typeface="Arial"/>
              <a:cs typeface="Arial"/>
            </a:endParaRPr>
          </a:p>
          <a:p>
            <a:pPr algn="ctr" marL="12700" marR="5080">
              <a:lnSpc>
                <a:spcPct val="100899"/>
              </a:lnSpc>
              <a:spcBef>
                <a:spcPts val="55"/>
              </a:spcBef>
            </a:pPr>
            <a:r>
              <a:rPr dirty="0" spc="-5"/>
              <a:t>work on </a:t>
            </a:r>
            <a:r>
              <a:rPr dirty="0" spc="55"/>
              <a:t>challenging </a:t>
            </a:r>
            <a:r>
              <a:rPr dirty="0" spc="40"/>
              <a:t>problems </a:t>
            </a:r>
            <a:r>
              <a:rPr dirty="0" spc="-5"/>
              <a:t>as a </a:t>
            </a:r>
            <a:r>
              <a:rPr dirty="0" spc="35"/>
              <a:t>certain</a:t>
            </a:r>
            <a:r>
              <a:rPr dirty="0" spc="-55"/>
              <a:t> </a:t>
            </a:r>
            <a:r>
              <a:rPr dirty="0" spc="15"/>
              <a:t>form  </a:t>
            </a:r>
            <a:r>
              <a:rPr dirty="0"/>
              <a:t>of</a:t>
            </a:r>
            <a:r>
              <a:rPr dirty="0" spc="-90"/>
              <a:t> </a:t>
            </a:r>
            <a:r>
              <a:rPr dirty="0" spc="20"/>
              <a:t>catharsis.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08100" y="1689100"/>
            <a:ext cx="10737850" cy="182880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4267200" marR="5080" indent="-4254500">
              <a:lnSpc>
                <a:spcPct val="100000"/>
              </a:lnSpc>
              <a:tabLst>
                <a:tab pos="3780154" algn="l"/>
                <a:tab pos="8693150" algn="l"/>
              </a:tabLst>
            </a:pPr>
            <a:r>
              <a:rPr dirty="0" sz="6000" b="1">
                <a:solidFill>
                  <a:srgbClr val="00FDFF"/>
                </a:solidFill>
                <a:latin typeface="Arial"/>
                <a:cs typeface="Arial"/>
              </a:rPr>
              <a:t>Pr</a:t>
            </a:r>
            <a:r>
              <a:rPr dirty="0" sz="6000" spc="-5" b="1">
                <a:solidFill>
                  <a:srgbClr val="00FDFF"/>
                </a:solidFill>
                <a:latin typeface="Arial"/>
                <a:cs typeface="Arial"/>
              </a:rPr>
              <a:t>o</a:t>
            </a:r>
            <a:r>
              <a:rPr dirty="0" sz="6000" b="1">
                <a:solidFill>
                  <a:srgbClr val="00FDFF"/>
                </a:solidFill>
                <a:latin typeface="Arial"/>
                <a:cs typeface="Arial"/>
              </a:rPr>
              <a:t>t</a:t>
            </a:r>
            <a:r>
              <a:rPr dirty="0" sz="6000" spc="-5" b="1">
                <a:solidFill>
                  <a:srgbClr val="00FDFF"/>
                </a:solidFill>
                <a:latin typeface="Arial"/>
                <a:cs typeface="Arial"/>
              </a:rPr>
              <a:t>o</a:t>
            </a:r>
            <a:r>
              <a:rPr dirty="0" sz="6000" b="1">
                <a:solidFill>
                  <a:srgbClr val="00FDFF"/>
                </a:solidFill>
                <a:latin typeface="Arial"/>
                <a:cs typeface="Arial"/>
              </a:rPr>
              <a:t>ty</a:t>
            </a:r>
            <a:r>
              <a:rPr dirty="0" sz="6000" spc="-5" b="1">
                <a:solidFill>
                  <a:srgbClr val="00FDFF"/>
                </a:solidFill>
                <a:latin typeface="Arial"/>
                <a:cs typeface="Arial"/>
              </a:rPr>
              <a:t>p</a:t>
            </a:r>
            <a:r>
              <a:rPr dirty="0" sz="6000" b="1">
                <a:solidFill>
                  <a:srgbClr val="00FDFF"/>
                </a:solidFill>
                <a:latin typeface="Arial"/>
                <a:cs typeface="Arial"/>
              </a:rPr>
              <a:t>e	2:</a:t>
            </a:r>
            <a:r>
              <a:rPr dirty="0" sz="6000" spc="-5" b="1">
                <a:solidFill>
                  <a:srgbClr val="00FDFF"/>
                </a:solidFill>
                <a:latin typeface="Arial"/>
                <a:cs typeface="Arial"/>
              </a:rPr>
              <a:t> In</a:t>
            </a:r>
            <a:r>
              <a:rPr dirty="0" sz="6000" b="1">
                <a:solidFill>
                  <a:srgbClr val="00FDFF"/>
                </a:solidFill>
                <a:latin typeface="Arial"/>
                <a:cs typeface="Arial"/>
              </a:rPr>
              <a:t>teract</a:t>
            </a:r>
            <a:r>
              <a:rPr dirty="0" sz="6000" spc="-5" b="1">
                <a:solidFill>
                  <a:srgbClr val="00FDFF"/>
                </a:solidFill>
                <a:latin typeface="Arial"/>
                <a:cs typeface="Arial"/>
              </a:rPr>
              <a:t>i</a:t>
            </a:r>
            <a:r>
              <a:rPr dirty="0" sz="6000" b="1">
                <a:solidFill>
                  <a:srgbClr val="00FDFF"/>
                </a:solidFill>
                <a:latin typeface="Arial"/>
                <a:cs typeface="Arial"/>
              </a:rPr>
              <a:t>ve	M</a:t>
            </a:r>
            <a:r>
              <a:rPr dirty="0" sz="6000" spc="-5" b="1">
                <a:solidFill>
                  <a:srgbClr val="00FDFF"/>
                </a:solidFill>
                <a:latin typeface="Arial"/>
                <a:cs typeface="Arial"/>
              </a:rPr>
              <a:t>oo</a:t>
            </a:r>
            <a:r>
              <a:rPr dirty="0" sz="6000" b="1">
                <a:solidFill>
                  <a:srgbClr val="00FDFF"/>
                </a:solidFill>
                <a:latin typeface="Arial"/>
                <a:cs typeface="Arial"/>
              </a:rPr>
              <a:t>d  Board</a:t>
            </a:r>
            <a:endParaRPr sz="6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11966" y="3926649"/>
            <a:ext cx="206375" cy="4584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850" spc="425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8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50900" y="3842887"/>
            <a:ext cx="6213475" cy="3505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899"/>
              </a:lnSpc>
            </a:pPr>
            <a:r>
              <a:rPr dirty="0" sz="3800" spc="-30">
                <a:solidFill>
                  <a:srgbClr val="FFFFFF"/>
                </a:solidFill>
                <a:latin typeface="Arial"/>
                <a:cs typeface="Arial"/>
              </a:rPr>
              <a:t>Results: </a:t>
            </a:r>
            <a:r>
              <a:rPr dirty="0" sz="3800">
                <a:solidFill>
                  <a:srgbClr val="FFFFFF"/>
                </a:solidFill>
                <a:latin typeface="Arial"/>
                <a:cs typeface="Arial"/>
              </a:rPr>
              <a:t>Our </a:t>
            </a:r>
            <a:r>
              <a:rPr dirty="0" sz="3800" spc="60">
                <a:solidFill>
                  <a:srgbClr val="FFFFFF"/>
                </a:solidFill>
                <a:latin typeface="Arial"/>
                <a:cs typeface="Arial"/>
              </a:rPr>
              <a:t>subject </a:t>
            </a:r>
            <a:r>
              <a:rPr dirty="0" sz="3800" spc="-5" b="1">
                <a:solidFill>
                  <a:srgbClr val="FFFFFF"/>
                </a:solidFill>
                <a:latin typeface="Arial"/>
                <a:cs typeface="Arial"/>
              </a:rPr>
              <a:t>more  </a:t>
            </a:r>
            <a:r>
              <a:rPr dirty="0" sz="3800" b="1">
                <a:solidFill>
                  <a:srgbClr val="FFFFFF"/>
                </a:solidFill>
                <a:latin typeface="Arial"/>
                <a:cs typeface="Arial"/>
              </a:rPr>
              <a:t>eager </a:t>
            </a:r>
            <a:r>
              <a:rPr dirty="0" sz="380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dirty="0" sz="3800" spc="50">
                <a:solidFill>
                  <a:srgbClr val="FFFFFF"/>
                </a:solidFill>
                <a:latin typeface="Arial"/>
                <a:cs typeface="Arial"/>
              </a:rPr>
              <a:t>dive </a:t>
            </a:r>
            <a:r>
              <a:rPr dirty="0" sz="3800" spc="-5">
                <a:solidFill>
                  <a:srgbClr val="FFFFFF"/>
                </a:solidFill>
                <a:latin typeface="Arial"/>
                <a:cs typeface="Arial"/>
              </a:rPr>
              <a:t>into </a:t>
            </a:r>
            <a:r>
              <a:rPr dirty="0" sz="380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dirty="0" sz="3800" spc="-5">
                <a:solidFill>
                  <a:srgbClr val="FFFFFF"/>
                </a:solidFill>
                <a:latin typeface="Arial"/>
                <a:cs typeface="Arial"/>
              </a:rPr>
              <a:t>mural  </a:t>
            </a:r>
            <a:r>
              <a:rPr dirty="0" sz="3800" spc="50">
                <a:solidFill>
                  <a:srgbClr val="FFFFFF"/>
                </a:solidFill>
                <a:latin typeface="Arial"/>
                <a:cs typeface="Arial"/>
              </a:rPr>
              <a:t>once </a:t>
            </a:r>
            <a:r>
              <a:rPr dirty="0" sz="3800" spc="-5">
                <a:solidFill>
                  <a:srgbClr val="FFFFFF"/>
                </a:solidFill>
                <a:latin typeface="Arial"/>
                <a:cs typeface="Arial"/>
              </a:rPr>
              <a:t>he </a:t>
            </a:r>
            <a:r>
              <a:rPr dirty="0" sz="3800" spc="65">
                <a:solidFill>
                  <a:srgbClr val="FFFFFF"/>
                </a:solidFill>
                <a:latin typeface="Arial"/>
                <a:cs typeface="Arial"/>
              </a:rPr>
              <a:t>had </a:t>
            </a:r>
            <a:r>
              <a:rPr dirty="0" sz="3800" spc="-5">
                <a:solidFill>
                  <a:srgbClr val="FFFFFF"/>
                </a:solidFill>
                <a:latin typeface="Arial"/>
                <a:cs typeface="Arial"/>
              </a:rPr>
              <a:t>an </a:t>
            </a:r>
            <a:r>
              <a:rPr dirty="0" sz="3800" spc="50">
                <a:solidFill>
                  <a:srgbClr val="FFFFFF"/>
                </a:solidFill>
                <a:latin typeface="Arial"/>
                <a:cs typeface="Arial"/>
              </a:rPr>
              <a:t>idea </a:t>
            </a:r>
            <a:r>
              <a:rPr dirty="0" sz="3800">
                <a:solidFill>
                  <a:srgbClr val="FFFFFF"/>
                </a:solidFill>
                <a:latin typeface="Arial"/>
                <a:cs typeface="Arial"/>
              </a:rPr>
              <a:t>of the  </a:t>
            </a:r>
            <a:r>
              <a:rPr dirty="0" sz="3800" spc="15">
                <a:solidFill>
                  <a:srgbClr val="FFFFFF"/>
                </a:solidFill>
                <a:latin typeface="Arial"/>
                <a:cs typeface="Arial"/>
              </a:rPr>
              <a:t>inspirations </a:t>
            </a:r>
            <a:r>
              <a:rPr dirty="0" sz="3800">
                <a:solidFill>
                  <a:srgbClr val="FFFFFF"/>
                </a:solidFill>
                <a:latin typeface="Arial"/>
                <a:cs typeface="Arial"/>
              </a:rPr>
              <a:t>for it. </a:t>
            </a:r>
            <a:r>
              <a:rPr dirty="0" sz="3800" spc="-70">
                <a:solidFill>
                  <a:srgbClr val="FFFFFF"/>
                </a:solidFill>
                <a:latin typeface="Arial"/>
                <a:cs typeface="Arial"/>
              </a:rPr>
              <a:t>The  </a:t>
            </a:r>
            <a:r>
              <a:rPr dirty="0" sz="3800" spc="-5" b="1">
                <a:solidFill>
                  <a:srgbClr val="FFFFFF"/>
                </a:solidFill>
                <a:latin typeface="Arial"/>
                <a:cs typeface="Arial"/>
              </a:rPr>
              <a:t>functionality </a:t>
            </a:r>
            <a:r>
              <a:rPr dirty="0" sz="3800">
                <a:solidFill>
                  <a:srgbClr val="FFFFFF"/>
                </a:solidFill>
                <a:latin typeface="Arial"/>
                <a:cs typeface="Arial"/>
              </a:rPr>
              <a:t>of the </a:t>
            </a:r>
            <a:r>
              <a:rPr dirty="0" sz="3800" spc="50">
                <a:solidFill>
                  <a:srgbClr val="FFFFFF"/>
                </a:solidFill>
                <a:latin typeface="Arial"/>
                <a:cs typeface="Arial"/>
              </a:rPr>
              <a:t>mood  </a:t>
            </a:r>
            <a:r>
              <a:rPr dirty="0" sz="3800" spc="55">
                <a:solidFill>
                  <a:srgbClr val="FFFFFF"/>
                </a:solidFill>
                <a:latin typeface="Arial"/>
                <a:cs typeface="Arial"/>
              </a:rPr>
              <a:t>board, </a:t>
            </a:r>
            <a:r>
              <a:rPr dirty="0" sz="3800" spc="25">
                <a:solidFill>
                  <a:srgbClr val="FFFFFF"/>
                </a:solidFill>
                <a:latin typeface="Arial"/>
                <a:cs typeface="Arial"/>
              </a:rPr>
              <a:t>though, </a:t>
            </a:r>
            <a:r>
              <a:rPr dirty="0" sz="3800" spc="-5" b="1">
                <a:solidFill>
                  <a:srgbClr val="FFFFFF"/>
                </a:solidFill>
                <a:latin typeface="Arial"/>
                <a:cs typeface="Arial"/>
              </a:rPr>
              <a:t>wasn’t</a:t>
            </a:r>
            <a:r>
              <a:rPr dirty="0" sz="3800" spc="-10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800" spc="-40" b="1">
                <a:solidFill>
                  <a:srgbClr val="FFFFFF"/>
                </a:solidFill>
                <a:latin typeface="Arial"/>
                <a:cs typeface="Arial"/>
              </a:rPr>
              <a:t>clear.</a:t>
            </a:r>
            <a:endParaRPr sz="3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11966" y="7965275"/>
            <a:ext cx="206375" cy="4584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850" spc="425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8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50900" y="7881487"/>
            <a:ext cx="6327775" cy="11957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899"/>
              </a:lnSpc>
            </a:pPr>
            <a:r>
              <a:rPr dirty="0" sz="3800" spc="-25">
                <a:solidFill>
                  <a:srgbClr val="FFFFFF"/>
                </a:solidFill>
                <a:latin typeface="Arial"/>
                <a:cs typeface="Arial"/>
              </a:rPr>
              <a:t>Validity: </a:t>
            </a:r>
            <a:r>
              <a:rPr dirty="0" sz="3800" spc="-5" b="1">
                <a:solidFill>
                  <a:srgbClr val="FFFFFF"/>
                </a:solidFill>
                <a:latin typeface="Arial"/>
                <a:cs typeface="Arial"/>
              </a:rPr>
              <a:t>Improved </a:t>
            </a:r>
            <a:r>
              <a:rPr dirty="0" sz="380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dirty="0" sz="3800" spc="-5">
                <a:solidFill>
                  <a:srgbClr val="FFFFFF"/>
                </a:solidFill>
                <a:latin typeface="Arial"/>
                <a:cs typeface="Arial"/>
              </a:rPr>
              <a:t>viewer  </a:t>
            </a:r>
            <a:r>
              <a:rPr dirty="0" sz="3800" spc="35">
                <a:solidFill>
                  <a:srgbClr val="FFFFFF"/>
                </a:solidFill>
                <a:latin typeface="Arial"/>
                <a:cs typeface="Arial"/>
              </a:rPr>
              <a:t>experience, </a:t>
            </a:r>
            <a:r>
              <a:rPr dirty="0" sz="3800" spc="65">
                <a:solidFill>
                  <a:srgbClr val="FFFFFF"/>
                </a:solidFill>
                <a:latin typeface="Arial"/>
                <a:cs typeface="Arial"/>
              </a:rPr>
              <a:t>but</a:t>
            </a:r>
            <a:r>
              <a:rPr dirty="0" sz="38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800" spc="-5" b="1">
                <a:solidFill>
                  <a:srgbClr val="FFFFFF"/>
                </a:solidFill>
                <a:latin typeface="Arial"/>
                <a:cs typeface="Arial"/>
              </a:rPr>
              <a:t>confusing.</a:t>
            </a:r>
            <a:endParaRPr sz="3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874000" y="4838700"/>
            <a:ext cx="4660900" cy="2451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16100" y="4178300"/>
            <a:ext cx="9709150" cy="18567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</a:pPr>
            <a:r>
              <a:rPr dirty="0" sz="4000" spc="35">
                <a:solidFill>
                  <a:srgbClr val="FFFFFF"/>
                </a:solidFill>
                <a:latin typeface="Arial"/>
                <a:cs typeface="Arial"/>
              </a:rPr>
              <a:t>Giving </a:t>
            </a:r>
            <a:r>
              <a:rPr dirty="0" sz="4000" spc="-5">
                <a:solidFill>
                  <a:srgbClr val="FFFFFF"/>
                </a:solidFill>
                <a:latin typeface="Arial"/>
                <a:cs typeface="Arial"/>
              </a:rPr>
              <a:t>viewers a look </a:t>
            </a:r>
            <a:r>
              <a:rPr dirty="0" sz="4000">
                <a:solidFill>
                  <a:srgbClr val="FFFFFF"/>
                </a:solidFill>
                <a:latin typeface="Arial"/>
                <a:cs typeface="Arial"/>
              </a:rPr>
              <a:t>at the</a:t>
            </a:r>
            <a:r>
              <a:rPr dirty="0" sz="40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4000" spc="-5">
                <a:solidFill>
                  <a:srgbClr val="FFFFFF"/>
                </a:solidFill>
                <a:latin typeface="Arial"/>
                <a:cs typeface="Arial"/>
              </a:rPr>
              <a:t>various</a:t>
            </a:r>
            <a:r>
              <a:rPr dirty="0" sz="40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4000" spc="35">
                <a:solidFill>
                  <a:srgbClr val="FFFFFF"/>
                </a:solidFill>
                <a:latin typeface="Arial"/>
                <a:cs typeface="Arial"/>
              </a:rPr>
              <a:t>stages </a:t>
            </a:r>
            <a:r>
              <a:rPr dirty="0" sz="4000" spc="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400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dirty="0" sz="4000" spc="-5">
                <a:solidFill>
                  <a:srgbClr val="FFFFFF"/>
                </a:solidFill>
                <a:latin typeface="Arial"/>
                <a:cs typeface="Arial"/>
              </a:rPr>
              <a:t>an </a:t>
            </a:r>
            <a:r>
              <a:rPr dirty="0" sz="4000" spc="5">
                <a:solidFill>
                  <a:srgbClr val="FFFFFF"/>
                </a:solidFill>
                <a:latin typeface="Arial"/>
                <a:cs typeface="Arial"/>
              </a:rPr>
              <a:t>artists’ </a:t>
            </a:r>
            <a:r>
              <a:rPr dirty="0" sz="4000" spc="15">
                <a:solidFill>
                  <a:srgbClr val="FFFFFF"/>
                </a:solidFill>
                <a:latin typeface="Arial"/>
                <a:cs typeface="Arial"/>
              </a:rPr>
              <a:t>creative </a:t>
            </a:r>
            <a:r>
              <a:rPr dirty="0" sz="4000" spc="45">
                <a:solidFill>
                  <a:srgbClr val="FFFFFF"/>
                </a:solidFill>
                <a:latin typeface="Arial"/>
                <a:cs typeface="Arial"/>
              </a:rPr>
              <a:t>process, </a:t>
            </a:r>
            <a:r>
              <a:rPr dirty="0" sz="4000" spc="-5">
                <a:solidFill>
                  <a:srgbClr val="FFFFFF"/>
                </a:solidFill>
                <a:latin typeface="Arial"/>
                <a:cs typeface="Arial"/>
              </a:rPr>
              <a:t>all while  </a:t>
            </a:r>
            <a:r>
              <a:rPr dirty="0" sz="4000" spc="-15">
                <a:solidFill>
                  <a:srgbClr val="FFFFFF"/>
                </a:solidFill>
                <a:latin typeface="Arial"/>
                <a:cs typeface="Arial"/>
              </a:rPr>
              <a:t>they’re </a:t>
            </a:r>
            <a:r>
              <a:rPr dirty="0" sz="4000" spc="30">
                <a:solidFill>
                  <a:srgbClr val="FFFFFF"/>
                </a:solidFill>
                <a:latin typeface="Arial"/>
                <a:cs typeface="Arial"/>
              </a:rPr>
              <a:t>looking </a:t>
            </a:r>
            <a:r>
              <a:rPr dirty="0" sz="4000">
                <a:solidFill>
                  <a:srgbClr val="FFFFFF"/>
                </a:solidFill>
                <a:latin typeface="Arial"/>
                <a:cs typeface="Arial"/>
              </a:rPr>
              <a:t>at the </a:t>
            </a:r>
            <a:r>
              <a:rPr dirty="0" sz="4000" spc="-5">
                <a:solidFill>
                  <a:srgbClr val="FFFFFF"/>
                </a:solidFill>
                <a:latin typeface="Arial"/>
                <a:cs typeface="Arial"/>
              </a:rPr>
              <a:t>final</a:t>
            </a:r>
            <a:r>
              <a:rPr dirty="0" sz="40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4000" spc="70">
                <a:solidFill>
                  <a:srgbClr val="FFFFFF"/>
                </a:solidFill>
                <a:latin typeface="Arial"/>
                <a:cs typeface="Arial"/>
              </a:rPr>
              <a:t>piece.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19300" y="1689100"/>
            <a:ext cx="9313545" cy="9499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780154" algn="l"/>
              </a:tabLst>
            </a:pPr>
            <a:r>
              <a:rPr dirty="0" sz="6000" spc="-5" b="1">
                <a:solidFill>
                  <a:srgbClr val="00FDFF"/>
                </a:solidFill>
                <a:latin typeface="Arial"/>
                <a:cs typeface="Arial"/>
              </a:rPr>
              <a:t>Prototype	</a:t>
            </a:r>
            <a:r>
              <a:rPr dirty="0" sz="6000" b="1">
                <a:solidFill>
                  <a:srgbClr val="00FDFF"/>
                </a:solidFill>
                <a:latin typeface="Arial"/>
                <a:cs typeface="Arial"/>
              </a:rPr>
              <a:t>3: Art </a:t>
            </a:r>
            <a:r>
              <a:rPr dirty="0" sz="6000" spc="-5" b="1">
                <a:solidFill>
                  <a:srgbClr val="00FDFF"/>
                </a:solidFill>
                <a:latin typeface="Arial"/>
                <a:cs typeface="Arial"/>
              </a:rPr>
              <a:t>In</a:t>
            </a:r>
            <a:r>
              <a:rPr dirty="0" sz="6000" spc="-300" b="1">
                <a:solidFill>
                  <a:srgbClr val="00FDFF"/>
                </a:solidFill>
                <a:latin typeface="Arial"/>
                <a:cs typeface="Arial"/>
              </a:rPr>
              <a:t> </a:t>
            </a:r>
            <a:r>
              <a:rPr dirty="0" sz="6000" spc="-5" b="1">
                <a:solidFill>
                  <a:srgbClr val="00FDFF"/>
                </a:solidFill>
                <a:latin typeface="Arial"/>
                <a:cs typeface="Arial"/>
              </a:rPr>
              <a:t>Layers</a:t>
            </a:r>
            <a:endParaRPr sz="6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8361" y="3211347"/>
            <a:ext cx="205104" cy="4508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800" spc="43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52500" y="3130676"/>
            <a:ext cx="5274310" cy="2336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2200"/>
              </a:lnSpc>
            </a:pPr>
            <a:r>
              <a:rPr dirty="0" sz="3750" spc="-25">
                <a:solidFill>
                  <a:srgbClr val="FFFFFF"/>
                </a:solidFill>
                <a:latin typeface="Arial"/>
                <a:cs typeface="Arial"/>
              </a:rPr>
              <a:t>Results: </a:t>
            </a:r>
            <a:r>
              <a:rPr dirty="0" sz="3750" spc="-35">
                <a:solidFill>
                  <a:srgbClr val="FFFFFF"/>
                </a:solidFill>
                <a:latin typeface="Arial"/>
                <a:cs typeface="Arial"/>
              </a:rPr>
              <a:t>Initially, </a:t>
            </a:r>
            <a:r>
              <a:rPr dirty="0" sz="3750" spc="5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dirty="0" sz="3750">
                <a:solidFill>
                  <a:srgbClr val="FFFFFF"/>
                </a:solidFill>
                <a:latin typeface="Arial"/>
                <a:cs typeface="Arial"/>
              </a:rPr>
              <a:t>lot </a:t>
            </a:r>
            <a:r>
              <a:rPr dirty="0" sz="3750" spc="5">
                <a:solidFill>
                  <a:srgbClr val="FFFFFF"/>
                </a:solidFill>
                <a:latin typeface="Arial"/>
                <a:cs typeface="Arial"/>
              </a:rPr>
              <a:t>of  </a:t>
            </a:r>
            <a:r>
              <a:rPr dirty="0" sz="3750" spc="5" b="1">
                <a:solidFill>
                  <a:srgbClr val="FFFFFF"/>
                </a:solidFill>
                <a:latin typeface="Arial"/>
                <a:cs typeface="Arial"/>
              </a:rPr>
              <a:t>excitement. </a:t>
            </a:r>
            <a:r>
              <a:rPr dirty="0" sz="3750" spc="55">
                <a:solidFill>
                  <a:srgbClr val="FFFFFF"/>
                </a:solidFill>
                <a:latin typeface="Arial"/>
                <a:cs typeface="Arial"/>
              </a:rPr>
              <a:t>Made </a:t>
            </a:r>
            <a:r>
              <a:rPr dirty="0" sz="3750" spc="25">
                <a:solidFill>
                  <a:srgbClr val="FFFFFF"/>
                </a:solidFill>
                <a:latin typeface="Arial"/>
                <a:cs typeface="Arial"/>
              </a:rPr>
              <a:t>art  </a:t>
            </a:r>
            <a:r>
              <a:rPr dirty="0" sz="3750" spc="60">
                <a:solidFill>
                  <a:srgbClr val="FFFFFF"/>
                </a:solidFill>
                <a:latin typeface="Arial"/>
                <a:cs typeface="Arial"/>
              </a:rPr>
              <a:t>accessible, </a:t>
            </a:r>
            <a:r>
              <a:rPr dirty="0" sz="3750" spc="75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3750" spc="-1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750" spc="55">
                <a:solidFill>
                  <a:srgbClr val="FFFFFF"/>
                </a:solidFill>
                <a:latin typeface="Arial"/>
                <a:cs typeface="Arial"/>
              </a:rPr>
              <a:t>process  </a:t>
            </a:r>
            <a:r>
              <a:rPr dirty="0" sz="3750">
                <a:solidFill>
                  <a:srgbClr val="FFFFFF"/>
                </a:solidFill>
                <a:latin typeface="Arial"/>
                <a:cs typeface="Arial"/>
              </a:rPr>
              <a:t>felt</a:t>
            </a:r>
            <a:r>
              <a:rPr dirty="0" sz="375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750" b="1">
                <a:solidFill>
                  <a:srgbClr val="FFFFFF"/>
                </a:solidFill>
                <a:latin typeface="Arial"/>
                <a:cs typeface="Arial"/>
              </a:rPr>
              <a:t>educational.</a:t>
            </a:r>
            <a:endParaRPr sz="37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08361" y="6076226"/>
            <a:ext cx="205104" cy="4508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800" spc="43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52500" y="5988177"/>
            <a:ext cx="5212715" cy="23641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2200"/>
              </a:lnSpc>
            </a:pPr>
            <a:r>
              <a:rPr dirty="0" sz="3750" spc="-20">
                <a:solidFill>
                  <a:srgbClr val="FFFFFF"/>
                </a:solidFill>
                <a:latin typeface="Arial"/>
                <a:cs typeface="Arial"/>
              </a:rPr>
              <a:t>Validity: </a:t>
            </a:r>
            <a:r>
              <a:rPr dirty="0" sz="3750" spc="35">
                <a:solidFill>
                  <a:srgbClr val="FFFFFF"/>
                </a:solidFill>
                <a:latin typeface="Arial"/>
                <a:cs typeface="Arial"/>
              </a:rPr>
              <a:t>Confirmed  </a:t>
            </a:r>
            <a:r>
              <a:rPr dirty="0" sz="3750" spc="25">
                <a:solidFill>
                  <a:srgbClr val="FFFFFF"/>
                </a:solidFill>
                <a:latin typeface="Arial"/>
                <a:cs typeface="Arial"/>
              </a:rPr>
              <a:t>assumption </a:t>
            </a:r>
            <a:r>
              <a:rPr dirty="0" sz="3750" spc="5">
                <a:solidFill>
                  <a:srgbClr val="FFFFFF"/>
                </a:solidFill>
                <a:latin typeface="Arial"/>
                <a:cs typeface="Arial"/>
              </a:rPr>
              <a:t>that </a:t>
            </a:r>
            <a:r>
              <a:rPr dirty="0" sz="3750" spc="70">
                <a:solidFill>
                  <a:srgbClr val="FFFFFF"/>
                </a:solidFill>
                <a:latin typeface="Arial"/>
                <a:cs typeface="Arial"/>
              </a:rPr>
              <a:t>people  </a:t>
            </a:r>
            <a:r>
              <a:rPr dirty="0" sz="3750" spc="-20">
                <a:solidFill>
                  <a:srgbClr val="FFFFFF"/>
                </a:solidFill>
                <a:latin typeface="Arial"/>
                <a:cs typeface="Arial"/>
              </a:rPr>
              <a:t>are </a:t>
            </a:r>
            <a:r>
              <a:rPr dirty="0" sz="3750" spc="15">
                <a:solidFill>
                  <a:srgbClr val="FFFFFF"/>
                </a:solidFill>
                <a:latin typeface="Arial"/>
                <a:cs typeface="Arial"/>
              </a:rPr>
              <a:t>interested </a:t>
            </a:r>
            <a:r>
              <a:rPr dirty="0" sz="375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dirty="0" sz="3750" spc="30">
                <a:solidFill>
                  <a:srgbClr val="FFFFFF"/>
                </a:solidFill>
                <a:latin typeface="Arial"/>
                <a:cs typeface="Arial"/>
              </a:rPr>
              <a:t>viewing  </a:t>
            </a:r>
            <a:r>
              <a:rPr dirty="0" sz="3750" spc="5" b="1">
                <a:solidFill>
                  <a:srgbClr val="FFFFFF"/>
                </a:solidFill>
                <a:latin typeface="Arial"/>
                <a:cs typeface="Arial"/>
              </a:rPr>
              <a:t>creative</a:t>
            </a:r>
            <a:r>
              <a:rPr dirty="0" sz="3750" spc="-10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750" spc="5" b="1">
                <a:solidFill>
                  <a:srgbClr val="FFFFFF"/>
                </a:solidFill>
                <a:latin typeface="Arial"/>
                <a:cs typeface="Arial"/>
              </a:rPr>
              <a:t>process.</a:t>
            </a:r>
            <a:endParaRPr sz="375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385300" y="3987800"/>
            <a:ext cx="3492500" cy="3505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502400" y="3975100"/>
            <a:ext cx="2654300" cy="3530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019300" y="1689100"/>
            <a:ext cx="9313545" cy="91440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780154" algn="l"/>
              </a:tabLst>
            </a:pPr>
            <a:r>
              <a:rPr dirty="0" sz="6000" spc="-5" b="1">
                <a:solidFill>
                  <a:srgbClr val="00FDFF"/>
                </a:solidFill>
                <a:latin typeface="Arial"/>
                <a:cs typeface="Arial"/>
              </a:rPr>
              <a:t>Prototype	</a:t>
            </a:r>
            <a:r>
              <a:rPr dirty="0" sz="6000" b="1">
                <a:solidFill>
                  <a:srgbClr val="00FDFF"/>
                </a:solidFill>
                <a:latin typeface="Arial"/>
                <a:cs typeface="Arial"/>
              </a:rPr>
              <a:t>3: Art </a:t>
            </a:r>
            <a:r>
              <a:rPr dirty="0" sz="6000" spc="-5" b="1">
                <a:solidFill>
                  <a:srgbClr val="00FDFF"/>
                </a:solidFill>
                <a:latin typeface="Arial"/>
                <a:cs typeface="Arial"/>
              </a:rPr>
              <a:t>In</a:t>
            </a:r>
            <a:r>
              <a:rPr dirty="0" sz="6000" spc="-300" b="1">
                <a:solidFill>
                  <a:srgbClr val="00FDFF"/>
                </a:solidFill>
                <a:latin typeface="Arial"/>
                <a:cs typeface="Arial"/>
              </a:rPr>
              <a:t> </a:t>
            </a:r>
            <a:r>
              <a:rPr dirty="0" sz="6000" spc="-5" b="1">
                <a:solidFill>
                  <a:srgbClr val="00FDFF"/>
                </a:solidFill>
                <a:latin typeface="Arial"/>
                <a:cs typeface="Arial"/>
              </a:rPr>
              <a:t>Layers</a:t>
            </a:r>
            <a:endParaRPr sz="6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79600" y="4178300"/>
            <a:ext cx="9578340" cy="1828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2065" marR="5080" indent="21590">
              <a:lnSpc>
                <a:spcPct val="100000"/>
              </a:lnSpc>
            </a:pPr>
            <a:r>
              <a:rPr dirty="0" sz="4000" spc="25">
                <a:solidFill>
                  <a:srgbClr val="FFFFFF"/>
                </a:solidFill>
                <a:latin typeface="Arial"/>
                <a:cs typeface="Arial"/>
              </a:rPr>
              <a:t>Allowing </a:t>
            </a:r>
            <a:r>
              <a:rPr dirty="0" sz="4000" spc="5">
                <a:solidFill>
                  <a:srgbClr val="FFFFFF"/>
                </a:solidFill>
                <a:latin typeface="Arial"/>
                <a:cs typeface="Arial"/>
              </a:rPr>
              <a:t>storytellers </a:t>
            </a:r>
            <a:r>
              <a:rPr dirty="0" sz="400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dirty="0" sz="4000" spc="45">
                <a:solidFill>
                  <a:srgbClr val="FFFFFF"/>
                </a:solidFill>
                <a:latin typeface="Arial"/>
                <a:cs typeface="Arial"/>
              </a:rPr>
              <a:t>craft </a:t>
            </a:r>
            <a:r>
              <a:rPr dirty="0" sz="4000" spc="-5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dirty="0" sz="4000" spc="20">
                <a:solidFill>
                  <a:srgbClr val="FFFFFF"/>
                </a:solidFill>
                <a:latin typeface="Arial"/>
                <a:cs typeface="Arial"/>
              </a:rPr>
              <a:t>nonfiction  </a:t>
            </a:r>
            <a:r>
              <a:rPr dirty="0" sz="4000" spc="40">
                <a:solidFill>
                  <a:srgbClr val="FFFFFF"/>
                </a:solidFill>
                <a:latin typeface="Arial"/>
                <a:cs typeface="Arial"/>
              </a:rPr>
              <a:t>experience </a:t>
            </a:r>
            <a:r>
              <a:rPr dirty="0" sz="4000" spc="-20">
                <a:solidFill>
                  <a:srgbClr val="FFFFFF"/>
                </a:solidFill>
                <a:latin typeface="Arial"/>
                <a:cs typeface="Arial"/>
              </a:rPr>
              <a:t>where </a:t>
            </a:r>
            <a:r>
              <a:rPr dirty="0" sz="4000" spc="-5">
                <a:solidFill>
                  <a:srgbClr val="FFFFFF"/>
                </a:solidFill>
                <a:latin typeface="Arial"/>
                <a:cs typeface="Arial"/>
              </a:rPr>
              <a:t>viewers live </a:t>
            </a:r>
            <a:r>
              <a:rPr dirty="0" sz="4000" spc="20">
                <a:solidFill>
                  <a:srgbClr val="FFFFFF"/>
                </a:solidFill>
                <a:latin typeface="Arial"/>
                <a:cs typeface="Arial"/>
              </a:rPr>
              <a:t>through</a:t>
            </a:r>
            <a:r>
              <a:rPr dirty="0" sz="40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4000">
                <a:solidFill>
                  <a:srgbClr val="FFFFFF"/>
                </a:solidFill>
                <a:latin typeface="Arial"/>
                <a:cs typeface="Arial"/>
              </a:rPr>
              <a:t>the  </a:t>
            </a:r>
            <a:r>
              <a:rPr dirty="0" sz="4000" spc="10">
                <a:solidFill>
                  <a:srgbClr val="FFFFFF"/>
                </a:solidFill>
                <a:latin typeface="Arial"/>
                <a:cs typeface="Arial"/>
              </a:rPr>
              <a:t>story </a:t>
            </a:r>
            <a:r>
              <a:rPr dirty="0" sz="4000" spc="-5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dirty="0" sz="400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dirty="0" sz="4000" spc="25">
                <a:solidFill>
                  <a:srgbClr val="FFFFFF"/>
                </a:solidFill>
                <a:latin typeface="Arial"/>
                <a:cs typeface="Arial"/>
              </a:rPr>
              <a:t>location </a:t>
            </a:r>
            <a:r>
              <a:rPr dirty="0" sz="4000">
                <a:solidFill>
                  <a:srgbClr val="FFFFFF"/>
                </a:solidFill>
                <a:latin typeface="Arial"/>
                <a:cs typeface="Arial"/>
              </a:rPr>
              <a:t>it </a:t>
            </a:r>
            <a:r>
              <a:rPr dirty="0" sz="4000" spc="25">
                <a:solidFill>
                  <a:srgbClr val="FFFFFF"/>
                </a:solidFill>
                <a:latin typeface="Arial"/>
                <a:cs typeface="Arial"/>
              </a:rPr>
              <a:t>actually</a:t>
            </a:r>
            <a:r>
              <a:rPr dirty="0" sz="40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4000" spc="65">
                <a:solidFill>
                  <a:srgbClr val="FFFFFF"/>
                </a:solidFill>
                <a:latin typeface="Arial"/>
                <a:cs typeface="Arial"/>
              </a:rPr>
              <a:t>occurred.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89100" y="1689100"/>
            <a:ext cx="9973945" cy="1828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1079500">
              <a:lnSpc>
                <a:spcPct val="100000"/>
              </a:lnSpc>
              <a:tabLst>
                <a:tab pos="4859655" algn="l"/>
              </a:tabLst>
            </a:pPr>
            <a:r>
              <a:rPr dirty="0" sz="6000" spc="-5" b="1">
                <a:solidFill>
                  <a:srgbClr val="00FDFF"/>
                </a:solidFill>
                <a:latin typeface="Arial"/>
                <a:cs typeface="Arial"/>
              </a:rPr>
              <a:t>Prototype	</a:t>
            </a:r>
            <a:r>
              <a:rPr dirty="0" sz="6000" b="1">
                <a:solidFill>
                  <a:srgbClr val="00FDFF"/>
                </a:solidFill>
                <a:latin typeface="Arial"/>
                <a:cs typeface="Arial"/>
              </a:rPr>
              <a:t>4:</a:t>
            </a:r>
            <a:r>
              <a:rPr dirty="0" sz="6000" spc="-90" b="1">
                <a:solidFill>
                  <a:srgbClr val="00FDFF"/>
                </a:solidFill>
                <a:latin typeface="Arial"/>
                <a:cs typeface="Arial"/>
              </a:rPr>
              <a:t> </a:t>
            </a:r>
            <a:r>
              <a:rPr dirty="0" sz="6000" spc="-5" b="1">
                <a:solidFill>
                  <a:srgbClr val="00FDFF"/>
                </a:solidFill>
                <a:latin typeface="Arial"/>
                <a:cs typeface="Arial"/>
              </a:rPr>
              <a:t>Bringing </a:t>
            </a:r>
            <a:r>
              <a:rPr dirty="0" sz="6000" b="1">
                <a:solidFill>
                  <a:srgbClr val="00FDFF"/>
                </a:solidFill>
                <a:latin typeface="Arial"/>
                <a:cs typeface="Arial"/>
              </a:rPr>
              <a:t> </a:t>
            </a:r>
            <a:r>
              <a:rPr dirty="0" sz="6000" spc="-5" b="1">
                <a:solidFill>
                  <a:srgbClr val="00FDFF"/>
                </a:solidFill>
                <a:latin typeface="Arial"/>
                <a:cs typeface="Arial"/>
              </a:rPr>
              <a:t>Historical Nonfiction </a:t>
            </a:r>
            <a:r>
              <a:rPr dirty="0" sz="6000" b="1">
                <a:solidFill>
                  <a:srgbClr val="00FDFF"/>
                </a:solidFill>
                <a:latin typeface="Arial"/>
                <a:cs typeface="Arial"/>
              </a:rPr>
              <a:t>to</a:t>
            </a:r>
            <a:r>
              <a:rPr dirty="0" sz="6000" spc="-35" b="1">
                <a:solidFill>
                  <a:srgbClr val="00FDFF"/>
                </a:solidFill>
                <a:latin typeface="Arial"/>
                <a:cs typeface="Arial"/>
              </a:rPr>
              <a:t> </a:t>
            </a:r>
            <a:r>
              <a:rPr dirty="0" sz="6000" spc="-5" b="1">
                <a:solidFill>
                  <a:srgbClr val="00FDFF"/>
                </a:solidFill>
                <a:latin typeface="Arial"/>
                <a:cs typeface="Arial"/>
              </a:rPr>
              <a:t>Life</a:t>
            </a:r>
            <a:endParaRPr sz="6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1966" y="3913949"/>
            <a:ext cx="206375" cy="4584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850" spc="425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85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50900" y="3830187"/>
            <a:ext cx="7024370" cy="23374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899"/>
              </a:lnSpc>
              <a:tabLst>
                <a:tab pos="5403215" algn="l"/>
              </a:tabLst>
            </a:pPr>
            <a:r>
              <a:rPr dirty="0" sz="3800" spc="-30">
                <a:solidFill>
                  <a:srgbClr val="FFFFFF"/>
                </a:solidFill>
                <a:latin typeface="Arial"/>
                <a:cs typeface="Arial"/>
              </a:rPr>
              <a:t>Results: </a:t>
            </a:r>
            <a:r>
              <a:rPr dirty="0" sz="3800" spc="-5" b="1">
                <a:solidFill>
                  <a:srgbClr val="FFFFFF"/>
                </a:solidFill>
                <a:latin typeface="Arial"/>
                <a:cs typeface="Arial"/>
              </a:rPr>
              <a:t>Excited </a:t>
            </a:r>
            <a:r>
              <a:rPr dirty="0" sz="3800" spc="40">
                <a:solidFill>
                  <a:srgbClr val="FFFFFF"/>
                </a:solidFill>
                <a:latin typeface="Arial"/>
                <a:cs typeface="Arial"/>
              </a:rPr>
              <a:t>about </a:t>
            </a:r>
            <a:r>
              <a:rPr dirty="0" sz="380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dirty="0" sz="3800" spc="-5">
                <a:solidFill>
                  <a:srgbClr val="FFFFFF"/>
                </a:solidFill>
                <a:latin typeface="Arial"/>
                <a:cs typeface="Arial"/>
              </a:rPr>
              <a:t>new  way she </a:t>
            </a:r>
            <a:r>
              <a:rPr dirty="0" sz="3800" spc="80">
                <a:solidFill>
                  <a:srgbClr val="FFFFFF"/>
                </a:solidFill>
                <a:latin typeface="Arial"/>
                <a:cs typeface="Arial"/>
              </a:rPr>
              <a:t>could </a:t>
            </a:r>
            <a:r>
              <a:rPr dirty="0" sz="3800" spc="-5">
                <a:solidFill>
                  <a:srgbClr val="FFFFFF"/>
                </a:solidFill>
                <a:latin typeface="Arial"/>
                <a:cs typeface="Arial"/>
              </a:rPr>
              <a:t>view a </a:t>
            </a:r>
            <a:r>
              <a:rPr dirty="0" sz="3800" spc="20">
                <a:solidFill>
                  <a:srgbClr val="FFFFFF"/>
                </a:solidFill>
                <a:latin typeface="Arial"/>
                <a:cs typeface="Arial"/>
              </a:rPr>
              <a:t>historical  </a:t>
            </a:r>
            <a:r>
              <a:rPr dirty="0" sz="3800">
                <a:solidFill>
                  <a:srgbClr val="FFFFFF"/>
                </a:solidFill>
                <a:latin typeface="Arial"/>
                <a:cs typeface="Arial"/>
              </a:rPr>
              <a:t>event, </a:t>
            </a:r>
            <a:r>
              <a:rPr dirty="0" sz="3800" spc="65">
                <a:solidFill>
                  <a:srgbClr val="FFFFFF"/>
                </a:solidFill>
                <a:latin typeface="Arial"/>
                <a:cs typeface="Arial"/>
              </a:rPr>
              <a:t>but</a:t>
            </a:r>
            <a:r>
              <a:rPr dirty="0" sz="38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800" spc="65">
                <a:solidFill>
                  <a:srgbClr val="FFFFFF"/>
                </a:solidFill>
                <a:latin typeface="Arial"/>
                <a:cs typeface="Arial"/>
              </a:rPr>
              <a:t>had</a:t>
            </a:r>
            <a:r>
              <a:rPr dirty="0" sz="38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800" spc="-5" b="1">
                <a:solidFill>
                  <a:srgbClr val="FFFFFF"/>
                </a:solidFill>
                <a:latin typeface="Arial"/>
                <a:cs typeface="Arial"/>
              </a:rPr>
              <a:t>di</a:t>
            </a:r>
            <a:r>
              <a:rPr dirty="0" sz="3800" b="1">
                <a:solidFill>
                  <a:srgbClr val="FFFFFF"/>
                </a:solidFill>
                <a:latin typeface="Arial"/>
                <a:cs typeface="Arial"/>
              </a:rPr>
              <a:t>ff</a:t>
            </a:r>
            <a:r>
              <a:rPr dirty="0" sz="3800" spc="-5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3800" b="1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z="3800" spc="-5" b="1">
                <a:solidFill>
                  <a:srgbClr val="FFFFFF"/>
                </a:solidFill>
                <a:latin typeface="Arial"/>
                <a:cs typeface="Arial"/>
              </a:rPr>
              <a:t>ul</a:t>
            </a:r>
            <a:r>
              <a:rPr dirty="0" sz="3800" b="1">
                <a:solidFill>
                  <a:srgbClr val="FFFFFF"/>
                </a:solidFill>
                <a:latin typeface="Arial"/>
                <a:cs typeface="Arial"/>
              </a:rPr>
              <a:t>ty	</a:t>
            </a:r>
            <a:r>
              <a:rPr dirty="0" sz="3800" spc="-5" b="1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dirty="0" sz="3800" b="1">
                <a:solidFill>
                  <a:srgbClr val="FFFFFF"/>
                </a:solidFill>
                <a:latin typeface="Arial"/>
                <a:cs typeface="Arial"/>
              </a:rPr>
              <a:t>ett</a:t>
            </a:r>
            <a:r>
              <a:rPr dirty="0" sz="3800" spc="-5" b="1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3800" b="1">
                <a:solidFill>
                  <a:srgbClr val="FFFFFF"/>
                </a:solidFill>
                <a:latin typeface="Arial"/>
                <a:cs typeface="Arial"/>
              </a:rPr>
              <a:t>g  engaged </a:t>
            </a:r>
            <a:r>
              <a:rPr dirty="0" sz="3800" spc="-5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dirty="0" sz="380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38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800" spc="35">
                <a:solidFill>
                  <a:srgbClr val="FFFFFF"/>
                </a:solidFill>
                <a:latin typeface="Arial"/>
                <a:cs typeface="Arial"/>
              </a:rPr>
              <a:t>experience.</a:t>
            </a:r>
            <a:endParaRPr sz="3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11966" y="6784175"/>
            <a:ext cx="206375" cy="4584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850" spc="425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8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50900" y="6700387"/>
            <a:ext cx="7131684" cy="23641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899"/>
              </a:lnSpc>
              <a:tabLst>
                <a:tab pos="1996439" algn="l"/>
                <a:tab pos="4733925" algn="l"/>
              </a:tabLst>
            </a:pPr>
            <a:r>
              <a:rPr dirty="0" sz="3800" spc="-25">
                <a:solidFill>
                  <a:srgbClr val="FFFFFF"/>
                </a:solidFill>
                <a:latin typeface="Arial"/>
                <a:cs typeface="Arial"/>
              </a:rPr>
              <a:t>Validity: </a:t>
            </a:r>
            <a:r>
              <a:rPr dirty="0" sz="3800" spc="-45">
                <a:solidFill>
                  <a:srgbClr val="FFFFFF"/>
                </a:solidFill>
                <a:latin typeface="Arial"/>
                <a:cs typeface="Arial"/>
              </a:rPr>
              <a:t>Seems </a:t>
            </a:r>
            <a:r>
              <a:rPr dirty="0" sz="380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dirty="0" sz="3800" spc="45">
                <a:solidFill>
                  <a:srgbClr val="FFFFFF"/>
                </a:solidFill>
                <a:latin typeface="Arial"/>
                <a:cs typeface="Arial"/>
              </a:rPr>
              <a:t>provide </a:t>
            </a:r>
            <a:r>
              <a:rPr dirty="0" sz="3800" spc="-5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dirty="0" sz="3800" b="1">
                <a:solidFill>
                  <a:srgbClr val="FFFFFF"/>
                </a:solidFill>
                <a:latin typeface="Arial"/>
                <a:cs typeface="Arial"/>
              </a:rPr>
              <a:t>new  </a:t>
            </a:r>
            <a:r>
              <a:rPr dirty="0" sz="3800" spc="-5" b="1">
                <a:solidFill>
                  <a:srgbClr val="FFFFFF"/>
                </a:solidFill>
                <a:latin typeface="Arial"/>
                <a:cs typeface="Arial"/>
              </a:rPr>
              <a:t>medium	of</a:t>
            </a:r>
            <a:r>
              <a:rPr dirty="0" sz="38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800" spc="-5" b="1">
                <a:solidFill>
                  <a:srgbClr val="FFFFFF"/>
                </a:solidFill>
                <a:latin typeface="Arial"/>
                <a:cs typeface="Arial"/>
              </a:rPr>
              <a:t>communication</a:t>
            </a:r>
            <a:r>
              <a:rPr dirty="0" sz="3800" spc="-5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dirty="0" sz="38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800" spc="65">
                <a:solidFill>
                  <a:srgbClr val="FFFFFF"/>
                </a:solidFill>
                <a:latin typeface="Arial"/>
                <a:cs typeface="Arial"/>
              </a:rPr>
              <a:t>but </a:t>
            </a:r>
            <a:r>
              <a:rPr dirty="0" sz="3800" spc="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800" spc="80">
                <a:solidFill>
                  <a:srgbClr val="FFFFFF"/>
                </a:solidFill>
                <a:latin typeface="Arial"/>
                <a:cs typeface="Arial"/>
              </a:rPr>
              <a:t>could </a:t>
            </a:r>
            <a:r>
              <a:rPr dirty="0" sz="3800" spc="100">
                <a:solidFill>
                  <a:srgbClr val="FFFFFF"/>
                </a:solidFill>
                <a:latin typeface="Arial"/>
                <a:cs typeface="Arial"/>
              </a:rPr>
              <a:t>be </a:t>
            </a:r>
            <a:r>
              <a:rPr dirty="0" sz="3800" spc="-5" b="1">
                <a:solidFill>
                  <a:srgbClr val="FFFFFF"/>
                </a:solidFill>
                <a:latin typeface="Arial"/>
                <a:cs typeface="Arial"/>
              </a:rPr>
              <a:t>difficult </a:t>
            </a:r>
            <a:r>
              <a:rPr dirty="0" sz="380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dirty="0" sz="3800" spc="65">
                <a:solidFill>
                  <a:srgbClr val="FFFFFF"/>
                </a:solidFill>
                <a:latin typeface="Arial"/>
                <a:cs typeface="Arial"/>
              </a:rPr>
              <a:t>design </a:t>
            </a:r>
            <a:r>
              <a:rPr dirty="0" sz="3800" spc="-5">
                <a:solidFill>
                  <a:srgbClr val="FFFFFF"/>
                </a:solidFill>
                <a:latin typeface="Arial"/>
                <a:cs typeface="Arial"/>
              </a:rPr>
              <a:t>an  </a:t>
            </a:r>
            <a:r>
              <a:rPr dirty="0" sz="3800" spc="40">
                <a:solidFill>
                  <a:srgbClr val="FFFFFF"/>
                </a:solidFill>
                <a:latin typeface="Arial"/>
                <a:cs typeface="Arial"/>
              </a:rPr>
              <a:t>experience</a:t>
            </a:r>
            <a:r>
              <a:rPr dirty="0" sz="3800" spc="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800">
                <a:solidFill>
                  <a:srgbClr val="FFFFFF"/>
                </a:solidFill>
                <a:latin typeface="Arial"/>
                <a:cs typeface="Arial"/>
              </a:rPr>
              <a:t>that</a:t>
            </a:r>
            <a:r>
              <a:rPr dirty="0" sz="3800" spc="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800" spc="-5" b="1">
                <a:solidFill>
                  <a:srgbClr val="FFFFFF"/>
                </a:solidFill>
                <a:latin typeface="Arial"/>
                <a:cs typeface="Arial"/>
              </a:rPr>
              <a:t>feels	natural.</a:t>
            </a:r>
            <a:endParaRPr sz="38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689100" y="1689100"/>
            <a:ext cx="9973945" cy="182880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 marR="5080" indent="1079500">
              <a:lnSpc>
                <a:spcPct val="100000"/>
              </a:lnSpc>
              <a:tabLst>
                <a:tab pos="4859655" algn="l"/>
              </a:tabLst>
            </a:pPr>
            <a:r>
              <a:rPr dirty="0" sz="6000" spc="-5" b="1">
                <a:solidFill>
                  <a:srgbClr val="00FDFF"/>
                </a:solidFill>
                <a:latin typeface="Arial"/>
                <a:cs typeface="Arial"/>
              </a:rPr>
              <a:t>Prototype	</a:t>
            </a:r>
            <a:r>
              <a:rPr dirty="0" sz="6000" b="1">
                <a:solidFill>
                  <a:srgbClr val="00FDFF"/>
                </a:solidFill>
                <a:latin typeface="Arial"/>
                <a:cs typeface="Arial"/>
              </a:rPr>
              <a:t>4:</a:t>
            </a:r>
            <a:r>
              <a:rPr dirty="0" sz="6000" spc="-90" b="1">
                <a:solidFill>
                  <a:srgbClr val="00FDFF"/>
                </a:solidFill>
                <a:latin typeface="Arial"/>
                <a:cs typeface="Arial"/>
              </a:rPr>
              <a:t> </a:t>
            </a:r>
            <a:r>
              <a:rPr dirty="0" sz="6000" spc="-5" b="1">
                <a:solidFill>
                  <a:srgbClr val="00FDFF"/>
                </a:solidFill>
                <a:latin typeface="Arial"/>
                <a:cs typeface="Arial"/>
              </a:rPr>
              <a:t>Bringing </a:t>
            </a:r>
            <a:r>
              <a:rPr dirty="0" sz="6000" b="1">
                <a:solidFill>
                  <a:srgbClr val="00FDFF"/>
                </a:solidFill>
                <a:latin typeface="Arial"/>
                <a:cs typeface="Arial"/>
              </a:rPr>
              <a:t> </a:t>
            </a:r>
            <a:r>
              <a:rPr dirty="0" sz="6000" spc="-5" b="1">
                <a:solidFill>
                  <a:srgbClr val="00FDFF"/>
                </a:solidFill>
                <a:latin typeface="Arial"/>
                <a:cs typeface="Arial"/>
              </a:rPr>
              <a:t>Historical Nonfiction </a:t>
            </a:r>
            <a:r>
              <a:rPr dirty="0" sz="6000" b="1">
                <a:solidFill>
                  <a:srgbClr val="00FDFF"/>
                </a:solidFill>
                <a:latin typeface="Arial"/>
                <a:cs typeface="Arial"/>
              </a:rPr>
              <a:t>to</a:t>
            </a:r>
            <a:r>
              <a:rPr dirty="0" sz="6000" spc="-35" b="1">
                <a:solidFill>
                  <a:srgbClr val="00FDFF"/>
                </a:solidFill>
                <a:latin typeface="Arial"/>
                <a:cs typeface="Arial"/>
              </a:rPr>
              <a:t> </a:t>
            </a:r>
            <a:r>
              <a:rPr dirty="0" sz="6000" spc="-5" b="1">
                <a:solidFill>
                  <a:srgbClr val="00FDFF"/>
                </a:solidFill>
                <a:latin typeface="Arial"/>
                <a:cs typeface="Arial"/>
              </a:rPr>
              <a:t>Life</a:t>
            </a:r>
            <a:endParaRPr sz="60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496300" y="5003800"/>
            <a:ext cx="3873500" cy="2895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1000" y="2044700"/>
            <a:ext cx="2590800" cy="2565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0033000" y="1993900"/>
            <a:ext cx="2590800" cy="2654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858000" y="1993900"/>
            <a:ext cx="2565400" cy="26543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632200" y="2006600"/>
            <a:ext cx="2565400" cy="26289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257300" y="5092700"/>
            <a:ext cx="2628900" cy="26416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9194800" y="5067300"/>
            <a:ext cx="2552700" cy="26543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295900" y="5118100"/>
            <a:ext cx="2501900" cy="26416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68401" rIns="0" bIns="0" rtlCol="0" vert="horz">
            <a:spAutoFit/>
          </a:bodyPr>
          <a:lstStyle/>
          <a:p>
            <a:pPr marL="4521200">
              <a:lnSpc>
                <a:spcPct val="100000"/>
              </a:lnSpc>
            </a:pPr>
            <a:r>
              <a:rPr dirty="0" spc="-45"/>
              <a:t>Thank</a:t>
            </a:r>
            <a:r>
              <a:rPr dirty="0" spc="-90"/>
              <a:t> </a:t>
            </a:r>
            <a:r>
              <a:rPr dirty="0"/>
              <a:t>you.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46200" y="522427"/>
            <a:ext cx="10306050" cy="2129155"/>
          </a:xfrm>
          <a:prstGeom prst="rect"/>
        </p:spPr>
        <p:txBody>
          <a:bodyPr wrap="square" lIns="0" tIns="1079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85"/>
              </a:spcBef>
            </a:pPr>
            <a:r>
              <a:rPr dirty="0" sz="6000" spc="-55" b="1">
                <a:solidFill>
                  <a:srgbClr val="00FDFF"/>
                </a:solidFill>
                <a:latin typeface="Arial"/>
                <a:cs typeface="Arial"/>
              </a:rPr>
              <a:t>We </a:t>
            </a:r>
            <a:r>
              <a:rPr dirty="0" sz="6000" b="1">
                <a:solidFill>
                  <a:srgbClr val="00FDFF"/>
                </a:solidFill>
                <a:latin typeface="Arial"/>
                <a:cs typeface="Arial"/>
              </a:rPr>
              <a:t>met </a:t>
            </a:r>
            <a:r>
              <a:rPr dirty="0" spc="-5"/>
              <a:t>a </a:t>
            </a:r>
            <a:r>
              <a:rPr dirty="0" spc="40"/>
              <a:t>collection </a:t>
            </a:r>
            <a:r>
              <a:rPr dirty="0"/>
              <a:t>of </a:t>
            </a:r>
            <a:r>
              <a:rPr dirty="0" spc="35"/>
              <a:t>individuals</a:t>
            </a:r>
            <a:r>
              <a:rPr dirty="0" spc="-635"/>
              <a:t> </a:t>
            </a:r>
            <a:r>
              <a:rPr dirty="0" spc="-5"/>
              <a:t>who</a:t>
            </a:r>
            <a:endParaRPr sz="6000">
              <a:latin typeface="Arial"/>
              <a:cs typeface="Arial"/>
            </a:endParaRPr>
          </a:p>
          <a:p>
            <a:pPr algn="ctr" marL="12700" marR="5080">
              <a:lnSpc>
                <a:spcPct val="100899"/>
              </a:lnSpc>
              <a:spcBef>
                <a:spcPts val="55"/>
              </a:spcBef>
            </a:pPr>
            <a:r>
              <a:rPr dirty="0" spc="-5"/>
              <a:t>work on </a:t>
            </a:r>
            <a:r>
              <a:rPr dirty="0" spc="55"/>
              <a:t>challenging </a:t>
            </a:r>
            <a:r>
              <a:rPr dirty="0" spc="40"/>
              <a:t>problems </a:t>
            </a:r>
            <a:r>
              <a:rPr dirty="0" spc="-5"/>
              <a:t>as a </a:t>
            </a:r>
            <a:r>
              <a:rPr dirty="0" spc="35"/>
              <a:t>certain</a:t>
            </a:r>
            <a:r>
              <a:rPr dirty="0" spc="-55"/>
              <a:t> </a:t>
            </a:r>
            <a:r>
              <a:rPr dirty="0" spc="15"/>
              <a:t>form  </a:t>
            </a:r>
            <a:r>
              <a:rPr dirty="0"/>
              <a:t>of</a:t>
            </a:r>
            <a:r>
              <a:rPr dirty="0" spc="-90"/>
              <a:t> </a:t>
            </a:r>
            <a:r>
              <a:rPr dirty="0" spc="20"/>
              <a:t>catharsis.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689100" y="3225800"/>
            <a:ext cx="9625965" cy="27019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  <a:tabLst>
                <a:tab pos="1341120" algn="l"/>
                <a:tab pos="3289300" algn="l"/>
              </a:tabLst>
            </a:pPr>
            <a:r>
              <a:rPr dirty="0" sz="6000" spc="-55" b="1">
                <a:solidFill>
                  <a:srgbClr val="00FDFF"/>
                </a:solidFill>
                <a:latin typeface="Arial"/>
                <a:cs typeface="Arial"/>
              </a:rPr>
              <a:t>We	</a:t>
            </a:r>
            <a:r>
              <a:rPr dirty="0" sz="6000" spc="-5" b="1">
                <a:solidFill>
                  <a:srgbClr val="00FDFF"/>
                </a:solidFill>
                <a:latin typeface="Arial"/>
                <a:cs typeface="Arial"/>
              </a:rPr>
              <a:t>were	</a:t>
            </a:r>
            <a:r>
              <a:rPr dirty="0" sz="6000" b="1">
                <a:solidFill>
                  <a:srgbClr val="00FDFF"/>
                </a:solidFill>
                <a:latin typeface="Arial"/>
                <a:cs typeface="Arial"/>
              </a:rPr>
              <a:t>amazed to</a:t>
            </a:r>
            <a:r>
              <a:rPr dirty="0" sz="6000" spc="-85" b="1">
                <a:solidFill>
                  <a:srgbClr val="00FDFF"/>
                </a:solidFill>
                <a:latin typeface="Arial"/>
                <a:cs typeface="Arial"/>
              </a:rPr>
              <a:t> </a:t>
            </a:r>
            <a:r>
              <a:rPr dirty="0" sz="6000" spc="-5" b="1">
                <a:solidFill>
                  <a:srgbClr val="00FDFF"/>
                </a:solidFill>
                <a:latin typeface="Arial"/>
                <a:cs typeface="Arial"/>
              </a:rPr>
              <a:t>realize</a:t>
            </a:r>
            <a:endParaRPr sz="6000">
              <a:latin typeface="Arial"/>
              <a:cs typeface="Arial"/>
            </a:endParaRPr>
          </a:p>
          <a:p>
            <a:pPr algn="ctr" marL="241300" marR="220979">
              <a:lnSpc>
                <a:spcPct val="100899"/>
              </a:lnSpc>
              <a:spcBef>
                <a:spcPts val="55"/>
              </a:spcBef>
            </a:pPr>
            <a:r>
              <a:rPr dirty="0" sz="3800" spc="-5">
                <a:solidFill>
                  <a:srgbClr val="FFFFFF"/>
                </a:solidFill>
                <a:latin typeface="Arial"/>
                <a:cs typeface="Arial"/>
              </a:rPr>
              <a:t>how </a:t>
            </a:r>
            <a:r>
              <a:rPr dirty="0" sz="3800" spc="25">
                <a:solidFill>
                  <a:srgbClr val="FFFFFF"/>
                </a:solidFill>
                <a:latin typeface="Arial"/>
                <a:cs typeface="Arial"/>
              </a:rPr>
              <a:t>fragile </a:t>
            </a:r>
            <a:r>
              <a:rPr dirty="0" sz="3800" spc="65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dirty="0" sz="3800" spc="20">
                <a:solidFill>
                  <a:srgbClr val="FFFFFF"/>
                </a:solidFill>
                <a:latin typeface="Arial"/>
                <a:cs typeface="Arial"/>
              </a:rPr>
              <a:t>broken </a:t>
            </a:r>
            <a:r>
              <a:rPr dirty="0" sz="3800" spc="50">
                <a:solidFill>
                  <a:srgbClr val="FFFFFF"/>
                </a:solidFill>
                <a:latin typeface="Arial"/>
                <a:cs typeface="Arial"/>
              </a:rPr>
              <a:t>process </a:t>
            </a:r>
            <a:r>
              <a:rPr dirty="0" sz="3800" spc="70">
                <a:solidFill>
                  <a:srgbClr val="FFFFFF"/>
                </a:solidFill>
                <a:latin typeface="Arial"/>
                <a:cs typeface="Arial"/>
              </a:rPr>
              <a:t>can </a:t>
            </a:r>
            <a:r>
              <a:rPr dirty="0" sz="3800" spc="10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dirty="0" sz="3800" spc="-2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800">
                <a:solidFill>
                  <a:srgbClr val="FFFFFF"/>
                </a:solidFill>
                <a:latin typeface="Arial"/>
                <a:cs typeface="Arial"/>
              </a:rPr>
              <a:t>for  them, </a:t>
            </a:r>
            <a:r>
              <a:rPr dirty="0" sz="3800" spc="55">
                <a:solidFill>
                  <a:srgbClr val="FFFFFF"/>
                </a:solidFill>
                <a:latin typeface="Arial"/>
                <a:cs typeface="Arial"/>
              </a:rPr>
              <a:t>despite </a:t>
            </a:r>
            <a:r>
              <a:rPr dirty="0" sz="3800" spc="-5">
                <a:solidFill>
                  <a:srgbClr val="FFFFFF"/>
                </a:solidFill>
                <a:latin typeface="Arial"/>
                <a:cs typeface="Arial"/>
              </a:rPr>
              <a:t>some </a:t>
            </a:r>
            <a:r>
              <a:rPr dirty="0" sz="3800">
                <a:solidFill>
                  <a:srgbClr val="FFFFFF"/>
                </a:solidFill>
                <a:latin typeface="Arial"/>
                <a:cs typeface="Arial"/>
              </a:rPr>
              <a:t>truly </a:t>
            </a:r>
            <a:r>
              <a:rPr dirty="0" sz="3800" spc="55">
                <a:solidFill>
                  <a:srgbClr val="FFFFFF"/>
                </a:solidFill>
                <a:latin typeface="Arial"/>
                <a:cs typeface="Arial"/>
              </a:rPr>
              <a:t>incredible </a:t>
            </a:r>
            <a:r>
              <a:rPr dirty="0" sz="3800" spc="65">
                <a:solidFill>
                  <a:srgbClr val="FFFFFF"/>
                </a:solidFill>
                <a:latin typeface="Arial"/>
                <a:cs typeface="Arial"/>
              </a:rPr>
              <a:t>end  </a:t>
            </a:r>
            <a:r>
              <a:rPr dirty="0" sz="3800" spc="60">
                <a:solidFill>
                  <a:srgbClr val="FFFFFF"/>
                </a:solidFill>
                <a:latin typeface="Arial"/>
                <a:cs typeface="Arial"/>
              </a:rPr>
              <a:t>products.</a:t>
            </a:r>
            <a:endParaRPr sz="3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46200" y="522427"/>
            <a:ext cx="10306050" cy="2129155"/>
          </a:xfrm>
          <a:prstGeom prst="rect"/>
        </p:spPr>
        <p:txBody>
          <a:bodyPr wrap="square" lIns="0" tIns="1079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85"/>
              </a:spcBef>
            </a:pPr>
            <a:r>
              <a:rPr dirty="0" sz="6000" spc="-55" b="1">
                <a:solidFill>
                  <a:srgbClr val="00FDFF"/>
                </a:solidFill>
                <a:latin typeface="Arial"/>
                <a:cs typeface="Arial"/>
              </a:rPr>
              <a:t>We </a:t>
            </a:r>
            <a:r>
              <a:rPr dirty="0" sz="6000" b="1">
                <a:solidFill>
                  <a:srgbClr val="00FDFF"/>
                </a:solidFill>
                <a:latin typeface="Arial"/>
                <a:cs typeface="Arial"/>
              </a:rPr>
              <a:t>met </a:t>
            </a:r>
            <a:r>
              <a:rPr dirty="0" spc="-5"/>
              <a:t>a </a:t>
            </a:r>
            <a:r>
              <a:rPr dirty="0" spc="40"/>
              <a:t>collection </a:t>
            </a:r>
            <a:r>
              <a:rPr dirty="0"/>
              <a:t>of </a:t>
            </a:r>
            <a:r>
              <a:rPr dirty="0" spc="35"/>
              <a:t>individuals</a:t>
            </a:r>
            <a:r>
              <a:rPr dirty="0" spc="-635"/>
              <a:t> </a:t>
            </a:r>
            <a:r>
              <a:rPr dirty="0" spc="-5"/>
              <a:t>who</a:t>
            </a:r>
            <a:endParaRPr sz="6000">
              <a:latin typeface="Arial"/>
              <a:cs typeface="Arial"/>
            </a:endParaRPr>
          </a:p>
          <a:p>
            <a:pPr algn="ctr" marL="12700" marR="5080">
              <a:lnSpc>
                <a:spcPct val="100899"/>
              </a:lnSpc>
              <a:spcBef>
                <a:spcPts val="55"/>
              </a:spcBef>
            </a:pPr>
            <a:r>
              <a:rPr dirty="0" spc="-5"/>
              <a:t>work on </a:t>
            </a:r>
            <a:r>
              <a:rPr dirty="0" spc="55"/>
              <a:t>challenging </a:t>
            </a:r>
            <a:r>
              <a:rPr dirty="0" spc="40"/>
              <a:t>problems </a:t>
            </a:r>
            <a:r>
              <a:rPr dirty="0" spc="-5"/>
              <a:t>as a </a:t>
            </a:r>
            <a:r>
              <a:rPr dirty="0" spc="35"/>
              <a:t>certain</a:t>
            </a:r>
            <a:r>
              <a:rPr dirty="0" spc="-55"/>
              <a:t> </a:t>
            </a:r>
            <a:r>
              <a:rPr dirty="0" spc="15"/>
              <a:t>form  </a:t>
            </a:r>
            <a:r>
              <a:rPr dirty="0"/>
              <a:t>of</a:t>
            </a:r>
            <a:r>
              <a:rPr dirty="0" spc="-90"/>
              <a:t> </a:t>
            </a:r>
            <a:r>
              <a:rPr dirty="0" spc="20"/>
              <a:t>catharsis.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71600" y="3225800"/>
            <a:ext cx="10258425" cy="56991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2540">
              <a:lnSpc>
                <a:spcPct val="100000"/>
              </a:lnSpc>
              <a:tabLst>
                <a:tab pos="1343660" algn="l"/>
                <a:tab pos="3292475" algn="l"/>
              </a:tabLst>
            </a:pPr>
            <a:r>
              <a:rPr dirty="0" sz="6000" spc="-55" b="1">
                <a:solidFill>
                  <a:srgbClr val="00FDFF"/>
                </a:solidFill>
                <a:latin typeface="Arial"/>
                <a:cs typeface="Arial"/>
              </a:rPr>
              <a:t>We	</a:t>
            </a:r>
            <a:r>
              <a:rPr dirty="0" sz="6000" spc="-5" b="1">
                <a:solidFill>
                  <a:srgbClr val="00FDFF"/>
                </a:solidFill>
                <a:latin typeface="Arial"/>
                <a:cs typeface="Arial"/>
              </a:rPr>
              <a:t>were	</a:t>
            </a:r>
            <a:r>
              <a:rPr dirty="0" sz="6000" b="1">
                <a:solidFill>
                  <a:srgbClr val="00FDFF"/>
                </a:solidFill>
                <a:latin typeface="Arial"/>
                <a:cs typeface="Arial"/>
              </a:rPr>
              <a:t>amazed to</a:t>
            </a:r>
            <a:r>
              <a:rPr dirty="0" sz="6000" spc="-85" b="1">
                <a:solidFill>
                  <a:srgbClr val="00FDFF"/>
                </a:solidFill>
                <a:latin typeface="Arial"/>
                <a:cs typeface="Arial"/>
              </a:rPr>
              <a:t> </a:t>
            </a:r>
            <a:r>
              <a:rPr dirty="0" sz="6000" spc="-5" b="1">
                <a:solidFill>
                  <a:srgbClr val="00FDFF"/>
                </a:solidFill>
                <a:latin typeface="Arial"/>
                <a:cs typeface="Arial"/>
              </a:rPr>
              <a:t>realize</a:t>
            </a:r>
            <a:endParaRPr sz="6000">
              <a:latin typeface="Arial"/>
              <a:cs typeface="Arial"/>
            </a:endParaRPr>
          </a:p>
          <a:p>
            <a:pPr algn="ctr" marL="558800" marR="535940">
              <a:lnSpc>
                <a:spcPct val="100899"/>
              </a:lnSpc>
              <a:spcBef>
                <a:spcPts val="55"/>
              </a:spcBef>
            </a:pPr>
            <a:r>
              <a:rPr dirty="0" sz="3800" spc="-5">
                <a:solidFill>
                  <a:srgbClr val="FFFFFF"/>
                </a:solidFill>
                <a:latin typeface="Arial"/>
                <a:cs typeface="Arial"/>
              </a:rPr>
              <a:t>how </a:t>
            </a:r>
            <a:r>
              <a:rPr dirty="0" sz="3800" spc="25">
                <a:solidFill>
                  <a:srgbClr val="FFFFFF"/>
                </a:solidFill>
                <a:latin typeface="Arial"/>
                <a:cs typeface="Arial"/>
              </a:rPr>
              <a:t>fragile </a:t>
            </a:r>
            <a:r>
              <a:rPr dirty="0" sz="3800" spc="65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dirty="0" sz="3800" spc="20">
                <a:solidFill>
                  <a:srgbClr val="FFFFFF"/>
                </a:solidFill>
                <a:latin typeface="Arial"/>
                <a:cs typeface="Arial"/>
              </a:rPr>
              <a:t>broken </a:t>
            </a:r>
            <a:r>
              <a:rPr dirty="0" sz="3800" spc="50">
                <a:solidFill>
                  <a:srgbClr val="FFFFFF"/>
                </a:solidFill>
                <a:latin typeface="Arial"/>
                <a:cs typeface="Arial"/>
              </a:rPr>
              <a:t>process </a:t>
            </a:r>
            <a:r>
              <a:rPr dirty="0" sz="3800" spc="70">
                <a:solidFill>
                  <a:srgbClr val="FFFFFF"/>
                </a:solidFill>
                <a:latin typeface="Arial"/>
                <a:cs typeface="Arial"/>
              </a:rPr>
              <a:t>can </a:t>
            </a:r>
            <a:r>
              <a:rPr dirty="0" sz="3800" spc="10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dirty="0" sz="3800" spc="-2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800">
                <a:solidFill>
                  <a:srgbClr val="FFFFFF"/>
                </a:solidFill>
                <a:latin typeface="Arial"/>
                <a:cs typeface="Arial"/>
              </a:rPr>
              <a:t>for  them, </a:t>
            </a:r>
            <a:r>
              <a:rPr dirty="0" sz="3800" spc="55">
                <a:solidFill>
                  <a:srgbClr val="FFFFFF"/>
                </a:solidFill>
                <a:latin typeface="Arial"/>
                <a:cs typeface="Arial"/>
              </a:rPr>
              <a:t>despite </a:t>
            </a:r>
            <a:r>
              <a:rPr dirty="0" sz="3800" spc="-5">
                <a:solidFill>
                  <a:srgbClr val="FFFFFF"/>
                </a:solidFill>
                <a:latin typeface="Arial"/>
                <a:cs typeface="Arial"/>
              </a:rPr>
              <a:t>some </a:t>
            </a:r>
            <a:r>
              <a:rPr dirty="0" sz="3800">
                <a:solidFill>
                  <a:srgbClr val="FFFFFF"/>
                </a:solidFill>
                <a:latin typeface="Arial"/>
                <a:cs typeface="Arial"/>
              </a:rPr>
              <a:t>truly </a:t>
            </a:r>
            <a:r>
              <a:rPr dirty="0" sz="3800" spc="55">
                <a:solidFill>
                  <a:srgbClr val="FFFFFF"/>
                </a:solidFill>
                <a:latin typeface="Arial"/>
                <a:cs typeface="Arial"/>
              </a:rPr>
              <a:t>incredible </a:t>
            </a:r>
            <a:r>
              <a:rPr dirty="0" sz="3800" spc="65">
                <a:solidFill>
                  <a:srgbClr val="FFFFFF"/>
                </a:solidFill>
                <a:latin typeface="Arial"/>
                <a:cs typeface="Arial"/>
              </a:rPr>
              <a:t>end  </a:t>
            </a:r>
            <a:r>
              <a:rPr dirty="0" sz="3800" spc="60">
                <a:solidFill>
                  <a:srgbClr val="FFFFFF"/>
                </a:solidFill>
                <a:latin typeface="Arial"/>
                <a:cs typeface="Arial"/>
              </a:rPr>
              <a:t>products.</a:t>
            </a:r>
            <a:endParaRPr sz="3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800">
              <a:latin typeface="Times New Roman"/>
              <a:cs typeface="Times New Roman"/>
            </a:endParaRPr>
          </a:p>
          <a:p>
            <a:pPr algn="ctr" marL="12700" marR="5080">
              <a:lnSpc>
                <a:spcPct val="101200"/>
              </a:lnSpc>
              <a:spcBef>
                <a:spcPts val="2680"/>
              </a:spcBef>
              <a:tabLst>
                <a:tab pos="4202430" algn="l"/>
                <a:tab pos="6405245" algn="l"/>
              </a:tabLst>
            </a:pPr>
            <a:r>
              <a:rPr dirty="0" sz="6000" spc="-5" b="1">
                <a:solidFill>
                  <a:srgbClr val="00FDFF"/>
                </a:solidFill>
                <a:latin typeface="Arial"/>
                <a:cs typeface="Arial"/>
              </a:rPr>
              <a:t>It</a:t>
            </a:r>
            <a:r>
              <a:rPr dirty="0" sz="6000" b="1">
                <a:solidFill>
                  <a:srgbClr val="00FDFF"/>
                </a:solidFill>
                <a:latin typeface="Arial"/>
                <a:cs typeface="Arial"/>
              </a:rPr>
              <a:t> </a:t>
            </a:r>
            <a:r>
              <a:rPr dirty="0" sz="6000" spc="-5" b="1">
                <a:solidFill>
                  <a:srgbClr val="00FDFF"/>
                </a:solidFill>
                <a:latin typeface="Arial"/>
                <a:cs typeface="Arial"/>
              </a:rPr>
              <a:t>would</a:t>
            </a:r>
            <a:r>
              <a:rPr dirty="0" sz="6000" b="1">
                <a:solidFill>
                  <a:srgbClr val="00FDFF"/>
                </a:solidFill>
                <a:latin typeface="Arial"/>
                <a:cs typeface="Arial"/>
              </a:rPr>
              <a:t> </a:t>
            </a:r>
            <a:r>
              <a:rPr dirty="0" sz="6000" spc="-5" b="1">
                <a:solidFill>
                  <a:srgbClr val="00FDFF"/>
                </a:solidFill>
                <a:latin typeface="Arial"/>
                <a:cs typeface="Arial"/>
              </a:rPr>
              <a:t>be	game	changing</a:t>
            </a:r>
            <a:r>
              <a:rPr dirty="0" sz="6000" spc="-85" b="1">
                <a:solidFill>
                  <a:srgbClr val="00FDFF"/>
                </a:solidFill>
                <a:latin typeface="Arial"/>
                <a:cs typeface="Arial"/>
              </a:rPr>
              <a:t> </a:t>
            </a:r>
            <a:r>
              <a:rPr dirty="0" sz="3800">
                <a:solidFill>
                  <a:srgbClr val="FFFFFF"/>
                </a:solidFill>
                <a:latin typeface="Arial"/>
                <a:cs typeface="Arial"/>
              </a:rPr>
              <a:t>if  </a:t>
            </a:r>
            <a:r>
              <a:rPr dirty="0" sz="3800" spc="-5">
                <a:solidFill>
                  <a:srgbClr val="FFFFFF"/>
                </a:solidFill>
                <a:latin typeface="Arial"/>
                <a:cs typeface="Arial"/>
              </a:rPr>
              <a:t>we </a:t>
            </a:r>
            <a:r>
              <a:rPr dirty="0" sz="3800" spc="80">
                <a:solidFill>
                  <a:srgbClr val="FFFFFF"/>
                </a:solidFill>
                <a:latin typeface="Arial"/>
                <a:cs typeface="Arial"/>
              </a:rPr>
              <a:t>could </a:t>
            </a:r>
            <a:r>
              <a:rPr dirty="0" sz="3800" spc="-5">
                <a:solidFill>
                  <a:srgbClr val="FFFFFF"/>
                </a:solidFill>
                <a:latin typeface="Arial"/>
                <a:cs typeface="Arial"/>
              </a:rPr>
              <a:t>make </a:t>
            </a:r>
            <a:r>
              <a:rPr dirty="0" sz="380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dirty="0" sz="3800" spc="15">
                <a:solidFill>
                  <a:srgbClr val="FFFFFF"/>
                </a:solidFill>
                <a:latin typeface="Arial"/>
                <a:cs typeface="Arial"/>
              </a:rPr>
              <a:t>creative </a:t>
            </a:r>
            <a:r>
              <a:rPr dirty="0" sz="3800" spc="50">
                <a:solidFill>
                  <a:srgbClr val="FFFFFF"/>
                </a:solidFill>
                <a:latin typeface="Arial"/>
                <a:cs typeface="Arial"/>
              </a:rPr>
              <a:t>process </a:t>
            </a:r>
            <a:r>
              <a:rPr dirty="0" sz="3800" spc="-20">
                <a:solidFill>
                  <a:srgbClr val="FFFFFF"/>
                </a:solidFill>
                <a:latin typeface="Arial"/>
                <a:cs typeface="Arial"/>
              </a:rPr>
              <a:t>more  </a:t>
            </a:r>
            <a:r>
              <a:rPr dirty="0" sz="3800" spc="20">
                <a:solidFill>
                  <a:srgbClr val="FFFFFF"/>
                </a:solidFill>
                <a:latin typeface="Arial"/>
                <a:cs typeface="Arial"/>
              </a:rPr>
              <a:t>secure </a:t>
            </a:r>
            <a:r>
              <a:rPr dirty="0" sz="3800" spc="65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dirty="0" sz="3800">
                <a:solidFill>
                  <a:srgbClr val="FFFFFF"/>
                </a:solidFill>
                <a:latin typeface="Arial"/>
                <a:cs typeface="Arial"/>
              </a:rPr>
              <a:t>safe, </a:t>
            </a:r>
            <a:r>
              <a:rPr dirty="0" sz="3800" spc="65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dirty="0" sz="3800" spc="-5">
                <a:solidFill>
                  <a:srgbClr val="FFFFFF"/>
                </a:solidFill>
                <a:latin typeface="Arial"/>
                <a:cs typeface="Arial"/>
              </a:rPr>
              <a:t>ultimately </a:t>
            </a:r>
            <a:r>
              <a:rPr dirty="0" sz="3800" spc="-20">
                <a:solidFill>
                  <a:srgbClr val="FFFFFF"/>
                </a:solidFill>
                <a:latin typeface="Arial"/>
                <a:cs typeface="Arial"/>
              </a:rPr>
              <a:t>more</a:t>
            </a:r>
            <a:r>
              <a:rPr dirty="0" sz="3800" spc="-1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800" spc="30">
                <a:solidFill>
                  <a:srgbClr val="FFFFFF"/>
                </a:solidFill>
                <a:latin typeface="Arial"/>
                <a:cs typeface="Arial"/>
              </a:rPr>
              <a:t>powerful.</a:t>
            </a:r>
            <a:endParaRPr sz="3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41400" y="4597400"/>
            <a:ext cx="1283335" cy="5130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200" spc="-5">
                <a:solidFill>
                  <a:srgbClr val="FFFFFF"/>
                </a:solidFill>
                <a:latin typeface="Arial"/>
                <a:cs typeface="Arial"/>
              </a:rPr>
              <a:t>Lau</a:t>
            </a:r>
            <a:r>
              <a:rPr dirty="0" sz="3200" spc="-65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3200" spc="-5">
                <a:solidFill>
                  <a:srgbClr val="FFFFFF"/>
                </a:solidFill>
                <a:latin typeface="Arial"/>
                <a:cs typeface="Arial"/>
              </a:rPr>
              <a:t>en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81000" y="1892300"/>
            <a:ext cx="2590800" cy="2565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4432300" y="4597400"/>
            <a:ext cx="951865" cy="5130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200">
                <a:solidFill>
                  <a:srgbClr val="FFFFFF"/>
                </a:solidFill>
                <a:latin typeface="Arial"/>
                <a:cs typeface="Arial"/>
              </a:rPr>
              <a:t>Scott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033000" y="1841500"/>
            <a:ext cx="2590800" cy="2654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0807700" y="4597400"/>
            <a:ext cx="1132205" cy="5130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200" spc="35">
                <a:solidFill>
                  <a:srgbClr val="FFFFFF"/>
                </a:solidFill>
                <a:latin typeface="Arial"/>
                <a:cs typeface="Arial"/>
              </a:rPr>
              <a:t>Micah</a:t>
            </a:r>
            <a:endParaRPr sz="3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60400" y="5824179"/>
            <a:ext cx="2041525" cy="34778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2700" marR="5080" indent="-1905">
              <a:lnSpc>
                <a:spcPct val="101200"/>
              </a:lnSpc>
            </a:pPr>
            <a:r>
              <a:rPr dirty="0" sz="2800" spc="-30" i="1">
                <a:solidFill>
                  <a:srgbClr val="FFFFFF"/>
                </a:solidFill>
                <a:latin typeface="Arial"/>
                <a:cs typeface="Arial"/>
              </a:rPr>
              <a:t>Traveling  </a:t>
            </a:r>
            <a:r>
              <a:rPr dirty="0" sz="2800" spc="-5" i="1">
                <a:solidFill>
                  <a:srgbClr val="FFFFFF"/>
                </a:solidFill>
                <a:latin typeface="Arial"/>
                <a:cs typeface="Arial"/>
              </a:rPr>
              <a:t>muralist </a:t>
            </a:r>
            <a:r>
              <a:rPr dirty="0" sz="2800" spc="50" i="1">
                <a:solidFill>
                  <a:srgbClr val="FFFFFF"/>
                </a:solidFill>
                <a:latin typeface="Arial"/>
                <a:cs typeface="Arial"/>
              </a:rPr>
              <a:t>and  </a:t>
            </a:r>
            <a:r>
              <a:rPr dirty="0" sz="2800" spc="25" i="1">
                <a:solidFill>
                  <a:srgbClr val="FFFFFF"/>
                </a:solidFill>
                <a:latin typeface="Arial"/>
                <a:cs typeface="Arial"/>
              </a:rPr>
              <a:t>studio </a:t>
            </a:r>
            <a:r>
              <a:rPr dirty="0" sz="2800" spc="5" i="1">
                <a:solidFill>
                  <a:srgbClr val="FFFFFF"/>
                </a:solidFill>
                <a:latin typeface="Arial"/>
                <a:cs typeface="Arial"/>
              </a:rPr>
              <a:t>artist.  </a:t>
            </a:r>
            <a:r>
              <a:rPr dirty="0" sz="2800" spc="-15" i="1">
                <a:solidFill>
                  <a:srgbClr val="FFFFFF"/>
                </a:solidFill>
                <a:latin typeface="Arial"/>
                <a:cs typeface="Arial"/>
              </a:rPr>
              <a:t>Cares </a:t>
            </a:r>
            <a:r>
              <a:rPr dirty="0" sz="2800" spc="30" i="1">
                <a:solidFill>
                  <a:srgbClr val="FFFFFF"/>
                </a:solidFill>
                <a:latin typeface="Arial"/>
                <a:cs typeface="Arial"/>
              </a:rPr>
              <a:t>about  </a:t>
            </a:r>
            <a:r>
              <a:rPr dirty="0" sz="2800" spc="5" i="1">
                <a:solidFill>
                  <a:srgbClr val="FFFFFF"/>
                </a:solidFill>
                <a:latin typeface="Arial"/>
                <a:cs typeface="Arial"/>
              </a:rPr>
              <a:t>artist  </a:t>
            </a:r>
            <a:r>
              <a:rPr dirty="0" sz="2800" spc="10" i="1">
                <a:solidFill>
                  <a:srgbClr val="FFFFFF"/>
                </a:solidFill>
                <a:latin typeface="Arial"/>
                <a:cs typeface="Arial"/>
              </a:rPr>
              <a:t>communities  </a:t>
            </a:r>
            <a:r>
              <a:rPr dirty="0" sz="2800" spc="50" i="1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dirty="0" sz="2800" spc="30" i="1">
                <a:solidFill>
                  <a:srgbClr val="FFFFFF"/>
                </a:solidFill>
                <a:latin typeface="Arial"/>
                <a:cs typeface="Arial"/>
              </a:rPr>
              <a:t>“wall  </a:t>
            </a:r>
            <a:r>
              <a:rPr dirty="0" sz="2800" spc="70" i="1">
                <a:solidFill>
                  <a:srgbClr val="FFFFFF"/>
                </a:solidFill>
                <a:latin typeface="Arial"/>
                <a:cs typeface="Arial"/>
              </a:rPr>
              <a:t>porn”</a:t>
            </a:r>
            <a:endParaRPr sz="2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657600" y="5849579"/>
            <a:ext cx="2298065" cy="30460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2700" marR="5080" indent="5080">
              <a:lnSpc>
                <a:spcPct val="101200"/>
              </a:lnSpc>
            </a:pPr>
            <a:r>
              <a:rPr dirty="0" sz="2800" spc="10" i="1">
                <a:solidFill>
                  <a:srgbClr val="FFFFFF"/>
                </a:solidFill>
                <a:latin typeface="Arial"/>
                <a:cs typeface="Arial"/>
              </a:rPr>
              <a:t>Lecturer </a:t>
            </a:r>
            <a:r>
              <a:rPr dirty="0" sz="2800" spc="-5" i="1">
                <a:solidFill>
                  <a:srgbClr val="FFFFFF"/>
                </a:solidFill>
                <a:latin typeface="Arial"/>
                <a:cs typeface="Arial"/>
              </a:rPr>
              <a:t>in  </a:t>
            </a:r>
            <a:r>
              <a:rPr dirty="0" sz="2800" spc="15" i="1">
                <a:solidFill>
                  <a:srgbClr val="FFFFFF"/>
                </a:solidFill>
                <a:latin typeface="Arial"/>
                <a:cs typeface="Arial"/>
              </a:rPr>
              <a:t>fiction. </a:t>
            </a:r>
            <a:r>
              <a:rPr dirty="0" sz="2800" spc="-15" i="1">
                <a:solidFill>
                  <a:srgbClr val="FFFFFF"/>
                </a:solidFill>
                <a:latin typeface="Arial"/>
                <a:cs typeface="Arial"/>
              </a:rPr>
              <a:t>Cares  </a:t>
            </a:r>
            <a:r>
              <a:rPr dirty="0" sz="2800" spc="30" i="1">
                <a:solidFill>
                  <a:srgbClr val="FFFFFF"/>
                </a:solidFill>
                <a:latin typeface="Arial"/>
                <a:cs typeface="Arial"/>
              </a:rPr>
              <a:t>about </a:t>
            </a:r>
            <a:r>
              <a:rPr dirty="0" sz="2800" spc="65" i="1">
                <a:solidFill>
                  <a:srgbClr val="FFFFFF"/>
                </a:solidFill>
                <a:latin typeface="Arial"/>
                <a:cs typeface="Arial"/>
              </a:rPr>
              <a:t>graphic  </a:t>
            </a:r>
            <a:r>
              <a:rPr dirty="0" sz="2800" spc="-5" i="1">
                <a:solidFill>
                  <a:srgbClr val="FFFFFF"/>
                </a:solidFill>
                <a:latin typeface="Arial"/>
                <a:cs typeface="Arial"/>
              </a:rPr>
              <a:t>novels,</a:t>
            </a:r>
            <a:r>
              <a:rPr dirty="0" sz="2800" spc="-5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20" i="1">
                <a:solidFill>
                  <a:srgbClr val="FFFFFF"/>
                </a:solidFill>
                <a:latin typeface="Arial"/>
                <a:cs typeface="Arial"/>
              </a:rPr>
              <a:t>writing </a:t>
            </a:r>
            <a:r>
              <a:rPr dirty="0" sz="2800" spc="1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30" i="1">
                <a:solidFill>
                  <a:srgbClr val="FFFFFF"/>
                </a:solidFill>
                <a:latin typeface="Arial"/>
                <a:cs typeface="Arial"/>
              </a:rPr>
              <a:t>process, </a:t>
            </a:r>
            <a:r>
              <a:rPr dirty="0" sz="2800" spc="50" i="1">
                <a:solidFill>
                  <a:srgbClr val="FFFFFF"/>
                </a:solidFill>
                <a:latin typeface="Arial"/>
                <a:cs typeface="Arial"/>
              </a:rPr>
              <a:t>and  </a:t>
            </a:r>
            <a:r>
              <a:rPr dirty="0" sz="2800" spc="15" i="1">
                <a:solidFill>
                  <a:srgbClr val="FFFFFF"/>
                </a:solidFill>
                <a:latin typeface="Arial"/>
                <a:cs typeface="Arial"/>
              </a:rPr>
              <a:t>storytelling  </a:t>
            </a:r>
            <a:r>
              <a:rPr dirty="0" sz="2800" spc="30" i="1">
                <a:solidFill>
                  <a:srgbClr val="FFFFFF"/>
                </a:solidFill>
                <a:latin typeface="Arial"/>
                <a:cs typeface="Arial"/>
              </a:rPr>
              <a:t>education.</a:t>
            </a:r>
            <a:endParaRPr sz="2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121900" y="5849579"/>
            <a:ext cx="2403475" cy="34778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2065" marR="5080" indent="18415">
              <a:lnSpc>
                <a:spcPct val="101200"/>
              </a:lnSpc>
            </a:pPr>
            <a:r>
              <a:rPr dirty="0" sz="2800" spc="-45" i="1">
                <a:solidFill>
                  <a:srgbClr val="FFFFFF"/>
                </a:solidFill>
                <a:latin typeface="Arial"/>
                <a:cs typeface="Arial"/>
              </a:rPr>
              <a:t>Gamer. </a:t>
            </a:r>
            <a:r>
              <a:rPr dirty="0" sz="2800" spc="-15" i="1">
                <a:solidFill>
                  <a:srgbClr val="FFFFFF"/>
                </a:solidFill>
                <a:latin typeface="Arial"/>
                <a:cs typeface="Arial"/>
              </a:rPr>
              <a:t>Cares  </a:t>
            </a:r>
            <a:r>
              <a:rPr dirty="0" sz="2800" spc="30" i="1">
                <a:solidFill>
                  <a:srgbClr val="FFFFFF"/>
                </a:solidFill>
                <a:latin typeface="Arial"/>
                <a:cs typeface="Arial"/>
              </a:rPr>
              <a:t>about</a:t>
            </a:r>
            <a:r>
              <a:rPr dirty="0" sz="2800" spc="-9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25" i="1">
                <a:solidFill>
                  <a:srgbClr val="FFFFFF"/>
                </a:solidFill>
                <a:latin typeface="Arial"/>
                <a:cs typeface="Arial"/>
              </a:rPr>
              <a:t>powerful </a:t>
            </a:r>
            <a:r>
              <a:rPr dirty="0" sz="2800" spc="-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50" i="1">
                <a:solidFill>
                  <a:srgbClr val="FFFFFF"/>
                </a:solidFill>
                <a:latin typeface="Arial"/>
                <a:cs typeface="Arial"/>
              </a:rPr>
              <a:t>gaming  </a:t>
            </a:r>
            <a:r>
              <a:rPr dirty="0" sz="2800" i="1">
                <a:solidFill>
                  <a:srgbClr val="FFFFFF"/>
                </a:solidFill>
                <a:latin typeface="Arial"/>
                <a:cs typeface="Arial"/>
              </a:rPr>
              <a:t>systems,  </a:t>
            </a:r>
            <a:r>
              <a:rPr dirty="0" sz="2800" spc="5" i="1">
                <a:solidFill>
                  <a:srgbClr val="FFFFFF"/>
                </a:solidFill>
                <a:latin typeface="Arial"/>
                <a:cs typeface="Arial"/>
              </a:rPr>
              <a:t>superheroes,  </a:t>
            </a:r>
            <a:r>
              <a:rPr dirty="0" sz="2800" spc="50" i="1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dirty="0" sz="2800" spc="-5" i="1">
                <a:solidFill>
                  <a:srgbClr val="FFFFFF"/>
                </a:solidFill>
                <a:latin typeface="Arial"/>
                <a:cs typeface="Arial"/>
              </a:rPr>
              <a:t>minority  </a:t>
            </a:r>
            <a:r>
              <a:rPr dirty="0" sz="2800" i="1">
                <a:solidFill>
                  <a:srgbClr val="FFFFFF"/>
                </a:solidFill>
                <a:latin typeface="Arial"/>
                <a:cs typeface="Arial"/>
              </a:rPr>
              <a:t>representation  </a:t>
            </a:r>
            <a:r>
              <a:rPr dirty="0" sz="2800" spc="-5" i="1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2800" spc="-9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25" i="1">
                <a:solidFill>
                  <a:srgbClr val="FFFFFF"/>
                </a:solidFill>
                <a:latin typeface="Arial"/>
                <a:cs typeface="Arial"/>
              </a:rPr>
              <a:t>media.</a:t>
            </a:r>
            <a:endParaRPr sz="280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47801" rIns="0" bIns="0" rtlCol="0" vert="horz">
            <a:spAutoFit/>
          </a:bodyPr>
          <a:lstStyle/>
          <a:p>
            <a:pPr marL="6743700">
              <a:lnSpc>
                <a:spcPct val="100000"/>
              </a:lnSpc>
            </a:pPr>
            <a:r>
              <a:rPr dirty="0" sz="3200" spc="-5"/>
              <a:t>James</a:t>
            </a:r>
            <a:endParaRPr sz="3200"/>
          </a:p>
        </p:txBody>
      </p:sp>
      <p:sp>
        <p:nvSpPr>
          <p:cNvPr id="11" name="object 11"/>
          <p:cNvSpPr txBox="1"/>
          <p:nvPr/>
        </p:nvSpPr>
        <p:spPr>
          <a:xfrm>
            <a:off x="7073900" y="5824179"/>
            <a:ext cx="2126615" cy="34778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304800" marR="291465" indent="13970">
              <a:lnSpc>
                <a:spcPct val="101200"/>
              </a:lnSpc>
            </a:pPr>
            <a:r>
              <a:rPr dirty="0" sz="2800" spc="-25" i="1">
                <a:solidFill>
                  <a:srgbClr val="FFFFFF"/>
                </a:solidFill>
                <a:latin typeface="Arial"/>
                <a:cs typeface="Arial"/>
              </a:rPr>
              <a:t>Theater  </a:t>
            </a:r>
            <a:r>
              <a:rPr dirty="0" sz="2800" spc="95" i="1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dirty="0" sz="2800" i="1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2800" spc="60" i="1">
                <a:solidFill>
                  <a:srgbClr val="FFFFFF"/>
                </a:solidFill>
                <a:latin typeface="Arial"/>
                <a:cs typeface="Arial"/>
              </a:rPr>
              <a:t>oduce</a:t>
            </a:r>
            <a:r>
              <a:rPr dirty="0" sz="2800" spc="-260" i="1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2800" i="1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  <a:p>
            <a:pPr algn="ctr" marL="12700" marR="5080" indent="1270">
              <a:lnSpc>
                <a:spcPct val="101200"/>
              </a:lnSpc>
            </a:pPr>
            <a:r>
              <a:rPr dirty="0" sz="2800" spc="-15" i="1">
                <a:solidFill>
                  <a:srgbClr val="FFFFFF"/>
                </a:solidFill>
                <a:latin typeface="Arial"/>
                <a:cs typeface="Arial"/>
              </a:rPr>
              <a:t>Cares </a:t>
            </a:r>
            <a:r>
              <a:rPr dirty="0" sz="2800" spc="30" i="1">
                <a:solidFill>
                  <a:srgbClr val="FFFFFF"/>
                </a:solidFill>
                <a:latin typeface="Arial"/>
                <a:cs typeface="Arial"/>
              </a:rPr>
              <a:t>about  </a:t>
            </a:r>
            <a:r>
              <a:rPr dirty="0" sz="2800" spc="15" i="1">
                <a:solidFill>
                  <a:srgbClr val="FFFFFF"/>
                </a:solidFill>
                <a:latin typeface="Arial"/>
                <a:cs typeface="Arial"/>
              </a:rPr>
              <a:t>storytelling</a:t>
            </a:r>
            <a:r>
              <a:rPr dirty="0" sz="2800" spc="-7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5" i="1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dirty="0" sz="2800" spc="-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5" i="1">
                <a:solidFill>
                  <a:srgbClr val="FFFFFF"/>
                </a:solidFill>
                <a:latin typeface="Arial"/>
                <a:cs typeface="Arial"/>
              </a:rPr>
              <a:t>theater </a:t>
            </a:r>
            <a:r>
              <a:rPr dirty="0" sz="2800" spc="50" i="1">
                <a:solidFill>
                  <a:srgbClr val="FFFFFF"/>
                </a:solidFill>
                <a:latin typeface="Arial"/>
                <a:cs typeface="Arial"/>
              </a:rPr>
              <a:t>and  </a:t>
            </a:r>
            <a:r>
              <a:rPr dirty="0" sz="2800" spc="-5" i="1">
                <a:solidFill>
                  <a:srgbClr val="FFFFFF"/>
                </a:solidFill>
                <a:latin typeface="Arial"/>
                <a:cs typeface="Arial"/>
              </a:rPr>
              <a:t>the overall  </a:t>
            </a:r>
            <a:r>
              <a:rPr dirty="0" sz="2800" spc="10" i="1">
                <a:solidFill>
                  <a:srgbClr val="FFFFFF"/>
                </a:solidFill>
                <a:latin typeface="Arial"/>
                <a:cs typeface="Arial"/>
              </a:rPr>
              <a:t>theatergoer  </a:t>
            </a:r>
            <a:r>
              <a:rPr dirty="0" sz="2800" spc="25" i="1">
                <a:solidFill>
                  <a:srgbClr val="FFFFFF"/>
                </a:solidFill>
                <a:latin typeface="Arial"/>
                <a:cs typeface="Arial"/>
              </a:rPr>
              <a:t>experience.</a:t>
            </a:r>
            <a:endParaRPr sz="28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858000" y="1841500"/>
            <a:ext cx="2565400" cy="26543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632200" y="1854200"/>
            <a:ext cx="2565400" cy="26289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19200" y="1803400"/>
            <a:ext cx="2628900" cy="265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47801" rIns="0" bIns="0" rtlCol="0" vert="horz">
            <a:spAutoFit/>
          </a:bodyPr>
          <a:lstStyle/>
          <a:p>
            <a:pPr marL="1003300">
              <a:lnSpc>
                <a:spcPct val="100000"/>
              </a:lnSpc>
            </a:pPr>
            <a:r>
              <a:rPr dirty="0" sz="3200" spc="-5"/>
              <a:t>Jonatan</a:t>
            </a:r>
            <a:endParaRPr sz="3200"/>
          </a:p>
        </p:txBody>
      </p:sp>
      <p:sp>
        <p:nvSpPr>
          <p:cNvPr id="4" name="object 4"/>
          <p:cNvSpPr txBox="1"/>
          <p:nvPr/>
        </p:nvSpPr>
        <p:spPr>
          <a:xfrm>
            <a:off x="1409700" y="5786079"/>
            <a:ext cx="2252345" cy="34778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317500" marR="319405" indent="12700">
              <a:lnSpc>
                <a:spcPct val="101200"/>
              </a:lnSpc>
            </a:pPr>
            <a:r>
              <a:rPr dirty="0" sz="2800" spc="-5" i="1">
                <a:solidFill>
                  <a:srgbClr val="FFFFFF"/>
                </a:solidFill>
                <a:latin typeface="Arial"/>
                <a:cs typeface="Arial"/>
              </a:rPr>
              <a:t>Narrative  </a:t>
            </a:r>
            <a:r>
              <a:rPr dirty="0" sz="2800" spc="-5" i="1">
                <a:solidFill>
                  <a:srgbClr val="FFFFFF"/>
                </a:solidFill>
                <a:latin typeface="Arial"/>
                <a:cs typeface="Arial"/>
              </a:rPr>
              <a:t>filmmake</a:t>
            </a:r>
            <a:r>
              <a:rPr dirty="0" sz="2800" spc="-260" i="1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2800" i="1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  <a:p>
            <a:pPr algn="ctr" marL="12700" marR="5080" indent="2540">
              <a:lnSpc>
                <a:spcPct val="101200"/>
              </a:lnSpc>
            </a:pPr>
            <a:r>
              <a:rPr dirty="0" sz="2800" spc="-15" i="1">
                <a:solidFill>
                  <a:srgbClr val="FFFFFF"/>
                </a:solidFill>
                <a:latin typeface="Arial"/>
                <a:cs typeface="Arial"/>
              </a:rPr>
              <a:t>Cares </a:t>
            </a:r>
            <a:r>
              <a:rPr dirty="0" sz="2800" spc="30" i="1">
                <a:solidFill>
                  <a:srgbClr val="FFFFFF"/>
                </a:solidFill>
                <a:latin typeface="Arial"/>
                <a:cs typeface="Arial"/>
              </a:rPr>
              <a:t>about  </a:t>
            </a:r>
            <a:r>
              <a:rPr dirty="0" sz="2800" spc="-5" i="1">
                <a:solidFill>
                  <a:srgbClr val="FFFFFF"/>
                </a:solidFill>
                <a:latin typeface="Arial"/>
                <a:cs typeface="Arial"/>
              </a:rPr>
              <a:t>Shakespeare,  </a:t>
            </a:r>
            <a:r>
              <a:rPr dirty="0" sz="2800" spc="25" i="1">
                <a:solidFill>
                  <a:srgbClr val="FFFFFF"/>
                </a:solidFill>
                <a:latin typeface="Arial"/>
                <a:cs typeface="Arial"/>
              </a:rPr>
              <a:t>detail </a:t>
            </a:r>
            <a:r>
              <a:rPr dirty="0" sz="2800" spc="-5" i="1">
                <a:solidFill>
                  <a:srgbClr val="FFFFFF"/>
                </a:solidFill>
                <a:latin typeface="Arial"/>
                <a:cs typeface="Arial"/>
              </a:rPr>
              <a:t>in  </a:t>
            </a:r>
            <a:r>
              <a:rPr dirty="0" sz="2800" spc="55" i="1">
                <a:solidFill>
                  <a:srgbClr val="FFFFFF"/>
                </a:solidFill>
                <a:latin typeface="Arial"/>
                <a:cs typeface="Arial"/>
              </a:rPr>
              <a:t>sc</a:t>
            </a:r>
            <a:r>
              <a:rPr dirty="0" sz="2800" spc="-20" i="1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2800" spc="10" i="1">
                <a:solidFill>
                  <a:srgbClr val="FFFFFF"/>
                </a:solidFill>
                <a:latin typeface="Arial"/>
                <a:cs typeface="Arial"/>
              </a:rPr>
              <a:t>eenwriting,  </a:t>
            </a:r>
            <a:r>
              <a:rPr dirty="0" sz="2800" spc="50" i="1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dirty="0" sz="2800" spc="10" i="1">
                <a:solidFill>
                  <a:srgbClr val="FFFFFF"/>
                </a:solidFill>
                <a:latin typeface="Arial"/>
                <a:cs typeface="Arial"/>
              </a:rPr>
              <a:t>creative  </a:t>
            </a:r>
            <a:r>
              <a:rPr dirty="0" sz="2800" spc="30" i="1">
                <a:solidFill>
                  <a:srgbClr val="FFFFFF"/>
                </a:solidFill>
                <a:latin typeface="Arial"/>
                <a:cs typeface="Arial"/>
              </a:rPr>
              <a:t>process.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156700" y="1778000"/>
            <a:ext cx="2552700" cy="2667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9664700" y="4610100"/>
            <a:ext cx="1539240" cy="5130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200" spc="-5">
                <a:solidFill>
                  <a:srgbClr val="FFFFFF"/>
                </a:solidFill>
                <a:latin typeface="Arial"/>
                <a:cs typeface="Arial"/>
              </a:rPr>
              <a:t>Stephen</a:t>
            </a:r>
            <a:endParaRPr sz="3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398000" y="5798779"/>
            <a:ext cx="2068195" cy="34778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2065" marR="5080" indent="4445">
              <a:lnSpc>
                <a:spcPct val="101200"/>
              </a:lnSpc>
            </a:pPr>
            <a:r>
              <a:rPr dirty="0" sz="2800" spc="35" i="1">
                <a:solidFill>
                  <a:srgbClr val="FFFFFF"/>
                </a:solidFill>
                <a:latin typeface="Arial"/>
                <a:cs typeface="Arial"/>
              </a:rPr>
              <a:t>Lighting </a:t>
            </a:r>
            <a:r>
              <a:rPr dirty="0" sz="2800" spc="50" i="1">
                <a:solidFill>
                  <a:srgbClr val="FFFFFF"/>
                </a:solidFill>
                <a:latin typeface="Arial"/>
                <a:cs typeface="Arial"/>
              </a:rPr>
              <a:t>and  </a:t>
            </a:r>
            <a:r>
              <a:rPr dirty="0" sz="2800" i="1">
                <a:solidFill>
                  <a:srgbClr val="FFFFFF"/>
                </a:solidFill>
                <a:latin typeface="Arial"/>
                <a:cs typeface="Arial"/>
              </a:rPr>
              <a:t>set</a:t>
            </a:r>
            <a:r>
              <a:rPr dirty="0" sz="2800" spc="-10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5" i="1">
                <a:solidFill>
                  <a:srgbClr val="FFFFFF"/>
                </a:solidFill>
                <a:latin typeface="Arial"/>
                <a:cs typeface="Arial"/>
              </a:rPr>
              <a:t>designer. </a:t>
            </a:r>
            <a:r>
              <a:rPr dirty="0" sz="280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5" i="1">
                <a:solidFill>
                  <a:srgbClr val="FFFFFF"/>
                </a:solidFill>
                <a:latin typeface="Arial"/>
                <a:cs typeface="Arial"/>
              </a:rPr>
              <a:t>Cares </a:t>
            </a:r>
            <a:r>
              <a:rPr dirty="0" sz="2800" spc="30" i="1">
                <a:solidFill>
                  <a:srgbClr val="FFFFFF"/>
                </a:solidFill>
                <a:latin typeface="Arial"/>
                <a:cs typeface="Arial"/>
              </a:rPr>
              <a:t>about  </a:t>
            </a:r>
            <a:r>
              <a:rPr dirty="0" sz="2800" spc="-5" i="1">
                <a:solidFill>
                  <a:srgbClr val="FFFFFF"/>
                </a:solidFill>
                <a:latin typeface="Arial"/>
                <a:cs typeface="Arial"/>
              </a:rPr>
              <a:t>theater  </a:t>
            </a:r>
            <a:r>
              <a:rPr dirty="0" sz="2800" spc="35" i="1">
                <a:solidFill>
                  <a:srgbClr val="FFFFFF"/>
                </a:solidFill>
                <a:latin typeface="Arial"/>
                <a:cs typeface="Arial"/>
              </a:rPr>
              <a:t>lighting </a:t>
            </a:r>
            <a:r>
              <a:rPr dirty="0" sz="2800" spc="20" i="1">
                <a:solidFill>
                  <a:srgbClr val="FFFFFF"/>
                </a:solidFill>
                <a:latin typeface="Arial"/>
                <a:cs typeface="Arial"/>
              </a:rPr>
              <a:t>pre-  </a:t>
            </a:r>
            <a:r>
              <a:rPr dirty="0" sz="2800" spc="-5" i="1">
                <a:solidFill>
                  <a:srgbClr val="FFFFFF"/>
                </a:solidFill>
                <a:latin typeface="Arial"/>
                <a:cs typeface="Arial"/>
              </a:rPr>
              <a:t>visualization  </a:t>
            </a:r>
            <a:r>
              <a:rPr dirty="0" sz="2800" spc="50" i="1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dirty="0" sz="2800" spc="35" i="1">
                <a:solidFill>
                  <a:srgbClr val="FFFFFF"/>
                </a:solidFill>
                <a:latin typeface="Arial"/>
                <a:cs typeface="Arial"/>
              </a:rPr>
              <a:t>lighting  </a:t>
            </a:r>
            <a:r>
              <a:rPr dirty="0" sz="2800" spc="25" i="1">
                <a:solidFill>
                  <a:srgbClr val="FFFFFF"/>
                </a:solidFill>
                <a:latin typeface="Arial"/>
                <a:cs typeface="Arial"/>
              </a:rPr>
              <a:t>setup.</a:t>
            </a:r>
            <a:endParaRPr sz="28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245100" y="1828800"/>
            <a:ext cx="2514600" cy="2641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6007100" y="4597400"/>
            <a:ext cx="996315" cy="5130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200" spc="-30">
                <a:solidFill>
                  <a:srgbClr val="FFFFFF"/>
                </a:solidFill>
                <a:latin typeface="Arial"/>
                <a:cs typeface="Arial"/>
              </a:rPr>
              <a:t>Reilly</a:t>
            </a:r>
            <a:endParaRPr sz="3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232400" y="5811479"/>
            <a:ext cx="2529205" cy="34778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62865" marR="32384" indent="-8255">
              <a:lnSpc>
                <a:spcPct val="101200"/>
              </a:lnSpc>
            </a:pPr>
            <a:r>
              <a:rPr dirty="0" sz="2800" spc="-5" i="1">
                <a:solidFill>
                  <a:srgbClr val="FFFFFF"/>
                </a:solidFill>
                <a:latin typeface="Arial"/>
                <a:cs typeface="Arial"/>
              </a:rPr>
              <a:t>Student athlete  </a:t>
            </a:r>
            <a:r>
              <a:rPr dirty="0" sz="2800" spc="-5" i="1">
                <a:solidFill>
                  <a:srgbClr val="FFFFFF"/>
                </a:solidFill>
                <a:latin typeface="Arial"/>
                <a:cs typeface="Arial"/>
              </a:rPr>
              <a:t>on </a:t>
            </a:r>
            <a:r>
              <a:rPr dirty="0" sz="2800" i="1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2800" spc="-6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0" i="1">
                <a:solidFill>
                  <a:srgbClr val="FFFFFF"/>
                </a:solidFill>
                <a:latin typeface="Arial"/>
                <a:cs typeface="Arial"/>
              </a:rPr>
              <a:t>Stanford  </a:t>
            </a:r>
            <a:r>
              <a:rPr dirty="0" sz="2800" spc="25" i="1">
                <a:solidFill>
                  <a:srgbClr val="FFFFFF"/>
                </a:solidFill>
                <a:latin typeface="Arial"/>
                <a:cs typeface="Arial"/>
              </a:rPr>
              <a:t>crew</a:t>
            </a:r>
            <a:r>
              <a:rPr dirty="0" sz="2800" spc="-10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i="1">
                <a:solidFill>
                  <a:srgbClr val="FFFFFF"/>
                </a:solidFill>
                <a:latin typeface="Arial"/>
                <a:cs typeface="Arial"/>
              </a:rPr>
              <a:t>team.</a:t>
            </a:r>
            <a:endParaRPr sz="2800">
              <a:latin typeface="Arial"/>
              <a:cs typeface="Arial"/>
            </a:endParaRPr>
          </a:p>
          <a:p>
            <a:pPr algn="ctr" marL="12700" marR="5080">
              <a:lnSpc>
                <a:spcPct val="101200"/>
              </a:lnSpc>
            </a:pPr>
            <a:r>
              <a:rPr dirty="0" sz="2800" spc="-15" i="1">
                <a:solidFill>
                  <a:srgbClr val="FFFFFF"/>
                </a:solidFill>
                <a:latin typeface="Arial"/>
                <a:cs typeface="Arial"/>
              </a:rPr>
              <a:t>Cares</a:t>
            </a:r>
            <a:r>
              <a:rPr dirty="0" sz="2800" spc="-3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30" i="1">
                <a:solidFill>
                  <a:srgbClr val="FFFFFF"/>
                </a:solidFill>
                <a:latin typeface="Arial"/>
                <a:cs typeface="Arial"/>
              </a:rPr>
              <a:t>about</a:t>
            </a:r>
            <a:r>
              <a:rPr dirty="0" sz="2800" spc="-3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5" i="1">
                <a:solidFill>
                  <a:srgbClr val="FFFFFF"/>
                </a:solidFill>
                <a:latin typeface="Arial"/>
                <a:cs typeface="Arial"/>
              </a:rPr>
              <a:t>life </a:t>
            </a:r>
            <a:r>
              <a:rPr dirty="0" sz="2800" spc="-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10" i="1">
                <a:solidFill>
                  <a:srgbClr val="FFFFFF"/>
                </a:solidFill>
                <a:latin typeface="Arial"/>
                <a:cs typeface="Arial"/>
              </a:rPr>
              <a:t>organization  </a:t>
            </a:r>
            <a:r>
              <a:rPr dirty="0" sz="2800" spc="50" i="1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dirty="0" sz="2800" spc="-5" i="1">
                <a:solidFill>
                  <a:srgbClr val="FFFFFF"/>
                </a:solidFill>
                <a:latin typeface="Arial"/>
                <a:cs typeface="Arial"/>
              </a:rPr>
              <a:t>flow </a:t>
            </a:r>
            <a:r>
              <a:rPr dirty="0" sz="2800" i="1">
                <a:solidFill>
                  <a:srgbClr val="FFFFFF"/>
                </a:solidFill>
                <a:latin typeface="Arial"/>
                <a:cs typeface="Arial"/>
              </a:rPr>
              <a:t>states  </a:t>
            </a:r>
            <a:r>
              <a:rPr dirty="0" sz="2800" spc="-5" i="1">
                <a:solidFill>
                  <a:srgbClr val="FFFFFF"/>
                </a:solidFill>
                <a:latin typeface="Arial"/>
                <a:cs typeface="Arial"/>
              </a:rPr>
              <a:t>in work </a:t>
            </a:r>
            <a:r>
              <a:rPr dirty="0" sz="2800" spc="50" i="1">
                <a:solidFill>
                  <a:srgbClr val="FFFFFF"/>
                </a:solidFill>
                <a:latin typeface="Arial"/>
                <a:cs typeface="Arial"/>
              </a:rPr>
              <a:t>and  </a:t>
            </a:r>
            <a:r>
              <a:rPr dirty="0" sz="2800" spc="15" i="1">
                <a:solidFill>
                  <a:srgbClr val="FFFFFF"/>
                </a:solidFill>
                <a:latin typeface="Arial"/>
                <a:cs typeface="Arial"/>
              </a:rPr>
              <a:t>athletics.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2016-12-01T06:25:02Z</dcterms:created>
  <dcterms:modified xsi:type="dcterms:W3CDTF">2016-12-01T06:25:02Z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2016-12-01T00:00:00Z</vt:filetime>
  </property>
</Properties>
</file>