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Needfinding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Empowerment through Mixed Reality Applications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Results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1152475"/>
            <a:ext cx="3924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Micah</a:t>
            </a:r>
            <a:r>
              <a:rPr lang="en" sz="2400"/>
              <a:t> doesn’t want to “seem interesting”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He games at night so he doesn’t “waste time” during the day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He wants to make the “best lemonade”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100" y="1152475"/>
            <a:ext cx="4555192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Results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00" y="1152475"/>
            <a:ext cx="4555192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8389" y="1152475"/>
            <a:ext cx="256231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Results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208725" y="1152475"/>
            <a:ext cx="56235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Lauren YS</a:t>
            </a:r>
            <a:r>
              <a:rPr lang="en" sz="2400"/>
              <a:t> didn’t want to show us her face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She prefers working outdoors and finds studios lonely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The best way to truly know someone is to “share a bed with them”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1152475"/>
            <a:ext cx="274165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Results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400" y="1017724"/>
            <a:ext cx="7463193" cy="401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Results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625" y="1017724"/>
            <a:ext cx="7024751" cy="38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Results</a:t>
            </a:r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311700" y="1152475"/>
            <a:ext cx="3763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James Sherwood</a:t>
            </a:r>
            <a:r>
              <a:rPr lang="en" sz="2400"/>
              <a:t> felt that waiting for a show to start is boring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He also felt like that pre-show set up can be iterative, time-consuming, and frustrating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425" y="1152475"/>
            <a:ext cx="4762300" cy="298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Steven Hitchcock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4474150" y="1152475"/>
            <a:ext cx="43581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Steven Hitchcock </a:t>
            </a:r>
            <a:r>
              <a:rPr lang="en" sz="2400"/>
              <a:t>found lighting pre-visualization software to be inaccurate.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He wished that there were easier ways to track lights in a show during set setup. 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74" y="1667499"/>
            <a:ext cx="3850650" cy="25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Analysis - Reilly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398100" y="1017725"/>
            <a:ext cx="41322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000"/>
              <a:t>Say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Hates driving 10hrs/wk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Thinks in terms of teams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Enjoys external validation</a:t>
            </a:r>
          </a:p>
          <a:p>
            <a:pPr indent="-355600" lvl="0" marL="457200">
              <a:spcBef>
                <a:spcPts val="0"/>
              </a:spcBef>
              <a:buSzPct val="100000"/>
              <a:buChar char="●"/>
            </a:pPr>
            <a:r>
              <a:rPr lang="en" sz="2000"/>
              <a:t>Likes making others feel loved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4579350" y="1017725"/>
            <a:ext cx="4397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000"/>
              <a:t>Think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Interview messing with bedtime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Why do I only talk about rowing?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What would life be like without this long commute?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398100" y="2672525"/>
            <a:ext cx="41814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000"/>
              <a:t>Do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“Loves oversharing”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Leaned forward, open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Visibly excited about compliments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Visibly angry about past coach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4579350" y="2672650"/>
            <a:ext cx="43974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000"/>
              <a:t>Feel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It bugs me when the routine breaks down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wish I was more confident that I was doing everything right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like having my life figured out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Analysis - Micah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98100" y="1017725"/>
            <a:ext cx="4397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Say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Wakes up and “checks channels”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Feels guilty gaming during day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Wants to make the “best lemonade”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4579350" y="1017725"/>
            <a:ext cx="4397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Think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Gaming is embarrassing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have to break stereotypes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want to accommodate other people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398100" y="2672525"/>
            <a:ext cx="4181400" cy="22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Do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Stiff and nervous for most of interview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Lights up when discussing Marvel/lemonade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Embarrassed/hesitant about gaming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4579350" y="2672650"/>
            <a:ext cx="4397400" cy="23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Feel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Guilty about the way I spend my time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Embarrassed to talk about passions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Excited about Marvel, lemonade, cooking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Analysis - Lauren YS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398100" y="1017725"/>
            <a:ext cx="41322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Say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“I don’t do FaceTime video”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Process: “2-day banger”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Likes “busted houses,” “color of rust,” and “the way people talk” in Detroit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4579350" y="1017725"/>
            <a:ext cx="4397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Think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can be better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I’m doing what I love and I’m lucky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Following a passion is important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398100" y="2903425"/>
            <a:ext cx="41814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Do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Wouldn’t show her face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F-bombs, relatable, earnest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Sadder, lower register when discussing her depression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4579350" y="2672650"/>
            <a:ext cx="43974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Feel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feel intimate with other artists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feel lonely in a studio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feel a lot of potential in an empty wall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feel lonely in my own head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Introduction</a:t>
            </a: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Members</a:t>
            </a:r>
            <a:r>
              <a:rPr lang="en" sz="2400"/>
              <a:t>: Alex, Kaley, Hana, Josh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2400"/>
              <a:t>Problem Domain</a:t>
            </a:r>
            <a:r>
              <a:rPr lang="en" sz="2400"/>
              <a:t>: Empowerment through Mixed Reality Applications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Analysis - James Sherwood 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398100" y="1017725"/>
            <a:ext cx="41322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Say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“Playbills are outdated”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“Set plans are created on paper, usually”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“We have two days to complete a lighting setup”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4579350" y="1017725"/>
            <a:ext cx="4397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Think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Show production is extremely stressful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The theater experience is primarily about storytelling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398100" y="2672525"/>
            <a:ext cx="41814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Do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Used hand-motions to describe stressful situations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Frowned when thinking smartphone-assisted special effects in theater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579350" y="2672650"/>
            <a:ext cx="43974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Feel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Excited about reducing pre-show preparation stress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Excited about improving the experience of someone who’s waiting for a show to start.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Analysis - Steven Hitchcock 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398100" y="1017725"/>
            <a:ext cx="41322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Say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“There are hundreds of lights to control on stage”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“It’s difficult to tell where lights are on stage during set up”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4579350" y="1017725"/>
            <a:ext cx="4397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Think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Lighting pre-visualization software is lackluster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 wish I had a better way to understand where my lights are during set up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398100" y="2672525"/>
            <a:ext cx="41814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Do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Grinned when talking about late nights in theater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Grinned when talking about all of his theater lighting gadgets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4579350" y="2833475"/>
            <a:ext cx="43974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Feel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Frustrated that lighting pre-visualization software is often inaccurate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Thankful that pre-vis software exists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Needs and Insights</a:t>
            </a:r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Reilly</a:t>
            </a:r>
            <a:r>
              <a:rPr lang="en" sz="2400"/>
              <a:t> has a need for external validation; it impacts everything else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She has a fractured work style at times - 15 minutes at a time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She needs to be always reaching toward something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Needs and Insights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Micah</a:t>
            </a:r>
            <a:r>
              <a:rPr lang="en" sz="2400"/>
              <a:t> needs to feel confident and inspired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He needs to feel like he’s not wasting time when he indulges his passion for gaming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He wants to fit into the crowd and not stand out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Needs and Insights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Lauren</a:t>
            </a:r>
            <a:r>
              <a:rPr lang="en" sz="2400"/>
              <a:t> wants to feel connected to other people, but she also wants to maintain a barrier (hiding her face)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She needs to feel open spaces and sunlight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She needs to feel like she’s not in her own head when she’s working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She feels like giving and making murals is worth it on their own; doesn’t need validation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Needs and Insights</a:t>
            </a:r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James </a:t>
            </a:r>
            <a:r>
              <a:rPr lang="en" sz="2400"/>
              <a:t>wants the set and lighting design process to be intuitive, but appreciates the complexity and importance of existing tools.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He’s skeptical about the use of theater-goer facing technology during a show--he thinks it might be distracting--but he thinks that such technology might improve the theater experience before the show starts.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Needs and Insights</a:t>
            </a:r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Steven </a:t>
            </a:r>
            <a:r>
              <a:rPr lang="en" sz="2400"/>
              <a:t>wants the process of creating lighting and effects for a production to be as intuitive as possible, and feels that it’s incredibly complex and stressful right now.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He loves theater and tech, and is optimistic about how new technology can enhance the experience of a theater-goer.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Summary</a:t>
            </a:r>
          </a:p>
        </p:txBody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311700" y="1017725"/>
            <a:ext cx="8832300" cy="355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We discovered a need to </a:t>
            </a:r>
            <a:r>
              <a:rPr b="1" lang="en" sz="2400"/>
              <a:t>feel confident</a:t>
            </a:r>
            <a:r>
              <a:rPr lang="en" sz="2400"/>
              <a:t> and </a:t>
            </a:r>
            <a:r>
              <a:rPr b="1" lang="en" sz="2400"/>
              <a:t>not get wrapped up in your own thoughts</a:t>
            </a:r>
            <a:r>
              <a:rPr lang="en" sz="2400"/>
              <a:t>, as well as a desire to </a:t>
            </a:r>
            <a:r>
              <a:rPr b="1" lang="en" sz="2400"/>
              <a:t>escape the need for others’ validation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We found both </a:t>
            </a:r>
            <a:r>
              <a:rPr b="1" lang="en" sz="2400"/>
              <a:t>satisfaction</a:t>
            </a:r>
            <a:r>
              <a:rPr lang="en" sz="2400"/>
              <a:t> and </a:t>
            </a:r>
            <a:r>
              <a:rPr b="1" lang="en" sz="2400"/>
              <a:t>guilt</a:t>
            </a:r>
            <a:r>
              <a:rPr lang="en" sz="2400"/>
              <a:t> about devoting your entire life to one hobby or interest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In theater, we found a lot of </a:t>
            </a:r>
            <a:r>
              <a:rPr b="1" lang="en" sz="2400"/>
              <a:t>pain points </a:t>
            </a:r>
            <a:r>
              <a:rPr lang="en" sz="2400"/>
              <a:t>associated with the </a:t>
            </a:r>
            <a:r>
              <a:rPr b="1" lang="en" sz="2400"/>
              <a:t>lighting and production process</a:t>
            </a:r>
            <a:r>
              <a:rPr lang="en" sz="2400"/>
              <a:t>. We also found that some aspects of the theater-goer experience could be improved.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Methodology</a:t>
            </a:r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Wanted to interview people who are passionate about something: </a:t>
            </a:r>
            <a:r>
              <a:rPr b="1" lang="en" sz="2400"/>
              <a:t>art</a:t>
            </a:r>
            <a:r>
              <a:rPr lang="en" sz="2400"/>
              <a:t>, </a:t>
            </a:r>
            <a:r>
              <a:rPr b="1" lang="en" sz="2400"/>
              <a:t>gaming</a:t>
            </a:r>
            <a:r>
              <a:rPr lang="en" sz="2400"/>
              <a:t>, </a:t>
            </a:r>
            <a:r>
              <a:rPr b="1" lang="en" sz="2400"/>
              <a:t>sports</a:t>
            </a:r>
            <a:r>
              <a:rPr lang="en" sz="2400"/>
              <a:t>, </a:t>
            </a:r>
            <a:r>
              <a:rPr b="1" lang="en" sz="2400"/>
              <a:t>theater</a:t>
            </a:r>
            <a:r>
              <a:rPr lang="en" sz="2400"/>
              <a:t>…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Chose people whose lives revolve around their dedication to a particular hobby or interest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Interviewed people in comfortable, familiar locations (</a:t>
            </a:r>
            <a:r>
              <a:rPr b="1" lang="en" sz="2400"/>
              <a:t>dorm rooms</a:t>
            </a:r>
            <a:r>
              <a:rPr lang="en" sz="2400"/>
              <a:t>) or over the Internet (</a:t>
            </a:r>
            <a:r>
              <a:rPr b="1" lang="en" sz="2400"/>
              <a:t>Skype</a:t>
            </a:r>
            <a:r>
              <a:rPr lang="en" sz="2400"/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Interviewee #1: Reilly</a:t>
            </a:r>
          </a:p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4912600" y="1152475"/>
            <a:ext cx="39198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Athlete</a:t>
            </a:r>
            <a:r>
              <a:rPr lang="en" sz="2400"/>
              <a:t> (rower)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Dedicates 30+ hours a week to rowing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Mechanical engineer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Enjoys camping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00" y="1152475"/>
            <a:ext cx="45552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Interviewee #2: Micah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311700" y="1152475"/>
            <a:ext cx="49671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Gamer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Has several gaming setups (desktop, console, etc.)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Marvel fan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Proud of his academic accomplishments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5900" y="1152475"/>
            <a:ext cx="3416399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Interviewee #3: Lauren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4920550" y="1152475"/>
            <a:ext cx="3911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Artist/Muralist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Following her passions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Feels strongly connected to her surroundings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Complex relationship w/ people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38412"/>
            <a:ext cx="4489049" cy="224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Interviewee #4: James Sherwood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210250" y="1156137"/>
            <a:ext cx="4634400" cy="3721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Theater</a:t>
            </a:r>
            <a:r>
              <a:rPr lang="en" sz="2400"/>
              <a:t> (producer)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The experience of waiting for a show to start is boring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Pre-visualization for lights takes 60 hours, and stage prep for lights takes 80 hours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Pre-visualization software can be inaccurate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099" y="1230200"/>
            <a:ext cx="2893400" cy="357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Interviewee #5: Steven Hitchcock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830075" y="1230200"/>
            <a:ext cx="5002200" cy="3721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Theater</a:t>
            </a:r>
            <a:r>
              <a:rPr lang="en" sz="2400"/>
              <a:t> (lighting/set designer)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There are hundreds of individual controls for theater lighting and sound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Lighting pre-visualization can be inaccurate, and it can be difficult to tell which light is causing problems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18" y="1230199"/>
            <a:ext cx="2749530" cy="372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Results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4665775" y="1152475"/>
            <a:ext cx="4166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Everything in </a:t>
            </a:r>
            <a:r>
              <a:rPr b="1" lang="en" sz="2400"/>
              <a:t>Reilly</a:t>
            </a:r>
            <a:r>
              <a:rPr lang="en" sz="2400"/>
              <a:t>’s routine ties back to rowing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She enters a “flow state” when she rows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She spends a lot of time commuting to and from rowing practice</a:t>
            </a: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52475"/>
            <a:ext cx="4270477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