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Amatic SC"/>
      <p:regular r:id="rId37"/>
      <p:bold r:id="rId38"/>
    </p:embeddedFont>
    <p:embeddedFont>
      <p:font typeface="Source Code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maticSC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SourceCodePro-regular.fntdata"/><Relationship Id="rId16" Type="http://schemas.openxmlformats.org/officeDocument/2006/relationships/slide" Target="slides/slide12.xml"/><Relationship Id="rId38" Type="http://schemas.openxmlformats.org/officeDocument/2006/relationships/font" Target="fonts/AmaticSC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Changes we made: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add a way to load the most recent project, to make it easy to keep working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speech recognition to name projects (hard to type in VR)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Changes we made: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New radial menu appears by user’s feet (HUDs cause motion sickness)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No longer need to use buttons/tap headset to simply place media (buttons reserved for more complex tasks)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Changes we made: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Scaling now done by using touchpad on headset instead of gestures (requires only 1 piece of tech instead of 2)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“Edit” menu available behind user; they turn around to save, undo, redo, or finish (physical impact of “turning away” from completed canvas); in testing, users were confused about how to finish their project, so we added a menu option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Empty canvas.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Select button to add media.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Choose media from gallery.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 around to place media, or swipe on the touchpad to scale.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Pressing the select button places the media on the canvas.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 to empty canvas.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light button to add a light to the canvas.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 around and press select to place light.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 to empty canvas.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palette button to tint the canvas.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Select RGB values, then select button to tint canvas.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used InVision, a collaborative in-browser prototyping tool that lets you prototype for web, mobile, and even wearable platforms. Sadly they don’t have a VR platform option, so we prototyped Voxyl as a web application.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really liked the online collaborative aspect; we could work on it simultaneously from different computers, which was great for efficiency.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was easy to use and the interface was simple. You just load in all the screenshots of your prototype and link them up by using hotspots to simulate buttons.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artists we interviewed struggled to find ways to communicate details that were crucial to their inspiration process, and they expressed desires to connect one-on-one with other artists in a deeply creative, non-superficial way. Voxyl is our solution to both of these problems.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didn’t have some of the tools we would have liked, like being able to overlay different UI elements depending on what the user had selected up to that point; it was more like a choose-your-own-adventure novel. So we had to handwave a lot of the more freeform aspects of our app, like being able to place different combinations of media, music, colors, and lights, and focus on prototyping one feature at a time.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had to hard code in a lot of things, like this picture of a tree, as well as the positions and customizable portions of other pieces of media that were added to the canvas. InVision simply didn’t support a lot of user freedom in that regard. We also had to handwave a lot of the more VR-dependent aspects of the product, like being able to move your head to reposition things and using the touchpad on the headset to scale.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That’s our medium fi prototype. Thanks for watching! Any questions?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artists we interviewed struggled to find ways to communicate details that were crucial to their inspiration process, and they expressed desires to connect one-on-one with other artists in a deeply creative, non-superficial way. Voxyl is our solution to both of these problems.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Changed task to incorporate loading previous project instead of just “pressing a button to continue”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Simplified medium task to simply choosing a piece of media and adding it to the canvas; more complex aspects such as adding color were moved to the complex task.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Changed complex task to incorporate not only scaling and repositioning media, but also adding light sources, playable music, and tinting the canvas (adding color).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Relationship Id="rId5" Type="http://schemas.openxmlformats.org/officeDocument/2006/relationships/image" Target="../media/image08.jpg"/><Relationship Id="rId6" Type="http://schemas.openxmlformats.org/officeDocument/2006/relationships/image" Target="../media/image0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07.jpg"/><Relationship Id="rId6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youtube.com/v/Uem9uvf2FlA" TargetMode="External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invis.io/4996VI2Z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Voxyl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Medium Fi Prototype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 Task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966900" y="4275950"/>
            <a:ext cx="1004400" cy="540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1092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8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ctilecreation-simpletask.JP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55175" y="392563"/>
            <a:ext cx="3268773" cy="43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Medium Task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966900" y="4275950"/>
            <a:ext cx="1004400" cy="540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1091.JPG" id="128" name="Shape 128"/>
          <p:cNvPicPr preferRelativeResize="0"/>
          <p:nvPr/>
        </p:nvPicPr>
        <p:blipFill rotWithShape="1">
          <a:blip r:embed="rId3">
            <a:alphaModFix/>
          </a:blip>
          <a:srcRect b="0" l="0" r="59210" t="0"/>
          <a:stretch/>
        </p:blipFill>
        <p:spPr>
          <a:xfrm>
            <a:off x="5491800" y="0"/>
            <a:ext cx="27973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ctilecreation-mediumtask.JPG"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71736" y="424461"/>
            <a:ext cx="3220926" cy="42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Complex Task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966900" y="4275950"/>
            <a:ext cx="1004400" cy="540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1091.JPG" id="140" name="Shape 140"/>
          <p:cNvPicPr preferRelativeResize="0"/>
          <p:nvPr/>
        </p:nvPicPr>
        <p:blipFill rotWithShape="1">
          <a:blip r:embed="rId3">
            <a:alphaModFix/>
          </a:blip>
          <a:srcRect b="0" l="38860" r="0" t="0"/>
          <a:stretch/>
        </p:blipFill>
        <p:spPr>
          <a:xfrm>
            <a:off x="4735099" y="0"/>
            <a:ext cx="41930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ctilecreation-complextask.JPG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69150" y="424948"/>
            <a:ext cx="3220200" cy="42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Flows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 Task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_1 Welcome.jp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2 Create New Project.jp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200" y="2285999"/>
            <a:ext cx="5728000" cy="14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4 Load Project.jpg"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18149"/>
            <a:ext cx="4470200" cy="111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3 Name Project.jpg"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5200" y="3718000"/>
            <a:ext cx="5728000" cy="143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>
            <a:endCxn id="158" idx="0"/>
          </p:cNvCxnSpPr>
          <p:nvPr/>
        </p:nvCxnSpPr>
        <p:spPr>
          <a:xfrm flipH="1">
            <a:off x="2235100" y="1836450"/>
            <a:ext cx="513300" cy="1181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1" name="Shape 161"/>
          <p:cNvCxnSpPr/>
          <p:nvPr/>
        </p:nvCxnSpPr>
        <p:spPr>
          <a:xfrm>
            <a:off x="6278375" y="1768250"/>
            <a:ext cx="244800" cy="74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2" name="Shape 162"/>
          <p:cNvCxnSpPr/>
          <p:nvPr/>
        </p:nvCxnSpPr>
        <p:spPr>
          <a:xfrm>
            <a:off x="5750575" y="3525400"/>
            <a:ext cx="618000" cy="44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Medium Task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_1.jp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2 Media Selected.jpg"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>
            <a:endCxn id="173" idx="0"/>
          </p:cNvCxnSpPr>
          <p:nvPr/>
        </p:nvCxnSpPr>
        <p:spPr>
          <a:xfrm>
            <a:off x="3631201" y="2211900"/>
            <a:ext cx="940800" cy="645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2_3 Media Placing.jpg"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3 Media Placed.jpg" id="176" name="Shape 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57500"/>
            <a:ext cx="914400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Complex Task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_1.jp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_1 Lighting.jpg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Shape 188"/>
          <p:cNvCxnSpPr/>
          <p:nvPr/>
        </p:nvCxnSpPr>
        <p:spPr>
          <a:xfrm flipH="1">
            <a:off x="4572200" y="2101550"/>
            <a:ext cx="218100" cy="756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3_1 Lighting Placed.jpg"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_1.jpg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_2 Color Select.jpg"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 flipH="1">
            <a:off x="4572075" y="2278150"/>
            <a:ext cx="825300" cy="57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4_3 Color Selected.jpg"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>
            <a:endCxn id="197" idx="2"/>
          </p:cNvCxnSpPr>
          <p:nvPr/>
        </p:nvCxnSpPr>
        <p:spPr>
          <a:xfrm rot="10800000">
            <a:off x="4572001" y="2286000"/>
            <a:ext cx="1796700" cy="1371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_1.jp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_1 Music.jpg"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4359825" y="2057400"/>
            <a:ext cx="212400" cy="80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5_1 Music Select.jpg"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2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>
            <a:endCxn id="206" idx="2"/>
          </p:cNvCxnSpPr>
          <p:nvPr/>
        </p:nvCxnSpPr>
        <p:spPr>
          <a:xfrm rot="10800000">
            <a:off x="4572001" y="2286000"/>
            <a:ext cx="604500" cy="111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eorge Michael's official music video for 'Careless Whisper'. Click to listen to George Michael on Spotify: http://smarturl.it/GeorgeMichaelSpotify?IQid=CaWh  As featured on George Michael: Twenty Five. Click to buy the track or album via iTunes: http://smarturl.it/GeorgeMAmaziTunes?IQid=CaWh Google Play: http://smarturl.it/GeorgeMAmazingGPlay?IQid=CaWh Amazon: http://smarturl.it/GeorgeMAmazingAmazon?IQid=CaWh  More from George Michael Freedom: https://youtu.be/diYAc7gB-0A Faith: https://www.youtube.com/watch?v=6Cs3Pvmmv0E Freedom! '90: https://youtu.be/diYAc7gB-0A  More great 80s videos here: http://smarturl.it/Ultimate80?IQid=CaWh  Follow George Michael Website: http://www.georgemichael.com/ Facebook: https://www.facebook.com/georgemichael Twitter: https://twitter.com/georgemichael  Subscribe to George Michael on YouTube: http://smarturl.it/GeorgeMsubscribe?IQid=CaWh  ---------  Lyrics:  I Feel So Unsure As I take your hand And lead you to the dance floor As the music dies Something in your eyes Calls to mind a silver screen And all it's sad goodbyes  I'm never gonna dance again Guilty feet have got no rhythm Though it's easy to pretend I know you're not a fool I should have known better than to cheat a friend And waste a chance that I've been given So I'm never gonna dance again The way I danced with you" id="212" name="Shape 212" title="George Michael - Careless Whisper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Prototyping Overview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12" y="16478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53" y="0"/>
            <a:ext cx="68662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6741"/>
            <a:ext cx="9144000" cy="271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Share your vision.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Get your shot.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8909"/>
            <a:ext cx="9144000" cy="226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_3 Media Placing.jpg" id="242" name="Shape 242"/>
          <p:cNvPicPr preferRelativeResize="0"/>
          <p:nvPr/>
        </p:nvPicPr>
        <p:blipFill rotWithShape="1">
          <a:blip r:embed="rId3">
            <a:alphaModFix/>
          </a:blip>
          <a:srcRect b="33873" l="39471" r="39404" t="13980"/>
          <a:stretch/>
        </p:blipFill>
        <p:spPr>
          <a:xfrm>
            <a:off x="2819285" y="1490075"/>
            <a:ext cx="3505448" cy="21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https://invis.io/4996VI2ZQ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Provide a natural, physical way for artists to form representations of their ideas.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 Task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 a new vision or load a previously created project.</a:t>
            </a:r>
          </a:p>
        </p:txBody>
      </p:sp>
      <p:pic>
        <p:nvPicPr>
          <p:cNvPr descr="IMG_1092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8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Medium Task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a piece of media from the gallery and add it to the 3D canvas.</a:t>
            </a:r>
          </a:p>
        </p:txBody>
      </p:sp>
      <p:sp>
        <p:nvSpPr>
          <p:cNvPr id="91" name="Shape 91"/>
          <p:cNvSpPr/>
          <p:nvPr/>
        </p:nvSpPr>
        <p:spPr>
          <a:xfrm>
            <a:off x="4966900" y="4275950"/>
            <a:ext cx="1004400" cy="540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1091.JPG" id="92" name="Shape 92"/>
          <p:cNvPicPr preferRelativeResize="0"/>
          <p:nvPr/>
        </p:nvPicPr>
        <p:blipFill rotWithShape="1">
          <a:blip r:embed="rId3">
            <a:alphaModFix/>
          </a:blip>
          <a:srcRect b="0" l="0" r="59210" t="0"/>
          <a:stretch/>
        </p:blipFill>
        <p:spPr>
          <a:xfrm>
            <a:off x="5491800" y="0"/>
            <a:ext cx="27973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Complex Task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Update and refine vision by scaling and moving media and adding music/lighting/color.</a:t>
            </a:r>
          </a:p>
        </p:txBody>
      </p:sp>
      <p:sp>
        <p:nvSpPr>
          <p:cNvPr id="99" name="Shape 99"/>
          <p:cNvSpPr/>
          <p:nvPr/>
        </p:nvSpPr>
        <p:spPr>
          <a:xfrm>
            <a:off x="4966900" y="4275950"/>
            <a:ext cx="1004400" cy="540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1091.JPG" id="100" name="Shape 100"/>
          <p:cNvPicPr preferRelativeResize="0"/>
          <p:nvPr/>
        </p:nvPicPr>
        <p:blipFill rotWithShape="1">
          <a:blip r:embed="rId3">
            <a:alphaModFix/>
          </a:blip>
          <a:srcRect b="0" l="38860" r="0" t="0"/>
          <a:stretch/>
        </p:blipFill>
        <p:spPr>
          <a:xfrm>
            <a:off x="4735099" y="0"/>
            <a:ext cx="41930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Interface Revisions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