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71"/>
  </p:normalViewPr>
  <p:slideViewPr>
    <p:cSldViewPr snapToGrid="0" snapToObjects="1">
      <p:cViewPr>
        <p:scale>
          <a:sx n="78" d="100"/>
          <a:sy n="78" d="100"/>
        </p:scale>
        <p:origin x="97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1EA0-A858-B744-8315-4C9D2D49EBB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64046-FDC2-CA44-B185-7166C43FF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134-41A5-DB48-8037-0892F971C0B2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0EA4-8D6B-0347-B185-849D5ED6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760" y="-304584"/>
            <a:ext cx="12699970" cy="8470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225" y="2668358"/>
            <a:ext cx="9144000" cy="1034049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Three Slides</a:t>
            </a:r>
            <a:endParaRPr lang="en-US" sz="72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992836"/>
            <a:ext cx="9144000" cy="865164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Mixed Reality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Max </a:t>
            </a:r>
            <a:r>
              <a:rPr lang="en-US" dirty="0" err="1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Freundlich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, Kristen Law, Elisa Lupin-Jimenez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07418" y="3941056"/>
            <a:ext cx="139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window</a:t>
            </a:r>
            <a:endParaRPr lang="en-US" sz="4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27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442" y="4118310"/>
            <a:ext cx="4163785" cy="1273630"/>
          </a:xfrm>
          <a:solidFill>
            <a:schemeClr val="tx1"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dirty="0">
              <a:solidFill>
                <a:srgbClr val="C2A0FF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80816" y="5795102"/>
            <a:ext cx="1828197" cy="57229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Complex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80816" y="3142851"/>
            <a:ext cx="1828197" cy="57229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Medium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80815" y="2048493"/>
            <a:ext cx="1828197" cy="57229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Simple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4805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6892" y="3026690"/>
            <a:ext cx="14045784" cy="92483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Questions?</a:t>
            </a:r>
            <a:endParaRPr lang="en-US" dirty="0">
              <a:solidFill>
                <a:srgbClr val="C2A0FF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rgbClr val="C2A0FF">
              <a:alpha val="73000"/>
            </a:srgbClr>
          </a:solidFill>
          <a:ln>
            <a:solidFill>
              <a:srgbClr val="C2A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14592"/>
            <a:ext cx="12192000" cy="81153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9430" y="365125"/>
            <a:ext cx="14045784" cy="1325563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Value Proposition: </a:t>
            </a: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/>
            </a:r>
            <a:br>
              <a:rPr lang="en-US" dirty="0" smtClean="0"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dirty="0" smtClean="0">
                <a:solidFill>
                  <a:srgbClr val="C2A0FF"/>
                </a:solidFill>
                <a:latin typeface="Avenir Light" charset="0"/>
                <a:ea typeface="Avenir Light" charset="0"/>
                <a:cs typeface="Avenir Light" charset="0"/>
              </a:rPr>
              <a:t>“Window shopping made easier”</a:t>
            </a:r>
            <a:endParaRPr lang="en-US" dirty="0">
              <a:solidFill>
                <a:srgbClr val="C2A0FF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9343" y="3700282"/>
            <a:ext cx="12922369" cy="2749504"/>
          </a:xfrm>
          <a:solidFill>
            <a:schemeClr val="tx1">
              <a:alpha val="55000"/>
            </a:schemeClr>
          </a:solidFill>
        </p:spPr>
        <p:txBody>
          <a:bodyPr wrap="square" rIns="822960">
            <a:normAutofit/>
          </a:bodyPr>
          <a:lstStyle/>
          <a:p>
            <a:pPr marL="1028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We are addressing the complaints of many shoppers that the process of picking clothes to purchase is frustrating and time-consuming. We hope to solve this problem by making an augmented reality assisted phone application that shoppers can use to see what a specific store has in stock (via an AR model that appears in the store’s window) without ever having to step inside the store.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2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rgbClr val="C2A0FF">
              <a:alpha val="73000"/>
            </a:srgbClr>
          </a:solidFill>
          <a:ln>
            <a:solidFill>
              <a:srgbClr val="C2A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9430" y="365125"/>
            <a:ext cx="14045784" cy="92483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dirty="0">
              <a:solidFill>
                <a:srgbClr val="C2A0FF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4753" y="1598606"/>
            <a:ext cx="13682539" cy="1503824"/>
          </a:xfrm>
          <a:solidFill>
            <a:schemeClr val="tx1">
              <a:alpha val="55000"/>
            </a:schemeClr>
          </a:solidFill>
        </p:spPr>
        <p:txBody>
          <a:bodyPr wrap="square" lIns="0" rIns="914400">
            <a:normAutofit/>
          </a:bodyPr>
          <a:lstStyle/>
          <a:p>
            <a:pPr marL="747713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Simple: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7477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 shopper wants to purchase an outfit for themselves for a casual outing, such as a night with friends, a party, or a simple gathering.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74751" y="3285751"/>
            <a:ext cx="13682538" cy="147773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wrap="square" lIns="0" tIns="45720" rIns="128016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713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Medium: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747713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shopper, </a:t>
            </a:r>
            <a:r>
              <a:rPr lang="en-US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who is currently with a group, 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is looking for high-end or professional attire for a business event or a formal affair. 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74754" y="4946809"/>
            <a:ext cx="13682539" cy="1503823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wrap="square" lIns="91440" tIns="45720" rIns="13716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Complex: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63500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shopper is trying to find the perfect clothes to get for someone other than themselves.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6436" y="-1419397"/>
            <a:ext cx="12907622" cy="8615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112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Value Proposition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934" y="456885"/>
            <a:ext cx="3523436" cy="6005337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Three Tasks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8755" y="456885"/>
            <a:ext cx="3523436" cy="6005337"/>
          </a:xfrm>
          <a:prstGeom prst="rect">
            <a:avLst/>
          </a:prstGeom>
          <a:solidFill>
            <a:srgbClr val="C2A0FF">
              <a:alpha val="73000"/>
            </a:srgbClr>
          </a:solidFill>
          <a:ln>
            <a:solidFill>
              <a:srgbClr val="C2A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venir Light" charset="0"/>
                <a:ea typeface="Avenir Light" charset="0"/>
                <a:cs typeface="Avenir Light" charset="0"/>
              </a:rPr>
              <a:t>Video Storyboards</a:t>
            </a:r>
            <a:endParaRPr lang="en-US" sz="44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208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Light</vt:lpstr>
      <vt:lpstr>Avenir Medium</vt:lpstr>
      <vt:lpstr>Calibri</vt:lpstr>
      <vt:lpstr>Calibri Light</vt:lpstr>
      <vt:lpstr>Arial</vt:lpstr>
      <vt:lpstr>Office Theme</vt:lpstr>
      <vt:lpstr>Three Slides</vt:lpstr>
      <vt:lpstr>PowerPoint Presentation</vt:lpstr>
      <vt:lpstr>PowerPoint Presentation</vt:lpstr>
      <vt:lpstr>Value Proposition:  “Window shopping made easier”</vt:lpstr>
      <vt:lpstr>PowerPoint Presentation</vt:lpstr>
      <vt:lpstr>PowerPoint Presentation</vt:lpstr>
      <vt:lpstr>Three Tasks</vt:lpstr>
      <vt:lpstr>PowerPoint Presentation</vt:lpstr>
      <vt:lpstr>PowerPoint Presentation</vt:lpstr>
      <vt:lpstr>Video Storyboards</vt:lpstr>
      <vt:lpstr>Questions?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Slides</dc:title>
  <dc:creator>Elisa Lupin-Jimenez</dc:creator>
  <cp:lastModifiedBy>Elisa Lupin-Jimenez</cp:lastModifiedBy>
  <cp:revision>21</cp:revision>
  <dcterms:created xsi:type="dcterms:W3CDTF">2016-10-21T13:37:39Z</dcterms:created>
  <dcterms:modified xsi:type="dcterms:W3CDTF">2016-10-21T19:56:41Z</dcterms:modified>
</cp:coreProperties>
</file>