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Roboto"/>
      <p:regular r:id="rId38"/>
      <p:bold r:id="rId39"/>
      <p:italic r:id="rId40"/>
      <p:boldItalic r:id="rId41"/>
    </p:embeddedFont>
    <p:embeddedFont>
      <p:font typeface="Source Code Pro"/>
      <p:regular r:id="rId42"/>
      <p:bold r:id="rId43"/>
    </p:embeddedFont>
    <p:embeddedFont>
      <p:font typeface="Oswald"/>
      <p:regular r:id="rId44"/>
      <p:bold r:id="rId45"/>
    </p:embeddedFont>
    <p:embeddedFont>
      <p:font typeface="Open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B9410C6F-D43C-4545-8D4F-4F06BB1062F2}">
  <a:tblStyle styleId="{B9410C6F-D43C-4545-8D4F-4F06BB1062F2}"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SourceCodePro-regular.fntdata"/><Relationship Id="rId41" Type="http://schemas.openxmlformats.org/officeDocument/2006/relationships/font" Target="fonts/Roboto-boldItalic.fntdata"/><Relationship Id="rId44" Type="http://schemas.openxmlformats.org/officeDocument/2006/relationships/font" Target="fonts/Oswald-regular.fntdata"/><Relationship Id="rId43" Type="http://schemas.openxmlformats.org/officeDocument/2006/relationships/font" Target="fonts/SourceCodePro-bold.fntdata"/><Relationship Id="rId46" Type="http://schemas.openxmlformats.org/officeDocument/2006/relationships/font" Target="fonts/OpenSans-regular.fntdata"/><Relationship Id="rId45" Type="http://schemas.openxmlformats.org/officeDocument/2006/relationships/font" Target="fonts/Oswa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OpenSans-italic.fntdata"/><Relationship Id="rId47" Type="http://schemas.openxmlformats.org/officeDocument/2006/relationships/font" Target="fonts/OpenSans-bold.fntdata"/><Relationship Id="rId49" Type="http://schemas.openxmlformats.org/officeDocument/2006/relationships/font" Target="fonts/OpenSans-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oboto-bold.fntdata"/><Relationship Id="rId38" Type="http://schemas.openxmlformats.org/officeDocument/2006/relationships/font" Target="fonts/Roboto-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8" name="Shape 2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8" name="Shape 2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3" name="Shape 303"/>
        <p:cNvGrpSpPr/>
        <p:nvPr/>
      </p:nvGrpSpPr>
      <p:grpSpPr>
        <a:xfrm>
          <a:off x="0" y="0"/>
          <a:ext cx="0" cy="0"/>
          <a:chOff x="0" y="0"/>
          <a:chExt cx="0" cy="0"/>
        </a:xfrm>
      </p:grpSpPr>
      <p:sp>
        <p:nvSpPr>
          <p:cNvPr id="304" name="Shape 3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5" name="Shape 3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1" name="Shape 3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5" name="Shape 3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0" name="Shape 3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2" name="Shape 352"/>
        <p:cNvGrpSpPr/>
        <p:nvPr/>
      </p:nvGrpSpPr>
      <p:grpSpPr>
        <a:xfrm>
          <a:off x="0" y="0"/>
          <a:ext cx="0" cy="0"/>
          <a:chOff x="0" y="0"/>
          <a:chExt cx="0" cy="0"/>
        </a:xfrm>
      </p:grpSpPr>
      <p:sp>
        <p:nvSpPr>
          <p:cNvPr id="353" name="Shape 3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4" name="Shape 3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6" name="Shape 1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grpSp>
        <p:nvGrpSpPr>
          <p:cNvPr id="10" name="Shape 10"/>
          <p:cNvGrpSpPr/>
          <p:nvPr/>
        </p:nvGrpSpPr>
        <p:grpSpPr>
          <a:xfrm>
            <a:off x="6098378" y="4"/>
            <a:ext cx="3045625" cy="2030570"/>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2" name="Shape 12"/>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13" name="Shape 13"/>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grpSp>
      <p:sp>
        <p:nvSpPr>
          <p:cNvPr id="16" name="Shape 16"/>
          <p:cNvSpPr txBox="1"/>
          <p:nvPr>
            <p:ph type="ctrTitle"/>
          </p:nvPr>
        </p:nvSpPr>
        <p:spPr>
          <a:xfrm>
            <a:off x="598100" y="1775222"/>
            <a:ext cx="8222100" cy="838800"/>
          </a:xfrm>
          <a:prstGeom prst="rect">
            <a:avLst/>
          </a:prstGeom>
        </p:spPr>
        <p:txBody>
          <a:bodyPr anchorCtr="0" anchor="b" bIns="91425" lIns="91425" rIns="91425" tIns="91425"/>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p:txBody>
      </p:sp>
      <p:sp>
        <p:nvSpPr>
          <p:cNvPr id="17" name="Shape 17"/>
          <p:cNvSpPr txBox="1"/>
          <p:nvPr>
            <p:ph idx="1" type="subTitle"/>
          </p:nvPr>
        </p:nvSpPr>
        <p:spPr>
          <a:xfrm>
            <a:off x="598088" y="2715912"/>
            <a:ext cx="8222100" cy="432900"/>
          </a:xfrm>
          <a:prstGeom prst="rect">
            <a:avLst/>
          </a:prstGeom>
        </p:spPr>
        <p:txBody>
          <a:bodyPr anchorCtr="0" anchor="t" bIns="91425" lIns="91425" rIns="91425" tIns="91425"/>
          <a:lstStyle>
            <a:lvl1pPr lvl="0">
              <a:lnSpc>
                <a:spcPct val="100000"/>
              </a:lnSpc>
              <a:spcBef>
                <a:spcPts val="0"/>
              </a:spcBef>
              <a:spcAft>
                <a:spcPts val="0"/>
              </a:spcAft>
              <a:buClr>
                <a:schemeClr val="lt1"/>
              </a:buClr>
              <a:buSzPct val="100000"/>
              <a:buNone/>
              <a:defRPr sz="2100">
                <a:solidFill>
                  <a:schemeClr val="lt1"/>
                </a:solidFill>
              </a:defRPr>
            </a:lvl1pPr>
            <a:lvl2pPr lvl="1">
              <a:lnSpc>
                <a:spcPct val="100000"/>
              </a:lnSpc>
              <a:spcBef>
                <a:spcPts val="0"/>
              </a:spcBef>
              <a:spcAft>
                <a:spcPts val="0"/>
              </a:spcAft>
              <a:buClr>
                <a:schemeClr val="lt1"/>
              </a:buClr>
              <a:buSzPct val="100000"/>
              <a:buNone/>
              <a:defRPr sz="2100">
                <a:solidFill>
                  <a:schemeClr val="lt1"/>
                </a:solidFill>
              </a:defRPr>
            </a:lvl2pPr>
            <a:lvl3pPr lvl="2">
              <a:lnSpc>
                <a:spcPct val="100000"/>
              </a:lnSpc>
              <a:spcBef>
                <a:spcPts val="0"/>
              </a:spcBef>
              <a:spcAft>
                <a:spcPts val="0"/>
              </a:spcAft>
              <a:buClr>
                <a:schemeClr val="lt1"/>
              </a:buClr>
              <a:buSzPct val="100000"/>
              <a:buNone/>
              <a:defRPr sz="2100">
                <a:solidFill>
                  <a:schemeClr val="lt1"/>
                </a:solidFill>
              </a:defRPr>
            </a:lvl3pPr>
            <a:lvl4pPr lvl="3">
              <a:lnSpc>
                <a:spcPct val="100000"/>
              </a:lnSpc>
              <a:spcBef>
                <a:spcPts val="0"/>
              </a:spcBef>
              <a:spcAft>
                <a:spcPts val="0"/>
              </a:spcAft>
              <a:buClr>
                <a:schemeClr val="lt1"/>
              </a:buClr>
              <a:buSzPct val="100000"/>
              <a:buNone/>
              <a:defRPr sz="2100">
                <a:solidFill>
                  <a:schemeClr val="lt1"/>
                </a:solidFill>
              </a:defRPr>
            </a:lvl4pPr>
            <a:lvl5pPr lvl="4">
              <a:lnSpc>
                <a:spcPct val="100000"/>
              </a:lnSpc>
              <a:spcBef>
                <a:spcPts val="0"/>
              </a:spcBef>
              <a:spcAft>
                <a:spcPts val="0"/>
              </a:spcAft>
              <a:buClr>
                <a:schemeClr val="lt1"/>
              </a:buClr>
              <a:buSzPct val="100000"/>
              <a:buNone/>
              <a:defRPr sz="2100">
                <a:solidFill>
                  <a:schemeClr val="lt1"/>
                </a:solidFill>
              </a:defRPr>
            </a:lvl5pPr>
            <a:lvl6pPr lvl="5">
              <a:lnSpc>
                <a:spcPct val="100000"/>
              </a:lnSpc>
              <a:spcBef>
                <a:spcPts val="0"/>
              </a:spcBef>
              <a:spcAft>
                <a:spcPts val="0"/>
              </a:spcAft>
              <a:buClr>
                <a:schemeClr val="lt1"/>
              </a:buClr>
              <a:buSzPct val="100000"/>
              <a:buNone/>
              <a:defRPr sz="2100">
                <a:solidFill>
                  <a:schemeClr val="lt1"/>
                </a:solidFill>
              </a:defRPr>
            </a:lvl6pPr>
            <a:lvl7pPr lvl="6">
              <a:lnSpc>
                <a:spcPct val="100000"/>
              </a:lnSpc>
              <a:spcBef>
                <a:spcPts val="0"/>
              </a:spcBef>
              <a:spcAft>
                <a:spcPts val="0"/>
              </a:spcAft>
              <a:buClr>
                <a:schemeClr val="lt1"/>
              </a:buClr>
              <a:buSzPct val="100000"/>
              <a:buNone/>
              <a:defRPr sz="2100">
                <a:solidFill>
                  <a:schemeClr val="lt1"/>
                </a:solidFill>
              </a:defRPr>
            </a:lvl7pPr>
            <a:lvl8pPr lvl="7">
              <a:lnSpc>
                <a:spcPct val="100000"/>
              </a:lnSpc>
              <a:spcBef>
                <a:spcPts val="0"/>
              </a:spcBef>
              <a:spcAft>
                <a:spcPts val="0"/>
              </a:spcAft>
              <a:buClr>
                <a:schemeClr val="lt1"/>
              </a:buClr>
              <a:buSzPct val="100000"/>
              <a:buNone/>
              <a:defRPr sz="2100">
                <a:solidFill>
                  <a:schemeClr val="lt1"/>
                </a:solidFill>
              </a:defRPr>
            </a:lvl8pPr>
            <a:lvl9pPr lvl="8">
              <a:lnSpc>
                <a:spcPct val="100000"/>
              </a:lnSpc>
              <a:spcBef>
                <a:spcPts val="0"/>
              </a:spcBef>
              <a:spcAft>
                <a:spcPts val="0"/>
              </a:spcAft>
              <a:buClr>
                <a:schemeClr val="lt1"/>
              </a:buClr>
              <a:buSzPct val="100000"/>
              <a:buNone/>
              <a:defRPr sz="2100">
                <a:solidFill>
                  <a:schemeClr val="lt1"/>
                </a:solidFill>
              </a:defRPr>
            </a:lvl9pPr>
          </a:lstStyle>
          <a:p/>
        </p:txBody>
      </p:sp>
      <p:sp>
        <p:nvSpPr>
          <p:cNvPr id="18" name="Shape 1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bg>
      <p:bgPr>
        <a:solidFill>
          <a:schemeClr val="dk1"/>
        </a:solidFill>
      </p:bgPr>
    </p:bg>
    <p:spTree>
      <p:nvGrpSpPr>
        <p:cNvPr id="69" name="Shape 69"/>
        <p:cNvGrpSpPr/>
        <p:nvPr/>
      </p:nvGrpSpPr>
      <p:grpSpPr>
        <a:xfrm>
          <a:off x="0" y="0"/>
          <a:ext cx="0" cy="0"/>
          <a:chOff x="0" y="0"/>
          <a:chExt cx="0" cy="0"/>
        </a:xfrm>
      </p:grpSpPr>
      <p:grpSp>
        <p:nvGrpSpPr>
          <p:cNvPr id="70" name="Shape 70"/>
          <p:cNvGrpSpPr/>
          <p:nvPr/>
        </p:nvGrpSpPr>
        <p:grpSpPr>
          <a:xfrm>
            <a:off x="6098378" y="4"/>
            <a:ext cx="3045625" cy="2030570"/>
            <a:chOff x="6098378" y="4"/>
            <a:chExt cx="3045625" cy="2030570"/>
          </a:xfrm>
        </p:grpSpPr>
        <p:sp>
          <p:nvSpPr>
            <p:cNvPr id="71" name="Shape 71"/>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72" name="Shape 72"/>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73" name="Shape 73"/>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sp>
          <p:nvSpPr>
            <p:cNvPr id="74" name="Shape 74"/>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grpSp>
      <p:sp>
        <p:nvSpPr>
          <p:cNvPr id="76" name="Shape 76"/>
          <p:cNvSpPr txBox="1"/>
          <p:nvPr>
            <p:ph type="title"/>
          </p:nvPr>
        </p:nvSpPr>
        <p:spPr>
          <a:xfrm>
            <a:off x="311700" y="1256050"/>
            <a:ext cx="8520600" cy="2030700"/>
          </a:xfrm>
          <a:prstGeom prst="rect">
            <a:avLst/>
          </a:prstGeom>
        </p:spPr>
        <p:txBody>
          <a:bodyPr anchorCtr="0" anchor="b" bIns="91425" lIns="91425" rIns="91425" tIns="91425"/>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p:txBody>
      </p:sp>
      <p:sp>
        <p:nvSpPr>
          <p:cNvPr id="77" name="Shape 77"/>
          <p:cNvSpPr txBox="1"/>
          <p:nvPr>
            <p:ph idx="1" type="body"/>
          </p:nvPr>
        </p:nvSpPr>
        <p:spPr>
          <a:xfrm>
            <a:off x="311700" y="3369225"/>
            <a:ext cx="8520600" cy="1281900"/>
          </a:xfrm>
          <a:prstGeom prst="rect">
            <a:avLst/>
          </a:prstGeom>
        </p:spPr>
        <p:txBody>
          <a:bodyPr anchorCtr="0" anchor="t" bIns="91425" lIns="91425" rIns="91425" tIns="91425"/>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p:txBody>
      </p:sp>
      <p:sp>
        <p:nvSpPr>
          <p:cNvPr id="78" name="Shape 7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9" name="Shape 79"/>
        <p:cNvGrpSpPr/>
        <p:nvPr/>
      </p:nvGrpSpPr>
      <p:grpSpPr>
        <a:xfrm>
          <a:off x="0" y="0"/>
          <a:ext cx="0" cy="0"/>
          <a:chOff x="0" y="0"/>
          <a:chExt cx="0" cy="0"/>
        </a:xfrm>
      </p:grpSpPr>
      <p:sp>
        <p:nvSpPr>
          <p:cNvPr id="80" name="Shape 80"/>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5" name="Shape 85"/>
        <p:cNvGrpSpPr/>
        <p:nvPr/>
      </p:nvGrpSpPr>
      <p:grpSpPr>
        <a:xfrm>
          <a:off x="0" y="0"/>
          <a:ext cx="0" cy="0"/>
          <a:chOff x="0" y="0"/>
          <a:chExt cx="0" cy="0"/>
        </a:xfrm>
      </p:grpSpPr>
      <p:sp>
        <p:nvSpPr>
          <p:cNvPr id="86" name="Shape 86"/>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87" name="Shape 87"/>
          <p:cNvSpPr/>
          <p:nvPr/>
        </p:nvSpPr>
        <p:spPr>
          <a:xfrm>
            <a:off x="-25" y="0"/>
            <a:ext cx="9144000" cy="31242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88" name="Shape 88"/>
          <p:cNvSpPr txBox="1"/>
          <p:nvPr>
            <p:ph type="ctrTitle"/>
          </p:nvPr>
        </p:nvSpPr>
        <p:spPr>
          <a:xfrm>
            <a:off x="411175" y="644300"/>
            <a:ext cx="8282400" cy="2109000"/>
          </a:xfrm>
          <a:prstGeom prst="rect">
            <a:avLst/>
          </a:prstGeom>
        </p:spPr>
        <p:txBody>
          <a:bodyPr anchorCtr="0" anchor="b" bIns="91425" lIns="91425" rIns="91425" tIns="91425"/>
          <a:lstStyle>
            <a:lvl1pPr lvl="0" rtl="0" algn="ctr">
              <a:spcBef>
                <a:spcPts val="0"/>
              </a:spcBef>
              <a:buClr>
                <a:schemeClr val="lt1"/>
              </a:buClr>
              <a:buSzPct val="100000"/>
              <a:defRPr sz="6000">
                <a:solidFill>
                  <a:schemeClr val="lt1"/>
                </a:solidFill>
              </a:defRPr>
            </a:lvl1pPr>
            <a:lvl2pPr lvl="1" rtl="0" algn="ctr">
              <a:spcBef>
                <a:spcPts val="0"/>
              </a:spcBef>
              <a:buClr>
                <a:schemeClr val="lt1"/>
              </a:buClr>
              <a:buSzPct val="100000"/>
              <a:defRPr sz="6000">
                <a:solidFill>
                  <a:schemeClr val="lt1"/>
                </a:solidFill>
              </a:defRPr>
            </a:lvl2pPr>
            <a:lvl3pPr lvl="2" rtl="0" algn="ctr">
              <a:spcBef>
                <a:spcPts val="0"/>
              </a:spcBef>
              <a:buClr>
                <a:schemeClr val="lt1"/>
              </a:buClr>
              <a:buSzPct val="100000"/>
              <a:defRPr sz="6000">
                <a:solidFill>
                  <a:schemeClr val="lt1"/>
                </a:solidFill>
              </a:defRPr>
            </a:lvl3pPr>
            <a:lvl4pPr lvl="3" rtl="0" algn="ctr">
              <a:spcBef>
                <a:spcPts val="0"/>
              </a:spcBef>
              <a:buClr>
                <a:schemeClr val="lt1"/>
              </a:buClr>
              <a:buSzPct val="100000"/>
              <a:defRPr sz="6000">
                <a:solidFill>
                  <a:schemeClr val="lt1"/>
                </a:solidFill>
              </a:defRPr>
            </a:lvl4pPr>
            <a:lvl5pPr lvl="4" rtl="0" algn="ctr">
              <a:spcBef>
                <a:spcPts val="0"/>
              </a:spcBef>
              <a:buClr>
                <a:schemeClr val="lt1"/>
              </a:buClr>
              <a:buSzPct val="100000"/>
              <a:defRPr sz="6000">
                <a:solidFill>
                  <a:schemeClr val="lt1"/>
                </a:solidFill>
              </a:defRPr>
            </a:lvl5pPr>
            <a:lvl6pPr lvl="5" rtl="0" algn="ctr">
              <a:spcBef>
                <a:spcPts val="0"/>
              </a:spcBef>
              <a:buClr>
                <a:schemeClr val="lt1"/>
              </a:buClr>
              <a:buSzPct val="100000"/>
              <a:defRPr sz="6000">
                <a:solidFill>
                  <a:schemeClr val="lt1"/>
                </a:solidFill>
              </a:defRPr>
            </a:lvl6pPr>
            <a:lvl7pPr lvl="6" rtl="0" algn="ctr">
              <a:spcBef>
                <a:spcPts val="0"/>
              </a:spcBef>
              <a:buClr>
                <a:schemeClr val="lt1"/>
              </a:buClr>
              <a:buSzPct val="100000"/>
              <a:defRPr sz="6000">
                <a:solidFill>
                  <a:schemeClr val="lt1"/>
                </a:solidFill>
              </a:defRPr>
            </a:lvl7pPr>
            <a:lvl8pPr lvl="7" rtl="0" algn="ctr">
              <a:spcBef>
                <a:spcPts val="0"/>
              </a:spcBef>
              <a:buClr>
                <a:schemeClr val="lt1"/>
              </a:buClr>
              <a:buSzPct val="100000"/>
              <a:defRPr sz="6000">
                <a:solidFill>
                  <a:schemeClr val="lt1"/>
                </a:solidFill>
              </a:defRPr>
            </a:lvl8pPr>
            <a:lvl9pPr lvl="8" rtl="0" algn="ctr">
              <a:spcBef>
                <a:spcPts val="0"/>
              </a:spcBef>
              <a:buClr>
                <a:schemeClr val="lt1"/>
              </a:buClr>
              <a:buSzPct val="100000"/>
              <a:defRPr sz="6000">
                <a:solidFill>
                  <a:schemeClr val="lt1"/>
                </a:solidFill>
              </a:defRPr>
            </a:lvl9pPr>
          </a:lstStyle>
          <a:p/>
        </p:txBody>
      </p:sp>
      <p:sp>
        <p:nvSpPr>
          <p:cNvPr id="89" name="Shape 89"/>
          <p:cNvSpPr txBox="1"/>
          <p:nvPr>
            <p:ph idx="1" type="subTitle"/>
          </p:nvPr>
        </p:nvSpPr>
        <p:spPr>
          <a:xfrm>
            <a:off x="411175" y="3398250"/>
            <a:ext cx="8282400" cy="1260600"/>
          </a:xfrm>
          <a:prstGeom prst="rect">
            <a:avLst/>
          </a:prstGeom>
        </p:spPr>
        <p:txBody>
          <a:bodyPr anchorCtr="0" anchor="ctr" bIns="91425" lIns="91425" rIns="91425" tIns="91425"/>
          <a:lstStyle>
            <a:lvl1pPr lvl="0" rtl="0" algn="ctr">
              <a:lnSpc>
                <a:spcPct val="100000"/>
              </a:lnSpc>
              <a:spcBef>
                <a:spcPts val="0"/>
              </a:spcBef>
              <a:spcAft>
                <a:spcPts val="0"/>
              </a:spcAft>
              <a:buSzPct val="100000"/>
              <a:buFont typeface="Oswald"/>
              <a:buNone/>
              <a:defRPr sz="3600">
                <a:latin typeface="Oswald"/>
                <a:ea typeface="Oswald"/>
                <a:cs typeface="Oswald"/>
                <a:sym typeface="Oswald"/>
              </a:defRPr>
            </a:lvl1pPr>
            <a:lvl2pPr lvl="1" rtl="0" algn="ctr">
              <a:lnSpc>
                <a:spcPct val="100000"/>
              </a:lnSpc>
              <a:spcBef>
                <a:spcPts val="0"/>
              </a:spcBef>
              <a:spcAft>
                <a:spcPts val="0"/>
              </a:spcAft>
              <a:buSzPct val="100000"/>
              <a:buFont typeface="Oswald"/>
              <a:buNone/>
              <a:defRPr sz="3600">
                <a:latin typeface="Oswald"/>
                <a:ea typeface="Oswald"/>
                <a:cs typeface="Oswald"/>
                <a:sym typeface="Oswald"/>
              </a:defRPr>
            </a:lvl2pPr>
            <a:lvl3pPr lvl="2" rtl="0" algn="ctr">
              <a:lnSpc>
                <a:spcPct val="100000"/>
              </a:lnSpc>
              <a:spcBef>
                <a:spcPts val="0"/>
              </a:spcBef>
              <a:spcAft>
                <a:spcPts val="0"/>
              </a:spcAft>
              <a:buSzPct val="100000"/>
              <a:buFont typeface="Oswald"/>
              <a:buNone/>
              <a:defRPr sz="3600">
                <a:latin typeface="Oswald"/>
                <a:ea typeface="Oswald"/>
                <a:cs typeface="Oswald"/>
                <a:sym typeface="Oswald"/>
              </a:defRPr>
            </a:lvl3pPr>
            <a:lvl4pPr lvl="3" rtl="0" algn="ctr">
              <a:lnSpc>
                <a:spcPct val="100000"/>
              </a:lnSpc>
              <a:spcBef>
                <a:spcPts val="0"/>
              </a:spcBef>
              <a:spcAft>
                <a:spcPts val="0"/>
              </a:spcAft>
              <a:buSzPct val="100000"/>
              <a:buFont typeface="Oswald"/>
              <a:buNone/>
              <a:defRPr sz="3600">
                <a:latin typeface="Oswald"/>
                <a:ea typeface="Oswald"/>
                <a:cs typeface="Oswald"/>
                <a:sym typeface="Oswald"/>
              </a:defRPr>
            </a:lvl4pPr>
            <a:lvl5pPr lvl="4" rtl="0" algn="ctr">
              <a:lnSpc>
                <a:spcPct val="100000"/>
              </a:lnSpc>
              <a:spcBef>
                <a:spcPts val="0"/>
              </a:spcBef>
              <a:spcAft>
                <a:spcPts val="0"/>
              </a:spcAft>
              <a:buSzPct val="100000"/>
              <a:buFont typeface="Oswald"/>
              <a:buNone/>
              <a:defRPr sz="3600">
                <a:latin typeface="Oswald"/>
                <a:ea typeface="Oswald"/>
                <a:cs typeface="Oswald"/>
                <a:sym typeface="Oswald"/>
              </a:defRPr>
            </a:lvl5pPr>
            <a:lvl6pPr lvl="5" rtl="0" algn="ctr">
              <a:lnSpc>
                <a:spcPct val="100000"/>
              </a:lnSpc>
              <a:spcBef>
                <a:spcPts val="0"/>
              </a:spcBef>
              <a:spcAft>
                <a:spcPts val="0"/>
              </a:spcAft>
              <a:buSzPct val="100000"/>
              <a:buFont typeface="Oswald"/>
              <a:buNone/>
              <a:defRPr sz="3600">
                <a:latin typeface="Oswald"/>
                <a:ea typeface="Oswald"/>
                <a:cs typeface="Oswald"/>
                <a:sym typeface="Oswald"/>
              </a:defRPr>
            </a:lvl6pPr>
            <a:lvl7pPr lvl="6" rtl="0" algn="ctr">
              <a:lnSpc>
                <a:spcPct val="100000"/>
              </a:lnSpc>
              <a:spcBef>
                <a:spcPts val="0"/>
              </a:spcBef>
              <a:spcAft>
                <a:spcPts val="0"/>
              </a:spcAft>
              <a:buSzPct val="100000"/>
              <a:buFont typeface="Oswald"/>
              <a:buNone/>
              <a:defRPr sz="3600">
                <a:latin typeface="Oswald"/>
                <a:ea typeface="Oswald"/>
                <a:cs typeface="Oswald"/>
                <a:sym typeface="Oswald"/>
              </a:defRPr>
            </a:lvl7pPr>
            <a:lvl8pPr lvl="7" rtl="0" algn="ctr">
              <a:lnSpc>
                <a:spcPct val="100000"/>
              </a:lnSpc>
              <a:spcBef>
                <a:spcPts val="0"/>
              </a:spcBef>
              <a:spcAft>
                <a:spcPts val="0"/>
              </a:spcAft>
              <a:buSzPct val="100000"/>
              <a:buFont typeface="Oswald"/>
              <a:buNone/>
              <a:defRPr sz="3600">
                <a:latin typeface="Oswald"/>
                <a:ea typeface="Oswald"/>
                <a:cs typeface="Oswald"/>
                <a:sym typeface="Oswald"/>
              </a:defRPr>
            </a:lvl8pPr>
            <a:lvl9pPr lvl="8" rtl="0" algn="ctr">
              <a:lnSpc>
                <a:spcPct val="100000"/>
              </a:lnSpc>
              <a:spcBef>
                <a:spcPts val="0"/>
              </a:spcBef>
              <a:spcAft>
                <a:spcPts val="0"/>
              </a:spcAft>
              <a:buSzPct val="100000"/>
              <a:buFont typeface="Oswald"/>
              <a:buNone/>
              <a:defRPr sz="3600">
                <a:latin typeface="Oswald"/>
                <a:ea typeface="Oswald"/>
                <a:cs typeface="Oswald"/>
                <a:sym typeface="Oswald"/>
              </a:defRPr>
            </a:lvl9pPr>
          </a:lstStyle>
          <a:p/>
        </p:txBody>
      </p:sp>
      <p:sp>
        <p:nvSpPr>
          <p:cNvPr id="90" name="Shape 9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91" name="Shape 91"/>
        <p:cNvGrpSpPr/>
        <p:nvPr/>
      </p:nvGrpSpPr>
      <p:grpSpPr>
        <a:xfrm>
          <a:off x="0" y="0"/>
          <a:ext cx="0" cy="0"/>
          <a:chOff x="0" y="0"/>
          <a:chExt cx="0" cy="0"/>
        </a:xfrm>
      </p:grpSpPr>
      <p:sp>
        <p:nvSpPr>
          <p:cNvPr id="92" name="Shape 92"/>
          <p:cNvSpPr/>
          <p:nvPr/>
        </p:nvSpPr>
        <p:spPr>
          <a:xfrm>
            <a:off x="0" y="1567350"/>
            <a:ext cx="9144000" cy="20088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93" name="Shape 93"/>
          <p:cNvSpPr txBox="1"/>
          <p:nvPr>
            <p:ph type="title"/>
          </p:nvPr>
        </p:nvSpPr>
        <p:spPr>
          <a:xfrm>
            <a:off x="430800" y="1889700"/>
            <a:ext cx="8282400" cy="1516500"/>
          </a:xfrm>
          <a:prstGeom prst="rect">
            <a:avLst/>
          </a:prstGeom>
        </p:spPr>
        <p:txBody>
          <a:bodyPr anchorCtr="0" anchor="ctr" bIns="91425" lIns="91425" rIns="91425" tIns="91425"/>
          <a:lstStyle>
            <a:lvl1pPr lvl="0" rtl="0" algn="ctr">
              <a:spcBef>
                <a:spcPts val="0"/>
              </a:spcBef>
              <a:buClr>
                <a:schemeClr val="lt1"/>
              </a:buClr>
              <a:buSzPct val="100000"/>
              <a:defRPr sz="3600">
                <a:solidFill>
                  <a:schemeClr val="lt1"/>
                </a:solidFill>
              </a:defRPr>
            </a:lvl1pPr>
            <a:lvl2pPr lvl="1" rtl="0" algn="ctr">
              <a:spcBef>
                <a:spcPts val="0"/>
              </a:spcBef>
              <a:buClr>
                <a:schemeClr val="lt1"/>
              </a:buClr>
              <a:buSzPct val="100000"/>
              <a:defRPr sz="3600">
                <a:solidFill>
                  <a:schemeClr val="lt1"/>
                </a:solidFill>
              </a:defRPr>
            </a:lvl2pPr>
            <a:lvl3pPr lvl="2" rtl="0" algn="ctr">
              <a:spcBef>
                <a:spcPts val="0"/>
              </a:spcBef>
              <a:buClr>
                <a:schemeClr val="lt1"/>
              </a:buClr>
              <a:buSzPct val="100000"/>
              <a:defRPr sz="3600">
                <a:solidFill>
                  <a:schemeClr val="lt1"/>
                </a:solidFill>
              </a:defRPr>
            </a:lvl3pPr>
            <a:lvl4pPr lvl="3" rtl="0" algn="ctr">
              <a:spcBef>
                <a:spcPts val="0"/>
              </a:spcBef>
              <a:buClr>
                <a:schemeClr val="lt1"/>
              </a:buClr>
              <a:buSzPct val="100000"/>
              <a:defRPr sz="3600">
                <a:solidFill>
                  <a:schemeClr val="lt1"/>
                </a:solidFill>
              </a:defRPr>
            </a:lvl4pPr>
            <a:lvl5pPr lvl="4" rtl="0" algn="ctr">
              <a:spcBef>
                <a:spcPts val="0"/>
              </a:spcBef>
              <a:buClr>
                <a:schemeClr val="lt1"/>
              </a:buClr>
              <a:buSzPct val="100000"/>
              <a:defRPr sz="3600">
                <a:solidFill>
                  <a:schemeClr val="lt1"/>
                </a:solidFill>
              </a:defRPr>
            </a:lvl5pPr>
            <a:lvl6pPr lvl="5" rtl="0" algn="ctr">
              <a:spcBef>
                <a:spcPts val="0"/>
              </a:spcBef>
              <a:buClr>
                <a:schemeClr val="lt1"/>
              </a:buClr>
              <a:buSzPct val="100000"/>
              <a:defRPr sz="3600">
                <a:solidFill>
                  <a:schemeClr val="lt1"/>
                </a:solidFill>
              </a:defRPr>
            </a:lvl6pPr>
            <a:lvl7pPr lvl="6" rtl="0" algn="ctr">
              <a:spcBef>
                <a:spcPts val="0"/>
              </a:spcBef>
              <a:buClr>
                <a:schemeClr val="lt1"/>
              </a:buClr>
              <a:buSzPct val="100000"/>
              <a:defRPr sz="3600">
                <a:solidFill>
                  <a:schemeClr val="lt1"/>
                </a:solidFill>
              </a:defRPr>
            </a:lvl7pPr>
            <a:lvl8pPr lvl="7" rtl="0" algn="ctr">
              <a:spcBef>
                <a:spcPts val="0"/>
              </a:spcBef>
              <a:buClr>
                <a:schemeClr val="lt1"/>
              </a:buClr>
              <a:buSzPct val="100000"/>
              <a:defRPr sz="3600">
                <a:solidFill>
                  <a:schemeClr val="lt1"/>
                </a:solidFill>
              </a:defRPr>
            </a:lvl8pPr>
            <a:lvl9pPr lvl="8" rtl="0" algn="ctr">
              <a:spcBef>
                <a:spcPts val="0"/>
              </a:spcBef>
              <a:buClr>
                <a:schemeClr val="lt1"/>
              </a:buClr>
              <a:buSzPct val="100000"/>
              <a:defRPr sz="3600">
                <a:solidFill>
                  <a:schemeClr val="lt1"/>
                </a:solidFill>
              </a:defRPr>
            </a:lvl9pPr>
          </a:lstStyle>
          <a:p/>
        </p:txBody>
      </p:sp>
      <p:sp>
        <p:nvSpPr>
          <p:cNvPr id="94" name="Shape 9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95" name="Shape 95"/>
        <p:cNvGrpSpPr/>
        <p:nvPr/>
      </p:nvGrpSpPr>
      <p:grpSpPr>
        <a:xfrm>
          <a:off x="0" y="0"/>
          <a:ext cx="0" cy="0"/>
          <a:chOff x="0" y="0"/>
          <a:chExt cx="0" cy="0"/>
        </a:xfrm>
      </p:grpSpPr>
      <p:cxnSp>
        <p:nvCxnSpPr>
          <p:cNvPr id="96" name="Shape 96"/>
          <p:cNvCxnSpPr/>
          <p:nvPr/>
        </p:nvCxnSpPr>
        <p:spPr>
          <a:xfrm>
            <a:off x="429200" y="1275577"/>
            <a:ext cx="614100" cy="0"/>
          </a:xfrm>
          <a:prstGeom prst="straightConnector1">
            <a:avLst/>
          </a:prstGeom>
          <a:noFill/>
          <a:ln cap="flat" cmpd="sng" w="19050">
            <a:solidFill>
              <a:schemeClr val="dk2"/>
            </a:solidFill>
            <a:prstDash val="lgDash"/>
            <a:round/>
            <a:headEnd len="med" w="med" type="none"/>
            <a:tailEnd len="med" w="med" type="none"/>
          </a:ln>
        </p:spPr>
      </p:cxnSp>
      <p:sp>
        <p:nvSpPr>
          <p:cNvPr id="97" name="Shape 97"/>
          <p:cNvSpPr txBox="1"/>
          <p:nvPr>
            <p:ph type="title"/>
          </p:nvPr>
        </p:nvSpPr>
        <p:spPr>
          <a:xfrm>
            <a:off x="311700" y="372500"/>
            <a:ext cx="8520600" cy="7335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8" name="Shape 98"/>
          <p:cNvSpPr txBox="1"/>
          <p:nvPr>
            <p:ph idx="1" type="body"/>
          </p:nvPr>
        </p:nvSpPr>
        <p:spPr>
          <a:xfrm>
            <a:off x="311700" y="1468825"/>
            <a:ext cx="8520600" cy="30999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9" name="Shape 9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00" name="Shape 100"/>
        <p:cNvGrpSpPr/>
        <p:nvPr/>
      </p:nvGrpSpPr>
      <p:grpSpPr>
        <a:xfrm>
          <a:off x="0" y="0"/>
          <a:ext cx="0" cy="0"/>
          <a:chOff x="0" y="0"/>
          <a:chExt cx="0" cy="0"/>
        </a:xfrm>
      </p:grpSpPr>
      <p:cxnSp>
        <p:nvCxnSpPr>
          <p:cNvPr id="101" name="Shape 101"/>
          <p:cNvCxnSpPr/>
          <p:nvPr/>
        </p:nvCxnSpPr>
        <p:spPr>
          <a:xfrm>
            <a:off x="429200" y="1275577"/>
            <a:ext cx="614100" cy="0"/>
          </a:xfrm>
          <a:prstGeom prst="straightConnector1">
            <a:avLst/>
          </a:prstGeom>
          <a:noFill/>
          <a:ln cap="flat" cmpd="sng" w="19050">
            <a:solidFill>
              <a:schemeClr val="dk2"/>
            </a:solidFill>
            <a:prstDash val="lgDash"/>
            <a:round/>
            <a:headEnd len="med" w="med" type="none"/>
            <a:tailEnd len="med" w="med" type="none"/>
          </a:ln>
        </p:spPr>
      </p:cxnSp>
      <p:sp>
        <p:nvSpPr>
          <p:cNvPr id="102" name="Shape 102"/>
          <p:cNvSpPr txBox="1"/>
          <p:nvPr>
            <p:ph type="title"/>
          </p:nvPr>
        </p:nvSpPr>
        <p:spPr>
          <a:xfrm>
            <a:off x="311700" y="372500"/>
            <a:ext cx="8520600" cy="7335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3" name="Shape 103"/>
          <p:cNvSpPr txBox="1"/>
          <p:nvPr>
            <p:ph idx="1" type="body"/>
          </p:nvPr>
        </p:nvSpPr>
        <p:spPr>
          <a:xfrm>
            <a:off x="311700" y="1468825"/>
            <a:ext cx="3999900" cy="30999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04" name="Shape 104"/>
          <p:cNvSpPr txBox="1"/>
          <p:nvPr>
            <p:ph idx="2" type="body"/>
          </p:nvPr>
        </p:nvSpPr>
        <p:spPr>
          <a:xfrm>
            <a:off x="4832400" y="1468825"/>
            <a:ext cx="3999900" cy="30999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05" name="Shape 10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06" name="Shape 106"/>
        <p:cNvGrpSpPr/>
        <p:nvPr/>
      </p:nvGrpSpPr>
      <p:grpSpPr>
        <a:xfrm>
          <a:off x="0" y="0"/>
          <a:ext cx="0" cy="0"/>
          <a:chOff x="0" y="0"/>
          <a:chExt cx="0" cy="0"/>
        </a:xfrm>
      </p:grpSpPr>
      <p:sp>
        <p:nvSpPr>
          <p:cNvPr id="107" name="Shape 107"/>
          <p:cNvSpPr txBox="1"/>
          <p:nvPr>
            <p:ph type="title"/>
          </p:nvPr>
        </p:nvSpPr>
        <p:spPr>
          <a:xfrm>
            <a:off x="311700" y="372500"/>
            <a:ext cx="8520600" cy="7335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8" name="Shape 10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109" name="Shape 109"/>
        <p:cNvGrpSpPr/>
        <p:nvPr/>
      </p:nvGrpSpPr>
      <p:grpSpPr>
        <a:xfrm>
          <a:off x="0" y="0"/>
          <a:ext cx="0" cy="0"/>
          <a:chOff x="0" y="0"/>
          <a:chExt cx="0" cy="0"/>
        </a:xfrm>
      </p:grpSpPr>
      <p:cxnSp>
        <p:nvCxnSpPr>
          <p:cNvPr id="110" name="Shape 110"/>
          <p:cNvCxnSpPr/>
          <p:nvPr/>
        </p:nvCxnSpPr>
        <p:spPr>
          <a:xfrm>
            <a:off x="418675" y="1457787"/>
            <a:ext cx="614100" cy="0"/>
          </a:xfrm>
          <a:prstGeom prst="straightConnector1">
            <a:avLst/>
          </a:prstGeom>
          <a:noFill/>
          <a:ln cap="flat" cmpd="sng" w="19050">
            <a:solidFill>
              <a:schemeClr val="dk2"/>
            </a:solidFill>
            <a:prstDash val="lgDash"/>
            <a:round/>
            <a:headEnd len="med" w="med" type="none"/>
            <a:tailEnd len="med" w="med" type="none"/>
          </a:ln>
        </p:spPr>
      </p:cxnSp>
      <p:sp>
        <p:nvSpPr>
          <p:cNvPr id="111" name="Shape 111"/>
          <p:cNvSpPr txBox="1"/>
          <p:nvPr>
            <p:ph type="title"/>
          </p:nvPr>
        </p:nvSpPr>
        <p:spPr>
          <a:xfrm>
            <a:off x="311700" y="6318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112" name="Shape 112"/>
          <p:cNvSpPr txBox="1"/>
          <p:nvPr>
            <p:ph idx="1" type="body"/>
          </p:nvPr>
        </p:nvSpPr>
        <p:spPr>
          <a:xfrm>
            <a:off x="311700" y="1618203"/>
            <a:ext cx="2808000" cy="29508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13" name="Shape 1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114" name="Shape 114"/>
        <p:cNvGrpSpPr/>
        <p:nvPr/>
      </p:nvGrpSpPr>
      <p:grpSpPr>
        <a:xfrm>
          <a:off x="0" y="0"/>
          <a:ext cx="0" cy="0"/>
          <a:chOff x="0" y="0"/>
          <a:chExt cx="0" cy="0"/>
        </a:xfrm>
      </p:grpSpPr>
      <p:sp>
        <p:nvSpPr>
          <p:cNvPr id="115" name="Shape 115"/>
          <p:cNvSpPr txBox="1"/>
          <p:nvPr>
            <p:ph type="title"/>
          </p:nvPr>
        </p:nvSpPr>
        <p:spPr>
          <a:xfrm>
            <a:off x="490250" y="528900"/>
            <a:ext cx="5678100" cy="4085700"/>
          </a:xfrm>
          <a:prstGeom prst="rect">
            <a:avLst/>
          </a:prstGeom>
        </p:spPr>
        <p:txBody>
          <a:bodyPr anchorCtr="0" anchor="ctr" bIns="91425" lIns="91425" rIns="91425" tIns="91425"/>
          <a:lstStyle>
            <a:lvl1pPr lvl="0" rtl="0">
              <a:spcBef>
                <a:spcPts val="0"/>
              </a:spcBef>
              <a:buClr>
                <a:schemeClr val="lt1"/>
              </a:buClr>
              <a:buSzPct val="100000"/>
              <a:defRPr sz="5400">
                <a:solidFill>
                  <a:schemeClr val="lt1"/>
                </a:solidFill>
              </a:defRPr>
            </a:lvl1pPr>
            <a:lvl2pPr lvl="1" rtl="0">
              <a:spcBef>
                <a:spcPts val="0"/>
              </a:spcBef>
              <a:buClr>
                <a:schemeClr val="lt1"/>
              </a:buClr>
              <a:buSzPct val="100000"/>
              <a:defRPr sz="5400">
                <a:solidFill>
                  <a:schemeClr val="lt1"/>
                </a:solidFill>
              </a:defRPr>
            </a:lvl2pPr>
            <a:lvl3pPr lvl="2" rtl="0">
              <a:spcBef>
                <a:spcPts val="0"/>
              </a:spcBef>
              <a:buClr>
                <a:schemeClr val="lt1"/>
              </a:buClr>
              <a:buSzPct val="100000"/>
              <a:defRPr sz="5400">
                <a:solidFill>
                  <a:schemeClr val="lt1"/>
                </a:solidFill>
              </a:defRPr>
            </a:lvl3pPr>
            <a:lvl4pPr lvl="3" rtl="0">
              <a:spcBef>
                <a:spcPts val="0"/>
              </a:spcBef>
              <a:buClr>
                <a:schemeClr val="lt1"/>
              </a:buClr>
              <a:buSzPct val="100000"/>
              <a:defRPr sz="5400">
                <a:solidFill>
                  <a:schemeClr val="lt1"/>
                </a:solidFill>
              </a:defRPr>
            </a:lvl4pPr>
            <a:lvl5pPr lvl="4" rtl="0">
              <a:spcBef>
                <a:spcPts val="0"/>
              </a:spcBef>
              <a:buClr>
                <a:schemeClr val="lt1"/>
              </a:buClr>
              <a:buSzPct val="100000"/>
              <a:defRPr sz="5400">
                <a:solidFill>
                  <a:schemeClr val="lt1"/>
                </a:solidFill>
              </a:defRPr>
            </a:lvl5pPr>
            <a:lvl6pPr lvl="5" rtl="0">
              <a:spcBef>
                <a:spcPts val="0"/>
              </a:spcBef>
              <a:buClr>
                <a:schemeClr val="lt1"/>
              </a:buClr>
              <a:buSzPct val="100000"/>
              <a:defRPr sz="5400">
                <a:solidFill>
                  <a:schemeClr val="lt1"/>
                </a:solidFill>
              </a:defRPr>
            </a:lvl6pPr>
            <a:lvl7pPr lvl="6" rtl="0">
              <a:spcBef>
                <a:spcPts val="0"/>
              </a:spcBef>
              <a:buClr>
                <a:schemeClr val="lt1"/>
              </a:buClr>
              <a:buSzPct val="100000"/>
              <a:defRPr sz="5400">
                <a:solidFill>
                  <a:schemeClr val="lt1"/>
                </a:solidFill>
              </a:defRPr>
            </a:lvl7pPr>
            <a:lvl8pPr lvl="7" rtl="0">
              <a:spcBef>
                <a:spcPts val="0"/>
              </a:spcBef>
              <a:buClr>
                <a:schemeClr val="lt1"/>
              </a:buClr>
              <a:buSzPct val="100000"/>
              <a:defRPr sz="5400">
                <a:solidFill>
                  <a:schemeClr val="lt1"/>
                </a:solidFill>
              </a:defRPr>
            </a:lvl8pPr>
            <a:lvl9pPr lvl="8" rtl="0">
              <a:spcBef>
                <a:spcPts val="0"/>
              </a:spcBef>
              <a:buClr>
                <a:schemeClr val="lt1"/>
              </a:buClr>
              <a:buSzPct val="100000"/>
              <a:defRPr sz="5400">
                <a:solidFill>
                  <a:schemeClr val="lt1"/>
                </a:solidFill>
              </a:defRPr>
            </a:lvl9pPr>
          </a:lstStyle>
          <a:p/>
        </p:txBody>
      </p:sp>
      <p:sp>
        <p:nvSpPr>
          <p:cNvPr id="116" name="Shape 11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bg>
      <p:bgPr>
        <a:solidFill>
          <a:schemeClr val="dk1"/>
        </a:solidFill>
      </p:bgPr>
    </p:bg>
    <p:spTree>
      <p:nvGrpSpPr>
        <p:cNvPr id="117" name="Shape 117"/>
        <p:cNvGrpSpPr/>
        <p:nvPr/>
      </p:nvGrpSpPr>
      <p:grpSpPr>
        <a:xfrm>
          <a:off x="0" y="0"/>
          <a:ext cx="0" cy="0"/>
          <a:chOff x="0" y="0"/>
          <a:chExt cx="0" cy="0"/>
        </a:xfrm>
      </p:grpSpPr>
      <p:sp>
        <p:nvSpPr>
          <p:cNvPr id="118" name="Shape 118"/>
          <p:cNvSpPr/>
          <p:nvPr/>
        </p:nvSpPr>
        <p:spPr>
          <a:xfrm>
            <a:off x="4572000" y="175"/>
            <a:ext cx="4572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cxnSp>
        <p:nvCxnSpPr>
          <p:cNvPr id="119" name="Shape 119"/>
          <p:cNvCxnSpPr/>
          <p:nvPr/>
        </p:nvCxnSpPr>
        <p:spPr>
          <a:xfrm>
            <a:off x="5029675" y="4495500"/>
            <a:ext cx="577200" cy="0"/>
          </a:xfrm>
          <a:prstGeom prst="straightConnector1">
            <a:avLst/>
          </a:prstGeom>
          <a:noFill/>
          <a:ln cap="flat" cmpd="sng" w="19050">
            <a:solidFill>
              <a:schemeClr val="dk1"/>
            </a:solidFill>
            <a:prstDash val="lgDash"/>
            <a:round/>
            <a:headEnd len="med" w="med" type="none"/>
            <a:tailEnd len="med" w="med" type="none"/>
          </a:ln>
        </p:spPr>
      </p:cxnSp>
      <p:sp>
        <p:nvSpPr>
          <p:cNvPr id="120" name="Shape 120"/>
          <p:cNvSpPr txBox="1"/>
          <p:nvPr>
            <p:ph type="title"/>
          </p:nvPr>
        </p:nvSpPr>
        <p:spPr>
          <a:xfrm>
            <a:off x="265500" y="1078750"/>
            <a:ext cx="4045200" cy="1789200"/>
          </a:xfrm>
          <a:prstGeom prst="rect">
            <a:avLst/>
          </a:prstGeom>
        </p:spPr>
        <p:txBody>
          <a:bodyPr anchorCtr="0" anchor="b" bIns="91425" lIns="91425" rIns="91425" tIns="91425"/>
          <a:lstStyle>
            <a:lvl1pPr lvl="0" rtl="0" algn="ctr">
              <a:spcBef>
                <a:spcPts val="0"/>
              </a:spcBef>
              <a:buClr>
                <a:schemeClr val="lt1"/>
              </a:buClr>
              <a:buSzPct val="100000"/>
              <a:defRPr sz="4600">
                <a:solidFill>
                  <a:schemeClr val="lt1"/>
                </a:solidFill>
              </a:defRPr>
            </a:lvl1pPr>
            <a:lvl2pPr lvl="1" rtl="0" algn="ctr">
              <a:spcBef>
                <a:spcPts val="0"/>
              </a:spcBef>
              <a:buClr>
                <a:schemeClr val="lt1"/>
              </a:buClr>
              <a:buSzPct val="100000"/>
              <a:defRPr sz="4600">
                <a:solidFill>
                  <a:schemeClr val="lt1"/>
                </a:solidFill>
              </a:defRPr>
            </a:lvl2pPr>
            <a:lvl3pPr lvl="2" rtl="0" algn="ctr">
              <a:spcBef>
                <a:spcPts val="0"/>
              </a:spcBef>
              <a:buClr>
                <a:schemeClr val="lt1"/>
              </a:buClr>
              <a:buSzPct val="100000"/>
              <a:defRPr sz="4600">
                <a:solidFill>
                  <a:schemeClr val="lt1"/>
                </a:solidFill>
              </a:defRPr>
            </a:lvl3pPr>
            <a:lvl4pPr lvl="3" rtl="0" algn="ctr">
              <a:spcBef>
                <a:spcPts val="0"/>
              </a:spcBef>
              <a:buClr>
                <a:schemeClr val="lt1"/>
              </a:buClr>
              <a:buSzPct val="100000"/>
              <a:defRPr sz="4600">
                <a:solidFill>
                  <a:schemeClr val="lt1"/>
                </a:solidFill>
              </a:defRPr>
            </a:lvl4pPr>
            <a:lvl5pPr lvl="4" rtl="0" algn="ctr">
              <a:spcBef>
                <a:spcPts val="0"/>
              </a:spcBef>
              <a:buClr>
                <a:schemeClr val="lt1"/>
              </a:buClr>
              <a:buSzPct val="100000"/>
              <a:defRPr sz="4600">
                <a:solidFill>
                  <a:schemeClr val="lt1"/>
                </a:solidFill>
              </a:defRPr>
            </a:lvl5pPr>
            <a:lvl6pPr lvl="5" rtl="0" algn="ctr">
              <a:spcBef>
                <a:spcPts val="0"/>
              </a:spcBef>
              <a:buClr>
                <a:schemeClr val="lt1"/>
              </a:buClr>
              <a:buSzPct val="100000"/>
              <a:defRPr sz="4600">
                <a:solidFill>
                  <a:schemeClr val="lt1"/>
                </a:solidFill>
              </a:defRPr>
            </a:lvl6pPr>
            <a:lvl7pPr lvl="6" rtl="0" algn="ctr">
              <a:spcBef>
                <a:spcPts val="0"/>
              </a:spcBef>
              <a:buClr>
                <a:schemeClr val="lt1"/>
              </a:buClr>
              <a:buSzPct val="100000"/>
              <a:defRPr sz="4600">
                <a:solidFill>
                  <a:schemeClr val="lt1"/>
                </a:solidFill>
              </a:defRPr>
            </a:lvl7pPr>
            <a:lvl8pPr lvl="7" rtl="0" algn="ctr">
              <a:spcBef>
                <a:spcPts val="0"/>
              </a:spcBef>
              <a:buClr>
                <a:schemeClr val="lt1"/>
              </a:buClr>
              <a:buSzPct val="100000"/>
              <a:defRPr sz="4600">
                <a:solidFill>
                  <a:schemeClr val="lt1"/>
                </a:solidFill>
              </a:defRPr>
            </a:lvl8pPr>
            <a:lvl9pPr lvl="8" rtl="0" algn="ctr">
              <a:spcBef>
                <a:spcPts val="0"/>
              </a:spcBef>
              <a:buClr>
                <a:schemeClr val="lt1"/>
              </a:buClr>
              <a:buSzPct val="100000"/>
              <a:defRPr sz="4600">
                <a:solidFill>
                  <a:schemeClr val="lt1"/>
                </a:solidFill>
              </a:defRPr>
            </a:lvl9pPr>
          </a:lstStyle>
          <a:p/>
        </p:txBody>
      </p:sp>
      <p:sp>
        <p:nvSpPr>
          <p:cNvPr id="121" name="Shape 121"/>
          <p:cNvSpPr txBox="1"/>
          <p:nvPr>
            <p:ph idx="1" type="subTitle"/>
          </p:nvPr>
        </p:nvSpPr>
        <p:spPr>
          <a:xfrm>
            <a:off x="265500" y="2921400"/>
            <a:ext cx="4045200" cy="1345500"/>
          </a:xfrm>
          <a:prstGeom prst="rect">
            <a:avLst/>
          </a:prstGeom>
        </p:spPr>
        <p:txBody>
          <a:bodyPr anchorCtr="0" anchor="t" bIns="91425" lIns="91425" rIns="91425" tIns="91425"/>
          <a:lstStyle>
            <a:lvl1pPr lvl="0" rtl="0" algn="ctr">
              <a:lnSpc>
                <a:spcPct val="100000"/>
              </a:lnSpc>
              <a:spcBef>
                <a:spcPts val="0"/>
              </a:spcBef>
              <a:spcAft>
                <a:spcPts val="0"/>
              </a:spcAft>
              <a:buClr>
                <a:schemeClr val="lt1"/>
              </a:buClr>
              <a:buSzPct val="100000"/>
              <a:buNone/>
              <a:defRPr sz="1900">
                <a:solidFill>
                  <a:schemeClr val="lt1"/>
                </a:solidFill>
              </a:defRPr>
            </a:lvl1pPr>
            <a:lvl2pPr lvl="1" rtl="0" algn="ctr">
              <a:lnSpc>
                <a:spcPct val="100000"/>
              </a:lnSpc>
              <a:spcBef>
                <a:spcPts val="0"/>
              </a:spcBef>
              <a:spcAft>
                <a:spcPts val="0"/>
              </a:spcAft>
              <a:buClr>
                <a:schemeClr val="lt1"/>
              </a:buClr>
              <a:buSzPct val="100000"/>
              <a:buNone/>
              <a:defRPr sz="1900">
                <a:solidFill>
                  <a:schemeClr val="lt1"/>
                </a:solidFill>
              </a:defRPr>
            </a:lvl2pPr>
            <a:lvl3pPr lvl="2" rtl="0" algn="ctr">
              <a:lnSpc>
                <a:spcPct val="100000"/>
              </a:lnSpc>
              <a:spcBef>
                <a:spcPts val="0"/>
              </a:spcBef>
              <a:spcAft>
                <a:spcPts val="0"/>
              </a:spcAft>
              <a:buClr>
                <a:schemeClr val="lt1"/>
              </a:buClr>
              <a:buSzPct val="100000"/>
              <a:buNone/>
              <a:defRPr sz="1900">
                <a:solidFill>
                  <a:schemeClr val="lt1"/>
                </a:solidFill>
              </a:defRPr>
            </a:lvl3pPr>
            <a:lvl4pPr lvl="3" rtl="0" algn="ctr">
              <a:lnSpc>
                <a:spcPct val="100000"/>
              </a:lnSpc>
              <a:spcBef>
                <a:spcPts val="0"/>
              </a:spcBef>
              <a:spcAft>
                <a:spcPts val="0"/>
              </a:spcAft>
              <a:buClr>
                <a:schemeClr val="lt1"/>
              </a:buClr>
              <a:buSzPct val="100000"/>
              <a:buNone/>
              <a:defRPr sz="1900">
                <a:solidFill>
                  <a:schemeClr val="lt1"/>
                </a:solidFill>
              </a:defRPr>
            </a:lvl4pPr>
            <a:lvl5pPr lvl="4" rtl="0" algn="ctr">
              <a:lnSpc>
                <a:spcPct val="100000"/>
              </a:lnSpc>
              <a:spcBef>
                <a:spcPts val="0"/>
              </a:spcBef>
              <a:spcAft>
                <a:spcPts val="0"/>
              </a:spcAft>
              <a:buClr>
                <a:schemeClr val="lt1"/>
              </a:buClr>
              <a:buSzPct val="100000"/>
              <a:buNone/>
              <a:defRPr sz="1900">
                <a:solidFill>
                  <a:schemeClr val="lt1"/>
                </a:solidFill>
              </a:defRPr>
            </a:lvl5pPr>
            <a:lvl6pPr lvl="5" rtl="0" algn="ctr">
              <a:lnSpc>
                <a:spcPct val="100000"/>
              </a:lnSpc>
              <a:spcBef>
                <a:spcPts val="0"/>
              </a:spcBef>
              <a:spcAft>
                <a:spcPts val="0"/>
              </a:spcAft>
              <a:buClr>
                <a:schemeClr val="lt1"/>
              </a:buClr>
              <a:buSzPct val="100000"/>
              <a:buNone/>
              <a:defRPr sz="1900">
                <a:solidFill>
                  <a:schemeClr val="lt1"/>
                </a:solidFill>
              </a:defRPr>
            </a:lvl6pPr>
            <a:lvl7pPr lvl="6" rtl="0" algn="ctr">
              <a:lnSpc>
                <a:spcPct val="100000"/>
              </a:lnSpc>
              <a:spcBef>
                <a:spcPts val="0"/>
              </a:spcBef>
              <a:spcAft>
                <a:spcPts val="0"/>
              </a:spcAft>
              <a:buClr>
                <a:schemeClr val="lt1"/>
              </a:buClr>
              <a:buSzPct val="100000"/>
              <a:buNone/>
              <a:defRPr sz="1900">
                <a:solidFill>
                  <a:schemeClr val="lt1"/>
                </a:solidFill>
              </a:defRPr>
            </a:lvl7pPr>
            <a:lvl8pPr lvl="7" rtl="0" algn="ctr">
              <a:lnSpc>
                <a:spcPct val="100000"/>
              </a:lnSpc>
              <a:spcBef>
                <a:spcPts val="0"/>
              </a:spcBef>
              <a:spcAft>
                <a:spcPts val="0"/>
              </a:spcAft>
              <a:buClr>
                <a:schemeClr val="lt1"/>
              </a:buClr>
              <a:buSzPct val="100000"/>
              <a:buNone/>
              <a:defRPr sz="1900">
                <a:solidFill>
                  <a:schemeClr val="lt1"/>
                </a:solidFill>
              </a:defRPr>
            </a:lvl8pPr>
            <a:lvl9pPr lvl="8" rtl="0" algn="ctr">
              <a:lnSpc>
                <a:spcPct val="100000"/>
              </a:lnSpc>
              <a:spcBef>
                <a:spcPts val="0"/>
              </a:spcBef>
              <a:spcAft>
                <a:spcPts val="0"/>
              </a:spcAft>
              <a:buClr>
                <a:schemeClr val="lt1"/>
              </a:buClr>
              <a:buSzPct val="100000"/>
              <a:buNone/>
              <a:defRPr sz="1900">
                <a:solidFill>
                  <a:schemeClr val="lt1"/>
                </a:solidFill>
              </a:defRPr>
            </a:lvl9pPr>
          </a:lstStyle>
          <a:p/>
        </p:txBody>
      </p:sp>
      <p:sp>
        <p:nvSpPr>
          <p:cNvPr id="122" name="Shape 122"/>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23" name="Shape 12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9" name="Shape 19"/>
        <p:cNvGrpSpPr/>
        <p:nvPr/>
      </p:nvGrpSpPr>
      <p:grpSpPr>
        <a:xfrm>
          <a:off x="0" y="0"/>
          <a:ext cx="0" cy="0"/>
          <a:chOff x="0" y="0"/>
          <a:chExt cx="0" cy="0"/>
        </a:xfrm>
      </p:grpSpPr>
      <p:grpSp>
        <p:nvGrpSpPr>
          <p:cNvPr id="20" name="Shape 20"/>
          <p:cNvGrpSpPr/>
          <p:nvPr/>
        </p:nvGrpSpPr>
        <p:grpSpPr>
          <a:xfrm>
            <a:off x="6098378" y="4"/>
            <a:ext cx="3045625" cy="2030570"/>
            <a:chOff x="6098378" y="4"/>
            <a:chExt cx="3045625" cy="2030570"/>
          </a:xfrm>
        </p:grpSpPr>
        <p:sp>
          <p:nvSpPr>
            <p:cNvPr id="21" name="Shape 21"/>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22" name="Shape 22"/>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23" name="Shape 23"/>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sp>
          <p:nvSpPr>
            <p:cNvPr id="24" name="Shape 24"/>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grpSp>
      <p:sp>
        <p:nvSpPr>
          <p:cNvPr id="26" name="Shape 26"/>
          <p:cNvSpPr txBox="1"/>
          <p:nvPr>
            <p:ph type="title"/>
          </p:nvPr>
        </p:nvSpPr>
        <p:spPr>
          <a:xfrm>
            <a:off x="598100" y="2152347"/>
            <a:ext cx="8222100" cy="838800"/>
          </a:xfrm>
          <a:prstGeom prst="rect">
            <a:avLst/>
          </a:prstGeom>
        </p:spPr>
        <p:txBody>
          <a:bodyPr anchorCtr="0" anchor="ctr" bIns="91425" lIns="91425" rIns="91425" tIns="91425"/>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p:txBody>
      </p:sp>
      <p:sp>
        <p:nvSpPr>
          <p:cNvPr id="27" name="Shape 27"/>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24" name="Shape 124"/>
        <p:cNvGrpSpPr/>
        <p:nvPr/>
      </p:nvGrpSpPr>
      <p:grpSpPr>
        <a:xfrm>
          <a:off x="0" y="0"/>
          <a:ext cx="0" cy="0"/>
          <a:chOff x="0" y="0"/>
          <a:chExt cx="0" cy="0"/>
        </a:xfrm>
      </p:grpSpPr>
      <p:sp>
        <p:nvSpPr>
          <p:cNvPr id="125" name="Shape 125"/>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SzPct val="100000"/>
              <a:buFont typeface="Oswald"/>
              <a:buNone/>
              <a:defRPr sz="2100">
                <a:latin typeface="Oswald"/>
                <a:ea typeface="Oswald"/>
                <a:cs typeface="Oswald"/>
                <a:sym typeface="Oswald"/>
              </a:defRPr>
            </a:lvl1pPr>
          </a:lstStyle>
          <a:p/>
        </p:txBody>
      </p:sp>
      <p:sp>
        <p:nvSpPr>
          <p:cNvPr id="126" name="Shape 12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127" name="Shape 127"/>
        <p:cNvGrpSpPr/>
        <p:nvPr/>
      </p:nvGrpSpPr>
      <p:grpSpPr>
        <a:xfrm>
          <a:off x="0" y="0"/>
          <a:ext cx="0" cy="0"/>
          <a:chOff x="0" y="0"/>
          <a:chExt cx="0" cy="0"/>
        </a:xfrm>
      </p:grpSpPr>
      <p:cxnSp>
        <p:nvCxnSpPr>
          <p:cNvPr id="128" name="Shape 128"/>
          <p:cNvCxnSpPr/>
          <p:nvPr/>
        </p:nvCxnSpPr>
        <p:spPr>
          <a:xfrm>
            <a:off x="413275" y="2988275"/>
            <a:ext cx="910500" cy="0"/>
          </a:xfrm>
          <a:prstGeom prst="straightConnector1">
            <a:avLst/>
          </a:prstGeom>
          <a:noFill/>
          <a:ln cap="flat" cmpd="sng" w="28575">
            <a:solidFill>
              <a:schemeClr val="dk1"/>
            </a:solidFill>
            <a:prstDash val="lgDash"/>
            <a:round/>
            <a:headEnd len="med" w="med" type="none"/>
            <a:tailEnd len="med" w="med" type="none"/>
          </a:ln>
        </p:spPr>
      </p:cxnSp>
      <p:sp>
        <p:nvSpPr>
          <p:cNvPr id="129" name="Shape 129"/>
          <p:cNvSpPr txBox="1"/>
          <p:nvPr>
            <p:ph type="title"/>
          </p:nvPr>
        </p:nvSpPr>
        <p:spPr>
          <a:xfrm>
            <a:off x="311700" y="1106125"/>
            <a:ext cx="8520600" cy="1963500"/>
          </a:xfrm>
          <a:prstGeom prst="rect">
            <a:avLst/>
          </a:prstGeom>
        </p:spPr>
        <p:txBody>
          <a:bodyPr anchorCtr="0" anchor="b" bIns="91425" lIns="91425" rIns="91425" tIns="91425"/>
          <a:lstStyle>
            <a:lvl1pPr lvl="0" rtl="0">
              <a:spcBef>
                <a:spcPts val="0"/>
              </a:spcBef>
              <a:buSzPct val="100000"/>
              <a:defRPr sz="12000"/>
            </a:lvl1pPr>
            <a:lvl2pPr lvl="1" rtl="0">
              <a:spcBef>
                <a:spcPts val="0"/>
              </a:spcBef>
              <a:buSzPct val="100000"/>
              <a:defRPr sz="12000"/>
            </a:lvl2pPr>
            <a:lvl3pPr lvl="2" rtl="0">
              <a:spcBef>
                <a:spcPts val="0"/>
              </a:spcBef>
              <a:buSzPct val="100000"/>
              <a:defRPr sz="12000"/>
            </a:lvl3pPr>
            <a:lvl4pPr lvl="3" rtl="0">
              <a:spcBef>
                <a:spcPts val="0"/>
              </a:spcBef>
              <a:buSzPct val="100000"/>
              <a:defRPr sz="12000"/>
            </a:lvl4pPr>
            <a:lvl5pPr lvl="4" rtl="0">
              <a:spcBef>
                <a:spcPts val="0"/>
              </a:spcBef>
              <a:buSzPct val="100000"/>
              <a:defRPr sz="12000"/>
            </a:lvl5pPr>
            <a:lvl6pPr lvl="5" rtl="0">
              <a:spcBef>
                <a:spcPts val="0"/>
              </a:spcBef>
              <a:buSzPct val="100000"/>
              <a:defRPr sz="12000"/>
            </a:lvl6pPr>
            <a:lvl7pPr lvl="6" rtl="0">
              <a:spcBef>
                <a:spcPts val="0"/>
              </a:spcBef>
              <a:buSzPct val="100000"/>
              <a:defRPr sz="12000"/>
            </a:lvl7pPr>
            <a:lvl8pPr lvl="7" rtl="0">
              <a:spcBef>
                <a:spcPts val="0"/>
              </a:spcBef>
              <a:buSzPct val="100000"/>
              <a:defRPr sz="12000"/>
            </a:lvl8pPr>
            <a:lvl9pPr lvl="8" rtl="0">
              <a:spcBef>
                <a:spcPts val="0"/>
              </a:spcBef>
              <a:buSzPct val="100000"/>
              <a:defRPr sz="12000"/>
            </a:lvl9pPr>
          </a:lstStyle>
          <a:p/>
        </p:txBody>
      </p:sp>
      <p:sp>
        <p:nvSpPr>
          <p:cNvPr id="130" name="Shape 130"/>
          <p:cNvSpPr txBox="1"/>
          <p:nvPr>
            <p:ph idx="1" type="body"/>
          </p:nvPr>
        </p:nvSpPr>
        <p:spPr>
          <a:xfrm>
            <a:off x="311700" y="3152225"/>
            <a:ext cx="8520600" cy="13008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31" name="Shape 1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32" name="Shape 132"/>
        <p:cNvGrpSpPr/>
        <p:nvPr/>
      </p:nvGrpSpPr>
      <p:grpSpPr>
        <a:xfrm>
          <a:off x="0" y="0"/>
          <a:ext cx="0" cy="0"/>
          <a:chOff x="0" y="0"/>
          <a:chExt cx="0" cy="0"/>
        </a:xfrm>
      </p:grpSpPr>
      <p:sp>
        <p:nvSpPr>
          <p:cNvPr id="133" name="Shape 13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8"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31" name="Shape 31"/>
            <p:cNvSpPr/>
            <p:nvPr/>
          </p:nvSpPr>
          <p:spPr>
            <a:xfrm flipH="1">
              <a:off x="6181162" y="3903669"/>
              <a:ext cx="989100" cy="9879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32" name="Shape 32"/>
            <p:cNvSpPr/>
            <p:nvPr/>
          </p:nvSpPr>
          <p:spPr>
            <a:xfrm>
              <a:off x="7170274" y="3903669"/>
              <a:ext cx="989100" cy="9879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34" name="Shape 34"/>
            <p:cNvSpPr/>
            <p:nvPr/>
          </p:nvSpPr>
          <p:spPr>
            <a:xfrm>
              <a:off x="0" y="4891594"/>
              <a:ext cx="9144000" cy="2520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grpSp>
      <p:sp>
        <p:nvSpPr>
          <p:cNvPr id="35" name="Shape 35"/>
          <p:cNvSpPr txBox="1"/>
          <p:nvPr>
            <p:ph type="title"/>
          </p:nvPr>
        </p:nvSpPr>
        <p:spPr>
          <a:xfrm>
            <a:off x="311700" y="410000"/>
            <a:ext cx="8520600" cy="607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6" name="Shape 36"/>
          <p:cNvSpPr txBox="1"/>
          <p:nvPr>
            <p:ph idx="1" type="body"/>
          </p:nvPr>
        </p:nvSpPr>
        <p:spPr>
          <a:xfrm>
            <a:off x="311700" y="1229875"/>
            <a:ext cx="8520600" cy="3339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7" name="Shape 37"/>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38" name="Shape 38"/>
        <p:cNvGrpSpPr/>
        <p:nvPr/>
      </p:nvGrpSpPr>
      <p:grpSpPr>
        <a:xfrm>
          <a:off x="0" y="0"/>
          <a:ext cx="0" cy="0"/>
          <a:chOff x="0" y="0"/>
          <a:chExt cx="0" cy="0"/>
        </a:xfrm>
      </p:grpSpPr>
      <p:sp>
        <p:nvSpPr>
          <p:cNvPr id="39" name="Shape 39"/>
          <p:cNvSpPr txBox="1"/>
          <p:nvPr>
            <p:ph type="title"/>
          </p:nvPr>
        </p:nvSpPr>
        <p:spPr>
          <a:xfrm>
            <a:off x="311700" y="410000"/>
            <a:ext cx="8520600" cy="607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 type="body"/>
          </p:nvPr>
        </p:nvSpPr>
        <p:spPr>
          <a:xfrm>
            <a:off x="311700" y="1229975"/>
            <a:ext cx="3999900" cy="33390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1" name="Shape 41"/>
          <p:cNvSpPr txBox="1"/>
          <p:nvPr>
            <p:ph idx="2" type="body"/>
          </p:nvPr>
        </p:nvSpPr>
        <p:spPr>
          <a:xfrm>
            <a:off x="4832400" y="1229975"/>
            <a:ext cx="3999900" cy="33390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2" name="Shape 42"/>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3" name="Shape 43"/>
        <p:cNvGrpSpPr/>
        <p:nvPr/>
      </p:nvGrpSpPr>
      <p:grpSpPr>
        <a:xfrm>
          <a:off x="0" y="0"/>
          <a:ext cx="0" cy="0"/>
          <a:chOff x="0" y="0"/>
          <a:chExt cx="0" cy="0"/>
        </a:xfrm>
      </p:grpSpPr>
      <p:sp>
        <p:nvSpPr>
          <p:cNvPr id="44" name="Shape 44"/>
          <p:cNvSpPr txBox="1"/>
          <p:nvPr>
            <p:ph type="title"/>
          </p:nvPr>
        </p:nvSpPr>
        <p:spPr>
          <a:xfrm>
            <a:off x="311700" y="410000"/>
            <a:ext cx="8520600" cy="607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5" name="Shape 45"/>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46" name="Shape 46"/>
        <p:cNvGrpSpPr/>
        <p:nvPr/>
      </p:nvGrpSpPr>
      <p:grpSpPr>
        <a:xfrm>
          <a:off x="0" y="0"/>
          <a:ext cx="0" cy="0"/>
          <a:chOff x="0" y="0"/>
          <a:chExt cx="0" cy="0"/>
        </a:xfrm>
      </p:grpSpPr>
      <p:sp>
        <p:nvSpPr>
          <p:cNvPr id="47" name="Shape 47"/>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48" name="Shape 48"/>
          <p:cNvSpPr txBox="1"/>
          <p:nvPr>
            <p:ph idx="1" type="body"/>
          </p:nvPr>
        </p:nvSpPr>
        <p:spPr>
          <a:xfrm>
            <a:off x="311700" y="1465804"/>
            <a:ext cx="2808000" cy="31032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9" name="Shape 49"/>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50" name="Shape 50"/>
        <p:cNvGrpSpPr/>
        <p:nvPr/>
      </p:nvGrpSpPr>
      <p:grpSpPr>
        <a:xfrm>
          <a:off x="0" y="0"/>
          <a:ext cx="0" cy="0"/>
          <a:chOff x="0" y="0"/>
          <a:chExt cx="0" cy="0"/>
        </a:xfrm>
      </p:grpSpPr>
      <p:grpSp>
        <p:nvGrpSpPr>
          <p:cNvPr id="51" name="Shape 51"/>
          <p:cNvGrpSpPr/>
          <p:nvPr/>
        </p:nvGrpSpPr>
        <p:grpSpPr>
          <a:xfrm>
            <a:off x="6098378" y="4"/>
            <a:ext cx="3045625" cy="2030570"/>
            <a:chOff x="6098378" y="4"/>
            <a:chExt cx="3045625" cy="2030570"/>
          </a:xfrm>
        </p:grpSpPr>
        <p:sp>
          <p:nvSpPr>
            <p:cNvPr id="52" name="Shape 52"/>
            <p:cNvSpPr/>
            <p:nvPr/>
          </p:nvSpPr>
          <p:spPr>
            <a:xfrm>
              <a:off x="8128803" y="15"/>
              <a:ext cx="1015200" cy="1015200"/>
            </a:xfrm>
            <a:prstGeom prst="rect">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53" name="Shape 53"/>
            <p:cNvSpPr/>
            <p:nvPr/>
          </p:nvSpPr>
          <p:spPr>
            <a:xfrm flipH="1">
              <a:off x="7113463" y="4"/>
              <a:ext cx="1015200" cy="10152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54" name="Shape 54"/>
            <p:cNvSpPr/>
            <p:nvPr/>
          </p:nvSpPr>
          <p:spPr>
            <a:xfrm flipH="1" rot="10800000">
              <a:off x="7113588" y="106"/>
              <a:ext cx="1015200" cy="1015200"/>
            </a:xfrm>
            <a:prstGeom prst="rtTriangle">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55" name="Shape 55"/>
            <p:cNvSpPr/>
            <p:nvPr/>
          </p:nvSpPr>
          <p:spPr>
            <a:xfrm rot="10800000">
              <a:off x="6098378" y="96"/>
              <a:ext cx="1015200" cy="10152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grpSp>
      <p:sp>
        <p:nvSpPr>
          <p:cNvPr id="57" name="Shape 57"/>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58" name="Shape 5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59" name="Shape 59"/>
        <p:cNvGrpSpPr/>
        <p:nvPr/>
      </p:nvGrpSpPr>
      <p:grpSpPr>
        <a:xfrm>
          <a:off x="0" y="0"/>
          <a:ext cx="0" cy="0"/>
          <a:chOff x="0" y="0"/>
          <a:chExt cx="0" cy="0"/>
        </a:xfrm>
      </p:grpSpPr>
      <p:sp>
        <p:nvSpPr>
          <p:cNvPr id="60" name="Shape 60"/>
          <p:cNvSpPr/>
          <p:nvPr/>
        </p:nvSpPr>
        <p:spPr>
          <a:xfrm>
            <a:off x="4572000" y="-1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61" name="Shape 61"/>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62" name="Shape 62"/>
          <p:cNvSpPr txBox="1"/>
          <p:nvPr>
            <p:ph type="title"/>
          </p:nvPr>
        </p:nvSpPr>
        <p:spPr>
          <a:xfrm>
            <a:off x="265500" y="1151100"/>
            <a:ext cx="4045200" cy="15645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63" name="Shape 63"/>
          <p:cNvSpPr txBox="1"/>
          <p:nvPr>
            <p:ph idx="1" type="subTitle"/>
          </p:nvPr>
        </p:nvSpPr>
        <p:spPr>
          <a:xfrm>
            <a:off x="265500" y="2769001"/>
            <a:ext cx="4045200" cy="12693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64" name="Shape 64"/>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65" name="Shape 65"/>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66" name="Shape 66"/>
        <p:cNvGrpSpPr/>
        <p:nvPr/>
      </p:nvGrpSpPr>
      <p:grpSpPr>
        <a:xfrm>
          <a:off x="0" y="0"/>
          <a:ext cx="0" cy="0"/>
          <a:chOff x="0" y="0"/>
          <a:chExt cx="0" cy="0"/>
        </a:xfrm>
      </p:grpSpPr>
      <p:sp>
        <p:nvSpPr>
          <p:cNvPr id="67" name="Shape 67"/>
          <p:cNvSpPr txBox="1"/>
          <p:nvPr>
            <p:ph idx="1" type="body"/>
          </p:nvPr>
        </p:nvSpPr>
        <p:spPr>
          <a:xfrm>
            <a:off x="319500" y="4230575"/>
            <a:ext cx="5998800" cy="5988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68" name="Shape 6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2"/>
                </a:solidFil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10000"/>
            <a:ext cx="8520600" cy="607800"/>
          </a:xfrm>
          <a:prstGeom prst="rect">
            <a:avLst/>
          </a:prstGeom>
          <a:noFill/>
          <a:ln>
            <a:noFill/>
          </a:ln>
        </p:spPr>
        <p:txBody>
          <a:bodyPr anchorCtr="0" anchor="t" bIns="91425" lIns="91425" rIns="91425" tIns="91425"/>
          <a:lstStyle>
            <a:lvl1pPr lv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p:txBody>
      </p:sp>
      <p:sp>
        <p:nvSpPr>
          <p:cNvPr id="7" name="Shape 7"/>
          <p:cNvSpPr txBox="1"/>
          <p:nvPr>
            <p:ph idx="1" type="body"/>
          </p:nvPr>
        </p:nvSpPr>
        <p:spPr>
          <a:xfrm>
            <a:off x="311700" y="1229875"/>
            <a:ext cx="8520600" cy="33390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p:txBody>
      </p:sp>
      <p:sp>
        <p:nvSpPr>
          <p:cNvPr id="8" name="Shape 8"/>
          <p:cNvSpPr txBox="1"/>
          <p:nvPr>
            <p:ph idx="12" type="sldNum"/>
          </p:nvPr>
        </p:nvSpPr>
        <p:spPr>
          <a:xfrm>
            <a:off x="8460431" y="4651190"/>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lt1"/>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81" name="Shape 81"/>
        <p:cNvGrpSpPr/>
        <p:nvPr/>
      </p:nvGrpSpPr>
      <p:grpSpPr>
        <a:xfrm>
          <a:off x="0" y="0"/>
          <a:ext cx="0" cy="0"/>
          <a:chOff x="0" y="0"/>
          <a:chExt cx="0" cy="0"/>
        </a:xfrm>
      </p:grpSpPr>
      <p:sp>
        <p:nvSpPr>
          <p:cNvPr id="82" name="Shape 82"/>
          <p:cNvSpPr txBox="1"/>
          <p:nvPr>
            <p:ph type="title"/>
          </p:nvPr>
        </p:nvSpPr>
        <p:spPr>
          <a:xfrm>
            <a:off x="311700" y="372500"/>
            <a:ext cx="8520600" cy="733500"/>
          </a:xfrm>
          <a:prstGeom prst="rect">
            <a:avLst/>
          </a:prstGeom>
          <a:noFill/>
          <a:ln>
            <a:noFill/>
          </a:ln>
        </p:spPr>
        <p:txBody>
          <a:bodyPr anchorCtr="0" anchor="b" bIns="91425" lIns="91425" rIns="91425" tIns="91425"/>
          <a:lstStyle>
            <a:lvl1pPr lvl="0" rtl="0">
              <a:spcBef>
                <a:spcPts val="0"/>
              </a:spcBef>
              <a:buClr>
                <a:schemeClr val="dk2"/>
              </a:buClr>
              <a:buSzPct val="100000"/>
              <a:buFont typeface="Oswald"/>
              <a:buNone/>
              <a:defRPr sz="3000">
                <a:solidFill>
                  <a:schemeClr val="dk2"/>
                </a:solidFill>
                <a:latin typeface="Oswald"/>
                <a:ea typeface="Oswald"/>
                <a:cs typeface="Oswald"/>
                <a:sym typeface="Oswald"/>
              </a:defRPr>
            </a:lvl1pPr>
            <a:lvl2pPr lvl="1" rtl="0">
              <a:spcBef>
                <a:spcPts val="0"/>
              </a:spcBef>
              <a:buClr>
                <a:schemeClr val="dk2"/>
              </a:buClr>
              <a:buSzPct val="100000"/>
              <a:buFont typeface="Oswald"/>
              <a:buNone/>
              <a:defRPr sz="3000">
                <a:solidFill>
                  <a:schemeClr val="dk2"/>
                </a:solidFill>
                <a:latin typeface="Oswald"/>
                <a:ea typeface="Oswald"/>
                <a:cs typeface="Oswald"/>
                <a:sym typeface="Oswald"/>
              </a:defRPr>
            </a:lvl2pPr>
            <a:lvl3pPr lvl="2" rtl="0">
              <a:spcBef>
                <a:spcPts val="0"/>
              </a:spcBef>
              <a:buClr>
                <a:schemeClr val="dk2"/>
              </a:buClr>
              <a:buSzPct val="100000"/>
              <a:buFont typeface="Oswald"/>
              <a:buNone/>
              <a:defRPr sz="3000">
                <a:solidFill>
                  <a:schemeClr val="dk2"/>
                </a:solidFill>
                <a:latin typeface="Oswald"/>
                <a:ea typeface="Oswald"/>
                <a:cs typeface="Oswald"/>
                <a:sym typeface="Oswald"/>
              </a:defRPr>
            </a:lvl3pPr>
            <a:lvl4pPr lvl="3" rtl="0">
              <a:spcBef>
                <a:spcPts val="0"/>
              </a:spcBef>
              <a:buClr>
                <a:schemeClr val="dk2"/>
              </a:buClr>
              <a:buSzPct val="100000"/>
              <a:buFont typeface="Oswald"/>
              <a:buNone/>
              <a:defRPr sz="3000">
                <a:solidFill>
                  <a:schemeClr val="dk2"/>
                </a:solidFill>
                <a:latin typeface="Oswald"/>
                <a:ea typeface="Oswald"/>
                <a:cs typeface="Oswald"/>
                <a:sym typeface="Oswald"/>
              </a:defRPr>
            </a:lvl4pPr>
            <a:lvl5pPr lvl="4" rtl="0">
              <a:spcBef>
                <a:spcPts val="0"/>
              </a:spcBef>
              <a:buClr>
                <a:schemeClr val="dk2"/>
              </a:buClr>
              <a:buSzPct val="100000"/>
              <a:buFont typeface="Oswald"/>
              <a:buNone/>
              <a:defRPr sz="3000">
                <a:solidFill>
                  <a:schemeClr val="dk2"/>
                </a:solidFill>
                <a:latin typeface="Oswald"/>
                <a:ea typeface="Oswald"/>
                <a:cs typeface="Oswald"/>
                <a:sym typeface="Oswald"/>
              </a:defRPr>
            </a:lvl5pPr>
            <a:lvl6pPr lvl="5" rtl="0">
              <a:spcBef>
                <a:spcPts val="0"/>
              </a:spcBef>
              <a:buClr>
                <a:schemeClr val="dk2"/>
              </a:buClr>
              <a:buSzPct val="100000"/>
              <a:buFont typeface="Oswald"/>
              <a:buNone/>
              <a:defRPr sz="3000">
                <a:solidFill>
                  <a:schemeClr val="dk2"/>
                </a:solidFill>
                <a:latin typeface="Oswald"/>
                <a:ea typeface="Oswald"/>
                <a:cs typeface="Oswald"/>
                <a:sym typeface="Oswald"/>
              </a:defRPr>
            </a:lvl6pPr>
            <a:lvl7pPr lvl="6" rtl="0">
              <a:spcBef>
                <a:spcPts val="0"/>
              </a:spcBef>
              <a:buClr>
                <a:schemeClr val="dk2"/>
              </a:buClr>
              <a:buSzPct val="100000"/>
              <a:buFont typeface="Oswald"/>
              <a:buNone/>
              <a:defRPr sz="3000">
                <a:solidFill>
                  <a:schemeClr val="dk2"/>
                </a:solidFill>
                <a:latin typeface="Oswald"/>
                <a:ea typeface="Oswald"/>
                <a:cs typeface="Oswald"/>
                <a:sym typeface="Oswald"/>
              </a:defRPr>
            </a:lvl7pPr>
            <a:lvl8pPr lvl="7" rtl="0">
              <a:spcBef>
                <a:spcPts val="0"/>
              </a:spcBef>
              <a:buClr>
                <a:schemeClr val="dk2"/>
              </a:buClr>
              <a:buSzPct val="100000"/>
              <a:buFont typeface="Oswald"/>
              <a:buNone/>
              <a:defRPr sz="3000">
                <a:solidFill>
                  <a:schemeClr val="dk2"/>
                </a:solidFill>
                <a:latin typeface="Oswald"/>
                <a:ea typeface="Oswald"/>
                <a:cs typeface="Oswald"/>
                <a:sym typeface="Oswald"/>
              </a:defRPr>
            </a:lvl8pPr>
            <a:lvl9pPr lvl="8" rtl="0">
              <a:spcBef>
                <a:spcPts val="0"/>
              </a:spcBef>
              <a:buClr>
                <a:schemeClr val="dk2"/>
              </a:buClr>
              <a:buSzPct val="100000"/>
              <a:buFont typeface="Oswald"/>
              <a:buNone/>
              <a:defRPr sz="3000">
                <a:solidFill>
                  <a:schemeClr val="dk2"/>
                </a:solidFill>
                <a:latin typeface="Oswald"/>
                <a:ea typeface="Oswald"/>
                <a:cs typeface="Oswald"/>
                <a:sym typeface="Oswald"/>
              </a:defRPr>
            </a:lvl9pPr>
          </a:lstStyle>
          <a:p/>
        </p:txBody>
      </p:sp>
      <p:sp>
        <p:nvSpPr>
          <p:cNvPr id="83" name="Shape 83"/>
          <p:cNvSpPr txBox="1"/>
          <p:nvPr>
            <p:ph idx="1" type="body"/>
          </p:nvPr>
        </p:nvSpPr>
        <p:spPr>
          <a:xfrm>
            <a:off x="311700" y="1468825"/>
            <a:ext cx="8520600" cy="30999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84" name="Shape 84"/>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2"/>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01.png"/><Relationship Id="rId5"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01.png"/><Relationship Id="rId5"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07.png"/><Relationship Id="rId4" Type="http://schemas.openxmlformats.org/officeDocument/2006/relationships/image" Target="../media/image01.pn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01.png"/><Relationship Id="rId4" Type="http://schemas.openxmlformats.org/officeDocument/2006/relationships/image" Target="../media/image05.png"/><Relationship Id="rId5" Type="http://schemas.openxmlformats.org/officeDocument/2006/relationships/image" Target="../media/image09.png"/><Relationship Id="rId6" Type="http://schemas.openxmlformats.org/officeDocument/2006/relationships/image" Target="../media/image08.png"/><Relationship Id="rId7" Type="http://schemas.openxmlformats.org/officeDocument/2006/relationships/image" Target="../media/image10.png"/><Relationship Id="rId8"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05.png"/><Relationship Id="rId4" Type="http://schemas.openxmlformats.org/officeDocument/2006/relationships/image" Target="../media/image09.png"/><Relationship Id="rId5" Type="http://schemas.openxmlformats.org/officeDocument/2006/relationships/image" Target="../media/image01.png"/><Relationship Id="rId6"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06.png"/><Relationship Id="rId5" Type="http://schemas.openxmlformats.org/officeDocument/2006/relationships/image" Target="../media/image03.png"/><Relationship Id="rId6" Type="http://schemas.openxmlformats.org/officeDocument/2006/relationships/image" Target="../media/image04.png"/><Relationship Id="rId7" Type="http://schemas.openxmlformats.org/officeDocument/2006/relationships/image" Target="../media/image0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15.png"/><Relationship Id="rId7" Type="http://schemas.openxmlformats.org/officeDocument/2006/relationships/image" Target="../media/image0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pic>
        <p:nvPicPr>
          <p:cNvPr id="138" name="Shape 138"/>
          <p:cNvPicPr preferRelativeResize="0"/>
          <p:nvPr/>
        </p:nvPicPr>
        <p:blipFill>
          <a:blip r:embed="rId3">
            <a:alphaModFix/>
          </a:blip>
          <a:stretch>
            <a:fillRect/>
          </a:stretch>
        </p:blipFill>
        <p:spPr>
          <a:xfrm>
            <a:off x="2527625" y="1495677"/>
            <a:ext cx="4088750" cy="3066550"/>
          </a:xfrm>
          <a:prstGeom prst="rect">
            <a:avLst/>
          </a:prstGeom>
          <a:noFill/>
          <a:ln>
            <a:noFill/>
          </a:ln>
        </p:spPr>
      </p:pic>
      <p:sp>
        <p:nvSpPr>
          <p:cNvPr id="139" name="Shape 139"/>
          <p:cNvSpPr txBox="1"/>
          <p:nvPr>
            <p:ph type="ctrTitle"/>
          </p:nvPr>
        </p:nvSpPr>
        <p:spPr>
          <a:xfrm>
            <a:off x="196950" y="150525"/>
            <a:ext cx="8750100" cy="1229700"/>
          </a:xfrm>
          <a:prstGeom prst="rect">
            <a:avLst/>
          </a:prstGeom>
        </p:spPr>
        <p:txBody>
          <a:bodyPr anchorCtr="0" anchor="b" bIns="91425" lIns="91425" rIns="91425" tIns="91425">
            <a:noAutofit/>
          </a:bodyPr>
          <a:lstStyle/>
          <a:p>
            <a:pPr lvl="0" algn="ctr">
              <a:spcBef>
                <a:spcPts val="0"/>
              </a:spcBef>
              <a:buNone/>
            </a:pPr>
            <a:r>
              <a:rPr lang="en" sz="4000">
                <a:solidFill>
                  <a:schemeClr val="lt1"/>
                </a:solidFill>
              </a:rPr>
              <a:t>Polytone</a:t>
            </a:r>
          </a:p>
          <a:p>
            <a:pPr lvl="0" algn="ctr">
              <a:spcBef>
                <a:spcPts val="0"/>
              </a:spcBef>
              <a:buNone/>
            </a:pPr>
            <a:r>
              <a:rPr lang="en" sz="3000">
                <a:solidFill>
                  <a:schemeClr val="lt1"/>
                </a:solidFill>
              </a:rPr>
              <a:t>Medium-fi Prototype</a:t>
            </a:r>
          </a:p>
        </p:txBody>
      </p:sp>
      <p:sp>
        <p:nvSpPr>
          <p:cNvPr id="140" name="Shape 140"/>
          <p:cNvSpPr txBox="1"/>
          <p:nvPr>
            <p:ph type="ctrTitle"/>
          </p:nvPr>
        </p:nvSpPr>
        <p:spPr>
          <a:xfrm>
            <a:off x="6286600" y="4300925"/>
            <a:ext cx="2743500" cy="711600"/>
          </a:xfrm>
          <a:prstGeom prst="rect">
            <a:avLst/>
          </a:prstGeom>
        </p:spPr>
        <p:txBody>
          <a:bodyPr anchorCtr="0" anchor="b" bIns="91425" lIns="91425" rIns="91425" tIns="91425">
            <a:noAutofit/>
          </a:bodyPr>
          <a:lstStyle/>
          <a:p>
            <a:pPr lvl="0" rtl="0" algn="ctr">
              <a:spcBef>
                <a:spcPts val="0"/>
              </a:spcBef>
              <a:buNone/>
            </a:pPr>
            <a:r>
              <a:rPr lang="en" sz="3000"/>
              <a:t>By: A Team</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 name="Shape 200"/>
        <p:cNvGrpSpPr/>
        <p:nvPr/>
      </p:nvGrpSpPr>
      <p:grpSpPr>
        <a:xfrm>
          <a:off x="0" y="0"/>
          <a:ext cx="0" cy="0"/>
          <a:chOff x="0" y="0"/>
          <a:chExt cx="0" cy="0"/>
        </a:xfrm>
      </p:grpSpPr>
      <p:sp>
        <p:nvSpPr>
          <p:cNvPr id="201" name="Shape 201"/>
          <p:cNvSpPr txBox="1"/>
          <p:nvPr>
            <p:ph type="title"/>
          </p:nvPr>
        </p:nvSpPr>
        <p:spPr>
          <a:xfrm>
            <a:off x="311700" y="1580700"/>
            <a:ext cx="8520600" cy="1982100"/>
          </a:xfrm>
          <a:prstGeom prst="rect">
            <a:avLst/>
          </a:prstGeom>
        </p:spPr>
        <p:txBody>
          <a:bodyPr anchorCtr="0" anchor="t" bIns="91425" lIns="91425" rIns="91425" tIns="91425">
            <a:noAutofit/>
          </a:bodyPr>
          <a:lstStyle/>
          <a:p>
            <a:pPr lvl="0" algn="ctr">
              <a:spcBef>
                <a:spcPts val="0"/>
              </a:spcBef>
              <a:buNone/>
            </a:pPr>
            <a:r>
              <a:rPr lang="en" sz="6000"/>
              <a:t>Design Changes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 name="Shape 205"/>
        <p:cNvGrpSpPr/>
        <p:nvPr/>
      </p:nvGrpSpPr>
      <p:grpSpPr>
        <a:xfrm>
          <a:off x="0" y="0"/>
          <a:ext cx="0" cy="0"/>
          <a:chOff x="0" y="0"/>
          <a:chExt cx="0" cy="0"/>
        </a:xfrm>
      </p:grpSpPr>
      <p:sp>
        <p:nvSpPr>
          <p:cNvPr id="206" name="Shape 206"/>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Design Change #1</a:t>
            </a:r>
          </a:p>
        </p:txBody>
      </p:sp>
      <p:sp>
        <p:nvSpPr>
          <p:cNvPr id="207" name="Shape 207"/>
          <p:cNvSpPr txBox="1"/>
          <p:nvPr>
            <p:ph idx="1" type="body"/>
          </p:nvPr>
        </p:nvSpPr>
        <p:spPr>
          <a:xfrm>
            <a:off x="5354275" y="957275"/>
            <a:ext cx="3535800" cy="2926800"/>
          </a:xfrm>
          <a:prstGeom prst="rect">
            <a:avLst/>
          </a:prstGeom>
        </p:spPr>
        <p:txBody>
          <a:bodyPr anchorCtr="0" anchor="t" bIns="91425" lIns="91425" rIns="91425" tIns="91425">
            <a:noAutofit/>
          </a:bodyPr>
          <a:lstStyle/>
          <a:p>
            <a:pPr indent="-228600" lvl="0" marL="457200" rtl="0">
              <a:spcBef>
                <a:spcPts val="0"/>
              </a:spcBef>
            </a:pPr>
            <a:r>
              <a:rPr lang="en"/>
              <a:t>Lecture Captioning and 1-on-1 Conversation options accessible from main screen</a:t>
            </a:r>
          </a:p>
          <a:p>
            <a:pPr indent="-228600" lvl="0" marL="457200" rtl="0">
              <a:spcBef>
                <a:spcPts val="0"/>
              </a:spcBef>
            </a:pPr>
            <a:r>
              <a:rPr lang="en"/>
              <a:t>No useless intermediate screen any longer</a:t>
            </a:r>
          </a:p>
          <a:p>
            <a:pPr indent="-228600" lvl="0" marL="457200" rtl="0">
              <a:spcBef>
                <a:spcPts val="0"/>
              </a:spcBef>
            </a:pPr>
            <a:r>
              <a:rPr lang="en"/>
              <a:t>No small explanation on main screen</a:t>
            </a:r>
          </a:p>
          <a:p>
            <a:pPr lvl="0">
              <a:spcBef>
                <a:spcPts val="0"/>
              </a:spcBef>
              <a:buNone/>
            </a:pPr>
            <a:r>
              <a:t/>
            </a:r>
            <a:endParaRPr/>
          </a:p>
        </p:txBody>
      </p:sp>
      <p:pic>
        <p:nvPicPr>
          <p:cNvPr id="208" name="Shape 208"/>
          <p:cNvPicPr preferRelativeResize="0"/>
          <p:nvPr/>
        </p:nvPicPr>
        <p:blipFill rotWithShape="1">
          <a:blip r:embed="rId3">
            <a:alphaModFix/>
          </a:blip>
          <a:srcRect b="2412" l="4663" r="37402" t="1080"/>
          <a:stretch/>
        </p:blipFill>
        <p:spPr>
          <a:xfrm>
            <a:off x="0" y="1329699"/>
            <a:ext cx="2817601" cy="3520049"/>
          </a:xfrm>
          <a:prstGeom prst="rect">
            <a:avLst/>
          </a:prstGeom>
          <a:noFill/>
          <a:ln>
            <a:noFill/>
          </a:ln>
        </p:spPr>
      </p:pic>
      <p:pic>
        <p:nvPicPr>
          <p:cNvPr id="209" name="Shape 209"/>
          <p:cNvPicPr preferRelativeResize="0"/>
          <p:nvPr/>
        </p:nvPicPr>
        <p:blipFill>
          <a:blip r:embed="rId4">
            <a:alphaModFix/>
          </a:blip>
          <a:stretch>
            <a:fillRect/>
          </a:stretch>
        </p:blipFill>
        <p:spPr>
          <a:xfrm>
            <a:off x="2919125" y="2907123"/>
            <a:ext cx="647427" cy="251149"/>
          </a:xfrm>
          <a:prstGeom prst="rect">
            <a:avLst/>
          </a:prstGeom>
          <a:noFill/>
          <a:ln>
            <a:noFill/>
          </a:ln>
        </p:spPr>
      </p:pic>
      <p:pic>
        <p:nvPicPr>
          <p:cNvPr id="210" name="Shape 210"/>
          <p:cNvPicPr preferRelativeResize="0"/>
          <p:nvPr/>
        </p:nvPicPr>
        <p:blipFill rotWithShape="1">
          <a:blip r:embed="rId5">
            <a:alphaModFix/>
          </a:blip>
          <a:srcRect b="2827" l="19799" r="20920" t="5681"/>
          <a:stretch/>
        </p:blipFill>
        <p:spPr>
          <a:xfrm>
            <a:off x="3598150" y="1314100"/>
            <a:ext cx="1670276" cy="34371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 name="Shape 214"/>
        <p:cNvGrpSpPr/>
        <p:nvPr/>
      </p:nvGrpSpPr>
      <p:grpSpPr>
        <a:xfrm>
          <a:off x="0" y="0"/>
          <a:ext cx="0" cy="0"/>
          <a:chOff x="0" y="0"/>
          <a:chExt cx="0" cy="0"/>
        </a:xfrm>
      </p:grpSpPr>
      <p:sp>
        <p:nvSpPr>
          <p:cNvPr id="215" name="Shape 215"/>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Rationale</a:t>
            </a:r>
          </a:p>
        </p:txBody>
      </p:sp>
      <p:sp>
        <p:nvSpPr>
          <p:cNvPr id="216" name="Shape 216"/>
          <p:cNvSpPr txBox="1"/>
          <p:nvPr>
            <p:ph idx="1" type="body"/>
          </p:nvPr>
        </p:nvSpPr>
        <p:spPr>
          <a:xfrm>
            <a:off x="311700" y="1190975"/>
            <a:ext cx="8520600" cy="3339000"/>
          </a:xfrm>
          <a:prstGeom prst="rect">
            <a:avLst/>
          </a:prstGeom>
        </p:spPr>
        <p:txBody>
          <a:bodyPr anchorCtr="0" anchor="t" bIns="91425" lIns="91425" rIns="91425" tIns="91425">
            <a:noAutofit/>
          </a:bodyPr>
          <a:lstStyle/>
          <a:p>
            <a:pPr lvl="0">
              <a:spcBef>
                <a:spcPts val="0"/>
              </a:spcBef>
              <a:buNone/>
            </a:pPr>
            <a:r>
              <a:rPr lang="en" sz="2400"/>
              <a:t>Some of the interviewees expressed concern with how cumbersome it was to navigate back and forth through countless screens. Thus, we decided, to simplify it as much as possible in many instances. In this instance, we removed the intermediate screen and made two other screen accessible from the main page.</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0" name="Shape 220"/>
        <p:cNvGrpSpPr/>
        <p:nvPr/>
      </p:nvGrpSpPr>
      <p:grpSpPr>
        <a:xfrm>
          <a:off x="0" y="0"/>
          <a:ext cx="0" cy="0"/>
          <a:chOff x="0" y="0"/>
          <a:chExt cx="0" cy="0"/>
        </a:xfrm>
      </p:grpSpPr>
      <p:sp>
        <p:nvSpPr>
          <p:cNvPr id="221" name="Shape 221"/>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Design Change #2</a:t>
            </a:r>
          </a:p>
        </p:txBody>
      </p:sp>
      <p:sp>
        <p:nvSpPr>
          <p:cNvPr id="222" name="Shape 222"/>
          <p:cNvSpPr txBox="1"/>
          <p:nvPr>
            <p:ph idx="1" type="body"/>
          </p:nvPr>
        </p:nvSpPr>
        <p:spPr>
          <a:xfrm>
            <a:off x="5197500" y="1397900"/>
            <a:ext cx="3634800" cy="2517000"/>
          </a:xfrm>
          <a:prstGeom prst="rect">
            <a:avLst/>
          </a:prstGeom>
        </p:spPr>
        <p:txBody>
          <a:bodyPr anchorCtr="0" anchor="t" bIns="91425" lIns="91425" rIns="91425" tIns="91425">
            <a:noAutofit/>
          </a:bodyPr>
          <a:lstStyle/>
          <a:p>
            <a:pPr indent="-228600" lvl="0" marL="457200" rtl="0">
              <a:spcBef>
                <a:spcPts val="0"/>
              </a:spcBef>
            </a:pPr>
            <a:r>
              <a:rPr lang="en"/>
              <a:t>Add a record (and a pause button) to easily and directly record a lecturer’s captions (transcript with emotions)</a:t>
            </a:r>
          </a:p>
          <a:p>
            <a:pPr indent="-228600" lvl="0" marL="457200" rtl="0">
              <a:spcBef>
                <a:spcPts val="0"/>
              </a:spcBef>
            </a:pPr>
            <a:r>
              <a:rPr lang="en"/>
              <a:t>Add a save button directly to the lecture captioning screen</a:t>
            </a:r>
          </a:p>
        </p:txBody>
      </p:sp>
      <p:pic>
        <p:nvPicPr>
          <p:cNvPr id="223" name="Shape 223"/>
          <p:cNvPicPr preferRelativeResize="0"/>
          <p:nvPr/>
        </p:nvPicPr>
        <p:blipFill rotWithShape="1">
          <a:blip r:embed="rId3">
            <a:alphaModFix/>
          </a:blip>
          <a:srcRect b="9420" l="64308" r="4973" t="12074"/>
          <a:stretch/>
        </p:blipFill>
        <p:spPr>
          <a:xfrm>
            <a:off x="311699" y="1106164"/>
            <a:ext cx="1829298" cy="3506161"/>
          </a:xfrm>
          <a:prstGeom prst="rect">
            <a:avLst/>
          </a:prstGeom>
          <a:noFill/>
          <a:ln>
            <a:noFill/>
          </a:ln>
        </p:spPr>
      </p:pic>
      <p:pic>
        <p:nvPicPr>
          <p:cNvPr id="224" name="Shape 224"/>
          <p:cNvPicPr preferRelativeResize="0"/>
          <p:nvPr/>
        </p:nvPicPr>
        <p:blipFill>
          <a:blip r:embed="rId4">
            <a:alphaModFix/>
          </a:blip>
          <a:stretch>
            <a:fillRect/>
          </a:stretch>
        </p:blipFill>
        <p:spPr>
          <a:xfrm>
            <a:off x="2313825" y="2641448"/>
            <a:ext cx="647427" cy="251149"/>
          </a:xfrm>
          <a:prstGeom prst="rect">
            <a:avLst/>
          </a:prstGeom>
          <a:noFill/>
          <a:ln>
            <a:noFill/>
          </a:ln>
        </p:spPr>
      </p:pic>
      <p:pic>
        <p:nvPicPr>
          <p:cNvPr id="225" name="Shape 225"/>
          <p:cNvPicPr preferRelativeResize="0"/>
          <p:nvPr/>
        </p:nvPicPr>
        <p:blipFill rotWithShape="1">
          <a:blip r:embed="rId5">
            <a:alphaModFix/>
          </a:blip>
          <a:srcRect b="10784" l="20905" r="19772" t="6255"/>
          <a:stretch/>
        </p:blipFill>
        <p:spPr>
          <a:xfrm>
            <a:off x="3056249" y="1106164"/>
            <a:ext cx="1829298" cy="34109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9" name="Shape 229"/>
        <p:cNvGrpSpPr/>
        <p:nvPr/>
      </p:nvGrpSpPr>
      <p:grpSpPr>
        <a:xfrm>
          <a:off x="0" y="0"/>
          <a:ext cx="0" cy="0"/>
          <a:chOff x="0" y="0"/>
          <a:chExt cx="0" cy="0"/>
        </a:xfrm>
      </p:grpSpPr>
      <p:sp>
        <p:nvSpPr>
          <p:cNvPr id="230" name="Shape 230"/>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Rationale</a:t>
            </a:r>
          </a:p>
        </p:txBody>
      </p:sp>
      <p:sp>
        <p:nvSpPr>
          <p:cNvPr id="231" name="Shape 231"/>
          <p:cNvSpPr txBox="1"/>
          <p:nvPr>
            <p:ph idx="1" type="body"/>
          </p:nvPr>
        </p:nvSpPr>
        <p:spPr>
          <a:xfrm>
            <a:off x="311700" y="1229875"/>
            <a:ext cx="8520600" cy="3339000"/>
          </a:xfrm>
          <a:prstGeom prst="rect">
            <a:avLst/>
          </a:prstGeom>
        </p:spPr>
        <p:txBody>
          <a:bodyPr anchorCtr="0" anchor="t" bIns="91425" lIns="91425" rIns="91425" tIns="91425">
            <a:noAutofit/>
          </a:bodyPr>
          <a:lstStyle/>
          <a:p>
            <a:pPr lvl="0">
              <a:spcBef>
                <a:spcPts val="0"/>
              </a:spcBef>
              <a:buNone/>
            </a:pPr>
            <a:r>
              <a:rPr lang="en" sz="2400"/>
              <a:t>One of our interviewees found it very time consuming to save a lecture then navigate all the way back to the main screen in order to share a saved session. So, we thought it necessary to simplify the process by making it possible to share a session directly after saving it.</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5" name="Shape 235"/>
        <p:cNvGrpSpPr/>
        <p:nvPr/>
      </p:nvGrpSpPr>
      <p:grpSpPr>
        <a:xfrm>
          <a:off x="0" y="0"/>
          <a:ext cx="0" cy="0"/>
          <a:chOff x="0" y="0"/>
          <a:chExt cx="0" cy="0"/>
        </a:xfrm>
      </p:grpSpPr>
      <p:sp>
        <p:nvSpPr>
          <p:cNvPr id="236" name="Shape 236"/>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Design Change #3</a:t>
            </a:r>
          </a:p>
        </p:txBody>
      </p:sp>
      <p:sp>
        <p:nvSpPr>
          <p:cNvPr id="237" name="Shape 237"/>
          <p:cNvSpPr txBox="1"/>
          <p:nvPr>
            <p:ph idx="1" type="body"/>
          </p:nvPr>
        </p:nvSpPr>
        <p:spPr>
          <a:xfrm>
            <a:off x="5199975" y="1879725"/>
            <a:ext cx="3579900" cy="1805700"/>
          </a:xfrm>
          <a:prstGeom prst="rect">
            <a:avLst/>
          </a:prstGeom>
        </p:spPr>
        <p:txBody>
          <a:bodyPr anchorCtr="0" anchor="t" bIns="91425" lIns="91425" rIns="91425" tIns="91425">
            <a:noAutofit/>
          </a:bodyPr>
          <a:lstStyle/>
          <a:p>
            <a:pPr indent="-228600" lvl="0" marL="457200" rtl="0">
              <a:spcBef>
                <a:spcPts val="0"/>
              </a:spcBef>
            </a:pPr>
            <a:r>
              <a:rPr lang="en"/>
              <a:t>Making the 1-on-1 conversation screen more enjoyable and interactive between two participants by halving a split-screen format</a:t>
            </a:r>
          </a:p>
          <a:p>
            <a:pPr lvl="0">
              <a:spcBef>
                <a:spcPts val="0"/>
              </a:spcBef>
              <a:buNone/>
            </a:pPr>
            <a:r>
              <a:t/>
            </a:r>
            <a:endParaRPr/>
          </a:p>
        </p:txBody>
      </p:sp>
      <p:pic>
        <p:nvPicPr>
          <p:cNvPr id="238" name="Shape 238"/>
          <p:cNvPicPr preferRelativeResize="0"/>
          <p:nvPr/>
        </p:nvPicPr>
        <p:blipFill rotWithShape="1">
          <a:blip r:embed="rId3">
            <a:alphaModFix/>
          </a:blip>
          <a:srcRect b="12484" l="66572" r="4910" t="16898"/>
          <a:stretch/>
        </p:blipFill>
        <p:spPr>
          <a:xfrm>
            <a:off x="193000" y="1088149"/>
            <a:ext cx="1939165" cy="3601323"/>
          </a:xfrm>
          <a:prstGeom prst="rect">
            <a:avLst/>
          </a:prstGeom>
          <a:noFill/>
          <a:ln>
            <a:noFill/>
          </a:ln>
        </p:spPr>
      </p:pic>
      <p:pic>
        <p:nvPicPr>
          <p:cNvPr id="239" name="Shape 239"/>
          <p:cNvPicPr preferRelativeResize="0"/>
          <p:nvPr/>
        </p:nvPicPr>
        <p:blipFill>
          <a:blip r:embed="rId4">
            <a:alphaModFix/>
          </a:blip>
          <a:stretch>
            <a:fillRect/>
          </a:stretch>
        </p:blipFill>
        <p:spPr>
          <a:xfrm>
            <a:off x="2282550" y="2656998"/>
            <a:ext cx="647427" cy="251149"/>
          </a:xfrm>
          <a:prstGeom prst="rect">
            <a:avLst/>
          </a:prstGeom>
          <a:noFill/>
          <a:ln>
            <a:noFill/>
          </a:ln>
        </p:spPr>
      </p:pic>
      <p:pic>
        <p:nvPicPr>
          <p:cNvPr id="240" name="Shape 240"/>
          <p:cNvPicPr preferRelativeResize="0"/>
          <p:nvPr/>
        </p:nvPicPr>
        <p:blipFill rotWithShape="1">
          <a:blip r:embed="rId5">
            <a:alphaModFix/>
          </a:blip>
          <a:srcRect b="994" l="17019" r="17419" t="3394"/>
          <a:stretch/>
        </p:blipFill>
        <p:spPr>
          <a:xfrm>
            <a:off x="3080350" y="1017788"/>
            <a:ext cx="1851948" cy="36013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sp>
        <p:nvSpPr>
          <p:cNvPr id="245" name="Shape 245"/>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Rationale</a:t>
            </a:r>
          </a:p>
        </p:txBody>
      </p:sp>
      <p:sp>
        <p:nvSpPr>
          <p:cNvPr id="246" name="Shape 246"/>
          <p:cNvSpPr txBox="1"/>
          <p:nvPr>
            <p:ph idx="1" type="body"/>
          </p:nvPr>
        </p:nvSpPr>
        <p:spPr>
          <a:xfrm>
            <a:off x="311700" y="1229875"/>
            <a:ext cx="8520600" cy="3339000"/>
          </a:xfrm>
          <a:prstGeom prst="rect">
            <a:avLst/>
          </a:prstGeom>
        </p:spPr>
        <p:txBody>
          <a:bodyPr anchorCtr="0" anchor="t" bIns="91425" lIns="91425" rIns="91425" tIns="91425">
            <a:noAutofit/>
          </a:bodyPr>
          <a:lstStyle/>
          <a:p>
            <a:pPr lvl="0">
              <a:spcBef>
                <a:spcPts val="0"/>
              </a:spcBef>
              <a:buNone/>
            </a:pPr>
            <a:r>
              <a:rPr lang="en" sz="2400"/>
              <a:t>Our interviewees expressed concerns with the extreme similarity between lecture captioning and having a 1-on-1 conversation. Thus, fulfilled our original goal of making the 1-on-1 conversation aspect more interactive and enjoyable through creating a split-screen format for the two participants to directly and easily communicate with one another.</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sp>
        <p:nvSpPr>
          <p:cNvPr id="251" name="Shape 251"/>
          <p:cNvSpPr txBox="1"/>
          <p:nvPr>
            <p:ph type="title"/>
          </p:nvPr>
        </p:nvSpPr>
        <p:spPr>
          <a:xfrm>
            <a:off x="340475" y="1961400"/>
            <a:ext cx="8520600" cy="1220700"/>
          </a:xfrm>
          <a:prstGeom prst="rect">
            <a:avLst/>
          </a:prstGeom>
        </p:spPr>
        <p:txBody>
          <a:bodyPr anchorCtr="0" anchor="t" bIns="91425" lIns="91425" rIns="91425" tIns="91425">
            <a:noAutofit/>
          </a:bodyPr>
          <a:lstStyle/>
          <a:p>
            <a:pPr lvl="0" algn="ctr">
              <a:spcBef>
                <a:spcPts val="0"/>
              </a:spcBef>
              <a:buNone/>
            </a:pPr>
            <a:r>
              <a:rPr lang="en" sz="6000"/>
              <a:t>Task Flows</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 name="Shape 255"/>
        <p:cNvGrpSpPr/>
        <p:nvPr/>
      </p:nvGrpSpPr>
      <p:grpSpPr>
        <a:xfrm>
          <a:off x="0" y="0"/>
          <a:ext cx="0" cy="0"/>
          <a:chOff x="0" y="0"/>
          <a:chExt cx="0" cy="0"/>
        </a:xfrm>
      </p:grpSpPr>
      <p:sp>
        <p:nvSpPr>
          <p:cNvPr id="256" name="Shape 256"/>
          <p:cNvSpPr txBox="1"/>
          <p:nvPr>
            <p:ph type="title"/>
          </p:nvPr>
        </p:nvSpPr>
        <p:spPr>
          <a:xfrm>
            <a:off x="311700" y="122100"/>
            <a:ext cx="8520600" cy="607800"/>
          </a:xfrm>
          <a:prstGeom prst="rect">
            <a:avLst/>
          </a:prstGeom>
        </p:spPr>
        <p:txBody>
          <a:bodyPr anchorCtr="0" anchor="t" bIns="91425" lIns="91425" rIns="91425" tIns="91425">
            <a:noAutofit/>
          </a:bodyPr>
          <a:lstStyle/>
          <a:p>
            <a:pPr lvl="0" algn="ctr">
              <a:spcBef>
                <a:spcPts val="0"/>
              </a:spcBef>
              <a:buNone/>
            </a:pPr>
            <a:r>
              <a:rPr lang="en"/>
              <a:t>Task 1- Lecture Captioning (Simple)</a:t>
            </a:r>
          </a:p>
        </p:txBody>
      </p:sp>
      <p:pic>
        <p:nvPicPr>
          <p:cNvPr id="257" name="Shape 257"/>
          <p:cNvPicPr preferRelativeResize="0"/>
          <p:nvPr/>
        </p:nvPicPr>
        <p:blipFill>
          <a:blip r:embed="rId3">
            <a:alphaModFix/>
          </a:blip>
          <a:stretch>
            <a:fillRect/>
          </a:stretch>
        </p:blipFill>
        <p:spPr>
          <a:xfrm>
            <a:off x="2129987" y="2276174"/>
            <a:ext cx="376623" cy="146099"/>
          </a:xfrm>
          <a:prstGeom prst="rect">
            <a:avLst/>
          </a:prstGeom>
          <a:noFill/>
          <a:ln>
            <a:noFill/>
          </a:ln>
        </p:spPr>
      </p:pic>
      <p:pic>
        <p:nvPicPr>
          <p:cNvPr id="258" name="Shape 258"/>
          <p:cNvPicPr preferRelativeResize="0"/>
          <p:nvPr/>
        </p:nvPicPr>
        <p:blipFill>
          <a:blip r:embed="rId3">
            <a:alphaModFix/>
          </a:blip>
          <a:stretch>
            <a:fillRect/>
          </a:stretch>
        </p:blipFill>
        <p:spPr>
          <a:xfrm>
            <a:off x="6655937" y="2428574"/>
            <a:ext cx="376623" cy="146099"/>
          </a:xfrm>
          <a:prstGeom prst="rect">
            <a:avLst/>
          </a:prstGeom>
          <a:noFill/>
          <a:ln>
            <a:noFill/>
          </a:ln>
        </p:spPr>
      </p:pic>
      <p:pic>
        <p:nvPicPr>
          <p:cNvPr id="259" name="Shape 259"/>
          <p:cNvPicPr preferRelativeResize="0"/>
          <p:nvPr/>
        </p:nvPicPr>
        <p:blipFill>
          <a:blip r:embed="rId3">
            <a:alphaModFix/>
          </a:blip>
          <a:stretch>
            <a:fillRect/>
          </a:stretch>
        </p:blipFill>
        <p:spPr>
          <a:xfrm>
            <a:off x="4431975" y="2352374"/>
            <a:ext cx="376623" cy="146099"/>
          </a:xfrm>
          <a:prstGeom prst="rect">
            <a:avLst/>
          </a:prstGeom>
          <a:noFill/>
          <a:ln>
            <a:noFill/>
          </a:ln>
        </p:spPr>
      </p:pic>
      <p:pic>
        <p:nvPicPr>
          <p:cNvPr id="260" name="Shape 260"/>
          <p:cNvPicPr preferRelativeResize="0"/>
          <p:nvPr/>
        </p:nvPicPr>
        <p:blipFill rotWithShape="1">
          <a:blip r:embed="rId4">
            <a:alphaModFix/>
          </a:blip>
          <a:srcRect b="14842" l="32857" r="33556" t="15178"/>
          <a:stretch/>
        </p:blipFill>
        <p:spPr>
          <a:xfrm>
            <a:off x="566524" y="1040774"/>
            <a:ext cx="1319848" cy="2750297"/>
          </a:xfrm>
          <a:prstGeom prst="rect">
            <a:avLst/>
          </a:prstGeom>
          <a:noFill/>
          <a:ln>
            <a:noFill/>
          </a:ln>
        </p:spPr>
      </p:pic>
      <p:pic>
        <p:nvPicPr>
          <p:cNvPr id="261" name="Shape 261"/>
          <p:cNvPicPr preferRelativeResize="0"/>
          <p:nvPr/>
        </p:nvPicPr>
        <p:blipFill>
          <a:blip r:embed="rId5">
            <a:alphaModFix/>
          </a:blip>
          <a:stretch>
            <a:fillRect/>
          </a:stretch>
        </p:blipFill>
        <p:spPr>
          <a:xfrm>
            <a:off x="642800" y="1371600"/>
            <a:ext cx="1179123" cy="2088648"/>
          </a:xfrm>
          <a:prstGeom prst="rect">
            <a:avLst/>
          </a:prstGeom>
          <a:noFill/>
          <a:ln>
            <a:noFill/>
          </a:ln>
        </p:spPr>
      </p:pic>
      <p:pic>
        <p:nvPicPr>
          <p:cNvPr id="262" name="Shape 262"/>
          <p:cNvPicPr preferRelativeResize="0"/>
          <p:nvPr/>
        </p:nvPicPr>
        <p:blipFill rotWithShape="1">
          <a:blip r:embed="rId4">
            <a:alphaModFix/>
          </a:blip>
          <a:srcRect b="14842" l="32857" r="33556" t="15178"/>
          <a:stretch/>
        </p:blipFill>
        <p:spPr>
          <a:xfrm>
            <a:off x="2807337" y="1040774"/>
            <a:ext cx="1319848" cy="2750297"/>
          </a:xfrm>
          <a:prstGeom prst="rect">
            <a:avLst/>
          </a:prstGeom>
          <a:noFill/>
          <a:ln>
            <a:noFill/>
          </a:ln>
        </p:spPr>
      </p:pic>
      <p:pic>
        <p:nvPicPr>
          <p:cNvPr id="263" name="Shape 263"/>
          <p:cNvPicPr preferRelativeResize="0"/>
          <p:nvPr/>
        </p:nvPicPr>
        <p:blipFill rotWithShape="1">
          <a:blip r:embed="rId4">
            <a:alphaModFix/>
          </a:blip>
          <a:srcRect b="14842" l="32857" r="33556" t="15178"/>
          <a:stretch/>
        </p:blipFill>
        <p:spPr>
          <a:xfrm>
            <a:off x="5086874" y="1093499"/>
            <a:ext cx="1319848" cy="2750297"/>
          </a:xfrm>
          <a:prstGeom prst="rect">
            <a:avLst/>
          </a:prstGeom>
          <a:noFill/>
          <a:ln>
            <a:noFill/>
          </a:ln>
        </p:spPr>
      </p:pic>
      <p:pic>
        <p:nvPicPr>
          <p:cNvPr id="264" name="Shape 264"/>
          <p:cNvPicPr preferRelativeResize="0"/>
          <p:nvPr/>
        </p:nvPicPr>
        <p:blipFill rotWithShape="1">
          <a:blip r:embed="rId4">
            <a:alphaModFix/>
          </a:blip>
          <a:srcRect b="14842" l="32857" r="33556" t="15178"/>
          <a:stretch/>
        </p:blipFill>
        <p:spPr>
          <a:xfrm>
            <a:off x="7296075" y="1151580"/>
            <a:ext cx="1319848" cy="2750295"/>
          </a:xfrm>
          <a:prstGeom prst="rect">
            <a:avLst/>
          </a:prstGeom>
          <a:noFill/>
          <a:ln>
            <a:noFill/>
          </a:ln>
        </p:spPr>
      </p:pic>
      <p:pic>
        <p:nvPicPr>
          <p:cNvPr id="265" name="Shape 265"/>
          <p:cNvPicPr preferRelativeResize="0"/>
          <p:nvPr/>
        </p:nvPicPr>
        <p:blipFill>
          <a:blip r:embed="rId6">
            <a:alphaModFix/>
          </a:blip>
          <a:stretch>
            <a:fillRect/>
          </a:stretch>
        </p:blipFill>
        <p:spPr>
          <a:xfrm>
            <a:off x="2892975" y="1365762"/>
            <a:ext cx="1179123" cy="2100337"/>
          </a:xfrm>
          <a:prstGeom prst="rect">
            <a:avLst/>
          </a:prstGeom>
          <a:noFill/>
          <a:ln>
            <a:noFill/>
          </a:ln>
        </p:spPr>
      </p:pic>
      <p:pic>
        <p:nvPicPr>
          <p:cNvPr id="266" name="Shape 266"/>
          <p:cNvPicPr preferRelativeResize="0"/>
          <p:nvPr/>
        </p:nvPicPr>
        <p:blipFill>
          <a:blip r:embed="rId7">
            <a:alphaModFix/>
          </a:blip>
          <a:stretch>
            <a:fillRect/>
          </a:stretch>
        </p:blipFill>
        <p:spPr>
          <a:xfrm>
            <a:off x="5177575" y="1407337"/>
            <a:ext cx="1179123" cy="2094836"/>
          </a:xfrm>
          <a:prstGeom prst="rect">
            <a:avLst/>
          </a:prstGeom>
          <a:noFill/>
          <a:ln>
            <a:noFill/>
          </a:ln>
        </p:spPr>
      </p:pic>
      <p:pic>
        <p:nvPicPr>
          <p:cNvPr id="267" name="Shape 267"/>
          <p:cNvPicPr preferRelativeResize="0"/>
          <p:nvPr/>
        </p:nvPicPr>
        <p:blipFill>
          <a:blip r:embed="rId8">
            <a:alphaModFix/>
          </a:blip>
          <a:stretch>
            <a:fillRect/>
          </a:stretch>
        </p:blipFill>
        <p:spPr>
          <a:xfrm>
            <a:off x="7366425" y="1476525"/>
            <a:ext cx="1179123" cy="21004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1" name="Shape 271"/>
        <p:cNvGrpSpPr/>
        <p:nvPr/>
      </p:nvGrpSpPr>
      <p:grpSpPr>
        <a:xfrm>
          <a:off x="0" y="0"/>
          <a:ext cx="0" cy="0"/>
          <a:chOff x="0" y="0"/>
          <a:chExt cx="0" cy="0"/>
        </a:xfrm>
      </p:grpSpPr>
      <p:sp>
        <p:nvSpPr>
          <p:cNvPr id="272" name="Shape 272"/>
          <p:cNvSpPr txBox="1"/>
          <p:nvPr>
            <p:ph type="title"/>
          </p:nvPr>
        </p:nvSpPr>
        <p:spPr>
          <a:xfrm>
            <a:off x="311700" y="293375"/>
            <a:ext cx="8520600" cy="607800"/>
          </a:xfrm>
          <a:prstGeom prst="rect">
            <a:avLst/>
          </a:prstGeom>
        </p:spPr>
        <p:txBody>
          <a:bodyPr anchorCtr="0" anchor="t" bIns="91425" lIns="91425" rIns="91425" tIns="91425">
            <a:noAutofit/>
          </a:bodyPr>
          <a:lstStyle/>
          <a:p>
            <a:pPr lvl="0" algn="ctr">
              <a:spcBef>
                <a:spcPts val="0"/>
              </a:spcBef>
              <a:buNone/>
            </a:pPr>
            <a:r>
              <a:rPr lang="en"/>
              <a:t>Task 2- 1-on-1 Conversation (Medium)</a:t>
            </a:r>
          </a:p>
        </p:txBody>
      </p:sp>
      <p:pic>
        <p:nvPicPr>
          <p:cNvPr id="273" name="Shape 273"/>
          <p:cNvPicPr preferRelativeResize="0"/>
          <p:nvPr/>
        </p:nvPicPr>
        <p:blipFill rotWithShape="1">
          <a:blip r:embed="rId3">
            <a:alphaModFix/>
          </a:blip>
          <a:srcRect b="14842" l="32857" r="33556" t="15178"/>
          <a:stretch/>
        </p:blipFill>
        <p:spPr>
          <a:xfrm>
            <a:off x="473825" y="1053100"/>
            <a:ext cx="1687301" cy="3516001"/>
          </a:xfrm>
          <a:prstGeom prst="rect">
            <a:avLst/>
          </a:prstGeom>
          <a:noFill/>
          <a:ln>
            <a:noFill/>
          </a:ln>
        </p:spPr>
      </p:pic>
      <p:pic>
        <p:nvPicPr>
          <p:cNvPr id="274" name="Shape 274"/>
          <p:cNvPicPr preferRelativeResize="0"/>
          <p:nvPr/>
        </p:nvPicPr>
        <p:blipFill>
          <a:blip r:embed="rId4">
            <a:alphaModFix/>
          </a:blip>
          <a:stretch>
            <a:fillRect/>
          </a:stretch>
        </p:blipFill>
        <p:spPr>
          <a:xfrm>
            <a:off x="575866" y="1486875"/>
            <a:ext cx="1501875" cy="2687324"/>
          </a:xfrm>
          <a:prstGeom prst="rect">
            <a:avLst/>
          </a:prstGeom>
          <a:noFill/>
          <a:ln>
            <a:noFill/>
          </a:ln>
        </p:spPr>
      </p:pic>
      <p:pic>
        <p:nvPicPr>
          <p:cNvPr id="275" name="Shape 275"/>
          <p:cNvPicPr preferRelativeResize="0"/>
          <p:nvPr/>
        </p:nvPicPr>
        <p:blipFill>
          <a:blip r:embed="rId5">
            <a:alphaModFix/>
          </a:blip>
          <a:stretch>
            <a:fillRect/>
          </a:stretch>
        </p:blipFill>
        <p:spPr>
          <a:xfrm>
            <a:off x="2848375" y="2681874"/>
            <a:ext cx="376623" cy="146099"/>
          </a:xfrm>
          <a:prstGeom prst="rect">
            <a:avLst/>
          </a:prstGeom>
          <a:noFill/>
          <a:ln>
            <a:noFill/>
          </a:ln>
        </p:spPr>
      </p:pic>
      <p:pic>
        <p:nvPicPr>
          <p:cNvPr id="276" name="Shape 276"/>
          <p:cNvPicPr preferRelativeResize="0"/>
          <p:nvPr/>
        </p:nvPicPr>
        <p:blipFill rotWithShape="1">
          <a:blip r:embed="rId3">
            <a:alphaModFix/>
          </a:blip>
          <a:srcRect b="14842" l="32857" r="33556" t="15178"/>
          <a:stretch/>
        </p:blipFill>
        <p:spPr>
          <a:xfrm>
            <a:off x="3912250" y="1053087"/>
            <a:ext cx="1687301" cy="3516001"/>
          </a:xfrm>
          <a:prstGeom prst="rect">
            <a:avLst/>
          </a:prstGeom>
          <a:noFill/>
          <a:ln>
            <a:noFill/>
          </a:ln>
        </p:spPr>
      </p:pic>
      <p:pic>
        <p:nvPicPr>
          <p:cNvPr id="277" name="Shape 277"/>
          <p:cNvPicPr preferRelativeResize="0"/>
          <p:nvPr/>
        </p:nvPicPr>
        <p:blipFill>
          <a:blip r:embed="rId6">
            <a:alphaModFix/>
          </a:blip>
          <a:stretch>
            <a:fillRect/>
          </a:stretch>
        </p:blipFill>
        <p:spPr>
          <a:xfrm>
            <a:off x="4027275" y="1486875"/>
            <a:ext cx="1501875" cy="26263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 name="Shape 144"/>
        <p:cNvGrpSpPr/>
        <p:nvPr/>
      </p:nvGrpSpPr>
      <p:grpSpPr>
        <a:xfrm>
          <a:off x="0" y="0"/>
          <a:ext cx="0" cy="0"/>
          <a:chOff x="0" y="0"/>
          <a:chExt cx="0" cy="0"/>
        </a:xfrm>
      </p:grpSpPr>
      <p:pic>
        <p:nvPicPr>
          <p:cNvPr id="145" name="Shape 145"/>
          <p:cNvPicPr preferRelativeResize="0"/>
          <p:nvPr/>
        </p:nvPicPr>
        <p:blipFill>
          <a:blip r:embed="rId3">
            <a:alphaModFix amt="50000"/>
          </a:blip>
          <a:stretch>
            <a:fillRect/>
          </a:stretch>
        </p:blipFill>
        <p:spPr>
          <a:xfrm rot="-5400000">
            <a:off x="2003225" y="-2003225"/>
            <a:ext cx="5146974" cy="9153425"/>
          </a:xfrm>
          <a:prstGeom prst="rect">
            <a:avLst/>
          </a:prstGeom>
          <a:noFill/>
          <a:ln>
            <a:noFill/>
          </a:ln>
        </p:spPr>
      </p:pic>
      <p:pic>
        <p:nvPicPr>
          <p:cNvPr descr="ale.png" id="146" name="Shape 146"/>
          <p:cNvPicPr preferRelativeResize="0"/>
          <p:nvPr/>
        </p:nvPicPr>
        <p:blipFill>
          <a:blip r:embed="rId4">
            <a:alphaModFix/>
          </a:blip>
          <a:stretch>
            <a:fillRect/>
          </a:stretch>
        </p:blipFill>
        <p:spPr>
          <a:xfrm>
            <a:off x="168250" y="1581675"/>
            <a:ext cx="2041674" cy="2041674"/>
          </a:xfrm>
          <a:prstGeom prst="rect">
            <a:avLst/>
          </a:prstGeom>
          <a:noFill/>
          <a:ln>
            <a:noFill/>
          </a:ln>
        </p:spPr>
      </p:pic>
      <p:sp>
        <p:nvSpPr>
          <p:cNvPr id="147" name="Shape 147"/>
          <p:cNvSpPr txBox="1"/>
          <p:nvPr/>
        </p:nvSpPr>
        <p:spPr>
          <a:xfrm>
            <a:off x="293350" y="3758725"/>
            <a:ext cx="1718100" cy="322800"/>
          </a:xfrm>
          <a:prstGeom prst="rect">
            <a:avLst/>
          </a:prstGeom>
          <a:noFill/>
          <a:ln>
            <a:noFill/>
          </a:ln>
        </p:spPr>
        <p:txBody>
          <a:bodyPr anchorCtr="0" anchor="t" bIns="91425" lIns="91425" rIns="91425" tIns="91425">
            <a:noAutofit/>
          </a:bodyPr>
          <a:lstStyle/>
          <a:p>
            <a:pPr lvl="0" rtl="0" algn="ctr">
              <a:spcBef>
                <a:spcPts val="0"/>
              </a:spcBef>
              <a:buNone/>
            </a:pPr>
            <a:r>
              <a:rPr b="1" lang="en">
                <a:solidFill>
                  <a:srgbClr val="2A3990"/>
                </a:solidFill>
                <a:latin typeface="Open Sans"/>
                <a:ea typeface="Open Sans"/>
                <a:cs typeface="Open Sans"/>
                <a:sym typeface="Open Sans"/>
              </a:rPr>
              <a:t>Alejandrina G.R.</a:t>
            </a:r>
          </a:p>
        </p:txBody>
      </p:sp>
      <p:sp>
        <p:nvSpPr>
          <p:cNvPr id="148" name="Shape 148"/>
          <p:cNvSpPr txBox="1"/>
          <p:nvPr/>
        </p:nvSpPr>
        <p:spPr>
          <a:xfrm>
            <a:off x="2590600" y="3758725"/>
            <a:ext cx="1718100" cy="322800"/>
          </a:xfrm>
          <a:prstGeom prst="rect">
            <a:avLst/>
          </a:prstGeom>
          <a:noFill/>
          <a:ln>
            <a:noFill/>
          </a:ln>
        </p:spPr>
        <p:txBody>
          <a:bodyPr anchorCtr="0" anchor="t" bIns="91425" lIns="91425" rIns="91425" tIns="91425">
            <a:noAutofit/>
          </a:bodyPr>
          <a:lstStyle/>
          <a:p>
            <a:pPr lvl="0" rtl="0" algn="ctr">
              <a:spcBef>
                <a:spcPts val="0"/>
              </a:spcBef>
              <a:buNone/>
            </a:pPr>
            <a:r>
              <a:rPr b="1" lang="en">
                <a:solidFill>
                  <a:srgbClr val="2A3990"/>
                </a:solidFill>
                <a:latin typeface="Open Sans"/>
                <a:ea typeface="Open Sans"/>
                <a:cs typeface="Open Sans"/>
                <a:sym typeface="Open Sans"/>
              </a:rPr>
              <a:t>Ammar A.</a:t>
            </a:r>
          </a:p>
        </p:txBody>
      </p:sp>
      <p:sp>
        <p:nvSpPr>
          <p:cNvPr id="149" name="Shape 149"/>
          <p:cNvSpPr txBox="1"/>
          <p:nvPr/>
        </p:nvSpPr>
        <p:spPr>
          <a:xfrm>
            <a:off x="4846200" y="3758725"/>
            <a:ext cx="1718100" cy="322800"/>
          </a:xfrm>
          <a:prstGeom prst="rect">
            <a:avLst/>
          </a:prstGeom>
          <a:noFill/>
          <a:ln>
            <a:noFill/>
          </a:ln>
        </p:spPr>
        <p:txBody>
          <a:bodyPr anchorCtr="0" anchor="t" bIns="91425" lIns="91425" rIns="91425" tIns="91425">
            <a:noAutofit/>
          </a:bodyPr>
          <a:lstStyle/>
          <a:p>
            <a:pPr lvl="0" rtl="0" algn="ctr">
              <a:spcBef>
                <a:spcPts val="0"/>
              </a:spcBef>
              <a:buNone/>
            </a:pPr>
            <a:r>
              <a:rPr b="1" lang="en">
                <a:solidFill>
                  <a:srgbClr val="2A3990"/>
                </a:solidFill>
                <a:latin typeface="Open Sans"/>
                <a:ea typeface="Open Sans"/>
                <a:cs typeface="Open Sans"/>
                <a:sym typeface="Open Sans"/>
              </a:rPr>
              <a:t>Ahmed S.</a:t>
            </a:r>
          </a:p>
        </p:txBody>
      </p:sp>
      <p:sp>
        <p:nvSpPr>
          <p:cNvPr id="150" name="Shape 150"/>
          <p:cNvSpPr txBox="1"/>
          <p:nvPr/>
        </p:nvSpPr>
        <p:spPr>
          <a:xfrm>
            <a:off x="7111700" y="3758725"/>
            <a:ext cx="1718100" cy="322800"/>
          </a:xfrm>
          <a:prstGeom prst="rect">
            <a:avLst/>
          </a:prstGeom>
          <a:noFill/>
          <a:ln>
            <a:noFill/>
          </a:ln>
        </p:spPr>
        <p:txBody>
          <a:bodyPr anchorCtr="0" anchor="t" bIns="91425" lIns="91425" rIns="91425" tIns="91425">
            <a:noAutofit/>
          </a:bodyPr>
          <a:lstStyle/>
          <a:p>
            <a:pPr lvl="0" rtl="0" algn="ctr">
              <a:spcBef>
                <a:spcPts val="0"/>
              </a:spcBef>
              <a:buNone/>
            </a:pPr>
            <a:r>
              <a:rPr b="1" lang="en">
                <a:solidFill>
                  <a:srgbClr val="2A3990"/>
                </a:solidFill>
                <a:latin typeface="Open Sans"/>
                <a:ea typeface="Open Sans"/>
                <a:cs typeface="Open Sans"/>
                <a:sym typeface="Open Sans"/>
              </a:rPr>
              <a:t>Abdallah A.</a:t>
            </a:r>
          </a:p>
        </p:txBody>
      </p:sp>
      <p:pic>
        <p:nvPicPr>
          <p:cNvPr id="151" name="Shape 151"/>
          <p:cNvPicPr preferRelativeResize="0"/>
          <p:nvPr/>
        </p:nvPicPr>
        <p:blipFill>
          <a:blip r:embed="rId5">
            <a:alphaModFix/>
          </a:blip>
          <a:stretch>
            <a:fillRect/>
          </a:stretch>
        </p:blipFill>
        <p:spPr>
          <a:xfrm>
            <a:off x="2428812" y="1581675"/>
            <a:ext cx="2041674" cy="2041674"/>
          </a:xfrm>
          <a:prstGeom prst="rect">
            <a:avLst/>
          </a:prstGeom>
          <a:noFill/>
          <a:ln>
            <a:noFill/>
          </a:ln>
        </p:spPr>
      </p:pic>
      <p:sp>
        <p:nvSpPr>
          <p:cNvPr id="152" name="Shape 152"/>
          <p:cNvSpPr txBox="1"/>
          <p:nvPr/>
        </p:nvSpPr>
        <p:spPr>
          <a:xfrm>
            <a:off x="368875" y="341050"/>
            <a:ext cx="8115600" cy="717000"/>
          </a:xfrm>
          <a:prstGeom prst="rect">
            <a:avLst/>
          </a:prstGeom>
          <a:noFill/>
          <a:ln>
            <a:noFill/>
          </a:ln>
        </p:spPr>
        <p:txBody>
          <a:bodyPr anchorCtr="0" anchor="t" bIns="91425" lIns="91425" rIns="91425" tIns="91425">
            <a:noAutofit/>
          </a:bodyPr>
          <a:lstStyle/>
          <a:p>
            <a:pPr lvl="0" rtl="0" algn="ctr">
              <a:spcBef>
                <a:spcPts val="0"/>
              </a:spcBef>
              <a:buNone/>
            </a:pPr>
            <a:r>
              <a:rPr lang="en" sz="4800">
                <a:latin typeface="Oswald"/>
                <a:ea typeface="Oswald"/>
                <a:cs typeface="Oswald"/>
                <a:sym typeface="Oswald"/>
              </a:rPr>
              <a:t>Team</a:t>
            </a:r>
          </a:p>
        </p:txBody>
      </p:sp>
      <p:pic>
        <p:nvPicPr>
          <p:cNvPr id="153" name="Shape 153"/>
          <p:cNvPicPr preferRelativeResize="0"/>
          <p:nvPr/>
        </p:nvPicPr>
        <p:blipFill>
          <a:blip r:embed="rId6">
            <a:alphaModFix/>
          </a:blip>
          <a:stretch>
            <a:fillRect/>
          </a:stretch>
        </p:blipFill>
        <p:spPr>
          <a:xfrm>
            <a:off x="6949925" y="1519887"/>
            <a:ext cx="2041674" cy="2103724"/>
          </a:xfrm>
          <a:prstGeom prst="rect">
            <a:avLst/>
          </a:prstGeom>
          <a:noFill/>
          <a:ln>
            <a:noFill/>
          </a:ln>
        </p:spPr>
      </p:pic>
      <p:pic>
        <p:nvPicPr>
          <p:cNvPr id="154" name="Shape 154"/>
          <p:cNvPicPr preferRelativeResize="0"/>
          <p:nvPr/>
        </p:nvPicPr>
        <p:blipFill>
          <a:blip r:embed="rId7">
            <a:alphaModFix/>
          </a:blip>
          <a:stretch>
            <a:fillRect/>
          </a:stretch>
        </p:blipFill>
        <p:spPr>
          <a:xfrm>
            <a:off x="4676475" y="1538132"/>
            <a:ext cx="2067438" cy="212875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sp>
        <p:nvSpPr>
          <p:cNvPr id="282" name="Shape 282"/>
          <p:cNvSpPr txBox="1"/>
          <p:nvPr>
            <p:ph type="title"/>
          </p:nvPr>
        </p:nvSpPr>
        <p:spPr>
          <a:xfrm>
            <a:off x="311700" y="410000"/>
            <a:ext cx="8520600" cy="607800"/>
          </a:xfrm>
          <a:prstGeom prst="rect">
            <a:avLst/>
          </a:prstGeom>
        </p:spPr>
        <p:txBody>
          <a:bodyPr anchorCtr="0" anchor="t" bIns="91425" lIns="91425" rIns="91425" tIns="91425">
            <a:noAutofit/>
          </a:bodyPr>
          <a:lstStyle/>
          <a:p>
            <a:pPr lvl="0" algn="ctr">
              <a:spcBef>
                <a:spcPts val="0"/>
              </a:spcBef>
              <a:buNone/>
            </a:pPr>
            <a:r>
              <a:rPr lang="en"/>
              <a:t>Task 3- iMessage (Complex)</a:t>
            </a:r>
          </a:p>
        </p:txBody>
      </p:sp>
      <p:sp>
        <p:nvSpPr>
          <p:cNvPr id="283" name="Shape 283"/>
          <p:cNvSpPr txBox="1"/>
          <p:nvPr>
            <p:ph idx="1" type="body"/>
          </p:nvPr>
        </p:nvSpPr>
        <p:spPr>
          <a:xfrm>
            <a:off x="311700" y="1229875"/>
            <a:ext cx="8520600" cy="3339000"/>
          </a:xfrm>
          <a:prstGeom prst="rect">
            <a:avLst/>
          </a:prstGeom>
        </p:spPr>
        <p:txBody>
          <a:bodyPr anchorCtr="0" anchor="t" bIns="91425" lIns="91425" rIns="91425" tIns="91425">
            <a:noAutofit/>
          </a:bodyPr>
          <a:lstStyle/>
          <a:p>
            <a:pPr lvl="0">
              <a:spcBef>
                <a:spcPts val="0"/>
              </a:spcBef>
              <a:buNone/>
            </a:pPr>
            <a:r>
              <a:t/>
            </a:r>
            <a:endParaRPr/>
          </a:p>
        </p:txBody>
      </p:sp>
      <p:pic>
        <p:nvPicPr>
          <p:cNvPr id="284" name="Shape 284"/>
          <p:cNvPicPr preferRelativeResize="0"/>
          <p:nvPr/>
        </p:nvPicPr>
        <p:blipFill>
          <a:blip r:embed="rId3">
            <a:alphaModFix/>
          </a:blip>
          <a:stretch>
            <a:fillRect/>
          </a:stretch>
        </p:blipFill>
        <p:spPr>
          <a:xfrm>
            <a:off x="397424" y="1295699"/>
            <a:ext cx="1877236" cy="3338998"/>
          </a:xfrm>
          <a:prstGeom prst="rect">
            <a:avLst/>
          </a:prstGeom>
          <a:noFill/>
          <a:ln>
            <a:noFill/>
          </a:ln>
        </p:spPr>
      </p:pic>
      <p:pic>
        <p:nvPicPr>
          <p:cNvPr id="285" name="Shape 285"/>
          <p:cNvPicPr preferRelativeResize="0"/>
          <p:nvPr/>
        </p:nvPicPr>
        <p:blipFill>
          <a:blip r:embed="rId4">
            <a:alphaModFix/>
          </a:blip>
          <a:stretch>
            <a:fillRect/>
          </a:stretch>
        </p:blipFill>
        <p:spPr>
          <a:xfrm>
            <a:off x="2644224" y="1295718"/>
            <a:ext cx="1877225" cy="3338983"/>
          </a:xfrm>
          <a:prstGeom prst="rect">
            <a:avLst/>
          </a:prstGeom>
          <a:noFill/>
          <a:ln>
            <a:noFill/>
          </a:ln>
        </p:spPr>
      </p:pic>
      <p:pic>
        <p:nvPicPr>
          <p:cNvPr id="286" name="Shape 286"/>
          <p:cNvPicPr preferRelativeResize="0"/>
          <p:nvPr/>
        </p:nvPicPr>
        <p:blipFill>
          <a:blip r:embed="rId5">
            <a:alphaModFix/>
          </a:blip>
          <a:stretch>
            <a:fillRect/>
          </a:stretch>
        </p:blipFill>
        <p:spPr>
          <a:xfrm>
            <a:off x="4869624" y="1295740"/>
            <a:ext cx="1877225" cy="3338933"/>
          </a:xfrm>
          <a:prstGeom prst="rect">
            <a:avLst/>
          </a:prstGeom>
          <a:noFill/>
          <a:ln>
            <a:noFill/>
          </a:ln>
        </p:spPr>
      </p:pic>
      <p:pic>
        <p:nvPicPr>
          <p:cNvPr id="287" name="Shape 287"/>
          <p:cNvPicPr preferRelativeResize="0"/>
          <p:nvPr/>
        </p:nvPicPr>
        <p:blipFill>
          <a:blip r:embed="rId6">
            <a:alphaModFix/>
          </a:blip>
          <a:stretch>
            <a:fillRect/>
          </a:stretch>
        </p:blipFill>
        <p:spPr>
          <a:xfrm>
            <a:off x="7094475" y="1295704"/>
            <a:ext cx="1877225" cy="3339018"/>
          </a:xfrm>
          <a:prstGeom prst="rect">
            <a:avLst/>
          </a:prstGeom>
          <a:noFill/>
          <a:ln>
            <a:noFill/>
          </a:ln>
        </p:spPr>
      </p:pic>
      <p:pic>
        <p:nvPicPr>
          <p:cNvPr id="288" name="Shape 288"/>
          <p:cNvPicPr preferRelativeResize="0"/>
          <p:nvPr/>
        </p:nvPicPr>
        <p:blipFill>
          <a:blip r:embed="rId7">
            <a:alphaModFix/>
          </a:blip>
          <a:stretch>
            <a:fillRect/>
          </a:stretch>
        </p:blipFill>
        <p:spPr>
          <a:xfrm>
            <a:off x="2274650" y="3011899"/>
            <a:ext cx="376623" cy="146099"/>
          </a:xfrm>
          <a:prstGeom prst="rect">
            <a:avLst/>
          </a:prstGeom>
          <a:noFill/>
          <a:ln>
            <a:noFill/>
          </a:ln>
        </p:spPr>
      </p:pic>
      <p:pic>
        <p:nvPicPr>
          <p:cNvPr id="289" name="Shape 289"/>
          <p:cNvPicPr preferRelativeResize="0"/>
          <p:nvPr/>
        </p:nvPicPr>
        <p:blipFill>
          <a:blip r:embed="rId7">
            <a:alphaModFix/>
          </a:blip>
          <a:stretch>
            <a:fillRect/>
          </a:stretch>
        </p:blipFill>
        <p:spPr>
          <a:xfrm>
            <a:off x="4496250" y="3011899"/>
            <a:ext cx="376623" cy="146099"/>
          </a:xfrm>
          <a:prstGeom prst="rect">
            <a:avLst/>
          </a:prstGeom>
          <a:noFill/>
          <a:ln>
            <a:noFill/>
          </a:ln>
        </p:spPr>
      </p:pic>
      <p:pic>
        <p:nvPicPr>
          <p:cNvPr id="290" name="Shape 290"/>
          <p:cNvPicPr preferRelativeResize="0"/>
          <p:nvPr/>
        </p:nvPicPr>
        <p:blipFill>
          <a:blip r:embed="rId7">
            <a:alphaModFix/>
          </a:blip>
          <a:stretch>
            <a:fillRect/>
          </a:stretch>
        </p:blipFill>
        <p:spPr>
          <a:xfrm>
            <a:off x="6746850" y="3011899"/>
            <a:ext cx="376623" cy="1460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4" name="Shape 294"/>
        <p:cNvGrpSpPr/>
        <p:nvPr/>
      </p:nvGrpSpPr>
      <p:grpSpPr>
        <a:xfrm>
          <a:off x="0" y="0"/>
          <a:ext cx="0" cy="0"/>
          <a:chOff x="0" y="0"/>
          <a:chExt cx="0" cy="0"/>
        </a:xfrm>
      </p:grpSpPr>
      <p:sp>
        <p:nvSpPr>
          <p:cNvPr id="295" name="Shape 295"/>
          <p:cNvSpPr txBox="1"/>
          <p:nvPr>
            <p:ph type="title"/>
          </p:nvPr>
        </p:nvSpPr>
        <p:spPr>
          <a:xfrm>
            <a:off x="311700" y="2006100"/>
            <a:ext cx="8520600" cy="1131300"/>
          </a:xfrm>
          <a:prstGeom prst="rect">
            <a:avLst/>
          </a:prstGeom>
        </p:spPr>
        <p:txBody>
          <a:bodyPr anchorCtr="0" anchor="t" bIns="91425" lIns="91425" rIns="91425" tIns="91425">
            <a:noAutofit/>
          </a:bodyPr>
          <a:lstStyle/>
          <a:p>
            <a:pPr lvl="0" algn="ctr">
              <a:spcBef>
                <a:spcPts val="0"/>
              </a:spcBef>
              <a:buNone/>
            </a:pPr>
            <a:r>
              <a:rPr lang="en" sz="6000"/>
              <a:t>Prototyping Overview</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 name="Shape 299"/>
        <p:cNvGrpSpPr/>
        <p:nvPr/>
      </p:nvGrpSpPr>
      <p:grpSpPr>
        <a:xfrm>
          <a:off x="0" y="0"/>
          <a:ext cx="0" cy="0"/>
          <a:chOff x="0" y="0"/>
          <a:chExt cx="0" cy="0"/>
        </a:xfrm>
      </p:grpSpPr>
      <p:sp>
        <p:nvSpPr>
          <p:cNvPr id="300" name="Shape 300"/>
          <p:cNvSpPr txBox="1"/>
          <p:nvPr>
            <p:ph type="title"/>
          </p:nvPr>
        </p:nvSpPr>
        <p:spPr>
          <a:xfrm>
            <a:off x="249825" y="0"/>
            <a:ext cx="8520600" cy="607800"/>
          </a:xfrm>
          <a:prstGeom prst="rect">
            <a:avLst/>
          </a:prstGeom>
        </p:spPr>
        <p:txBody>
          <a:bodyPr anchorCtr="0" anchor="t" bIns="91425" lIns="91425" rIns="91425" tIns="91425">
            <a:noAutofit/>
          </a:bodyPr>
          <a:lstStyle/>
          <a:p>
            <a:pPr lvl="0" algn="ctr">
              <a:spcBef>
                <a:spcPts val="0"/>
              </a:spcBef>
              <a:buNone/>
            </a:pPr>
            <a:r>
              <a:rPr lang="en"/>
              <a:t>Tools Used: Figma + InVision</a:t>
            </a:r>
          </a:p>
        </p:txBody>
      </p:sp>
      <p:sp>
        <p:nvSpPr>
          <p:cNvPr id="301" name="Shape 301"/>
          <p:cNvSpPr txBox="1"/>
          <p:nvPr>
            <p:ph idx="1" type="body"/>
          </p:nvPr>
        </p:nvSpPr>
        <p:spPr>
          <a:xfrm>
            <a:off x="311700" y="1229875"/>
            <a:ext cx="8520600" cy="3339000"/>
          </a:xfrm>
          <a:prstGeom prst="rect">
            <a:avLst/>
          </a:prstGeom>
        </p:spPr>
        <p:txBody>
          <a:bodyPr anchorCtr="0" anchor="t" bIns="91425" lIns="91425" rIns="91425" tIns="91425">
            <a:noAutofit/>
          </a:bodyPr>
          <a:lstStyle/>
          <a:p>
            <a:pPr lvl="0">
              <a:spcBef>
                <a:spcPts val="0"/>
              </a:spcBef>
              <a:buNone/>
            </a:pPr>
            <a:r>
              <a:t/>
            </a:r>
            <a:endParaRPr/>
          </a:p>
        </p:txBody>
      </p:sp>
      <p:pic>
        <p:nvPicPr>
          <p:cNvPr id="302" name="Shape 302"/>
          <p:cNvPicPr preferRelativeResize="0"/>
          <p:nvPr/>
        </p:nvPicPr>
        <p:blipFill rotWithShape="1">
          <a:blip r:embed="rId3">
            <a:alphaModFix/>
          </a:blip>
          <a:srcRect b="0" l="0" r="0" t="7969"/>
          <a:stretch/>
        </p:blipFill>
        <p:spPr>
          <a:xfrm>
            <a:off x="394350" y="563850"/>
            <a:ext cx="8355297" cy="43252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6" name="Shape 306"/>
        <p:cNvGrpSpPr/>
        <p:nvPr/>
      </p:nvGrpSpPr>
      <p:grpSpPr>
        <a:xfrm>
          <a:off x="0" y="0"/>
          <a:ext cx="0" cy="0"/>
          <a:chOff x="0" y="0"/>
          <a:chExt cx="0" cy="0"/>
        </a:xfrm>
      </p:grpSpPr>
      <p:sp>
        <p:nvSpPr>
          <p:cNvPr id="307" name="Shape 307"/>
          <p:cNvSpPr txBox="1"/>
          <p:nvPr>
            <p:ph type="title"/>
          </p:nvPr>
        </p:nvSpPr>
        <p:spPr>
          <a:xfrm>
            <a:off x="311700" y="410000"/>
            <a:ext cx="8345700" cy="607800"/>
          </a:xfrm>
          <a:prstGeom prst="rect">
            <a:avLst/>
          </a:prstGeom>
        </p:spPr>
        <p:txBody>
          <a:bodyPr anchorCtr="0" anchor="t" bIns="91425" lIns="91425" rIns="91425" tIns="91425">
            <a:noAutofit/>
          </a:bodyPr>
          <a:lstStyle/>
          <a:p>
            <a:pPr lvl="0" algn="ctr">
              <a:spcBef>
                <a:spcPts val="0"/>
              </a:spcBef>
              <a:buNone/>
            </a:pPr>
            <a:r>
              <a:rPr lang="en"/>
              <a:t>Figma: Pros and Cons</a:t>
            </a:r>
          </a:p>
        </p:txBody>
      </p:sp>
      <p:graphicFrame>
        <p:nvGraphicFramePr>
          <p:cNvPr id="308" name="Shape 308"/>
          <p:cNvGraphicFramePr/>
          <p:nvPr/>
        </p:nvGraphicFramePr>
        <p:xfrm>
          <a:off x="504850" y="1524900"/>
          <a:ext cx="3000000" cy="3000000"/>
        </p:xfrm>
        <a:graphic>
          <a:graphicData uri="http://schemas.openxmlformats.org/drawingml/2006/table">
            <a:tbl>
              <a:tblPr>
                <a:noFill/>
                <a:tableStyleId>{B9410C6F-D43C-4545-8D4F-4F06BB1062F2}</a:tableStyleId>
              </a:tblPr>
              <a:tblGrid>
                <a:gridCol w="4067150"/>
                <a:gridCol w="4067150"/>
              </a:tblGrid>
              <a:tr h="433700">
                <a:tc>
                  <a:txBody>
                    <a:bodyPr>
                      <a:noAutofit/>
                    </a:bodyPr>
                    <a:lstStyle/>
                    <a:p>
                      <a:pPr lvl="0" algn="ctr">
                        <a:spcBef>
                          <a:spcPts val="0"/>
                        </a:spcBef>
                        <a:buNone/>
                      </a:pPr>
                      <a:r>
                        <a:rPr lang="en">
                          <a:solidFill>
                            <a:schemeClr val="accent4"/>
                          </a:solidFill>
                        </a:rPr>
                        <a:t>Pros (how it helped)</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lvl="0" algn="ctr">
                        <a:spcBef>
                          <a:spcPts val="0"/>
                        </a:spcBef>
                        <a:buNone/>
                      </a:pPr>
                      <a:r>
                        <a:rPr lang="en">
                          <a:solidFill>
                            <a:schemeClr val="accent5"/>
                          </a:solidFill>
                        </a:rPr>
                        <a:t>Cons (how it didn’t help)</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r h="1659975">
                <a:tc>
                  <a:txBody>
                    <a:bodyPr>
                      <a:noAutofit/>
                    </a:bodyPr>
                    <a:lstStyle/>
                    <a:p>
                      <a:pPr indent="-228600" lvl="0" marL="457200" rtl="0">
                        <a:spcBef>
                          <a:spcPts val="0"/>
                        </a:spcBef>
                        <a:buChar char="-"/>
                      </a:pPr>
                      <a:r>
                        <a:rPr lang="en"/>
                        <a:t>Allows for collaborative work (multiple people working at a time)</a:t>
                      </a:r>
                    </a:p>
                    <a:p>
                      <a:pPr indent="-228600" lvl="0" marL="457200" rtl="0">
                        <a:spcBef>
                          <a:spcPts val="0"/>
                        </a:spcBef>
                        <a:buChar char="-"/>
                      </a:pPr>
                      <a:r>
                        <a:rPr lang="en"/>
                        <a:t>Easy to import from sketch</a:t>
                      </a:r>
                    </a:p>
                    <a:p>
                      <a:pPr indent="-228600" lvl="0" marL="457200" rtl="0">
                        <a:spcBef>
                          <a:spcPts val="0"/>
                        </a:spcBef>
                        <a:buChar char="-"/>
                      </a:pPr>
                      <a:r>
                        <a:rPr lang="en"/>
                        <a:t>Easy to export screens/ grouped items</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228600" lvl="0" marL="457200" rtl="0">
                        <a:spcBef>
                          <a:spcPts val="0"/>
                        </a:spcBef>
                        <a:buChar char="-"/>
                      </a:pPr>
                      <a:r>
                        <a:rPr lang="en"/>
                        <a:t>Difficult to learn to use</a:t>
                      </a:r>
                    </a:p>
                    <a:p>
                      <a:pPr indent="-228600" lvl="0" marL="457200" rtl="0">
                        <a:spcBef>
                          <a:spcPts val="0"/>
                        </a:spcBef>
                        <a:buChar char="-"/>
                      </a:pPr>
                      <a:r>
                        <a:rPr lang="en"/>
                        <a:t>Difficult to piece images/fragments together</a:t>
                      </a:r>
                    </a:p>
                    <a:p>
                      <a:pPr indent="-228600" lvl="0" marL="457200" rtl="0">
                        <a:spcBef>
                          <a:spcPts val="0"/>
                        </a:spcBef>
                        <a:buChar char="-"/>
                      </a:pPr>
                      <a:r>
                        <a:rPr lang="en"/>
                        <a:t>Very slow compared to sketch</a:t>
                      </a:r>
                    </a:p>
                    <a:p>
                      <a:pPr indent="-228600" lvl="0" marL="457200" rtl="0">
                        <a:spcBef>
                          <a:spcPts val="0"/>
                        </a:spcBef>
                        <a:buChar char="-"/>
                      </a:pPr>
                      <a:r>
                        <a:rPr lang="en"/>
                        <a:t>Frequent issues with inserting text</a:t>
                      </a:r>
                    </a:p>
                    <a:p>
                      <a:pPr lvl="0" rtl="0">
                        <a:spcBef>
                          <a:spcPts val="0"/>
                        </a:spcBef>
                        <a:buNone/>
                      </a:pPr>
                      <a:r>
                        <a:t/>
                      </a:r>
                      <a:endParaRP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2" name="Shape 312"/>
        <p:cNvGrpSpPr/>
        <p:nvPr/>
      </p:nvGrpSpPr>
      <p:grpSpPr>
        <a:xfrm>
          <a:off x="0" y="0"/>
          <a:ext cx="0" cy="0"/>
          <a:chOff x="0" y="0"/>
          <a:chExt cx="0" cy="0"/>
        </a:xfrm>
      </p:grpSpPr>
      <p:sp>
        <p:nvSpPr>
          <p:cNvPr id="313" name="Shape 313"/>
          <p:cNvSpPr txBox="1"/>
          <p:nvPr>
            <p:ph type="title"/>
          </p:nvPr>
        </p:nvSpPr>
        <p:spPr>
          <a:xfrm>
            <a:off x="311700" y="410000"/>
            <a:ext cx="8520600" cy="607800"/>
          </a:xfrm>
          <a:prstGeom prst="rect">
            <a:avLst/>
          </a:prstGeom>
        </p:spPr>
        <p:txBody>
          <a:bodyPr anchorCtr="0" anchor="t" bIns="91425" lIns="91425" rIns="91425" tIns="91425">
            <a:noAutofit/>
          </a:bodyPr>
          <a:lstStyle/>
          <a:p>
            <a:pPr lvl="0" algn="ctr">
              <a:spcBef>
                <a:spcPts val="0"/>
              </a:spcBef>
              <a:buNone/>
            </a:pPr>
            <a:r>
              <a:rPr lang="en"/>
              <a:t>InVision: Pros and Cons</a:t>
            </a:r>
          </a:p>
        </p:txBody>
      </p:sp>
      <p:graphicFrame>
        <p:nvGraphicFramePr>
          <p:cNvPr id="314" name="Shape 314"/>
          <p:cNvGraphicFramePr/>
          <p:nvPr/>
        </p:nvGraphicFramePr>
        <p:xfrm>
          <a:off x="816925" y="1329800"/>
          <a:ext cx="3000000" cy="3000000"/>
        </p:xfrm>
        <a:graphic>
          <a:graphicData uri="http://schemas.openxmlformats.org/drawingml/2006/table">
            <a:tbl>
              <a:tblPr>
                <a:noFill/>
                <a:tableStyleId>{B9410C6F-D43C-4545-8D4F-4F06BB1062F2}</a:tableStyleId>
              </a:tblPr>
              <a:tblGrid>
                <a:gridCol w="3696850"/>
                <a:gridCol w="3696850"/>
              </a:tblGrid>
              <a:tr h="495300">
                <a:tc>
                  <a:txBody>
                    <a:bodyPr>
                      <a:noAutofit/>
                    </a:bodyPr>
                    <a:lstStyle/>
                    <a:p>
                      <a:pPr lvl="0" rtl="0" algn="ctr">
                        <a:spcBef>
                          <a:spcPts val="0"/>
                        </a:spcBef>
                        <a:buNone/>
                      </a:pPr>
                      <a:r>
                        <a:rPr lang="en">
                          <a:solidFill>
                            <a:schemeClr val="accent5"/>
                          </a:solidFill>
                        </a:rPr>
                        <a:t>Pros (how it helped)</a:t>
                      </a:r>
                    </a:p>
                  </a:txBody>
                  <a:tcPr marT="91425" marB="91425" marR="91425" marL="91425">
                    <a:lnL cap="flat" cmpd="sng" w="9525">
                      <a:solidFill>
                        <a:srgbClr val="000000">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lvl="0" rtl="0" algn="ctr">
                        <a:spcBef>
                          <a:spcPts val="0"/>
                        </a:spcBef>
                        <a:buNone/>
                      </a:pPr>
                      <a:r>
                        <a:rPr lang="en">
                          <a:solidFill>
                            <a:schemeClr val="accent5"/>
                          </a:solidFill>
                        </a:rPr>
                        <a:t>Cons (how it didn’t help)</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r h="1895750">
                <a:tc>
                  <a:txBody>
                    <a:bodyPr>
                      <a:noAutofit/>
                    </a:bodyPr>
                    <a:lstStyle/>
                    <a:p>
                      <a:pPr indent="-228600" lvl="0" marL="457200" rtl="0">
                        <a:spcBef>
                          <a:spcPts val="0"/>
                        </a:spcBef>
                        <a:buChar char="-"/>
                      </a:pPr>
                      <a:r>
                        <a:rPr lang="en"/>
                        <a:t>Does not need a tutorial to know how to use it</a:t>
                      </a:r>
                    </a:p>
                    <a:p>
                      <a:pPr indent="-228600" lvl="0" marL="457200" rtl="0">
                        <a:spcBef>
                          <a:spcPts val="0"/>
                        </a:spcBef>
                        <a:buChar char="-"/>
                      </a:pPr>
                      <a:r>
                        <a:rPr lang="en"/>
                        <a:t>Allows using a bunch of the most common gestures</a:t>
                      </a:r>
                    </a:p>
                    <a:p>
                      <a:pPr indent="-228600" lvl="0" marL="457200" rtl="0">
                        <a:spcBef>
                          <a:spcPts val="0"/>
                        </a:spcBef>
                        <a:buChar char="-"/>
                      </a:pPr>
                      <a:r>
                        <a:rPr lang="en"/>
                        <a:t>Allows different types of transitions</a:t>
                      </a:r>
                    </a:p>
                    <a:p>
                      <a:pPr indent="-228600" lvl="0" marL="457200" rtl="0">
                        <a:spcBef>
                          <a:spcPts val="0"/>
                        </a:spcBef>
                        <a:buChar char="-"/>
                      </a:pPr>
                      <a:r>
                        <a:rPr lang="en"/>
                        <a:t>Easy to embed into the website</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228600" lvl="0" marL="457200" rtl="0">
                        <a:spcBef>
                          <a:spcPts val="0"/>
                        </a:spcBef>
                        <a:buChar char="-"/>
                      </a:pPr>
                      <a:r>
                        <a:rPr lang="en"/>
                        <a:t>Lack of interactivity (static frames)</a:t>
                      </a:r>
                    </a:p>
                    <a:p>
                      <a:pPr indent="-228600" lvl="0" marL="457200" rtl="0">
                        <a:spcBef>
                          <a:spcPts val="0"/>
                        </a:spcBef>
                        <a:buChar char="-"/>
                      </a:pPr>
                      <a:r>
                        <a:rPr lang="en"/>
                        <a:t>Sometimes mis-reading gestures</a:t>
                      </a:r>
                    </a:p>
                    <a:p>
                      <a:pPr lvl="0" rtl="0">
                        <a:spcBef>
                          <a:spcPts val="0"/>
                        </a:spcBef>
                        <a:buNone/>
                      </a:pPr>
                      <a:r>
                        <a:t/>
                      </a:r>
                      <a:endParaRPr/>
                    </a:p>
                    <a:p>
                      <a:pPr lvl="0" rtl="0">
                        <a:spcBef>
                          <a:spcPts val="0"/>
                        </a:spcBef>
                        <a:buNone/>
                      </a:pPr>
                      <a:r>
                        <a:t/>
                      </a:r>
                      <a:endParaRP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x="0" y="0"/>
          <a:ext cx="0" cy="0"/>
          <a:chOff x="0" y="0"/>
          <a:chExt cx="0" cy="0"/>
        </a:xfrm>
      </p:grpSpPr>
      <p:sp>
        <p:nvSpPr>
          <p:cNvPr id="319" name="Shape 319"/>
          <p:cNvSpPr txBox="1"/>
          <p:nvPr>
            <p:ph type="title"/>
          </p:nvPr>
        </p:nvSpPr>
        <p:spPr>
          <a:xfrm>
            <a:off x="311700" y="410000"/>
            <a:ext cx="8520600" cy="607800"/>
          </a:xfrm>
          <a:prstGeom prst="rect">
            <a:avLst/>
          </a:prstGeom>
        </p:spPr>
        <p:txBody>
          <a:bodyPr anchorCtr="0" anchor="t" bIns="91425" lIns="91425" rIns="91425" tIns="91425">
            <a:noAutofit/>
          </a:bodyPr>
          <a:lstStyle/>
          <a:p>
            <a:pPr lvl="0" algn="ctr">
              <a:spcBef>
                <a:spcPts val="0"/>
              </a:spcBef>
              <a:buNone/>
            </a:pPr>
            <a:r>
              <a:rPr lang="en"/>
              <a:t>Limitations and Tradeoffs of Current Prototype</a:t>
            </a:r>
          </a:p>
        </p:txBody>
      </p:sp>
      <p:sp>
        <p:nvSpPr>
          <p:cNvPr id="320" name="Shape 320"/>
          <p:cNvSpPr txBox="1"/>
          <p:nvPr>
            <p:ph idx="1" type="body"/>
          </p:nvPr>
        </p:nvSpPr>
        <p:spPr>
          <a:xfrm>
            <a:off x="311700" y="1229875"/>
            <a:ext cx="8520600" cy="3339000"/>
          </a:xfrm>
          <a:prstGeom prst="rect">
            <a:avLst/>
          </a:prstGeom>
        </p:spPr>
        <p:txBody>
          <a:bodyPr anchorCtr="0" anchor="t" bIns="91425" lIns="91425" rIns="91425" tIns="91425">
            <a:noAutofit/>
          </a:bodyPr>
          <a:lstStyle/>
          <a:p>
            <a:pPr indent="-228600" lvl="0" marL="457200" rtl="0">
              <a:spcBef>
                <a:spcPts val="0"/>
              </a:spcBef>
            </a:pPr>
            <a:r>
              <a:rPr lang="en"/>
              <a:t>In a lot of cases we didn’t give the user a choice in what to do. He was guided.</a:t>
            </a:r>
          </a:p>
          <a:p>
            <a:pPr indent="-228600" lvl="1" marL="914400" rtl="0">
              <a:spcBef>
                <a:spcPts val="0"/>
              </a:spcBef>
            </a:pPr>
            <a:r>
              <a:rPr lang="en"/>
              <a:t>The idea of med-fi is to show the user a sample of how the actual app might look like, and that does not require prototyping every choice.</a:t>
            </a:r>
          </a:p>
          <a:p>
            <a:pPr indent="-228600" lvl="0" marL="457200" rtl="0">
              <a:spcBef>
                <a:spcPts val="0"/>
              </a:spcBef>
            </a:pPr>
            <a:r>
              <a:rPr lang="en"/>
              <a:t>Some of the transitions are not exactly how they’re gonna look like on the actual app.</a:t>
            </a:r>
          </a:p>
          <a:p>
            <a:pPr indent="-228600" lvl="0" marL="457200">
              <a:spcBef>
                <a:spcPts val="0"/>
              </a:spcBef>
            </a:pPr>
            <a:r>
              <a:rPr lang="en"/>
              <a:t>The core concept of the app which is changing the style of font and customize it to convey emotions is not clear in the prototype, since it depends on voice recognition, which made it hard to prototype.</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txBox="1"/>
          <p:nvPr>
            <p:ph type="title"/>
          </p:nvPr>
        </p:nvSpPr>
        <p:spPr>
          <a:xfrm>
            <a:off x="311700" y="410000"/>
            <a:ext cx="8520600" cy="607800"/>
          </a:xfrm>
          <a:prstGeom prst="rect">
            <a:avLst/>
          </a:prstGeom>
        </p:spPr>
        <p:txBody>
          <a:bodyPr anchorCtr="0" anchor="t" bIns="91425" lIns="91425" rIns="91425" tIns="91425">
            <a:noAutofit/>
          </a:bodyPr>
          <a:lstStyle/>
          <a:p>
            <a:pPr lvl="0" algn="ctr">
              <a:spcBef>
                <a:spcPts val="0"/>
              </a:spcBef>
              <a:buNone/>
            </a:pPr>
            <a:r>
              <a:rPr lang="en"/>
              <a:t>Wizard of Oz Techniques</a:t>
            </a:r>
          </a:p>
        </p:txBody>
      </p:sp>
      <p:sp>
        <p:nvSpPr>
          <p:cNvPr id="326" name="Shape 326"/>
          <p:cNvSpPr txBox="1"/>
          <p:nvPr>
            <p:ph idx="1" type="body"/>
          </p:nvPr>
        </p:nvSpPr>
        <p:spPr>
          <a:xfrm>
            <a:off x="311700" y="1229875"/>
            <a:ext cx="8520600" cy="2724000"/>
          </a:xfrm>
          <a:prstGeom prst="rect">
            <a:avLst/>
          </a:prstGeom>
        </p:spPr>
        <p:txBody>
          <a:bodyPr anchorCtr="0" anchor="ctr" bIns="91425" lIns="91425" rIns="91425" tIns="91425">
            <a:noAutofit/>
          </a:bodyPr>
          <a:lstStyle/>
          <a:p>
            <a:pPr lvl="0" algn="ctr">
              <a:spcBef>
                <a:spcPts val="0"/>
              </a:spcBef>
              <a:buNone/>
            </a:pPr>
            <a:r>
              <a:rPr lang="en" sz="2000"/>
              <a:t>We used Wizard of Oz techniques where we were supposed to do voice recognition.</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0" name="Shape 330"/>
        <p:cNvGrpSpPr/>
        <p:nvPr/>
      </p:nvGrpSpPr>
      <p:grpSpPr>
        <a:xfrm>
          <a:off x="0" y="0"/>
          <a:ext cx="0" cy="0"/>
          <a:chOff x="0" y="0"/>
          <a:chExt cx="0" cy="0"/>
        </a:xfrm>
      </p:grpSpPr>
      <p:sp>
        <p:nvSpPr>
          <p:cNvPr id="331" name="Shape 331"/>
          <p:cNvSpPr txBox="1"/>
          <p:nvPr>
            <p:ph type="title"/>
          </p:nvPr>
        </p:nvSpPr>
        <p:spPr>
          <a:xfrm>
            <a:off x="311700" y="410000"/>
            <a:ext cx="8520600" cy="607800"/>
          </a:xfrm>
          <a:prstGeom prst="rect">
            <a:avLst/>
          </a:prstGeom>
        </p:spPr>
        <p:txBody>
          <a:bodyPr anchorCtr="0" anchor="t" bIns="91425" lIns="91425" rIns="91425" tIns="91425">
            <a:noAutofit/>
          </a:bodyPr>
          <a:lstStyle/>
          <a:p>
            <a:pPr lvl="0" algn="ctr">
              <a:spcBef>
                <a:spcPts val="0"/>
              </a:spcBef>
              <a:buNone/>
            </a:pPr>
            <a:r>
              <a:rPr lang="en"/>
              <a:t>Hard Coded Features and Why Required</a:t>
            </a:r>
          </a:p>
        </p:txBody>
      </p:sp>
      <p:sp>
        <p:nvSpPr>
          <p:cNvPr id="332" name="Shape 332"/>
          <p:cNvSpPr txBox="1"/>
          <p:nvPr>
            <p:ph idx="1" type="body"/>
          </p:nvPr>
        </p:nvSpPr>
        <p:spPr>
          <a:xfrm>
            <a:off x="1567950" y="1553850"/>
            <a:ext cx="6008100" cy="2563200"/>
          </a:xfrm>
          <a:prstGeom prst="rect">
            <a:avLst/>
          </a:prstGeom>
        </p:spPr>
        <p:txBody>
          <a:bodyPr anchorCtr="0" anchor="t" bIns="91425" lIns="91425" rIns="91425" tIns="91425">
            <a:noAutofit/>
          </a:bodyPr>
          <a:lstStyle/>
          <a:p>
            <a:pPr indent="-228600" lvl="0" marL="457200" rtl="0">
              <a:spcBef>
                <a:spcPts val="0"/>
              </a:spcBef>
            </a:pPr>
            <a:r>
              <a:rPr lang="en"/>
              <a:t>All data used like different styles are hard coded.</a:t>
            </a:r>
          </a:p>
          <a:p>
            <a:pPr indent="-228600" lvl="1" marL="914400" rtl="0">
              <a:spcBef>
                <a:spcPts val="0"/>
              </a:spcBef>
            </a:pPr>
            <a:r>
              <a:rPr lang="en"/>
              <a:t>It’s hard to allow adding in a med-Fi prototype</a:t>
            </a:r>
          </a:p>
          <a:p>
            <a:pPr lvl="0" rtl="0">
              <a:spcBef>
                <a:spcPts val="0"/>
              </a:spcBef>
              <a:buNone/>
            </a:pPr>
            <a:r>
              <a:t/>
            </a:r>
            <a:endParaRPr/>
          </a:p>
          <a:p>
            <a:pPr indent="-228600" lvl="0" marL="457200" rtl="0">
              <a:spcBef>
                <a:spcPts val="0"/>
              </a:spcBef>
            </a:pPr>
            <a:r>
              <a:rPr lang="en"/>
              <a:t>The captioning for lectures is just a text.</a:t>
            </a:r>
          </a:p>
          <a:p>
            <a:pPr indent="-228600" lvl="1" marL="914400">
              <a:spcBef>
                <a:spcPts val="0"/>
              </a:spcBef>
            </a:pPr>
            <a:r>
              <a:rPr lang="en"/>
              <a:t>It’s not possible to do transcripting using invision.</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6" name="Shape 336"/>
        <p:cNvGrpSpPr/>
        <p:nvPr/>
      </p:nvGrpSpPr>
      <p:grpSpPr>
        <a:xfrm>
          <a:off x="0" y="0"/>
          <a:ext cx="0" cy="0"/>
          <a:chOff x="0" y="0"/>
          <a:chExt cx="0" cy="0"/>
        </a:xfrm>
      </p:grpSpPr>
      <p:sp>
        <p:nvSpPr>
          <p:cNvPr id="337" name="Shape 337"/>
          <p:cNvSpPr txBox="1"/>
          <p:nvPr>
            <p:ph type="title"/>
          </p:nvPr>
        </p:nvSpPr>
        <p:spPr>
          <a:xfrm>
            <a:off x="3052500" y="526350"/>
            <a:ext cx="3039000" cy="4090800"/>
          </a:xfrm>
          <a:prstGeom prst="rect">
            <a:avLst/>
          </a:prstGeom>
        </p:spPr>
        <p:txBody>
          <a:bodyPr anchorCtr="0" anchor="ctr" bIns="91425" lIns="91425" rIns="91425" tIns="91425">
            <a:noAutofit/>
          </a:bodyPr>
          <a:lstStyle/>
          <a:p>
            <a:pPr lvl="0" rtl="0">
              <a:spcBef>
                <a:spcPts val="0"/>
              </a:spcBef>
              <a:buNone/>
            </a:pPr>
            <a:r>
              <a:rPr lang="en" sz="4800"/>
              <a:t>Thank you</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1" name="Shape 341"/>
        <p:cNvGrpSpPr/>
        <p:nvPr/>
      </p:nvGrpSpPr>
      <p:grpSpPr>
        <a:xfrm>
          <a:off x="0" y="0"/>
          <a:ext cx="0" cy="0"/>
          <a:chOff x="0" y="0"/>
          <a:chExt cx="0" cy="0"/>
        </a:xfrm>
      </p:grpSpPr>
      <p:sp>
        <p:nvSpPr>
          <p:cNvPr id="342" name="Shape 342"/>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Additional Prototype Slides</a:t>
            </a:r>
          </a:p>
        </p:txBody>
      </p:sp>
      <p:sp>
        <p:nvSpPr>
          <p:cNvPr id="343" name="Shape 343"/>
          <p:cNvSpPr txBox="1"/>
          <p:nvPr>
            <p:ph idx="1" type="body"/>
          </p:nvPr>
        </p:nvSpPr>
        <p:spPr>
          <a:xfrm>
            <a:off x="311700" y="1017800"/>
            <a:ext cx="2541900" cy="427200"/>
          </a:xfrm>
          <a:prstGeom prst="rect">
            <a:avLst/>
          </a:prstGeom>
        </p:spPr>
        <p:txBody>
          <a:bodyPr anchorCtr="0" anchor="t" bIns="91425" lIns="91425" rIns="91425" tIns="91425">
            <a:noAutofit/>
          </a:bodyPr>
          <a:lstStyle/>
          <a:p>
            <a:pPr lvl="0">
              <a:spcBef>
                <a:spcPts val="0"/>
              </a:spcBef>
              <a:buNone/>
            </a:pPr>
            <a:r>
              <a:rPr lang="en"/>
              <a:t>Customization Feature:</a:t>
            </a:r>
          </a:p>
        </p:txBody>
      </p:sp>
      <p:pic>
        <p:nvPicPr>
          <p:cNvPr id="344" name="Shape 344"/>
          <p:cNvPicPr preferRelativeResize="0"/>
          <p:nvPr/>
        </p:nvPicPr>
        <p:blipFill rotWithShape="1">
          <a:blip r:embed="rId3">
            <a:alphaModFix/>
          </a:blip>
          <a:srcRect b="38240" l="12403" r="16228" t="25929"/>
          <a:stretch/>
        </p:blipFill>
        <p:spPr>
          <a:xfrm>
            <a:off x="0" y="1445000"/>
            <a:ext cx="9144000" cy="25822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sp>
        <p:nvSpPr>
          <p:cNvPr id="159" name="Shape 159"/>
          <p:cNvSpPr txBox="1"/>
          <p:nvPr>
            <p:ph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sz="4800"/>
              <a:t>Overview</a:t>
            </a:r>
          </a:p>
        </p:txBody>
      </p:sp>
      <p:sp>
        <p:nvSpPr>
          <p:cNvPr id="160" name="Shape 160"/>
          <p:cNvSpPr txBox="1"/>
          <p:nvPr>
            <p:ph idx="1" type="body"/>
          </p:nvPr>
        </p:nvSpPr>
        <p:spPr>
          <a:xfrm>
            <a:off x="311700" y="1229875"/>
            <a:ext cx="8520600" cy="3339000"/>
          </a:xfrm>
          <a:prstGeom prst="rect">
            <a:avLst/>
          </a:prstGeom>
        </p:spPr>
        <p:txBody>
          <a:bodyPr anchorCtr="0" anchor="t" bIns="91425" lIns="91425" rIns="91425" tIns="91425">
            <a:noAutofit/>
          </a:bodyPr>
          <a:lstStyle/>
          <a:p>
            <a:pPr indent="-457200" lvl="0" marL="457200" rtl="0">
              <a:spcBef>
                <a:spcPts val="0"/>
              </a:spcBef>
              <a:buSzPct val="100000"/>
              <a:buChar char="-"/>
            </a:pPr>
            <a:r>
              <a:rPr lang="en" sz="3600"/>
              <a:t>Mission Statement</a:t>
            </a:r>
          </a:p>
          <a:p>
            <a:pPr indent="-457200" lvl="0" marL="457200" rtl="0">
              <a:spcBef>
                <a:spcPts val="0"/>
              </a:spcBef>
              <a:buSzPct val="100000"/>
              <a:buChar char="-"/>
            </a:pPr>
            <a:r>
              <a:rPr lang="en" sz="3600"/>
              <a:t>Tasks</a:t>
            </a:r>
          </a:p>
          <a:p>
            <a:pPr indent="-457200" lvl="0" marL="457200" rtl="0">
              <a:spcBef>
                <a:spcPts val="0"/>
              </a:spcBef>
              <a:buSzPct val="100000"/>
              <a:buChar char="-"/>
            </a:pPr>
            <a:r>
              <a:rPr lang="en" sz="3600"/>
              <a:t>Interface Design</a:t>
            </a:r>
          </a:p>
          <a:p>
            <a:pPr indent="-457200" lvl="0" marL="457200" rtl="0">
              <a:spcBef>
                <a:spcPts val="0"/>
              </a:spcBef>
              <a:buSzPct val="100000"/>
              <a:buChar char="-"/>
            </a:pPr>
            <a:r>
              <a:rPr lang="en" sz="3600"/>
              <a:t>Prototype Overview</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8" name="Shape 348"/>
        <p:cNvGrpSpPr/>
        <p:nvPr/>
      </p:nvGrpSpPr>
      <p:grpSpPr>
        <a:xfrm>
          <a:off x="0" y="0"/>
          <a:ext cx="0" cy="0"/>
          <a:chOff x="0" y="0"/>
          <a:chExt cx="0" cy="0"/>
        </a:xfrm>
      </p:grpSpPr>
      <p:sp>
        <p:nvSpPr>
          <p:cNvPr id="349" name="Shape 349"/>
          <p:cNvSpPr txBox="1"/>
          <p:nvPr>
            <p:ph idx="1" type="body"/>
          </p:nvPr>
        </p:nvSpPr>
        <p:spPr>
          <a:xfrm>
            <a:off x="242950" y="81525"/>
            <a:ext cx="3181500" cy="468600"/>
          </a:xfrm>
          <a:prstGeom prst="rect">
            <a:avLst/>
          </a:prstGeom>
        </p:spPr>
        <p:txBody>
          <a:bodyPr anchorCtr="0" anchor="t" bIns="91425" lIns="91425" rIns="91425" tIns="91425">
            <a:noAutofit/>
          </a:bodyPr>
          <a:lstStyle/>
          <a:p>
            <a:pPr lvl="0">
              <a:spcBef>
                <a:spcPts val="0"/>
              </a:spcBef>
              <a:buNone/>
            </a:pPr>
            <a:r>
              <a:rPr lang="en"/>
              <a:t>Customization Feature Cont.</a:t>
            </a:r>
          </a:p>
        </p:txBody>
      </p:sp>
      <p:pic>
        <p:nvPicPr>
          <p:cNvPr id="350" name="Shape 350"/>
          <p:cNvPicPr preferRelativeResize="0"/>
          <p:nvPr/>
        </p:nvPicPr>
        <p:blipFill rotWithShape="1">
          <a:blip r:embed="rId3">
            <a:alphaModFix/>
          </a:blip>
          <a:srcRect b="12560" l="25719" r="25475" t="18988"/>
          <a:stretch/>
        </p:blipFill>
        <p:spPr>
          <a:xfrm>
            <a:off x="330074" y="550125"/>
            <a:ext cx="5810500" cy="4583925"/>
          </a:xfrm>
          <a:prstGeom prst="rect">
            <a:avLst/>
          </a:prstGeom>
          <a:noFill/>
          <a:ln>
            <a:noFill/>
          </a:ln>
        </p:spPr>
      </p:pic>
      <p:pic>
        <p:nvPicPr>
          <p:cNvPr id="351" name="Shape 351"/>
          <p:cNvPicPr preferRelativeResize="0"/>
          <p:nvPr/>
        </p:nvPicPr>
        <p:blipFill rotWithShape="1">
          <a:blip r:embed="rId4">
            <a:alphaModFix/>
          </a:blip>
          <a:srcRect b="13395" l="44656" r="41431" t="18017"/>
          <a:stretch/>
        </p:blipFill>
        <p:spPr>
          <a:xfrm>
            <a:off x="6903800" y="115699"/>
            <a:ext cx="1732876" cy="4805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5" name="Shape 355"/>
        <p:cNvGrpSpPr/>
        <p:nvPr/>
      </p:nvGrpSpPr>
      <p:grpSpPr>
        <a:xfrm>
          <a:off x="0" y="0"/>
          <a:ext cx="0" cy="0"/>
          <a:chOff x="0" y="0"/>
          <a:chExt cx="0" cy="0"/>
        </a:xfrm>
      </p:grpSpPr>
      <p:sp>
        <p:nvSpPr>
          <p:cNvPr id="356" name="Shape 356"/>
          <p:cNvSpPr txBox="1"/>
          <p:nvPr>
            <p:ph idx="1" type="body"/>
          </p:nvPr>
        </p:nvSpPr>
        <p:spPr>
          <a:xfrm>
            <a:off x="181050" y="88400"/>
            <a:ext cx="2604000" cy="441000"/>
          </a:xfrm>
          <a:prstGeom prst="rect">
            <a:avLst/>
          </a:prstGeom>
        </p:spPr>
        <p:txBody>
          <a:bodyPr anchorCtr="0" anchor="t" bIns="91425" lIns="91425" rIns="91425" tIns="91425">
            <a:noAutofit/>
          </a:bodyPr>
          <a:lstStyle/>
          <a:p>
            <a:pPr lvl="0">
              <a:spcBef>
                <a:spcPts val="0"/>
              </a:spcBef>
              <a:buNone/>
            </a:pPr>
            <a:r>
              <a:rPr lang="en"/>
              <a:t>Sharing saved sessions</a:t>
            </a:r>
          </a:p>
        </p:txBody>
      </p:sp>
      <p:pic>
        <p:nvPicPr>
          <p:cNvPr id="357" name="Shape 357"/>
          <p:cNvPicPr preferRelativeResize="0"/>
          <p:nvPr/>
        </p:nvPicPr>
        <p:blipFill rotWithShape="1">
          <a:blip r:embed="rId3">
            <a:alphaModFix/>
          </a:blip>
          <a:srcRect b="18318" l="23916" r="36977" t="26736"/>
          <a:stretch/>
        </p:blipFill>
        <p:spPr>
          <a:xfrm>
            <a:off x="371299" y="488250"/>
            <a:ext cx="5846371" cy="46208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4" name="Shape 164"/>
        <p:cNvGrpSpPr/>
        <p:nvPr/>
      </p:nvGrpSpPr>
      <p:grpSpPr>
        <a:xfrm>
          <a:off x="0" y="0"/>
          <a:ext cx="0" cy="0"/>
          <a:chOff x="0" y="0"/>
          <a:chExt cx="0" cy="0"/>
        </a:xfrm>
      </p:grpSpPr>
      <p:sp>
        <p:nvSpPr>
          <p:cNvPr id="165" name="Shape 165"/>
          <p:cNvSpPr txBox="1"/>
          <p:nvPr>
            <p:ph type="title"/>
          </p:nvPr>
        </p:nvSpPr>
        <p:spPr>
          <a:xfrm>
            <a:off x="311700" y="388275"/>
            <a:ext cx="8520600" cy="607800"/>
          </a:xfrm>
          <a:prstGeom prst="rect">
            <a:avLst/>
          </a:prstGeom>
        </p:spPr>
        <p:txBody>
          <a:bodyPr anchorCtr="0" anchor="t" bIns="91425" lIns="91425" rIns="91425" tIns="91425">
            <a:noAutofit/>
          </a:bodyPr>
          <a:lstStyle/>
          <a:p>
            <a:pPr lvl="0" rtl="0" algn="ctr">
              <a:spcBef>
                <a:spcPts val="0"/>
              </a:spcBef>
              <a:buNone/>
            </a:pPr>
            <a:r>
              <a:rPr lang="en" sz="4800"/>
              <a:t>Mission Statement</a:t>
            </a:r>
          </a:p>
        </p:txBody>
      </p:sp>
      <p:sp>
        <p:nvSpPr>
          <p:cNvPr id="166" name="Shape 166"/>
          <p:cNvSpPr txBox="1"/>
          <p:nvPr>
            <p:ph idx="1" type="body"/>
          </p:nvPr>
        </p:nvSpPr>
        <p:spPr>
          <a:xfrm>
            <a:off x="647250" y="1646225"/>
            <a:ext cx="7849500" cy="2520600"/>
          </a:xfrm>
          <a:prstGeom prst="rect">
            <a:avLst/>
          </a:prstGeom>
        </p:spPr>
        <p:txBody>
          <a:bodyPr anchorCtr="0" anchor="t" bIns="91425" lIns="91425" rIns="91425" tIns="91425">
            <a:noAutofit/>
          </a:bodyPr>
          <a:lstStyle/>
          <a:p>
            <a:pPr lvl="0" rtl="0" algn="ctr">
              <a:spcBef>
                <a:spcPts val="0"/>
              </a:spcBef>
              <a:buNone/>
            </a:pPr>
            <a:r>
              <a:rPr lang="en" sz="3600"/>
              <a:t>“Your </a:t>
            </a:r>
            <a:r>
              <a:rPr lang="en" sz="3600">
                <a:solidFill>
                  <a:srgbClr val="0000FF"/>
                </a:solidFill>
              </a:rPr>
              <a:t>voice</a:t>
            </a:r>
            <a:r>
              <a:rPr lang="en" sz="3600"/>
              <a:t> is more than just words”</a:t>
            </a:r>
          </a:p>
          <a:p>
            <a:pPr lvl="0" rtl="0" algn="ctr">
              <a:spcBef>
                <a:spcPts val="0"/>
              </a:spcBef>
              <a:buNone/>
            </a:pPr>
            <a:r>
              <a:rPr lang="en" sz="2000"/>
              <a:t>We aim to be able to display emotions through text to benefit those with deafness and beyond.</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pic>
        <p:nvPicPr>
          <p:cNvPr descr="Screenshot (27).png" id="171" name="Shape 171"/>
          <p:cNvPicPr preferRelativeResize="0"/>
          <p:nvPr/>
        </p:nvPicPr>
        <p:blipFill>
          <a:blip r:embed="rId3">
            <a:alphaModFix/>
          </a:blip>
          <a:stretch>
            <a:fillRect/>
          </a:stretch>
        </p:blipFill>
        <p:spPr>
          <a:xfrm>
            <a:off x="-358549" y="-9374"/>
            <a:ext cx="9502550" cy="4889549"/>
          </a:xfrm>
          <a:prstGeom prst="rect">
            <a:avLst/>
          </a:prstGeom>
          <a:noFill/>
          <a:ln>
            <a:noFill/>
          </a:ln>
        </p:spPr>
      </p:pic>
      <p:sp>
        <p:nvSpPr>
          <p:cNvPr id="172" name="Shape 172"/>
          <p:cNvSpPr txBox="1"/>
          <p:nvPr>
            <p:ph type="title"/>
          </p:nvPr>
        </p:nvSpPr>
        <p:spPr>
          <a:xfrm>
            <a:off x="311700" y="339750"/>
            <a:ext cx="8520600" cy="1070400"/>
          </a:xfrm>
          <a:prstGeom prst="rect">
            <a:avLst/>
          </a:prstGeom>
        </p:spPr>
        <p:txBody>
          <a:bodyPr anchorCtr="0" anchor="t" bIns="91425" lIns="91425" rIns="91425" tIns="91425">
            <a:noAutofit/>
          </a:bodyPr>
          <a:lstStyle/>
          <a:p>
            <a:pPr lvl="0" algn="ctr">
              <a:spcBef>
                <a:spcPts val="0"/>
              </a:spcBef>
              <a:buNone/>
            </a:pPr>
            <a:r>
              <a:rPr lang="en" sz="6000"/>
              <a:t>Tasks</a:t>
            </a:r>
          </a:p>
        </p:txBody>
      </p:sp>
      <p:sp>
        <p:nvSpPr>
          <p:cNvPr id="173" name="Shape 173"/>
          <p:cNvSpPr txBox="1"/>
          <p:nvPr>
            <p:ph idx="1" type="body"/>
          </p:nvPr>
        </p:nvSpPr>
        <p:spPr>
          <a:xfrm>
            <a:off x="399900" y="1518650"/>
            <a:ext cx="8344200" cy="2404500"/>
          </a:xfrm>
          <a:prstGeom prst="rect">
            <a:avLst/>
          </a:prstGeom>
        </p:spPr>
        <p:txBody>
          <a:bodyPr anchorCtr="0" anchor="t" bIns="91425" lIns="91425" rIns="91425" tIns="91425">
            <a:noAutofit/>
          </a:bodyPr>
          <a:lstStyle/>
          <a:p>
            <a:pPr lvl="0" algn="ctr">
              <a:spcBef>
                <a:spcPts val="0"/>
              </a:spcBef>
              <a:buNone/>
            </a:pPr>
            <a:r>
              <a:rPr lang="en" sz="3600">
                <a:solidFill>
                  <a:schemeClr val="dk1"/>
                </a:solidFill>
              </a:rPr>
              <a:t>Slight changes were made to the specificity of the tasks at hand</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7" name="Shape 177"/>
        <p:cNvGrpSpPr/>
        <p:nvPr/>
      </p:nvGrpSpPr>
      <p:grpSpPr>
        <a:xfrm>
          <a:off x="0" y="0"/>
          <a:ext cx="0" cy="0"/>
          <a:chOff x="0" y="0"/>
          <a:chExt cx="0" cy="0"/>
        </a:xfrm>
      </p:grpSpPr>
      <p:sp>
        <p:nvSpPr>
          <p:cNvPr id="178" name="Shape 178"/>
          <p:cNvSpPr txBox="1"/>
          <p:nvPr>
            <p:ph type="title"/>
          </p:nvPr>
        </p:nvSpPr>
        <p:spPr>
          <a:xfrm>
            <a:off x="311700" y="410000"/>
            <a:ext cx="8520600" cy="607800"/>
          </a:xfrm>
          <a:prstGeom prst="rect">
            <a:avLst/>
          </a:prstGeom>
        </p:spPr>
        <p:txBody>
          <a:bodyPr anchorCtr="0" anchor="t" bIns="91425" lIns="91425" rIns="91425" tIns="91425">
            <a:noAutofit/>
          </a:bodyPr>
          <a:lstStyle/>
          <a:p>
            <a:pPr lvl="0" algn="ctr">
              <a:spcBef>
                <a:spcPts val="0"/>
              </a:spcBef>
              <a:buNone/>
            </a:pPr>
            <a:r>
              <a:rPr lang="en" sz="4800"/>
              <a:t>Task 1 (Simple)</a:t>
            </a:r>
          </a:p>
        </p:txBody>
      </p:sp>
      <p:sp>
        <p:nvSpPr>
          <p:cNvPr id="179" name="Shape 179"/>
          <p:cNvSpPr txBox="1"/>
          <p:nvPr>
            <p:ph idx="1" type="body"/>
          </p:nvPr>
        </p:nvSpPr>
        <p:spPr>
          <a:xfrm>
            <a:off x="132200" y="1278550"/>
            <a:ext cx="8840400" cy="3339000"/>
          </a:xfrm>
          <a:prstGeom prst="rect">
            <a:avLst/>
          </a:prstGeom>
        </p:spPr>
        <p:txBody>
          <a:bodyPr anchorCtr="0" anchor="t" bIns="91425" lIns="91425" rIns="91425" tIns="91425">
            <a:noAutofit/>
          </a:bodyPr>
          <a:lstStyle/>
          <a:p>
            <a:pPr lvl="0" rtl="0" algn="ctr">
              <a:spcBef>
                <a:spcPts val="0"/>
              </a:spcBef>
              <a:buNone/>
            </a:pPr>
            <a:r>
              <a:rPr lang="en" sz="3600">
                <a:solidFill>
                  <a:srgbClr val="000000"/>
                </a:solidFill>
              </a:rPr>
              <a:t>As a deaf student, I want to be able to visually understand the volume of a lecture.</a:t>
            </a:r>
          </a:p>
          <a:p>
            <a:pPr lvl="0" algn="ctr">
              <a:spcBef>
                <a:spcPts val="0"/>
              </a:spcBef>
              <a:buNone/>
            </a:pPr>
            <a:r>
              <a:rPr lang="en" sz="2500">
                <a:solidFill>
                  <a:srgbClr val="000000"/>
                </a:solidFill>
              </a:rPr>
              <a:t>(change made to focus simply on volume for now)</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 name="Shape 183"/>
        <p:cNvGrpSpPr/>
        <p:nvPr/>
      </p:nvGrpSpPr>
      <p:grpSpPr>
        <a:xfrm>
          <a:off x="0" y="0"/>
          <a:ext cx="0" cy="0"/>
          <a:chOff x="0" y="0"/>
          <a:chExt cx="0" cy="0"/>
        </a:xfrm>
      </p:grpSpPr>
      <p:sp>
        <p:nvSpPr>
          <p:cNvPr id="184" name="Shape 184"/>
          <p:cNvSpPr txBox="1"/>
          <p:nvPr>
            <p:ph type="title"/>
          </p:nvPr>
        </p:nvSpPr>
        <p:spPr>
          <a:xfrm>
            <a:off x="311700" y="410000"/>
            <a:ext cx="8520600" cy="607800"/>
          </a:xfrm>
          <a:prstGeom prst="rect">
            <a:avLst/>
          </a:prstGeom>
        </p:spPr>
        <p:txBody>
          <a:bodyPr anchorCtr="0" anchor="t" bIns="91425" lIns="91425" rIns="91425" tIns="91425">
            <a:noAutofit/>
          </a:bodyPr>
          <a:lstStyle/>
          <a:p>
            <a:pPr lvl="0" algn="ctr">
              <a:spcBef>
                <a:spcPts val="0"/>
              </a:spcBef>
              <a:buNone/>
            </a:pPr>
            <a:r>
              <a:rPr lang="en" sz="4800"/>
              <a:t>Task 2 (Medium)</a:t>
            </a:r>
          </a:p>
        </p:txBody>
      </p:sp>
      <p:sp>
        <p:nvSpPr>
          <p:cNvPr id="185" name="Shape 185"/>
          <p:cNvSpPr txBox="1"/>
          <p:nvPr>
            <p:ph idx="1" type="body"/>
          </p:nvPr>
        </p:nvSpPr>
        <p:spPr>
          <a:xfrm>
            <a:off x="311700" y="1458475"/>
            <a:ext cx="8520600" cy="3339000"/>
          </a:xfrm>
          <a:prstGeom prst="rect">
            <a:avLst/>
          </a:prstGeom>
        </p:spPr>
        <p:txBody>
          <a:bodyPr anchorCtr="0" anchor="t" bIns="91425" lIns="91425" rIns="91425" tIns="91425">
            <a:noAutofit/>
          </a:bodyPr>
          <a:lstStyle/>
          <a:p>
            <a:pPr lvl="0" algn="ctr">
              <a:spcBef>
                <a:spcPts val="0"/>
              </a:spcBef>
              <a:buNone/>
            </a:pPr>
            <a:r>
              <a:rPr lang="en" sz="3600">
                <a:solidFill>
                  <a:srgbClr val="000000"/>
                </a:solidFill>
              </a:rPr>
              <a:t>I want to communicate with deaf people in 1-on-1 conversations without the need to learn sign language.</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sp>
        <p:nvSpPr>
          <p:cNvPr id="190" name="Shape 190"/>
          <p:cNvSpPr txBox="1"/>
          <p:nvPr>
            <p:ph type="title"/>
          </p:nvPr>
        </p:nvSpPr>
        <p:spPr>
          <a:xfrm>
            <a:off x="311700" y="410000"/>
            <a:ext cx="8520600" cy="607800"/>
          </a:xfrm>
          <a:prstGeom prst="rect">
            <a:avLst/>
          </a:prstGeom>
        </p:spPr>
        <p:txBody>
          <a:bodyPr anchorCtr="0" anchor="t" bIns="91425" lIns="91425" rIns="91425" tIns="91425">
            <a:noAutofit/>
          </a:bodyPr>
          <a:lstStyle/>
          <a:p>
            <a:pPr lvl="0" rtl="0" algn="ctr">
              <a:spcBef>
                <a:spcPts val="0"/>
              </a:spcBef>
              <a:buNone/>
            </a:pPr>
            <a:r>
              <a:rPr lang="en" sz="4800"/>
              <a:t>Task 3 (Complex)</a:t>
            </a:r>
          </a:p>
        </p:txBody>
      </p:sp>
      <p:sp>
        <p:nvSpPr>
          <p:cNvPr id="191" name="Shape 191"/>
          <p:cNvSpPr txBox="1"/>
          <p:nvPr>
            <p:ph idx="1" type="body"/>
          </p:nvPr>
        </p:nvSpPr>
        <p:spPr>
          <a:xfrm>
            <a:off x="311700" y="1534675"/>
            <a:ext cx="8520600" cy="3339000"/>
          </a:xfrm>
          <a:prstGeom prst="rect">
            <a:avLst/>
          </a:prstGeom>
        </p:spPr>
        <p:txBody>
          <a:bodyPr anchorCtr="0" anchor="t" bIns="91425" lIns="91425" rIns="91425" tIns="91425">
            <a:noAutofit/>
          </a:bodyPr>
          <a:lstStyle/>
          <a:p>
            <a:pPr lvl="0" algn="ctr">
              <a:spcBef>
                <a:spcPts val="0"/>
              </a:spcBef>
              <a:buNone/>
            </a:pPr>
            <a:r>
              <a:rPr lang="en" sz="3600">
                <a:solidFill>
                  <a:srgbClr val="000000"/>
                </a:solidFill>
              </a:rPr>
              <a:t>I want text to reflect my emotion and deliver it to other people so that they don’t necessarily need sound.</a:t>
            </a:r>
          </a:p>
          <a:p>
            <a:pPr lvl="0" algn="ctr">
              <a:spcBef>
                <a:spcPts val="0"/>
              </a:spcBef>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x="0" y="0"/>
          <a:ext cx="0" cy="0"/>
          <a:chOff x="0" y="0"/>
          <a:chExt cx="0" cy="0"/>
        </a:xfrm>
      </p:grpSpPr>
      <p:sp>
        <p:nvSpPr>
          <p:cNvPr id="196" name="Shape 196"/>
          <p:cNvSpPr txBox="1"/>
          <p:nvPr>
            <p:ph type="title"/>
          </p:nvPr>
        </p:nvSpPr>
        <p:spPr>
          <a:xfrm>
            <a:off x="311700" y="1573800"/>
            <a:ext cx="8520600" cy="1995900"/>
          </a:xfrm>
          <a:prstGeom prst="rect">
            <a:avLst/>
          </a:prstGeom>
        </p:spPr>
        <p:txBody>
          <a:bodyPr anchorCtr="0" anchor="t" bIns="91425" lIns="91425" rIns="91425" tIns="91425">
            <a:noAutofit/>
          </a:bodyPr>
          <a:lstStyle/>
          <a:p>
            <a:pPr lvl="0" algn="ctr">
              <a:spcBef>
                <a:spcPts val="0"/>
              </a:spcBef>
              <a:buNone/>
            </a:pPr>
            <a:r>
              <a:rPr lang="en" sz="6000"/>
              <a:t>Revised Interface Design</a:t>
            </a:r>
          </a:p>
        </p:txBody>
      </p:sp>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