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0" r:id="rId4"/>
    <p:sldId id="259" r:id="rId5"/>
    <p:sldId id="258" r:id="rId6"/>
    <p:sldId id="262" r:id="rId7"/>
    <p:sldId id="266" r:id="rId8"/>
    <p:sldId id="267" r:id="rId9"/>
    <p:sldId id="279" r:id="rId10"/>
    <p:sldId id="277" r:id="rId11"/>
    <p:sldId id="280" r:id="rId12"/>
    <p:sldId id="278" r:id="rId13"/>
    <p:sldId id="281" r:id="rId14"/>
    <p:sldId id="263" r:id="rId15"/>
    <p:sldId id="282" r:id="rId16"/>
    <p:sldId id="283" r:id="rId17"/>
    <p:sldId id="284" r:id="rId18"/>
    <p:sldId id="286" r:id="rId19"/>
    <p:sldId id="287" r:id="rId20"/>
    <p:sldId id="288" r:id="rId21"/>
    <p:sldId id="289" r:id="rId22"/>
    <p:sldId id="290" r:id="rId23"/>
    <p:sldId id="291" r:id="rId24"/>
    <p:sldId id="264" r:id="rId25"/>
    <p:sldId id="273" r:id="rId26"/>
    <p:sldId id="285" r:id="rId27"/>
    <p:sldId id="275" r:id="rId28"/>
    <p:sldId id="265" r:id="rId29"/>
    <p:sldId id="272" r:id="rId30"/>
    <p:sldId id="2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/>
    <p:restoredTop sz="92947"/>
  </p:normalViewPr>
  <p:slideViewPr>
    <p:cSldViewPr snapToGrid="0" snapToObjects="1">
      <p:cViewPr varScale="1">
        <p:scale>
          <a:sx n="102" d="100"/>
          <a:sy n="102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048F2-8684-7641-838F-8E6B649E1ED3}" type="datetimeFigureOut">
              <a:rPr lang="ar-SA" smtClean="0"/>
              <a:t>2768937016 ، 2655446573 H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9776F-3DD3-3043-AA28-94D01C67BE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60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9776F-3DD3-3043-AA28-94D01C67BEA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402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Jesse, 32 years</a:t>
            </a:r>
            <a:r>
              <a:rPr lang="en-US" baseline="0" dirty="0" smtClean="0"/>
              <a:t> old, agent for a model agency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9776F-3DD3-3043-AA28-94D01C67BEA0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822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Tina, 25 years</a:t>
            </a:r>
            <a:r>
              <a:rPr lang="en-US" baseline="0" dirty="0" smtClean="0"/>
              <a:t> old, masseuse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9776F-3DD3-3043-AA28-94D01C67BEA0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970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9776F-3DD3-3043-AA28-94D01C67BEA0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890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Amethyst</a:t>
            </a:r>
            <a:r>
              <a:rPr lang="en-US" baseline="0" dirty="0" smtClean="0"/>
              <a:t> 20 years old, professional </a:t>
            </a:r>
            <a:r>
              <a:rPr lang="en-US" baseline="0" dirty="0" err="1" smtClean="0"/>
              <a:t>cosplayer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9776F-3DD3-3043-AA28-94D01C67BEA0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200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BA84-862A-B145-AE21-60F65983D9ED}" type="datetimeFigureOut">
              <a:rPr lang="ar-SA" smtClean="0"/>
              <a:t>2768937016 ، 2655446573 H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5147-394F-8549-82CA-3B208311A3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BA84-862A-B145-AE21-60F65983D9ED}" type="datetimeFigureOut">
              <a:rPr lang="ar-SA" smtClean="0"/>
              <a:t>2768937016 ، 2655446573 H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5147-394F-8549-82CA-3B208311A3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038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BA84-862A-B145-AE21-60F65983D9ED}" type="datetimeFigureOut">
              <a:rPr lang="ar-SA" smtClean="0"/>
              <a:t>2768937016 ، 2655446573 H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5147-394F-8549-82CA-3B208311A3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311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BA84-862A-B145-AE21-60F65983D9ED}" type="datetimeFigureOut">
              <a:rPr lang="ar-SA" smtClean="0"/>
              <a:t>2768937016 ، 2655446573 H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5147-394F-8549-82CA-3B208311A3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32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BA84-862A-B145-AE21-60F65983D9ED}" type="datetimeFigureOut">
              <a:rPr lang="ar-SA" smtClean="0"/>
              <a:t>2768937016 ، 2655446573 H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5147-394F-8549-82CA-3B208311A3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61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BA84-862A-B145-AE21-60F65983D9ED}" type="datetimeFigureOut">
              <a:rPr lang="ar-SA" smtClean="0"/>
              <a:t>2768937016 ، 2655446573 H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5147-394F-8549-82CA-3B208311A3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26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BA84-862A-B145-AE21-60F65983D9ED}" type="datetimeFigureOut">
              <a:rPr lang="ar-SA" smtClean="0"/>
              <a:t>2768937016 ، 2655446573 H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5147-394F-8549-82CA-3B208311A3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50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BA84-862A-B145-AE21-60F65983D9ED}" type="datetimeFigureOut">
              <a:rPr lang="ar-SA" smtClean="0"/>
              <a:t>2768937016 ، 2655446573 H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5147-394F-8549-82CA-3B208311A3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246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BA84-862A-B145-AE21-60F65983D9ED}" type="datetimeFigureOut">
              <a:rPr lang="ar-SA" smtClean="0"/>
              <a:t>2768937016 ، 2655446573 H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5147-394F-8549-82CA-3B208311A3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BA84-862A-B145-AE21-60F65983D9ED}" type="datetimeFigureOut">
              <a:rPr lang="ar-SA" smtClean="0"/>
              <a:t>2768937016 ، 2655446573 H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5147-394F-8549-82CA-3B208311A3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BA84-862A-B145-AE21-60F65983D9ED}" type="datetimeFigureOut">
              <a:rPr lang="ar-SA" smtClean="0"/>
              <a:t>2768937016 ، 2655446573 H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5147-394F-8549-82CA-3B208311A3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230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Light" charset="0"/>
              </a:defRPr>
            </a:lvl1pPr>
          </a:lstStyle>
          <a:p>
            <a:fld id="{758ABA84-862A-B145-AE21-60F65983D9ED}" type="datetimeFigureOut">
              <a:rPr lang="ar-SA" smtClean="0"/>
              <a:pPr/>
              <a:t>2768937016 ، 2655446573 H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Light" charset="0"/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Light" charset="0"/>
              </a:defRPr>
            </a:lvl1pPr>
          </a:lstStyle>
          <a:p>
            <a:fld id="{9D525147-394F-8549-82CA-3B208311A3BD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 Light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 Light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 Light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 Light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 Light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752" y="2881643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NEEDFINDING</a:t>
            </a:r>
            <a:r>
              <a:rPr lang="en-US" b="1" dirty="0" smtClean="0">
                <a:solidFill>
                  <a:schemeClr val="accent2"/>
                </a:solidFill>
                <a:latin typeface="Helvetica Light" charset="0"/>
                <a:ea typeface="Helvetica Light" charset="0"/>
                <a:cs typeface="Helvetica Light" charset="0"/>
              </a:rPr>
              <a:t> TRAVEL</a:t>
            </a:r>
            <a:endParaRPr lang="ar-SA" b="1" dirty="0">
              <a:solidFill>
                <a:schemeClr val="accent2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6131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[Micro] Adventure</a:t>
            </a:r>
            <a:endParaRPr lang="ar-SA" sz="28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75" y="4308954"/>
            <a:ext cx="826036" cy="8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T I N A</a:t>
            </a:r>
            <a:endParaRPr lang="ar-SA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5" name="Picture 2" descr="https://lh6.googleusercontent.com/R3QAyo_nKsq_eUqFAz-KDck89bixbviZ2MsP5pKUnzKnmVv0iax3azPIsDcECIyr6LFjrGP8s8d2u89ReR6pbG4wyn-CMuMsytj9yqO2sIB-gqd15Nri1pDVILBUb7bIPHIcxw6-h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5"/>
          <a:stretch/>
        </p:blipFill>
        <p:spPr bwMode="auto">
          <a:xfrm>
            <a:off x="9875097" y="365125"/>
            <a:ext cx="1861712" cy="18541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9190" y="805662"/>
            <a:ext cx="516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 H E  P O W E R  A D V E N T U R E R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2037347"/>
            <a:ext cx="10515600" cy="3962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600" b="1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WHO</a:t>
            </a:r>
            <a:r>
              <a:rPr lang="en-US" sz="2600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 Power adventurer, loves to travel the country via RV</a:t>
            </a:r>
          </a:p>
          <a:p>
            <a:pPr marL="0" indent="0">
              <a:buFont typeface="Arial"/>
              <a:buNone/>
            </a:pPr>
            <a:endParaRPr lang="en-US" sz="2600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Font typeface="Arial"/>
              <a:buNone/>
            </a:pPr>
            <a:r>
              <a:rPr lang="en-US" sz="2600" b="1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WHY </a:t>
            </a:r>
            <a:r>
              <a:rPr lang="en-US" sz="2600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Ideal extreme user</a:t>
            </a:r>
          </a:p>
          <a:p>
            <a:pPr marL="0" indent="0">
              <a:buFont typeface="Arial"/>
              <a:buNone/>
            </a:pPr>
            <a:endParaRPr lang="en-US" sz="2600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Font typeface="Arial"/>
              <a:buNone/>
            </a:pPr>
            <a:r>
              <a:rPr lang="en-US" sz="2600" b="1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HOW </a:t>
            </a:r>
            <a:r>
              <a:rPr lang="en-US" sz="2600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Friend</a:t>
            </a:r>
          </a:p>
          <a:p>
            <a:pPr marL="0" indent="0">
              <a:buFont typeface="Arial"/>
              <a:buNone/>
            </a:pPr>
            <a:endParaRPr lang="en-US" sz="2600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Font typeface="Arial"/>
              <a:buNone/>
            </a:pPr>
            <a:r>
              <a:rPr lang="en-US" sz="2600" b="1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WHERE </a:t>
            </a:r>
            <a:r>
              <a:rPr lang="en-US" sz="2600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Interviewed at Alex’s house</a:t>
            </a:r>
            <a:endParaRPr lang="en-US" sz="2600" b="1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Font typeface="Arial"/>
              <a:buNone/>
            </a:pPr>
            <a:endParaRPr lang="en-US" sz="2600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Font typeface="Arial"/>
              <a:buNone/>
            </a:pPr>
            <a:endParaRPr lang="ar-SA" sz="2600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32" y="3294346"/>
            <a:ext cx="1220220" cy="12202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81" y="3369047"/>
            <a:ext cx="1032783" cy="10327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41" y="3327395"/>
            <a:ext cx="1074436" cy="10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T I N A</a:t>
            </a:r>
            <a:endParaRPr lang="ar-SA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5" name="Picture 2" descr="https://lh6.googleusercontent.com/R3QAyo_nKsq_eUqFAz-KDck89bixbviZ2MsP5pKUnzKnmVv0iax3azPIsDcECIyr6LFjrGP8s8d2u89ReR6pbG4wyn-CMuMsytj9yqO2sIB-gqd15Nri1pDVILBUb7bIPHIcxw6-h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5"/>
          <a:stretch/>
        </p:blipFill>
        <p:spPr bwMode="auto">
          <a:xfrm>
            <a:off x="9875097" y="365125"/>
            <a:ext cx="1861712" cy="18541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9190" y="805662"/>
            <a:ext cx="516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 H E  P O W E R  A D V E N T U R E R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2037347"/>
            <a:ext cx="10515600" cy="3962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ea typeface="Helvetica Light" charset="0"/>
                <a:cs typeface="Helvetica Light" charset="0"/>
              </a:rPr>
              <a:t>Tell me about how you decide what to do on a given day? Do you plan ahead? If so, how</a:t>
            </a:r>
            <a:r>
              <a:rPr lang="en-US" sz="2400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?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ea typeface="Helvetica Light" charset="0"/>
                <a:cs typeface="Helvetica Light" charset="0"/>
              </a:rPr>
              <a:t>During the day or the adventure, do you use any tools to assist you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a typeface="Helvetica Light" charset="0"/>
                <a:cs typeface="Helvetica Light" charset="0"/>
              </a:rPr>
              <a:t>?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85000"/>
                </a:schemeClr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ea typeface="Helvetica Light" charset="0"/>
                <a:cs typeface="Helvetica Light" charset="0"/>
              </a:rPr>
              <a:t>Can I watch you research your next week's trip</a:t>
            </a:r>
            <a:r>
              <a:rPr lang="en-US" sz="2400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?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ea typeface="Helvetica Light" charset="0"/>
                <a:cs typeface="Helvetica Light" charset="0"/>
              </a:rPr>
              <a:t>Why road trip?</a:t>
            </a:r>
            <a:endParaRPr lang="en-US" sz="2400" dirty="0">
              <a:solidFill>
                <a:schemeClr val="bg1">
                  <a:lumMod val="85000"/>
                </a:schemeClr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Font typeface="Arial"/>
              <a:buNone/>
            </a:pPr>
            <a:endParaRPr lang="en-US" sz="2400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Font typeface="Arial"/>
              <a:buNone/>
            </a:pPr>
            <a:endParaRPr lang="ar-SA" sz="2400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A M E T H Y S T</a:t>
            </a:r>
            <a:endParaRPr lang="ar-SA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5" name="Picture 4" descr="MG_02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9920" r="18722" b="44168"/>
          <a:stretch/>
        </p:blipFill>
        <p:spPr bwMode="auto">
          <a:xfrm>
            <a:off x="10003152" y="365125"/>
            <a:ext cx="1733657" cy="18343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3250" y="758782"/>
            <a:ext cx="516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 H E  C O N V E N T I O N  E N T H U S I A S T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2037347"/>
            <a:ext cx="10515600" cy="3962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600" b="1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WHO</a:t>
            </a:r>
            <a:r>
              <a:rPr lang="en-US" sz="2600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Cosplayer</a:t>
            </a:r>
            <a:r>
              <a:rPr lang="en-US" sz="2600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 who travels to conventions around the country </a:t>
            </a:r>
          </a:p>
          <a:p>
            <a:pPr marL="0" indent="0">
              <a:buFont typeface="Arial"/>
              <a:buNone/>
            </a:pPr>
            <a:endParaRPr lang="en-US" sz="2600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Font typeface="Arial"/>
              <a:buNone/>
            </a:pPr>
            <a:r>
              <a:rPr lang="en-US" sz="2600" b="1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WHY </a:t>
            </a:r>
            <a:r>
              <a:rPr lang="en-US" sz="2600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Frequent traveler, often travels by herself</a:t>
            </a:r>
          </a:p>
          <a:p>
            <a:pPr marL="0" indent="0">
              <a:buFont typeface="Arial"/>
              <a:buNone/>
            </a:pPr>
            <a:endParaRPr lang="en-US" sz="2600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Font typeface="Arial"/>
              <a:buNone/>
            </a:pPr>
            <a:r>
              <a:rPr lang="en-US" sz="2600" b="1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HOW </a:t>
            </a:r>
            <a:r>
              <a:rPr lang="en-US" sz="2600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Friend, met her at a convention</a:t>
            </a:r>
          </a:p>
          <a:p>
            <a:pPr marL="0" indent="0">
              <a:buFont typeface="Arial"/>
              <a:buNone/>
            </a:pPr>
            <a:endParaRPr lang="en-US" sz="2600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Font typeface="Arial"/>
              <a:buNone/>
            </a:pPr>
            <a:r>
              <a:rPr lang="en-US" sz="2600" b="1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WHERE </a:t>
            </a:r>
            <a:r>
              <a:rPr lang="en-US" sz="2600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Interviewed at her house</a:t>
            </a:r>
            <a:endParaRPr lang="en-US" sz="2600" b="1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Font typeface="Arial"/>
              <a:buNone/>
            </a:pPr>
            <a:endParaRPr lang="en-US" sz="2600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Font typeface="Arial"/>
              <a:buNone/>
            </a:pPr>
            <a:endParaRPr lang="ar-SA" sz="2600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34" y="4321616"/>
            <a:ext cx="1167183" cy="1167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05" y="4346530"/>
            <a:ext cx="1142269" cy="1142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205" y="4346530"/>
            <a:ext cx="1197279" cy="11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A M E T H Y S T</a:t>
            </a:r>
            <a:endParaRPr lang="ar-SA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5" name="Picture 4" descr="MG_02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9920" r="18722" b="44168"/>
          <a:stretch/>
        </p:blipFill>
        <p:spPr bwMode="auto">
          <a:xfrm>
            <a:off x="10003152" y="365125"/>
            <a:ext cx="1733657" cy="18343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3250" y="758782"/>
            <a:ext cx="516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 H E  C O N V E N T I O N  E N T H U S I A S T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2037347"/>
            <a:ext cx="10515600" cy="39626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Why </a:t>
            </a:r>
            <a:r>
              <a:rPr lang="en-US" sz="2400" dirty="0">
                <a:solidFill>
                  <a:schemeClr val="bg1"/>
                </a:solidFill>
              </a:rPr>
              <a:t>do you go on adventures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How do you find the less beaten path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What’s a unique experience to you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Do you like traveling alone or with people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Why do you like seeing new things?</a:t>
            </a:r>
            <a:endParaRPr lang="en-US" sz="2600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Font typeface="Arial"/>
              <a:buNone/>
            </a:pPr>
            <a:endParaRPr lang="ar-SA" sz="2600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2947"/>
            <a:ext cx="10515600" cy="4700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Introduction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Needfinding Methodology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a typeface="Helvetica Light" charset="0"/>
                <a:cs typeface="Helvetica Light" charset="0"/>
              </a:rPr>
              <a:t>Interview Results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Analysis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Summary</a:t>
            </a:r>
            <a:endParaRPr lang="ar-SA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430" y="5850598"/>
            <a:ext cx="864296" cy="8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J E S S E</a:t>
            </a:r>
            <a:endParaRPr lang="ar-SA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7347"/>
            <a:ext cx="9646085" cy="3962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PROBLEMS RAISED </a:t>
            </a:r>
            <a:r>
              <a:rPr lang="en-US" sz="2400" dirty="0" smtClean="0">
                <a:solidFill>
                  <a:schemeClr val="bg1"/>
                </a:solidFill>
              </a:rPr>
              <a:t>Catching up on time, travelling with neophytes and non-experienced travelers, keeping motivated, too many apps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FAVORITE TOOLS </a:t>
            </a:r>
            <a:r>
              <a:rPr lang="en-US" sz="2400" dirty="0" smtClean="0">
                <a:solidFill>
                  <a:schemeClr val="bg1"/>
                </a:solidFill>
              </a:rPr>
              <a:t>Kayak, travel agencies, functional apps, mile-counting app, human advice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“The most exhausting thing is to be standing and doing nothing.”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ar-SA" sz="2600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pic>
        <p:nvPicPr>
          <p:cNvPr id="4" name="Picture 3" descr="https://lh3.googleusercontent.com/hJcGCQvDii1qcRn1iWPJ4Ber8eAWfOjexZbXaEMozfuAiw97-t_siv3yxkvouRaZFGDMgjy0DFr0xCKtL6RqZFX7YxYa-4V2aaBuGR7Pp0GrQHGCv6A04CEiCWssFtvJ4GtSr01eTA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t="10148" b="17842"/>
          <a:stretch/>
        </p:blipFill>
        <p:spPr bwMode="auto">
          <a:xfrm>
            <a:off x="9956799" y="365125"/>
            <a:ext cx="1780010" cy="18541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70126" y="805662"/>
            <a:ext cx="516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T H E  W O R K  T R A V E L E R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T I N A</a:t>
            </a:r>
            <a:endParaRPr lang="ar-SA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5" name="Picture 2" descr="https://lh6.googleusercontent.com/R3QAyo_nKsq_eUqFAz-KDck89bixbviZ2MsP5pKUnzKnmVv0iax3azPIsDcECIyr6LFjrGP8s8d2u89ReR6pbG4wyn-CMuMsytj9yqO2sIB-gqd15Nri1pDVILBUb7bIPHIcxw6-h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5"/>
          <a:stretch/>
        </p:blipFill>
        <p:spPr bwMode="auto">
          <a:xfrm>
            <a:off x="9875097" y="365125"/>
            <a:ext cx="1861712" cy="18541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9190" y="805662"/>
            <a:ext cx="516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 H E  P O W E R  A D V E N T U R E R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2037347"/>
            <a:ext cx="9646085" cy="3962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WHAT DRIVES HER </a:t>
            </a:r>
            <a:r>
              <a:rPr lang="en-US" sz="2400" dirty="0" smtClean="0">
                <a:solidFill>
                  <a:schemeClr val="bg1"/>
                </a:solidFill>
              </a:rPr>
              <a:t>Wanting to see more of the country, inklings or suggestions from other people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FAVORITE TOOLS </a:t>
            </a:r>
            <a:r>
              <a:rPr lang="en-US" sz="2400" dirty="0" err="1" smtClean="0">
                <a:solidFill>
                  <a:schemeClr val="bg1"/>
                </a:solidFill>
              </a:rPr>
              <a:t>Roadtrippers</a:t>
            </a:r>
            <a:r>
              <a:rPr lang="en-US" sz="2400" dirty="0" smtClean="0">
                <a:solidFill>
                  <a:schemeClr val="bg1"/>
                </a:solidFill>
              </a:rPr>
              <a:t> app, </a:t>
            </a:r>
            <a:r>
              <a:rPr lang="en-US" sz="2400" dirty="0" err="1" smtClean="0">
                <a:solidFill>
                  <a:schemeClr val="bg1"/>
                </a:solidFill>
              </a:rPr>
              <a:t>couchsurfing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Tripadvisor</a:t>
            </a:r>
            <a:r>
              <a:rPr lang="en-US" sz="2400" dirty="0" smtClean="0">
                <a:solidFill>
                  <a:schemeClr val="bg1"/>
                </a:solidFill>
              </a:rPr>
              <a:t>, Yelp, </a:t>
            </a:r>
            <a:r>
              <a:rPr lang="en-US" sz="2400" dirty="0" err="1" smtClean="0">
                <a:solidFill>
                  <a:schemeClr val="bg1"/>
                </a:solidFill>
              </a:rPr>
              <a:t>freecampsites.net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allstays.com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	“I </a:t>
            </a:r>
            <a:r>
              <a:rPr lang="en-US" sz="2400" i="1" dirty="0">
                <a:solidFill>
                  <a:schemeClr val="bg1"/>
                </a:solidFill>
              </a:rPr>
              <a:t>love the </a:t>
            </a:r>
            <a:r>
              <a:rPr lang="en-US" sz="2400" i="1" dirty="0" err="1">
                <a:solidFill>
                  <a:schemeClr val="bg1"/>
                </a:solidFill>
              </a:rPr>
              <a:t>Roadtrippers</a:t>
            </a:r>
            <a:r>
              <a:rPr lang="en-US" sz="2400" i="1" dirty="0">
                <a:solidFill>
                  <a:schemeClr val="bg1"/>
                </a:solidFill>
              </a:rPr>
              <a:t> app. It helps me find great, </a:t>
            </a:r>
            <a:r>
              <a:rPr lang="en-US" sz="2400" i="1" dirty="0" smtClean="0">
                <a:solidFill>
                  <a:schemeClr val="bg1"/>
                </a:solidFill>
              </a:rPr>
              <a:t>off-the-		beaten path </a:t>
            </a:r>
            <a:r>
              <a:rPr lang="en-US" sz="2400" i="1" dirty="0">
                <a:solidFill>
                  <a:schemeClr val="bg1"/>
                </a:solidFill>
              </a:rPr>
              <a:t>activities to do along my </a:t>
            </a:r>
            <a:r>
              <a:rPr lang="en-US" sz="2400" i="1" dirty="0" smtClean="0">
                <a:solidFill>
                  <a:schemeClr val="bg1"/>
                </a:solidFill>
              </a:rPr>
              <a:t>trip.”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ar-SA" sz="2600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A M E T H Y S T</a:t>
            </a:r>
            <a:endParaRPr lang="ar-SA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5" name="Picture 4" descr="MG_02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9920" r="18722" b="44168"/>
          <a:stretch/>
        </p:blipFill>
        <p:spPr bwMode="auto">
          <a:xfrm>
            <a:off x="10003152" y="365125"/>
            <a:ext cx="1733657" cy="18343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3250" y="758782"/>
            <a:ext cx="516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 H E  C O N V E N T I O N  E N T H U S I A S T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2037347"/>
            <a:ext cx="9646085" cy="3962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FAVORITE KIND OF ADVENTURES </a:t>
            </a:r>
            <a:r>
              <a:rPr lang="en-US" sz="2400" dirty="0" smtClean="0">
                <a:solidFill>
                  <a:schemeClr val="bg1"/>
                </a:solidFill>
              </a:rPr>
              <a:t>Along less beaten paths, exploring beaches &amp; cities at night, places that are historically significant or related to pop culture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FAVORITE TOOLS </a:t>
            </a:r>
            <a:r>
              <a:rPr lang="en-US" sz="2400" dirty="0" smtClean="0">
                <a:solidFill>
                  <a:schemeClr val="bg1"/>
                </a:solidFill>
              </a:rPr>
              <a:t>Word of mouth, google searching, driving aimlessly until she discovers something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	“Never thought I’d have the chance to see new things.”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ar-SA" sz="2600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88" y="285780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E M P A T H Y  M A P</a:t>
            </a:r>
            <a:endParaRPr lang="ar-SA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0991" y="1051718"/>
            <a:ext cx="18288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 A Y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22711" y="1051719"/>
            <a:ext cx="27411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 H I N K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0991" y="4480719"/>
            <a:ext cx="1828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 O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90771" y="4480719"/>
            <a:ext cx="34049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F E E L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0781" y="0"/>
            <a:ext cx="0" cy="6858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4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2947"/>
            <a:ext cx="10515600" cy="4700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Introduction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Needfinding Methodology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Interview Results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Analysis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Summary</a:t>
            </a:r>
            <a:endParaRPr lang="ar-SA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782" y="5823284"/>
            <a:ext cx="826036" cy="8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922711" y="1051719"/>
            <a:ext cx="27411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 H I N K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0991" y="4480719"/>
            <a:ext cx="1828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 O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90771" y="4480719"/>
            <a:ext cx="34049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F E E L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0781" y="0"/>
            <a:ext cx="0" cy="6858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4488" y="191006"/>
            <a:ext cx="59362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“You’ve no idea how intimate or damn personal it becomes at some point” (J)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“I never thought I’d have the chance to see these places” (A)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“I like going off the beaten path” (A)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“I just go wherever I feel and only plan a day ahead” (T)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“Google searching, word of mouth, driving aimlessly” (A)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“I like using public transportation” (A)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“The frustrating is that you’re forced to do nothing at some point” (J)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“No matter where I am, at some point you’re s tired you just spend your free time at the hotel” (J)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“How did you get in my house?”</a:t>
            </a:r>
            <a:endParaRPr lang="en-US" sz="1600" u="none" strike="noStrike" dirty="0">
              <a:solidFill>
                <a:srgbClr val="FFFFFF"/>
              </a:solidFill>
              <a:effectLst/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0991" y="1051718"/>
            <a:ext cx="18288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 A Y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22711" y="1051719"/>
            <a:ext cx="27411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 H I N K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90771" y="4480719"/>
            <a:ext cx="34049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F E E L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0781" y="0"/>
            <a:ext cx="0" cy="6858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5510" y="4127837"/>
            <a:ext cx="57452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Stress (J)</a:t>
            </a:r>
          </a:p>
          <a:p>
            <a:pPr fontAlgn="base"/>
            <a:r>
              <a:rPr lang="en-US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Pointed at photos in room (A)</a:t>
            </a:r>
          </a:p>
          <a:p>
            <a:pPr fontAlgn="base"/>
            <a:r>
              <a:rPr lang="en-US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Showed travel videos that inspire her (A)</a:t>
            </a:r>
          </a:p>
          <a:p>
            <a:pPr fontAlgn="base"/>
            <a:r>
              <a:rPr lang="en-US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Found all information on her phone (T)</a:t>
            </a:r>
          </a:p>
          <a:p>
            <a:pPr fontAlgn="base"/>
            <a:r>
              <a:rPr lang="en-US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Asked me for advice on places to visit (T)</a:t>
            </a:r>
          </a:p>
          <a:p>
            <a:pPr fontAlgn="base"/>
            <a:r>
              <a:rPr lang="en-US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Looked relaxed and laid on the couch trying to find information about Yosemite. (T)</a:t>
            </a:r>
            <a:endParaRPr lang="en-US" u="none" strike="noStrike" dirty="0">
              <a:solidFill>
                <a:srgbClr val="FFFFFF"/>
              </a:solidFill>
              <a:effectLst/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0991" y="1051718"/>
            <a:ext cx="18288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 A Y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0991" y="4480719"/>
            <a:ext cx="1828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 O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90771" y="4480719"/>
            <a:ext cx="34049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F E E L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0781" y="0"/>
            <a:ext cx="0" cy="6858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123141" y="86289"/>
            <a:ext cx="609600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Traveling is a chance to go out and experience new POVs (A)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Need to see things that matter to me, or mattered in history (A)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As a woman traveling alone, need to always be cautious (A)</a:t>
            </a:r>
          </a:p>
          <a:p>
            <a:pPr fontAlgn="base"/>
            <a:r>
              <a:rPr lang="en-US" sz="1600" dirty="0" smtClean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Public transport in a city is best way to learn the city (A)</a:t>
            </a:r>
          </a:p>
          <a:p>
            <a:pPr fontAlgn="base"/>
            <a:r>
              <a:rPr lang="en-US" sz="1600" dirty="0" smtClean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There </a:t>
            </a:r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are so many options on places to go, which do I choose? (T)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What can I afford? (T)</a:t>
            </a:r>
          </a:p>
          <a:p>
            <a:pPr fontAlgn="base"/>
            <a:r>
              <a:rPr lang="en-US" sz="1600" dirty="0" smtClean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Traveling is a time, energy and thoughts consuming process that need to be easier to live (J)</a:t>
            </a:r>
          </a:p>
          <a:p>
            <a:pPr fontAlgn="base"/>
            <a:r>
              <a:rPr lang="en-US" sz="1600" dirty="0" smtClean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People </a:t>
            </a:r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need to be more prepared to it - make it more accessible (J)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How do I find a cool place to go to? (A)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I want my adventures to be like those idealized travel videos (A)</a:t>
            </a:r>
          </a:p>
          <a:p>
            <a:r>
              <a:rPr lang="en-US" sz="1600" dirty="0">
                <a:latin typeface="Helvetica Light" charset="0"/>
                <a:ea typeface="Helvetica Light" charset="0"/>
                <a:cs typeface="Helvetica Light" charset="0"/>
              </a:rPr>
              <a:t/>
            </a:r>
            <a:br>
              <a:rPr lang="en-US" sz="1600" dirty="0">
                <a:latin typeface="Helvetica Light" charset="0"/>
                <a:ea typeface="Helvetica Light" charset="0"/>
                <a:cs typeface="Helvetica Light" charset="0"/>
              </a:rPr>
            </a:br>
            <a:r>
              <a:rPr lang="en-US" sz="1600" dirty="0">
                <a:latin typeface="Helvetica Light" charset="0"/>
                <a:ea typeface="Helvetica Light" charset="0"/>
                <a:cs typeface="Helvetica Light" charset="0"/>
              </a:rPr>
              <a:t/>
            </a:r>
            <a:br>
              <a:rPr lang="en-US" sz="1600" dirty="0">
                <a:latin typeface="Helvetica Light" charset="0"/>
                <a:ea typeface="Helvetica Light" charset="0"/>
                <a:cs typeface="Helvetica Light" charset="0"/>
              </a:rPr>
            </a:br>
            <a:endParaRPr lang="ar-SA" sz="16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0991" y="1051718"/>
            <a:ext cx="18288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S A Y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22711" y="1051719"/>
            <a:ext cx="27411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T H I N K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0991" y="4480719"/>
            <a:ext cx="1828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D O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0781" y="0"/>
            <a:ext cx="0" cy="6858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146104" y="3620005"/>
            <a:ext cx="590393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Happiness at sharing experiences w/ friends (A)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Understanding at being at the place where history happened (A)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Photos let her know she made a mark at a place (A)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Excitement about the next step in the trip (T, J)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Uncertainty about the logistics (T, A)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Fulfillment at going somewhere new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Need assistance to make the whole experience easier and more comfortable (either for first time or </a:t>
            </a:r>
            <a:r>
              <a:rPr lang="en-US" sz="1600" dirty="0" smtClean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recurrent </a:t>
            </a:r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travels)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Need to make it more relaxing </a:t>
            </a:r>
          </a:p>
          <a:p>
            <a:pPr fontAlgn="base"/>
            <a:r>
              <a:rPr lang="en-US" sz="1600" dirty="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rPr>
              <a:t>Need to trigger excitement </a:t>
            </a:r>
          </a:p>
          <a:p>
            <a:r>
              <a:rPr lang="en-US" sz="1600" dirty="0">
                <a:latin typeface="Helvetica Light" charset="0"/>
                <a:ea typeface="Helvetica Light" charset="0"/>
                <a:cs typeface="Helvetica Light" charset="0"/>
              </a:rPr>
              <a:t/>
            </a:r>
            <a:br>
              <a:rPr lang="en-US" sz="1600" dirty="0">
                <a:latin typeface="Helvetica Light" charset="0"/>
                <a:ea typeface="Helvetica Light" charset="0"/>
                <a:cs typeface="Helvetica Light" charset="0"/>
              </a:rPr>
            </a:br>
            <a:endParaRPr lang="ar-SA" sz="16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2947"/>
            <a:ext cx="10515600" cy="4700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Introduction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Needfinding Methodology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Interview Results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a typeface="Helvetica Light" charset="0"/>
                <a:cs typeface="Helvetica Light" charset="0"/>
              </a:rPr>
              <a:t>Analysis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Summary</a:t>
            </a:r>
            <a:endParaRPr lang="ar-SA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430" y="5850598"/>
            <a:ext cx="864296" cy="8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I N F E R E N C E S</a:t>
            </a:r>
            <a:endParaRPr lang="ar-SA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352"/>
            <a:ext cx="10748375" cy="45513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Making the internet more accessible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ea typeface="Helvetica Light" charset="0"/>
                <a:cs typeface="Helvetica Light" charset="0"/>
              </a:rPr>
              <a:t>Apps that take care of everything from start to end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Activities that keep travelers excited moving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ea typeface="Helvetica Light" charset="0"/>
                <a:cs typeface="Helvetica Light" charset="0"/>
              </a:rPr>
              <a:t>Suggestions from other people can be influential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Adventures in less traditional spots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endParaRPr lang="ar-SA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683" y="1453158"/>
            <a:ext cx="862034" cy="862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573" y="2315192"/>
            <a:ext cx="941714" cy="941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021" y="3354071"/>
            <a:ext cx="966904" cy="966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06" y="5226119"/>
            <a:ext cx="998011" cy="998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41" y="4320975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T E N S I O N S, S U R P R I S E S  &amp;  </a:t>
            </a:r>
            <a:b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</a:br>
            <a: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C O N T R A D I C T I O N S</a:t>
            </a:r>
            <a:endParaRPr lang="ar-SA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9560"/>
            <a:ext cx="10515600" cy="4325875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en-US" dirty="0" smtClean="0">
                <a:solidFill>
                  <a:schemeClr val="bg1"/>
                </a:solidFill>
              </a:rPr>
              <a:t>There is a large population of alternative travelers (e.g. people who sleep in Wal-Mart parking lots)</a:t>
            </a:r>
          </a:p>
          <a:p>
            <a:pPr marL="0" indent="0" fontAlgn="base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Traveling by yourself induces risk</a:t>
            </a:r>
          </a:p>
          <a:p>
            <a:pPr marL="0" indent="0" fontAlgn="base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r>
              <a:rPr lang="en-US" dirty="0" smtClean="0">
                <a:solidFill>
                  <a:schemeClr val="bg1"/>
                </a:solidFill>
              </a:rPr>
              <a:t>Even though we are all doing the same (taxi-plane-hotel) the experience is constantly punctuated by personal experience - very intimate process  </a:t>
            </a:r>
          </a:p>
          <a:p>
            <a:pPr marL="0" indent="0" fontAlgn="base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Exhausting in every level (not only physical)</a:t>
            </a:r>
          </a:p>
          <a:p>
            <a:pPr marL="0" indent="0" fontAlgn="base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dirty="0">
                <a:solidFill>
                  <a:schemeClr val="bg1"/>
                </a:solidFill>
              </a:rPr>
              <a:t>Liked exploring new places, but goes to historical </a:t>
            </a:r>
            <a:r>
              <a:rPr lang="en-US" dirty="0" smtClean="0">
                <a:solidFill>
                  <a:schemeClr val="bg1"/>
                </a:solidFill>
              </a:rPr>
              <a:t>landmarks</a:t>
            </a:r>
          </a:p>
          <a:p>
            <a:pPr marL="0" indent="0" fontAlgn="base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Wasted free time in transit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fontAlgn="base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  <a:ea typeface="Helvetica Light" charset="0"/>
              <a:cs typeface="Helvetica Light" charset="0"/>
            </a:endParaRPr>
          </a:p>
          <a:p>
            <a:pPr marL="0" indent="0" fontAlgn="base">
              <a:buNone/>
            </a:pPr>
            <a:endParaRPr lang="en-US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endParaRPr lang="ar-SA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N E E D S  &amp;  I N S I G H T S</a:t>
            </a:r>
            <a:endParaRPr lang="ar-SA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7347"/>
            <a:ext cx="10515600" cy="4626500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dirty="0">
                <a:solidFill>
                  <a:schemeClr val="bg1"/>
                </a:solidFill>
              </a:rPr>
              <a:t>Smarter </a:t>
            </a:r>
            <a:r>
              <a:rPr lang="en-US" dirty="0" smtClean="0">
                <a:solidFill>
                  <a:schemeClr val="bg1"/>
                </a:solidFill>
              </a:rPr>
              <a:t>apps that are </a:t>
            </a:r>
            <a:r>
              <a:rPr lang="en-US" dirty="0">
                <a:solidFill>
                  <a:schemeClr val="bg1"/>
                </a:solidFill>
              </a:rPr>
              <a:t>more </a:t>
            </a:r>
            <a:r>
              <a:rPr lang="en-US" dirty="0" smtClean="0">
                <a:solidFill>
                  <a:schemeClr val="bg1"/>
                </a:solidFill>
              </a:rPr>
              <a:t>personalized, and take </a:t>
            </a:r>
            <a:r>
              <a:rPr lang="en-US" dirty="0">
                <a:solidFill>
                  <a:schemeClr val="bg1"/>
                </a:solidFill>
              </a:rPr>
              <a:t>care of everything from start to </a:t>
            </a:r>
            <a:r>
              <a:rPr lang="en-US" dirty="0" smtClean="0">
                <a:solidFill>
                  <a:schemeClr val="bg1"/>
                </a:solidFill>
              </a:rPr>
              <a:t>end</a:t>
            </a:r>
          </a:p>
          <a:p>
            <a:pPr marL="0" indent="0" fontAlgn="base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Ways to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know safe places to visit for lone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travelers</a:t>
            </a:r>
          </a:p>
          <a:p>
            <a:pPr marL="0" indent="0" fontAlgn="base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r>
              <a:rPr lang="en-US" dirty="0">
                <a:solidFill>
                  <a:schemeClr val="bg1"/>
                </a:solidFill>
              </a:rPr>
              <a:t>Some way to identify deeper the personality and the taste of the traveler to adjust the experience to his/her </a:t>
            </a:r>
            <a:r>
              <a:rPr lang="en-US" dirty="0" smtClean="0">
                <a:solidFill>
                  <a:schemeClr val="bg1"/>
                </a:solidFill>
              </a:rPr>
              <a:t>needs</a:t>
            </a:r>
          </a:p>
          <a:p>
            <a:pPr marL="0" indent="0" fontAlgn="base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Enjoy the ‘idealized’ version of adventuring (being at the destination, not traveling to it)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endParaRPr lang="ar-SA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2947"/>
            <a:ext cx="10515600" cy="4700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Introduction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Needfinding Methodology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Interview Results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Analysis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a typeface="Helvetica Light" charset="0"/>
                <a:cs typeface="Helvetica Light" charset="0"/>
              </a:rPr>
              <a:t>Summary</a:t>
            </a:r>
            <a:endParaRPr lang="ar-SA" dirty="0">
              <a:solidFill>
                <a:schemeClr val="accent2">
                  <a:lumMod val="50000"/>
                </a:schemeClr>
              </a:solidFill>
              <a:ea typeface="Helvetica Light" charset="0"/>
              <a:cs typeface="Helvetica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592" y="5724394"/>
            <a:ext cx="916801" cy="91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2947"/>
            <a:ext cx="10515600" cy="4700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P E O P L E  W A N T</a:t>
            </a:r>
            <a:endParaRPr lang="en-US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			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			spontaneity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			</a:t>
            </a: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new experiences	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			</a:t>
            </a: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personalized travel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			ease</a:t>
            </a:r>
          </a:p>
          <a:p>
            <a:pPr marL="0" indent="0">
              <a:buNone/>
            </a:pPr>
            <a:endParaRPr lang="ar-SA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729" y="5033201"/>
            <a:ext cx="816454" cy="816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81" y="4991260"/>
            <a:ext cx="832024" cy="832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89" y="5051992"/>
            <a:ext cx="848461" cy="848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50" y="5065124"/>
            <a:ext cx="784531" cy="78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2947"/>
            <a:ext cx="10515600" cy="4700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a typeface="Helvetica Light" charset="0"/>
                <a:cs typeface="Helvetica Light" charset="0"/>
              </a:rPr>
              <a:t>Introduction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Needfinding Methodology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Interview Results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Analysis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Summary</a:t>
            </a:r>
            <a:endParaRPr lang="ar-SA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782" y="5823284"/>
            <a:ext cx="826036" cy="8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3526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Q U E S T I O N S</a:t>
            </a:r>
            <a:endParaRPr lang="ar-SA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723" y="2170356"/>
            <a:ext cx="886167" cy="88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O U R  T E A M</a:t>
            </a:r>
            <a:endParaRPr lang="ar-SA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99604"/>
            <a:ext cx="10515600" cy="4338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Alex    </a:t>
            </a: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        </a:t>
            </a: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Alexandre      </a:t>
            </a: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     </a:t>
            </a: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Basel     </a:t>
            </a: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         </a:t>
            </a: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Kim</a:t>
            </a:r>
            <a:endParaRPr lang="ar-SA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pic>
        <p:nvPicPr>
          <p:cNvPr id="5124" name="Picture 4" descr="https://lh5.googleusercontent.com/w-Imc0boLEry9aIEvoZCXUqUNb8YOiiNlBC2se8-qR8aG_T92BiV932m3bHFLUqCvw0xCLUJCxh7ham0V1shbjy1TBzcRgdFrtkpcsHTjTPALBQn8vAb-RQy5JZyEt5UR4NQ0hKUDF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r="15118"/>
          <a:stretch/>
        </p:blipFill>
        <p:spPr bwMode="auto">
          <a:xfrm>
            <a:off x="1354667" y="2036016"/>
            <a:ext cx="2526440" cy="26119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lh4.googleusercontent.com/zGLNFHskkC2ZUAhoohPGciyeYHFd_jLFp9OEXYGBROTYJyPBgm81XML2WO79ybGr21_a1QcdVIDYJPg30ksuXXORrOEJwfChEfqk_UhUpLJBiS2bM8hygCPJUNajDlg8sNU_8aBf9H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r="13559"/>
          <a:stretch/>
        </p:blipFill>
        <p:spPr bwMode="auto">
          <a:xfrm>
            <a:off x="3674534" y="2028251"/>
            <a:ext cx="2612236" cy="26190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ullSizeRender 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t="5792" r="14759" b="18666"/>
          <a:stretch/>
        </p:blipFill>
        <p:spPr bwMode="auto">
          <a:xfrm>
            <a:off x="6144030" y="2022779"/>
            <a:ext cx="2493095" cy="26407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lh5.googleusercontent.com/ddY9v6MkQeB8G5GvZkYjwXURG4Pd0DVeTAbuG4bwktHfDGuGDdZb4yD-FkoXJg_hhN76GRYGDlDC9-MFjkLFDF_w86FAiJeGeBO7E1ET_3EGYzqTlmoXqgsCTRrxpIevcJtFuXM1dz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" b="15140"/>
          <a:stretch/>
        </p:blipFill>
        <p:spPr bwMode="auto">
          <a:xfrm>
            <a:off x="8415866" y="2016639"/>
            <a:ext cx="2470017" cy="26567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O U R  P R O B L E M  D O M A I N</a:t>
            </a:r>
            <a:endParaRPr lang="ar-SA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7347"/>
            <a:ext cx="10515600" cy="3724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Motivating ordinary people into exploration and </a:t>
            </a: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discovery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The process of learning and experiencing new </a:t>
            </a: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things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Getting more out of travel </a:t>
            </a:r>
            <a:r>
              <a:rPr lang="mr-IN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–</a:t>
            </a: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 simpler, easier, more accessible</a:t>
            </a:r>
            <a:endParaRPr lang="en-US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The spontaneity of </a:t>
            </a: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travel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endParaRPr lang="ar-SA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38" y="5033215"/>
            <a:ext cx="1023065" cy="1023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021" y="5028016"/>
            <a:ext cx="951978" cy="951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38" y="4985062"/>
            <a:ext cx="1037886" cy="1037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96" y="5050273"/>
            <a:ext cx="1006007" cy="10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2947"/>
            <a:ext cx="10515600" cy="4700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Introduction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a typeface="Helvetica Light" charset="0"/>
                <a:cs typeface="Helvetica Light" charset="0"/>
              </a:rPr>
              <a:t>Needfinding Methodology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Interview Results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Analysis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Summary</a:t>
            </a:r>
            <a:endParaRPr lang="ar-SA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430" y="5850598"/>
            <a:ext cx="864296" cy="8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O U R  P A R T I C I P A N T S</a:t>
            </a:r>
            <a:endParaRPr lang="ar-SA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70538"/>
            <a:ext cx="10515600" cy="4338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Jesse    </a:t>
            </a: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                       </a:t>
            </a: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Tina      </a:t>
            </a:r>
            <a:r>
              <a:rPr lang="en-US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                   Amethyst</a:t>
            </a:r>
            <a:endParaRPr lang="ar-SA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pic>
        <p:nvPicPr>
          <p:cNvPr id="1028" name="Picture 4" descr="MG_02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9920" r="18722" b="44168"/>
          <a:stretch/>
        </p:blipFill>
        <p:spPr bwMode="auto">
          <a:xfrm>
            <a:off x="8082665" y="2001019"/>
            <a:ext cx="2863759" cy="30300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6.googleusercontent.com/R3QAyo_nKsq_eUqFAz-KDck89bixbviZ2MsP5pKUnzKnmVv0iax3azPIsDcECIyr6LFjrGP8s8d2u89ReR6pbG4wyn-CMuMsytj9yqO2sIB-gqd15Nri1pDVILBUb7bIPHIcxw6-h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5"/>
          <a:stretch/>
        </p:blipFill>
        <p:spPr bwMode="auto">
          <a:xfrm>
            <a:off x="4476965" y="2001019"/>
            <a:ext cx="3042344" cy="30300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lh3.googleusercontent.com/hJcGCQvDii1qcRn1iWPJ4Ber8eAWfOjexZbXaEMozfuAiw97-t_siv3yxkvouRaZFGDMgjy0DFr0xCKtL6RqZFX7YxYa-4V2aaBuGR7Pp0GrQHGCv6A04CEiCWssFtvJ4GtSr01eTA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t="10148" b="17842"/>
          <a:stretch/>
        </p:blipFill>
        <p:spPr bwMode="auto">
          <a:xfrm>
            <a:off x="1004781" y="2001019"/>
            <a:ext cx="2908829" cy="30300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6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J E S S E</a:t>
            </a:r>
            <a:endParaRPr lang="ar-SA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7347"/>
            <a:ext cx="10515600" cy="3962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WHO</a:t>
            </a:r>
            <a:r>
              <a:rPr lang="en-US" sz="2600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 Weekly international traveler, mostly </a:t>
            </a:r>
            <a:r>
              <a:rPr lang="en-US" sz="260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for work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WHY </a:t>
            </a:r>
            <a:r>
              <a:rPr lang="en-US" sz="2600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Consistency &amp; recurrence with travel makes him a valuable interviewee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HOW </a:t>
            </a:r>
            <a:r>
              <a:rPr lang="en-US" sz="2600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Long time friend 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WHERE </a:t>
            </a:r>
            <a:r>
              <a:rPr lang="en-US" sz="2600" dirty="0" smtClean="0">
                <a:solidFill>
                  <a:schemeClr val="bg1"/>
                </a:solidFill>
                <a:ea typeface="Helvetica Light" charset="0"/>
                <a:cs typeface="Helvetica Light" charset="0"/>
              </a:rPr>
              <a:t>Last weekend in LA</a:t>
            </a:r>
            <a:endParaRPr lang="en-US" sz="2600" b="1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endParaRPr lang="en-US" sz="2600" dirty="0" smtClean="0">
              <a:solidFill>
                <a:schemeClr val="bg1"/>
              </a:solidFill>
              <a:ea typeface="Helvetica Light" charset="0"/>
              <a:cs typeface="Helvetica Light" charset="0"/>
            </a:endParaRPr>
          </a:p>
          <a:p>
            <a:pPr marL="0" indent="0">
              <a:buNone/>
            </a:pPr>
            <a:endParaRPr lang="ar-SA" sz="2600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pic>
        <p:nvPicPr>
          <p:cNvPr id="4" name="Picture 3" descr="https://lh3.googleusercontent.com/hJcGCQvDii1qcRn1iWPJ4Ber8eAWfOjexZbXaEMozfuAiw97-t_siv3yxkvouRaZFGDMgjy0DFr0xCKtL6RqZFX7YxYa-4V2aaBuGR7Pp0GrQHGCv6A04CEiCWssFtvJ4GtSr01eTA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t="10148" b="17842"/>
          <a:stretch/>
        </p:blipFill>
        <p:spPr bwMode="auto">
          <a:xfrm>
            <a:off x="9956799" y="365125"/>
            <a:ext cx="1780010" cy="18541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70126" y="805662"/>
            <a:ext cx="516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T H E  W O R K  T R A V E L E R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24" y="4298829"/>
            <a:ext cx="989556" cy="989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12" y="4217367"/>
            <a:ext cx="1071018" cy="1071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212" y="4093276"/>
            <a:ext cx="1195109" cy="11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J E S S E</a:t>
            </a:r>
            <a:endParaRPr lang="ar-SA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7347"/>
            <a:ext cx="10515600" cy="39626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What </a:t>
            </a:r>
            <a:r>
              <a:rPr lang="en-US" sz="2400" dirty="0">
                <a:solidFill>
                  <a:schemeClr val="bg1"/>
                </a:solidFill>
              </a:rPr>
              <a:t>is the most stressing/annoying part of travelling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W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hat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 your favorite apps to prepare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and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while you’re travelling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What would make a trip more enjoyable, easy, or simply convenient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What would push you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to travel more often?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Tell me more about your travel habits?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ar-SA" sz="2600" dirty="0">
              <a:solidFill>
                <a:schemeClr val="bg1"/>
              </a:solidFill>
              <a:ea typeface="Helvetica Light" charset="0"/>
              <a:cs typeface="Helvetica Light" charset="0"/>
            </a:endParaRPr>
          </a:p>
        </p:txBody>
      </p:sp>
      <p:pic>
        <p:nvPicPr>
          <p:cNvPr id="4" name="Picture 3" descr="https://lh3.googleusercontent.com/hJcGCQvDii1qcRn1iWPJ4Ber8eAWfOjexZbXaEMozfuAiw97-t_siv3yxkvouRaZFGDMgjy0DFr0xCKtL6RqZFX7YxYa-4V2aaBuGR7Pp0GrQHGCv6A04CEiCWssFtvJ4GtSr01eTA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t="10148" b="17842"/>
          <a:stretch/>
        </p:blipFill>
        <p:spPr bwMode="auto">
          <a:xfrm>
            <a:off x="9956799" y="365125"/>
            <a:ext cx="1780010" cy="18541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70126" y="805662"/>
            <a:ext cx="516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T H E  W O R K  T R A V E L E R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1431</Words>
  <Application>Microsoft Macintosh PowerPoint</Application>
  <PresentationFormat>Widescreen</PresentationFormat>
  <Paragraphs>236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Calibri Light</vt:lpstr>
      <vt:lpstr>Helvetica Light</vt:lpstr>
      <vt:lpstr>Times New Roman</vt:lpstr>
      <vt:lpstr>Arial</vt:lpstr>
      <vt:lpstr>Office Theme</vt:lpstr>
      <vt:lpstr>NEEDFINDING TRAVEL</vt:lpstr>
      <vt:lpstr>PowerPoint Presentation</vt:lpstr>
      <vt:lpstr>PowerPoint Presentation</vt:lpstr>
      <vt:lpstr>O U R  T E A M</vt:lpstr>
      <vt:lpstr>O U R  P R O B L E M  D O M A I N</vt:lpstr>
      <vt:lpstr>PowerPoint Presentation</vt:lpstr>
      <vt:lpstr>O U R  P A R T I C I P A N T S</vt:lpstr>
      <vt:lpstr>J E S S E</vt:lpstr>
      <vt:lpstr>J E S S E</vt:lpstr>
      <vt:lpstr>T I N A</vt:lpstr>
      <vt:lpstr>T I N A</vt:lpstr>
      <vt:lpstr>A M E T H Y S T</vt:lpstr>
      <vt:lpstr>A M E T H Y S T</vt:lpstr>
      <vt:lpstr>PowerPoint Presentation</vt:lpstr>
      <vt:lpstr>J E S S E</vt:lpstr>
      <vt:lpstr>T I N A</vt:lpstr>
      <vt:lpstr>A M E T H Y S T</vt:lpstr>
      <vt:lpstr>E M P A T H Y  M A P</vt:lpstr>
      <vt:lpstr>S A Y</vt:lpstr>
      <vt:lpstr>PowerPoint Presentation</vt:lpstr>
      <vt:lpstr>S A Y</vt:lpstr>
      <vt:lpstr>S A Y</vt:lpstr>
      <vt:lpstr>S A Y</vt:lpstr>
      <vt:lpstr>PowerPoint Presentation</vt:lpstr>
      <vt:lpstr>I N F E R E N C E S</vt:lpstr>
      <vt:lpstr>T E N S I O N S, S U R P R I S E S  &amp;   C O N T R A D I C T I O N S</vt:lpstr>
      <vt:lpstr>N E E D S  &amp;  I N S I G H T S</vt:lpstr>
      <vt:lpstr>PowerPoint Presentation</vt:lpstr>
      <vt:lpstr>PowerPoint Presentation</vt:lpstr>
      <vt:lpstr>Q U E S T I O N 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NEEDFINDING TRAVEL</dc:title>
  <dc:creator>Microsoft Office User</dc:creator>
  <cp:lastModifiedBy>Microsoft Office User</cp:lastModifiedBy>
  <cp:revision>29</cp:revision>
  <dcterms:created xsi:type="dcterms:W3CDTF">2016-10-06T07:06:01Z</dcterms:created>
  <dcterms:modified xsi:type="dcterms:W3CDTF">2016-10-07T07:08:35Z</dcterms:modified>
</cp:coreProperties>
</file>