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2918400" cy="246888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5439"/>
  </p:normalViewPr>
  <p:slideViewPr>
    <p:cSldViewPr snapToGrid="0" snapToObjects="1">
      <p:cViewPr>
        <p:scale>
          <a:sx n="24" d="100"/>
          <a:sy n="24" d="100"/>
        </p:scale>
        <p:origin x="214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4040507"/>
            <a:ext cx="27980640" cy="859536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2967337"/>
            <a:ext cx="24688800" cy="5960743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44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9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314450"/>
            <a:ext cx="7098030" cy="209226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314450"/>
            <a:ext cx="20882610" cy="209226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9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6155062"/>
            <a:ext cx="28392120" cy="10269853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6522072"/>
            <a:ext cx="28392120" cy="5400673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3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6572250"/>
            <a:ext cx="13990320" cy="156648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6572250"/>
            <a:ext cx="13990320" cy="156648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4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314455"/>
            <a:ext cx="28392120" cy="4772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6052187"/>
            <a:ext cx="13926024" cy="2966083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9018270"/>
            <a:ext cx="13926024" cy="13264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6052187"/>
            <a:ext cx="13994608" cy="2966083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9018270"/>
            <a:ext cx="13994608" cy="13264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7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8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645920"/>
            <a:ext cx="10617041" cy="57607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554735"/>
            <a:ext cx="16664940" cy="1754505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7406640"/>
            <a:ext cx="10617041" cy="13721717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3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645920"/>
            <a:ext cx="10617041" cy="57607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554735"/>
            <a:ext cx="16664940" cy="1754505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7406640"/>
            <a:ext cx="10617041" cy="13721717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0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314455"/>
            <a:ext cx="28392120" cy="4772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6572250"/>
            <a:ext cx="28392120" cy="1566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2882865"/>
            <a:ext cx="740664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51BB-F041-284C-9E28-415F0B960FD2}" type="datetimeFigureOut">
              <a:rPr lang="en-US" smtClean="0"/>
              <a:t>12/7/16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2882865"/>
            <a:ext cx="1110996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2882865"/>
            <a:ext cx="740664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ADE1-19F6-3041-8133-B9129EE0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918400" cy="2468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32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2016-12-04T06:05:45Z</dcterms:created>
  <dcterms:modified xsi:type="dcterms:W3CDTF">2016-12-11T04:38:15Z</dcterms:modified>
</cp:coreProperties>
</file>