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Lato"/>
      <p:regular r:id="rId9"/>
      <p:bold r:id="rId10"/>
      <p:italic r:id="rId11"/>
      <p:boldItalic r:id="rId12"/>
    </p:embeddedFont>
    <p:embeddedFont>
      <p:font typeface="Source Sans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italic.fntdata"/><Relationship Id="rId10" Type="http://schemas.openxmlformats.org/officeDocument/2006/relationships/font" Target="fonts/Lato-bold.fntdata"/><Relationship Id="rId13" Type="http://schemas.openxmlformats.org/officeDocument/2006/relationships/font" Target="fonts/SourceSansPro-regular.fntdata"/><Relationship Id="rId12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-regular.fntdata"/><Relationship Id="rId15" Type="http://schemas.openxmlformats.org/officeDocument/2006/relationships/font" Target="fonts/SourceSansPro-italic.fntdata"/><Relationship Id="rId14" Type="http://schemas.openxmlformats.org/officeDocument/2006/relationships/font" Target="fonts/SourceSansPro-bold.fntdata"/><Relationship Id="rId16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vimeo.com/18835328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0"/>
            <a:ext cx="9144000" cy="50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Concept Video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700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Kat, Matt, Tyler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700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000" u="sng">
                <a:solidFill>
                  <a:srgbClr val="B6D7A8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https://vimeo.com/188353287</a:t>
            </a:r>
            <a:r>
              <a:rPr lang="en" sz="3000">
                <a:solidFill>
                  <a:srgbClr val="B6D7A8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2461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Value Proposition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UpQuest: The student data that keeps on giving</a:t>
            </a:r>
            <a:b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8487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Problem/Solution Overview</a:t>
            </a:r>
          </a:p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Teachers often have a hard time tracking their students’ progress. Our solution allows teachers to provide rewarding mini-assessments to students and track their progress over time.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0" y="3397374"/>
            <a:ext cx="9144000" cy="1774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Simple Task</a:t>
            </a: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Teachers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students answer assessment questions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Goal: Know where all students’ current knowledge lies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Medium Task</a:t>
            </a: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Students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rewards for answering questions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Goal: Feel rewarded for learning + demonstrating knowledge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Complex Task</a:t>
            </a: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Teachers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Track student progress over time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Goal: Help students continuously learn what they don’t know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19679" r="40812" t="5526"/>
          <a:stretch/>
        </p:blipFill>
        <p:spPr>
          <a:xfrm rot="-5400000">
            <a:off x="5638197" y="-1824920"/>
            <a:ext cx="1680021" cy="532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b="0" l="18894" r="38928" t="2229"/>
          <a:stretch/>
        </p:blipFill>
        <p:spPr>
          <a:xfrm rot="-5400000">
            <a:off x="5618137" y="-101613"/>
            <a:ext cx="1733651" cy="533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5">
            <a:alphaModFix/>
          </a:blip>
          <a:srcRect b="0" l="16554" r="40942" t="0"/>
          <a:stretch/>
        </p:blipFill>
        <p:spPr>
          <a:xfrm rot="-5400000">
            <a:off x="5626925" y="1619525"/>
            <a:ext cx="1709973" cy="53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475" y="0"/>
            <a:ext cx="3691800" cy="1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Scene</a:t>
            </a:r>
            <a:r>
              <a:rPr b="1" lang="en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 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Lacking a simple way to pin down individual students’ knowledge, a teacher is forced to teach to the “middle student” with bad results, then starts using UpQuest.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449" y="1592182"/>
            <a:ext cx="3606600" cy="1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Scene</a:t>
            </a:r>
            <a:r>
              <a:rPr b="1" lang="en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 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student receives individual questions at random times throughout the day (uses spacing effect + variable ratio rewards!) which builds his motivation to show off knowledge and helps him learn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449" y="3309050"/>
            <a:ext cx="3606600" cy="1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Scene</a:t>
            </a:r>
            <a:r>
              <a:rPr b="1" lang="en">
                <a:solidFill>
                  <a:srgbClr val="FFF700"/>
                </a:solidFill>
                <a:latin typeface="Lato"/>
                <a:ea typeface="Lato"/>
                <a:cs typeface="Lato"/>
                <a:sym typeface="Lato"/>
              </a:rPr>
              <a:t> 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teacher now has high-level insights about her students’ knowledge. We show her feeling proud and putting these insights to good use at school. The student is making progress and feel excited.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