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Karl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Karla-regular.fntdata"/><Relationship Id="rId25" Type="http://schemas.openxmlformats.org/officeDocument/2006/relationships/slide" Target="slides/slide21.xml"/><Relationship Id="rId28" Type="http://schemas.openxmlformats.org/officeDocument/2006/relationships/font" Target="fonts/Karla-italic.fntdata"/><Relationship Id="rId27" Type="http://schemas.openxmlformats.org/officeDocument/2006/relationships/font" Target="fonts/Karl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Karl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Relationship Id="rId5" Type="http://schemas.openxmlformats.org/officeDocument/2006/relationships/image" Target="../media/image09.png"/><Relationship Id="rId6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01.png"/><Relationship Id="rId6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837775"/>
            <a:ext cx="8520600" cy="95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Lo-Fi Prototyping and Testing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CS 147  -  Fall 2016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Jack Swiggett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Serena Wong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Connie Li</a:t>
            </a:r>
          </a:p>
        </p:txBody>
      </p:sp>
      <p:sp>
        <p:nvSpPr>
          <p:cNvPr id="56" name="Shape 56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64975" y="72700"/>
            <a:ext cx="8520600" cy="10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25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Complex: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 sz="25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Become more comfortable approaching strangers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762" y="2100037"/>
            <a:ext cx="3171275" cy="18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915350" y="2066212"/>
            <a:ext cx="3160049" cy="18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891537" y="2066162"/>
            <a:ext cx="3126449" cy="188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881524" y="2125274"/>
            <a:ext cx="3059200" cy="18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x="143425" y="0"/>
            <a:ext cx="8520600" cy="10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25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Medium: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 sz="23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Find other newcomers and complete challenges with them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3796" l="0" r="0" t="6878"/>
          <a:stretch/>
        </p:blipFill>
        <p:spPr>
          <a:xfrm>
            <a:off x="240750" y="1075774"/>
            <a:ext cx="8325950" cy="392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Shape 127"/>
          <p:cNvCxnSpPr/>
          <p:nvPr/>
        </p:nvCxnSpPr>
        <p:spPr>
          <a:xfrm flipH="1" rot="10800000">
            <a:off x="1759325" y="1871450"/>
            <a:ext cx="1075800" cy="70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8" name="Shape 128"/>
          <p:cNvCxnSpPr/>
          <p:nvPr/>
        </p:nvCxnSpPr>
        <p:spPr>
          <a:xfrm>
            <a:off x="1770525" y="3328150"/>
            <a:ext cx="257700" cy="4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9" name="Shape 129"/>
          <p:cNvCxnSpPr/>
          <p:nvPr/>
        </p:nvCxnSpPr>
        <p:spPr>
          <a:xfrm>
            <a:off x="4247025" y="1972225"/>
            <a:ext cx="1042200" cy="79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0" name="Shape 130"/>
          <p:cNvCxnSpPr/>
          <p:nvPr/>
        </p:nvCxnSpPr>
        <p:spPr>
          <a:xfrm flipH="1" rot="10800000">
            <a:off x="5009025" y="3182475"/>
            <a:ext cx="280200" cy="7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1" name="Shape 131"/>
          <p:cNvSpPr txBox="1"/>
          <p:nvPr/>
        </p:nvSpPr>
        <p:spPr>
          <a:xfrm rot="-2342222">
            <a:off x="1585585" y="1433989"/>
            <a:ext cx="1423257" cy="557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Join existing group</a:t>
            </a:r>
          </a:p>
        </p:txBody>
      </p:sp>
      <p:sp>
        <p:nvSpPr>
          <p:cNvPr id="132" name="Shape 132"/>
          <p:cNvSpPr txBox="1"/>
          <p:nvPr/>
        </p:nvSpPr>
        <p:spPr>
          <a:xfrm rot="2202773">
            <a:off x="796639" y="4054620"/>
            <a:ext cx="1423205" cy="55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Create new</a:t>
            </a:r>
            <a:r>
              <a:rPr i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group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143425" y="184775"/>
            <a:ext cx="8520600" cy="10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25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Simple: 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 sz="25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Get points by completing challenges to compete with friends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472524" y="1659949"/>
            <a:ext cx="4198950" cy="26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The Experiment</a:t>
            </a:r>
          </a:p>
        </p:txBody>
      </p:sp>
      <p:sp>
        <p:nvSpPr>
          <p:cNvPr id="144" name="Shape 14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479575" y="2071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Experimental Method: Participants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47925" y="1272625"/>
            <a:ext cx="3587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A 40-yo man from Russia (found on Nextdoor)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A 21-yo Chinese undergraduate student (personal)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A 23-yo man who lived in Japan for 6 months </a:t>
            </a: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(personal)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624" y="1133574"/>
            <a:ext cx="2160500" cy="384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124" y="1133575"/>
            <a:ext cx="2160500" cy="3842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/>
          <p:nvPr/>
        </p:nvCxnSpPr>
        <p:spPr>
          <a:xfrm>
            <a:off x="3955675" y="1837775"/>
            <a:ext cx="2767800" cy="20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547925" y="1060500"/>
            <a:ext cx="41154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Locations varied from Lathrop Library, to Storey Lounge, to Gates Lobby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Serena was computer, Jack was note-taker, Connie was facilitator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Filmed interactions on Photobooth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Mostly recorded high level pain points, mistakes, comments</a:t>
            </a:r>
          </a:p>
        </p:txBody>
      </p:sp>
      <p:pic>
        <p:nvPicPr>
          <p:cNvPr descr="Image result for storey house stanford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325" y="162475"/>
            <a:ext cx="3429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ates stanford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325" y="2409275"/>
            <a:ext cx="3429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ctrTitle"/>
          </p:nvPr>
        </p:nvSpPr>
        <p:spPr>
          <a:xfrm>
            <a:off x="479575" y="2071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Experimental Method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Experimental Results: </a:t>
            </a:r>
            <a:r>
              <a:rPr b="1" lang="en" sz="30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The Good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947150" y="1272625"/>
            <a:ext cx="54045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Delight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“Yay, I did it!”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upon completing a task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 sz="2000"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“Oooooooh”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Upon toggling between list and map view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 sz="2000"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Completing the leaderboard task was very straightforward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259337" y="1883712"/>
            <a:ext cx="3781525" cy="228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Experimental Results: </a:t>
            </a:r>
            <a:r>
              <a:rPr b="1" lang="en" sz="30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The Bad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958350" y="1108900"/>
            <a:ext cx="5961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Confusion!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“Who the hell is Bobby? Bobby has 40 points. Oh my god.”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“What do these points mean and why do I care about it?”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0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18512" y="1919412"/>
            <a:ext cx="3743325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 flipH="1">
            <a:off x="2005850" y="2073100"/>
            <a:ext cx="1143000" cy="6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7" name="Shape 177"/>
          <p:cNvCxnSpPr/>
          <p:nvPr/>
        </p:nvCxnSpPr>
        <p:spPr>
          <a:xfrm flipH="1">
            <a:off x="2655875" y="3048000"/>
            <a:ext cx="705900" cy="4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Experimental Results: </a:t>
            </a:r>
            <a:r>
              <a:rPr b="1" lang="en" sz="30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The Bad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958350" y="1108900"/>
            <a:ext cx="59616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Confusion!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“What does this graph mean?”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Someone didn’t really read the tutorial and fundamentally didn’t know how to use the app.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Comfort level in tutorial unclear</a:t>
            </a: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Wanted tips for how to complete challenge</a:t>
            </a: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Wanted to add group members as friends</a:t>
            </a: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Didn’t understand what feed tab was for</a:t>
            </a: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Forgot how to find solo challenges</a:t>
            </a:r>
          </a:p>
          <a:p>
            <a:pPr indent="-32385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Felt it was too text heavy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37154" y="1826750"/>
            <a:ext cx="3813349" cy="237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 rot="10800000">
            <a:off x="2420225" y="1647450"/>
            <a:ext cx="1625100" cy="36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ctrTitle"/>
          </p:nvPr>
        </p:nvSpPr>
        <p:spPr>
          <a:xfrm>
            <a:off x="490800" y="2071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Suggested UI Changes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370300" y="1272625"/>
            <a:ext cx="4482300" cy="30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Merge two map views (discover and feed tabs) - too similar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Show users around you, not just friends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Feed tab icon and list view icon were identical - need to be switched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Reorganize information hierarchy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Karla"/>
              <a:ea typeface="Karla"/>
              <a:cs typeface="Karla"/>
              <a:sym typeface="Karla"/>
            </a:endParaRPr>
          </a:p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Overall: Eliminate confusion!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2286" r="0" t="0"/>
          <a:stretch/>
        </p:blipFill>
        <p:spPr>
          <a:xfrm>
            <a:off x="414624" y="1058400"/>
            <a:ext cx="3694850" cy="36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585437" y="1669287"/>
            <a:ext cx="3220150" cy="198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 rot="10800000">
            <a:off x="4022825" y="1288825"/>
            <a:ext cx="594000" cy="144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5" name="Shape 195"/>
          <p:cNvCxnSpPr>
            <a:endCxn id="193" idx="1"/>
          </p:cNvCxnSpPr>
          <p:nvPr/>
        </p:nvCxnSpPr>
        <p:spPr>
          <a:xfrm flipH="1">
            <a:off x="3195512" y="2779050"/>
            <a:ext cx="1421400" cy="1490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11700" y="1864650"/>
            <a:ext cx="8520600" cy="1425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Value Proposition: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Confidence and familiarity in a new</a:t>
            </a:r>
            <a:br>
              <a:rPr b="1"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b="1"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environment</a:t>
            </a: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Summary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47925" y="1272625"/>
            <a:ext cx="78036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Map-based interface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 - makes sense for location-based activities and local discovery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Three tasks: 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solo challenge, group challenge, and leaderboard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Overall users liked map idea, but were confused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 by small inconsistencies/overlaps/complicated information hierarchy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Karla"/>
              <a:buChar char="●"/>
            </a:pPr>
            <a:r>
              <a:rPr b="1" lang="en" sz="2000">
                <a:latin typeface="Karla"/>
                <a:ea typeface="Karla"/>
                <a:cs typeface="Karla"/>
                <a:sym typeface="Karla"/>
              </a:rPr>
              <a:t>Next steps:</a:t>
            </a:r>
            <a:r>
              <a:rPr lang="en" sz="2000">
                <a:latin typeface="Karla"/>
                <a:ea typeface="Karla"/>
                <a:cs typeface="Karla"/>
                <a:sym typeface="Karla"/>
              </a:rPr>
              <a:t> Streamline and simplify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Thank you!</a:t>
            </a:r>
          </a:p>
        </p:txBody>
      </p:sp>
      <p:sp>
        <p:nvSpPr>
          <p:cNvPr id="207" name="Shape 20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Selected Interface Design</a:t>
            </a:r>
          </a:p>
        </p:txBody>
      </p:sp>
      <p:sp>
        <p:nvSpPr>
          <p:cNvPr id="68" name="Shape 68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160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94412" y="1027674"/>
            <a:ext cx="5155175" cy="30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4294967295" type="ctrTitle"/>
          </p:nvPr>
        </p:nvSpPr>
        <p:spPr>
          <a:xfrm>
            <a:off x="6387350" y="247875"/>
            <a:ext cx="2561100" cy="421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Big Idea: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Map-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Based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Interface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97A7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Help users explore their surroundings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068099" y="1068100"/>
            <a:ext cx="5172999" cy="30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4294967295" type="ctrTitle"/>
          </p:nvPr>
        </p:nvSpPr>
        <p:spPr>
          <a:xfrm>
            <a:off x="6635350" y="1141325"/>
            <a:ext cx="2217300" cy="288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Tutorial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97A7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Help users understand how to navigate the app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734924" y="655199"/>
            <a:ext cx="5124400" cy="3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0900" y="1509787"/>
            <a:ext cx="3745450" cy="22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458149" y="1455088"/>
            <a:ext cx="3804325" cy="22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641724" y="1384499"/>
            <a:ext cx="3874750" cy="23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048495" y="1382925"/>
            <a:ext cx="3813349" cy="23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4294967295" type="ctrTitle"/>
          </p:nvPr>
        </p:nvSpPr>
        <p:spPr>
          <a:xfrm>
            <a:off x="0" y="0"/>
            <a:ext cx="9144000" cy="68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Four Tabs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0097A7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78425" y="4579525"/>
            <a:ext cx="1916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Discover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243650" y="4579525"/>
            <a:ext cx="1916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Feed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408875" y="4579525"/>
            <a:ext cx="19161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Friends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934200" y="4509125"/>
            <a:ext cx="2209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Leaderboard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36107" l="3413" r="33716" t="34434"/>
          <a:stretch/>
        </p:blipFill>
        <p:spPr>
          <a:xfrm>
            <a:off x="0" y="0"/>
            <a:ext cx="9143998" cy="32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0" y="3284400"/>
            <a:ext cx="90723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Paper Prototype UI</a:t>
            </a:r>
          </a:p>
          <a:p>
            <a:pPr indent="-3810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Stickies as modals/popups</a:t>
            </a:r>
          </a:p>
          <a:p>
            <a:pPr indent="-3810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Red for tappable buttons</a:t>
            </a:r>
          </a:p>
          <a:p>
            <a:pPr indent="-381000" lvl="0" marL="457200" rtl="0" algn="ctr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for selected buttons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Tasks</a:t>
            </a:r>
          </a:p>
        </p:txBody>
      </p:sp>
      <p:sp>
        <p:nvSpPr>
          <p:cNvPr id="111" name="Shape 111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