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showSpecialPlsOnTitleSld="0">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5143500" cx="9144000"/>
  <p:notesSz cx="6858000" cy="9144000"/>
  <p:embeddedFontLst>
    <p:embeddedFont>
      <p:font typeface="Dosis"/>
      <p:regular r:id="rId38"/>
      <p:bold r:id="rId39"/>
    </p:embeddedFont>
    <p:embeddedFont>
      <p:font typeface="Pacifico"/>
      <p:regular r:id="rId40"/>
    </p:embeddedFont>
    <p:embeddedFont>
      <p:font typeface="Source Sans Pro"/>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font" Target="fonts/Pacifico-regular.fntdata"/><Relationship Id="rId20" Type="http://schemas.openxmlformats.org/officeDocument/2006/relationships/slide" Target="slides/slide16.xml"/><Relationship Id="rId42" Type="http://schemas.openxmlformats.org/officeDocument/2006/relationships/font" Target="fonts/SourceSansPro-bold.fntdata"/><Relationship Id="rId41" Type="http://schemas.openxmlformats.org/officeDocument/2006/relationships/font" Target="fonts/SourceSansPro-regular.fntdata"/><Relationship Id="rId22" Type="http://schemas.openxmlformats.org/officeDocument/2006/relationships/slide" Target="slides/slide18.xml"/><Relationship Id="rId44" Type="http://schemas.openxmlformats.org/officeDocument/2006/relationships/font" Target="fonts/SourceSansPro-boldItalic.fntdata"/><Relationship Id="rId21" Type="http://schemas.openxmlformats.org/officeDocument/2006/relationships/slide" Target="slides/slide17.xml"/><Relationship Id="rId43" Type="http://schemas.openxmlformats.org/officeDocument/2006/relationships/font" Target="fonts/SourceSansPro-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Dosis-bold.fntdata"/><Relationship Id="rId16" Type="http://schemas.openxmlformats.org/officeDocument/2006/relationships/slide" Target="slides/slide12.xml"/><Relationship Id="rId38" Type="http://schemas.openxmlformats.org/officeDocument/2006/relationships/font" Target="fonts/Dosis-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8" name="Shape 178"/>
        <p:cNvGrpSpPr/>
        <p:nvPr/>
      </p:nvGrpSpPr>
      <p:grpSpPr>
        <a:xfrm>
          <a:off x="0" y="0"/>
          <a:ext cx="0" cy="0"/>
          <a:chOff x="0" y="0"/>
          <a:chExt cx="0" cy="0"/>
        </a:xfrm>
      </p:grpSpPr>
      <p:sp>
        <p:nvSpPr>
          <p:cNvPr id="179" name="Shape 179"/>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80" name="Shape 1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Also wanted to show the instructions screens, which we didn’t have in our low-fi prototype but, seeing as many of our testers had difficulty scanning, we decided to add in the medium-fi prototype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457200" rtl="0">
              <a:spcBef>
                <a:spcPts val="0"/>
              </a:spcBef>
              <a:buChar char="-"/>
            </a:pPr>
            <a:r>
              <a:rPr lang="en"/>
              <a:t>Manual add fleshed out a bit more → specifically, we worked on making sure that our custom add will give accurate nutrition information by allowing the user to search an item they would like to add and having them indicate their serving size on an example scan of that food.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7" name="Shape 207"/>
        <p:cNvGrpSpPr/>
        <p:nvPr/>
      </p:nvGrpSpPr>
      <p:grpSpPr>
        <a:xfrm>
          <a:off x="0" y="0"/>
          <a:ext cx="0" cy="0"/>
          <a:chOff x="0" y="0"/>
          <a:chExt cx="0" cy="0"/>
        </a:xfrm>
      </p:grpSpPr>
      <p:sp>
        <p:nvSpPr>
          <p:cNvPr id="208" name="Shape 20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09" name="Shape 209"/>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457200" rtl="0">
              <a:spcBef>
                <a:spcPts val="0"/>
              </a:spcBef>
              <a:buChar char="-"/>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Talk about the following 2 changes: </a:t>
            </a:r>
          </a:p>
          <a:p>
            <a:pPr indent="-228600" lvl="0" marL="457200" rtl="0">
              <a:spcBef>
                <a:spcPts val="0"/>
              </a:spcBef>
              <a:buChar char="-"/>
            </a:pPr>
            <a:r>
              <a:rPr lang="en"/>
              <a:t>Fleshed out settings options given the feedback we heard from low-fi prototype testers (especially Ben and Max) </a:t>
            </a:r>
          </a:p>
          <a:p>
            <a:pPr indent="-228600" lvl="0" marL="457200" rtl="0">
              <a:spcBef>
                <a:spcPts val="0"/>
              </a:spcBef>
              <a:buChar char="-"/>
            </a:pPr>
            <a:r>
              <a:rPr lang="en"/>
              <a:t>Streamlined access to home screen and settings screen throughout the app, which will likely be particularly helpful accessing and updating the log as part of task #2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1" name="Shape 231"/>
        <p:cNvGrpSpPr/>
        <p:nvPr/>
      </p:nvGrpSpPr>
      <p:grpSpPr>
        <a:xfrm>
          <a:off x="0" y="0"/>
          <a:ext cx="0" cy="0"/>
          <a:chOff x="0" y="0"/>
          <a:chExt cx="0" cy="0"/>
        </a:xfrm>
      </p:grpSpPr>
      <p:sp>
        <p:nvSpPr>
          <p:cNvPr id="232" name="Shape 23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33" name="Shape 2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5" name="Shape 255"/>
        <p:cNvGrpSpPr/>
        <p:nvPr/>
      </p:nvGrpSpPr>
      <p:grpSpPr>
        <a:xfrm>
          <a:off x="0" y="0"/>
          <a:ext cx="0" cy="0"/>
          <a:chOff x="0" y="0"/>
          <a:chExt cx="0" cy="0"/>
        </a:xfrm>
      </p:grpSpPr>
      <p:sp>
        <p:nvSpPr>
          <p:cNvPr id="256" name="Shape 25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57" name="Shape 2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Clr>
                <a:schemeClr val="dk1"/>
              </a:buClr>
              <a:buSzPct val="100000"/>
              <a:buFont typeface="Arial"/>
              <a:buNone/>
            </a:pPr>
            <a:r>
              <a:rPr lang="en">
                <a:solidFill>
                  <a:schemeClr val="dk1"/>
                </a:solidFill>
              </a:rPr>
              <a:t>Rationale for how we developed the share screens/sharing functionality: </a:t>
            </a:r>
          </a:p>
          <a:p>
            <a:pPr indent="-228600" lvl="0" marL="457200" rtl="0">
              <a:spcBef>
                <a:spcPts val="0"/>
              </a:spcBef>
              <a:buClr>
                <a:schemeClr val="dk1"/>
              </a:buClr>
              <a:buChar char="-"/>
            </a:pPr>
            <a:r>
              <a:rPr lang="en">
                <a:solidFill>
                  <a:schemeClr val="dk1"/>
                </a:solidFill>
              </a:rPr>
              <a:t>Heard last week that sharing may not be important for diabetics in a variety of different ways: </a:t>
            </a:r>
          </a:p>
          <a:p>
            <a:pPr indent="-228600" lvl="1" marL="914400" rtl="0">
              <a:spcBef>
                <a:spcPts val="0"/>
              </a:spcBef>
              <a:buClr>
                <a:schemeClr val="dk1"/>
              </a:buClr>
              <a:buChar char="-"/>
            </a:pPr>
            <a:r>
              <a:rPr lang="en">
                <a:solidFill>
                  <a:schemeClr val="dk1"/>
                </a:solidFill>
              </a:rPr>
              <a:t>Ben: focus on making it a health app or a social media based app, not both </a:t>
            </a:r>
          </a:p>
          <a:p>
            <a:pPr indent="-228600" lvl="1" marL="914400" rtl="0">
              <a:spcBef>
                <a:spcPts val="0"/>
              </a:spcBef>
              <a:buClr>
                <a:schemeClr val="dk1"/>
              </a:buClr>
              <a:buChar char="-"/>
            </a:pPr>
            <a:r>
              <a:rPr lang="en">
                <a:solidFill>
                  <a:schemeClr val="dk1"/>
                </a:solidFill>
              </a:rPr>
              <a:t>Mothers: “what my children eat is no one else’s business” </a:t>
            </a:r>
          </a:p>
          <a:p>
            <a:pPr indent="-228600" lvl="1" marL="914400" rtl="0">
              <a:spcBef>
                <a:spcPts val="0"/>
              </a:spcBef>
              <a:buClr>
                <a:schemeClr val="dk1"/>
              </a:buClr>
              <a:buChar char="-"/>
            </a:pPr>
            <a:r>
              <a:rPr lang="en">
                <a:solidFill>
                  <a:schemeClr val="dk1"/>
                </a:solidFill>
              </a:rPr>
              <a:t>Max: “funeral” remarks → does not want to have what he eats scrutinized by others</a:t>
            </a:r>
          </a:p>
          <a:p>
            <a:pPr indent="-228600" lvl="0" marL="457200" rtl="0">
              <a:spcBef>
                <a:spcPts val="0"/>
              </a:spcBef>
              <a:buClr>
                <a:schemeClr val="dk1"/>
              </a:buClr>
              <a:buChar char="-"/>
            </a:pPr>
            <a:r>
              <a:rPr lang="en">
                <a:solidFill>
                  <a:schemeClr val="dk1"/>
                </a:solidFill>
              </a:rPr>
              <a:t>Went on social media this week to check out whether we were just missing the diabetics who are into food sharing and found a decent number of diabetic foodie accounts </a:t>
            </a:r>
          </a:p>
          <a:p>
            <a:pPr indent="-228600" lvl="1" marL="914400" rtl="0">
              <a:spcBef>
                <a:spcPts val="0"/>
              </a:spcBef>
              <a:buClr>
                <a:schemeClr val="dk1"/>
              </a:buClr>
              <a:buChar char="-"/>
            </a:pPr>
            <a:r>
              <a:rPr lang="en">
                <a:solidFill>
                  <a:schemeClr val="dk1"/>
                </a:solidFill>
              </a:rPr>
              <a:t>Influenced our decision to keep the sharing aspect of our app </a:t>
            </a:r>
          </a:p>
          <a:p>
            <a:pPr indent="-228600" lvl="1" marL="914400" rtl="0">
              <a:spcBef>
                <a:spcPts val="0"/>
              </a:spcBef>
              <a:buClr>
                <a:schemeClr val="dk1"/>
              </a:buClr>
              <a:buChar char="-"/>
            </a:pPr>
            <a:r>
              <a:rPr lang="en">
                <a:solidFill>
                  <a:schemeClr val="dk1"/>
                </a:solidFill>
              </a:rPr>
              <a:t>Also decided to have a “save to camera roll” option because some of the people we met last week mentioned they know diabetics who keep photos of their meals and wanted them to have the option to save photos to look at later without having all of their food photos associated with their log </a:t>
            </a:r>
          </a:p>
          <a:p>
            <a:pPr indent="-228600" lvl="2" marL="1371600" rtl="0">
              <a:spcBef>
                <a:spcPts val="0"/>
              </a:spcBef>
              <a:buClr>
                <a:schemeClr val="dk1"/>
              </a:buClr>
              <a:buChar char="-"/>
            </a:pPr>
            <a:r>
              <a:rPr lang="en">
                <a:solidFill>
                  <a:schemeClr val="dk1"/>
                </a:solidFill>
              </a:rPr>
              <a:t>Example use: they could show a friend how great their cake looked without having their friend see the full nutritional breakdown of what they are eating </a:t>
            </a:r>
          </a:p>
          <a:p>
            <a:pPr indent="-228600" lvl="2" marL="1371600" rtl="0">
              <a:spcBef>
                <a:spcPts val="0"/>
              </a:spcBef>
              <a:buClr>
                <a:schemeClr val="dk1"/>
              </a:buClr>
              <a:buChar char="-"/>
            </a:pPr>
            <a:r>
              <a:rPr lang="en">
                <a:solidFill>
                  <a:schemeClr val="dk1"/>
                </a:solidFill>
              </a:rPr>
              <a:t>We view this as allowing for both large-scale sharing and small-scale sharing → appeals to all different types of users</a:t>
            </a:r>
          </a:p>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2" name="Shape 272"/>
        <p:cNvGrpSpPr/>
        <p:nvPr/>
      </p:nvGrpSpPr>
      <p:grpSpPr>
        <a:xfrm>
          <a:off x="0" y="0"/>
          <a:ext cx="0" cy="0"/>
          <a:chOff x="0" y="0"/>
          <a:chExt cx="0" cy="0"/>
        </a:xfrm>
      </p:grpSpPr>
      <p:sp>
        <p:nvSpPr>
          <p:cNvPr id="273" name="Shape 27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74" name="Shape 2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0" name="Shape 280"/>
        <p:cNvGrpSpPr/>
        <p:nvPr/>
      </p:nvGrpSpPr>
      <p:grpSpPr>
        <a:xfrm>
          <a:off x="0" y="0"/>
          <a:ext cx="0" cy="0"/>
          <a:chOff x="0" y="0"/>
          <a:chExt cx="0" cy="0"/>
        </a:xfrm>
      </p:grpSpPr>
      <p:sp>
        <p:nvSpPr>
          <p:cNvPr id="281" name="Shape 28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82" name="Shape 2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Insert Video of Task #1 flow in iPhone screen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5" name="Shape 295"/>
        <p:cNvGrpSpPr/>
        <p:nvPr/>
      </p:nvGrpSpPr>
      <p:grpSpPr>
        <a:xfrm>
          <a:off x="0" y="0"/>
          <a:ext cx="0" cy="0"/>
          <a:chOff x="0" y="0"/>
          <a:chExt cx="0" cy="0"/>
        </a:xfrm>
      </p:grpSpPr>
      <p:sp>
        <p:nvSpPr>
          <p:cNvPr id="296" name="Shape 29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297" name="Shape 2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1" name="Shape 71"/>
        <p:cNvGrpSpPr/>
        <p:nvPr/>
      </p:nvGrpSpPr>
      <p:grpSpPr>
        <a:xfrm>
          <a:off x="0" y="0"/>
          <a:ext cx="0" cy="0"/>
          <a:chOff x="0" y="0"/>
          <a:chExt cx="0" cy="0"/>
        </a:xfrm>
      </p:grpSpPr>
      <p:sp>
        <p:nvSpPr>
          <p:cNvPr id="72" name="Shape 7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73" name="Shape 7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2" name="Shape 312"/>
        <p:cNvGrpSpPr/>
        <p:nvPr/>
      </p:nvGrpSpPr>
      <p:grpSpPr>
        <a:xfrm>
          <a:off x="0" y="0"/>
          <a:ext cx="0" cy="0"/>
          <a:chOff x="0" y="0"/>
          <a:chExt cx="0" cy="0"/>
        </a:xfrm>
      </p:grpSpPr>
      <p:sp>
        <p:nvSpPr>
          <p:cNvPr id="313" name="Shape 31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14" name="Shape 3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Insert Video of Task #2 flow in iPhone screen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4" name="Shape 324"/>
        <p:cNvGrpSpPr/>
        <p:nvPr/>
      </p:nvGrpSpPr>
      <p:grpSpPr>
        <a:xfrm>
          <a:off x="0" y="0"/>
          <a:ext cx="0" cy="0"/>
          <a:chOff x="0" y="0"/>
          <a:chExt cx="0" cy="0"/>
        </a:xfrm>
      </p:grpSpPr>
      <p:sp>
        <p:nvSpPr>
          <p:cNvPr id="325" name="Shape 32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26" name="Shape 3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Insert Video of Task #2 flow in iPhone screen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5" name="Shape 335"/>
        <p:cNvGrpSpPr/>
        <p:nvPr/>
      </p:nvGrpSpPr>
      <p:grpSpPr>
        <a:xfrm>
          <a:off x="0" y="0"/>
          <a:ext cx="0" cy="0"/>
          <a:chOff x="0" y="0"/>
          <a:chExt cx="0" cy="0"/>
        </a:xfrm>
      </p:grpSpPr>
      <p:sp>
        <p:nvSpPr>
          <p:cNvPr id="336" name="Shape 336"/>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37" name="Shape 3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Insert Video of Task #2 flow in iPhone screen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1" name="Shape 351"/>
        <p:cNvGrpSpPr/>
        <p:nvPr/>
      </p:nvGrpSpPr>
      <p:grpSpPr>
        <a:xfrm>
          <a:off x="0" y="0"/>
          <a:ext cx="0" cy="0"/>
          <a:chOff x="0" y="0"/>
          <a:chExt cx="0" cy="0"/>
        </a:xfrm>
      </p:grpSpPr>
      <p:sp>
        <p:nvSpPr>
          <p:cNvPr id="352" name="Shape 35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53" name="Shape 35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Insert Video of Task #2 flow in iPhone screen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3" name="Shape 363"/>
        <p:cNvGrpSpPr/>
        <p:nvPr/>
      </p:nvGrpSpPr>
      <p:grpSpPr>
        <a:xfrm>
          <a:off x="0" y="0"/>
          <a:ext cx="0" cy="0"/>
          <a:chOff x="0" y="0"/>
          <a:chExt cx="0" cy="0"/>
        </a:xfrm>
      </p:grpSpPr>
      <p:sp>
        <p:nvSpPr>
          <p:cNvPr id="364" name="Shape 36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65" name="Shape 3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Insert Video of Task #1 flow in iPhone screen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4" name="Shape 384"/>
        <p:cNvGrpSpPr/>
        <p:nvPr/>
      </p:nvGrpSpPr>
      <p:grpSpPr>
        <a:xfrm>
          <a:off x="0" y="0"/>
          <a:ext cx="0" cy="0"/>
          <a:chOff x="0" y="0"/>
          <a:chExt cx="0" cy="0"/>
        </a:xfrm>
      </p:grpSpPr>
      <p:sp>
        <p:nvSpPr>
          <p:cNvPr id="385" name="Shape 385"/>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386" name="Shape 38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0" name="Shape 400"/>
        <p:cNvGrpSpPr/>
        <p:nvPr/>
      </p:nvGrpSpPr>
      <p:grpSpPr>
        <a:xfrm>
          <a:off x="0" y="0"/>
          <a:ext cx="0" cy="0"/>
          <a:chOff x="0" y="0"/>
          <a:chExt cx="0" cy="0"/>
        </a:xfrm>
      </p:grpSpPr>
      <p:sp>
        <p:nvSpPr>
          <p:cNvPr id="401" name="Shape 40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02" name="Shape 4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2" name="Shape 412"/>
        <p:cNvGrpSpPr/>
        <p:nvPr/>
      </p:nvGrpSpPr>
      <p:grpSpPr>
        <a:xfrm>
          <a:off x="0" y="0"/>
          <a:ext cx="0" cy="0"/>
          <a:chOff x="0" y="0"/>
          <a:chExt cx="0" cy="0"/>
        </a:xfrm>
      </p:grpSpPr>
      <p:sp>
        <p:nvSpPr>
          <p:cNvPr id="413" name="Shape 41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14" name="Shape 4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0" name="Shape 420"/>
        <p:cNvGrpSpPr/>
        <p:nvPr/>
      </p:nvGrpSpPr>
      <p:grpSpPr>
        <a:xfrm>
          <a:off x="0" y="0"/>
          <a:ext cx="0" cy="0"/>
          <a:chOff x="0" y="0"/>
          <a:chExt cx="0" cy="0"/>
        </a:xfrm>
      </p:grpSpPr>
      <p:sp>
        <p:nvSpPr>
          <p:cNvPr id="421" name="Shape 42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22" name="Shape 42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1" name="Shape 431"/>
        <p:cNvGrpSpPr/>
        <p:nvPr/>
      </p:nvGrpSpPr>
      <p:grpSpPr>
        <a:xfrm>
          <a:off x="0" y="0"/>
          <a:ext cx="0" cy="0"/>
          <a:chOff x="0" y="0"/>
          <a:chExt cx="0" cy="0"/>
        </a:xfrm>
      </p:grpSpPr>
      <p:sp>
        <p:nvSpPr>
          <p:cNvPr id="432" name="Shape 43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33" name="Shape 4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2" name="Shape 442"/>
        <p:cNvGrpSpPr/>
        <p:nvPr/>
      </p:nvGrpSpPr>
      <p:grpSpPr>
        <a:xfrm>
          <a:off x="0" y="0"/>
          <a:ext cx="0" cy="0"/>
          <a:chOff x="0" y="0"/>
          <a:chExt cx="0" cy="0"/>
        </a:xfrm>
      </p:grpSpPr>
      <p:sp>
        <p:nvSpPr>
          <p:cNvPr id="443" name="Shape 44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44" name="Shape 444"/>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457200" rtl="0">
              <a:spcBef>
                <a:spcPts val="0"/>
              </a:spcBef>
              <a:buChar char="-"/>
            </a:pPr>
            <a:r>
              <a:rPr lang="en"/>
              <a:t>Include final link here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6" name="Shape 456"/>
        <p:cNvGrpSpPr/>
        <p:nvPr/>
      </p:nvGrpSpPr>
      <p:grpSpPr>
        <a:xfrm>
          <a:off x="0" y="0"/>
          <a:ext cx="0" cy="0"/>
          <a:chOff x="0" y="0"/>
          <a:chExt cx="0" cy="0"/>
        </a:xfrm>
      </p:grpSpPr>
      <p:sp>
        <p:nvSpPr>
          <p:cNvPr id="457" name="Shape 457"/>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58" name="Shape 45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9" name="Shape 469"/>
        <p:cNvGrpSpPr/>
        <p:nvPr/>
      </p:nvGrpSpPr>
      <p:grpSpPr>
        <a:xfrm>
          <a:off x="0" y="0"/>
          <a:ext cx="0" cy="0"/>
          <a:chOff x="0" y="0"/>
          <a:chExt cx="0" cy="0"/>
        </a:xfrm>
      </p:grpSpPr>
      <p:sp>
        <p:nvSpPr>
          <p:cNvPr id="470" name="Shape 470"/>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71" name="Shape 4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7" name="Shape 477"/>
        <p:cNvGrpSpPr/>
        <p:nvPr/>
      </p:nvGrpSpPr>
      <p:grpSpPr>
        <a:xfrm>
          <a:off x="0" y="0"/>
          <a:ext cx="0" cy="0"/>
          <a:chOff x="0" y="0"/>
          <a:chExt cx="0" cy="0"/>
        </a:xfrm>
      </p:grpSpPr>
      <p:sp>
        <p:nvSpPr>
          <p:cNvPr id="478" name="Shape 47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479" name="Shape 47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89" name="Shape 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05" name="Shape 10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 name="Shape 117"/>
        <p:cNvGrpSpPr/>
        <p:nvPr/>
      </p:nvGrpSpPr>
      <p:grpSpPr>
        <a:xfrm>
          <a:off x="0" y="0"/>
          <a:ext cx="0" cy="0"/>
          <a:chOff x="0" y="0"/>
          <a:chExt cx="0" cy="0"/>
        </a:xfrm>
      </p:grpSpPr>
      <p:sp>
        <p:nvSpPr>
          <p:cNvPr id="118" name="Shape 118"/>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19" name="Shape 11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 name="Shape 143"/>
        <p:cNvGrpSpPr/>
        <p:nvPr/>
      </p:nvGrpSpPr>
      <p:grpSpPr>
        <a:xfrm>
          <a:off x="0" y="0"/>
          <a:ext cx="0" cy="0"/>
          <a:chOff x="0" y="0"/>
          <a:chExt cx="0" cy="0"/>
        </a:xfrm>
      </p:grpSpPr>
      <p:sp>
        <p:nvSpPr>
          <p:cNvPr id="144" name="Shape 144"/>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45" name="Shape 14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53" name="Shape 153"/>
          <p:cNvSpPr txBox="1"/>
          <p:nvPr>
            <p:ph idx="1" type="body"/>
          </p:nvPr>
        </p:nvSpPr>
        <p:spPr>
          <a:xfrm>
            <a:off x="685800" y="4343400"/>
            <a:ext cx="5486399" cy="4114800"/>
          </a:xfrm>
          <a:prstGeom prst="rect">
            <a:avLst/>
          </a:prstGeom>
        </p:spPr>
        <p:txBody>
          <a:bodyPr anchorCtr="0" anchor="t" bIns="91425" lIns="91425" rIns="91425" tIns="91425">
            <a:noAutofit/>
          </a:bodyPr>
          <a:lstStyle/>
          <a:p>
            <a:pPr indent="-228600" lvl="0" marL="457200" rtl="0">
              <a:spcBef>
                <a:spcPts val="0"/>
              </a:spcBef>
              <a:buChar char="-"/>
            </a:pPr>
            <a:r>
              <a:rPr lang="en"/>
              <a:t>Flow of the app the same as before, but we fleshed things out and added a sequence of screens to give the user instructions on how to properly scan food.  </a:t>
            </a:r>
          </a:p>
          <a:p>
            <a:pPr indent="-228600" lvl="0" marL="457200">
              <a:spcBef>
                <a:spcPts val="0"/>
              </a:spcBef>
              <a:buChar char="-"/>
            </a:pPr>
            <a:r>
              <a:rPr lang="en"/>
              <a:t>This change in the task flow was to address the fact that many of our low-fi prototype testers had a difficult time understanding that they needed to orbit their food to complete the scan.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175" y="685800"/>
            <a:ext cx="6096299" cy="3429000"/>
          </a:xfrm>
          <a:custGeom>
            <a:pathLst>
              <a:path extrusionOk="0" h="120000" w="120000">
                <a:moveTo>
                  <a:pt x="0" y="0"/>
                </a:moveTo>
                <a:lnTo>
                  <a:pt x="120000" y="0"/>
                </a:lnTo>
                <a:lnTo>
                  <a:pt x="120000" y="120000"/>
                </a:lnTo>
                <a:lnTo>
                  <a:pt x="0" y="120000"/>
                </a:lnTo>
                <a:close/>
              </a:path>
            </a:pathLst>
          </a:custGeom>
        </p:spPr>
      </p:sp>
      <p:sp>
        <p:nvSpPr>
          <p:cNvPr id="164" name="Shape 1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Talk about the following 3 changes: </a:t>
            </a:r>
          </a:p>
          <a:p>
            <a:pPr indent="-228600" lvl="0" marL="457200" rtl="0">
              <a:spcBef>
                <a:spcPts val="0"/>
              </a:spcBef>
              <a:buChar char="-"/>
            </a:pPr>
            <a:r>
              <a:rPr lang="en"/>
              <a:t>“Rotate to scan” with landscape icon </a:t>
            </a:r>
          </a:p>
          <a:p>
            <a:pPr indent="-228600" lvl="0" marL="457200" rtl="0">
              <a:spcBef>
                <a:spcPts val="0"/>
              </a:spcBef>
              <a:buChar char="-"/>
            </a:pPr>
            <a:r>
              <a:rPr lang="en"/>
              <a:t>Nutrition information front and center rather than at the bottom of the screen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p:spTree>
      <p:nvGrpSpPr>
        <p:cNvPr id="9" name="Shape 9"/>
        <p:cNvGrpSpPr/>
        <p:nvPr/>
      </p:nvGrpSpPr>
      <p:grpSpPr>
        <a:xfrm>
          <a:off x="0" y="0"/>
          <a:ext cx="0" cy="0"/>
          <a:chOff x="0" y="0"/>
          <a:chExt cx="0" cy="0"/>
        </a:xfrm>
      </p:grpSpPr>
      <p:sp>
        <p:nvSpPr>
          <p:cNvPr id="10" name="Shape 10"/>
          <p:cNvSpPr/>
          <p:nvPr/>
        </p:nvSpPr>
        <p:spPr>
          <a:xfrm rot="10800000">
            <a:off x="-150" y="4156674"/>
            <a:ext cx="9144000" cy="276600"/>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11" name="Shape 11"/>
          <p:cNvSpPr/>
          <p:nvPr/>
        </p:nvSpPr>
        <p:spPr>
          <a:xfrm flipH="1">
            <a:off x="-150" y="0"/>
            <a:ext cx="9144000" cy="41567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12" name="Shape 12"/>
          <p:cNvSpPr txBox="1"/>
          <p:nvPr>
            <p:ph type="ctrTitle"/>
          </p:nvPr>
        </p:nvSpPr>
        <p:spPr>
          <a:xfrm>
            <a:off x="685800" y="2525225"/>
            <a:ext cx="5309699" cy="1159799"/>
          </a:xfrm>
          <a:prstGeom prst="rect">
            <a:avLst/>
          </a:prstGeom>
        </p:spPr>
        <p:txBody>
          <a:bodyPr anchorCtr="0" anchor="b" bIns="91425" lIns="91425" rIns="91425" tIns="91425"/>
          <a:lstStyle>
            <a:lvl1pPr lvl="0">
              <a:spcBef>
                <a:spcPts val="0"/>
              </a:spcBef>
              <a:buClr>
                <a:srgbClr val="FFFFFF"/>
              </a:buClr>
              <a:buSzPct val="100000"/>
              <a:defRPr sz="6000">
                <a:solidFill>
                  <a:srgbClr val="FFFFFF"/>
                </a:solidFill>
              </a:defRPr>
            </a:lvl1pPr>
            <a:lvl2pPr lvl="1">
              <a:spcBef>
                <a:spcPts val="0"/>
              </a:spcBef>
              <a:buClr>
                <a:srgbClr val="FFFFFF"/>
              </a:buClr>
              <a:buSzPct val="100000"/>
              <a:defRPr sz="6000">
                <a:solidFill>
                  <a:srgbClr val="FFFFFF"/>
                </a:solidFill>
              </a:defRPr>
            </a:lvl2pPr>
            <a:lvl3pPr lvl="2">
              <a:spcBef>
                <a:spcPts val="0"/>
              </a:spcBef>
              <a:buClr>
                <a:srgbClr val="FFFFFF"/>
              </a:buClr>
              <a:buSzPct val="100000"/>
              <a:defRPr sz="6000">
                <a:solidFill>
                  <a:srgbClr val="FFFFFF"/>
                </a:solidFill>
              </a:defRPr>
            </a:lvl3pPr>
            <a:lvl4pPr lvl="3">
              <a:spcBef>
                <a:spcPts val="0"/>
              </a:spcBef>
              <a:buClr>
                <a:srgbClr val="FFFFFF"/>
              </a:buClr>
              <a:buSzPct val="100000"/>
              <a:defRPr sz="6000">
                <a:solidFill>
                  <a:srgbClr val="FFFFFF"/>
                </a:solidFill>
              </a:defRPr>
            </a:lvl4pPr>
            <a:lvl5pPr lvl="4">
              <a:spcBef>
                <a:spcPts val="0"/>
              </a:spcBef>
              <a:buClr>
                <a:srgbClr val="FFFFFF"/>
              </a:buClr>
              <a:buSzPct val="100000"/>
              <a:defRPr sz="6000">
                <a:solidFill>
                  <a:srgbClr val="FFFFFF"/>
                </a:solidFill>
              </a:defRPr>
            </a:lvl5pPr>
            <a:lvl6pPr lvl="5">
              <a:spcBef>
                <a:spcPts val="0"/>
              </a:spcBef>
              <a:buClr>
                <a:srgbClr val="FFFFFF"/>
              </a:buClr>
              <a:buSzPct val="100000"/>
              <a:defRPr sz="6000">
                <a:solidFill>
                  <a:srgbClr val="FFFFFF"/>
                </a:solidFill>
              </a:defRPr>
            </a:lvl6pPr>
            <a:lvl7pPr lvl="6">
              <a:spcBef>
                <a:spcPts val="0"/>
              </a:spcBef>
              <a:buClr>
                <a:srgbClr val="FFFFFF"/>
              </a:buClr>
              <a:buSzPct val="100000"/>
              <a:defRPr sz="6000">
                <a:solidFill>
                  <a:srgbClr val="FFFFFF"/>
                </a:solidFill>
              </a:defRPr>
            </a:lvl7pPr>
            <a:lvl8pPr lvl="7">
              <a:spcBef>
                <a:spcPts val="0"/>
              </a:spcBef>
              <a:buClr>
                <a:srgbClr val="FFFFFF"/>
              </a:buClr>
              <a:buSzPct val="100000"/>
              <a:defRPr sz="6000">
                <a:solidFill>
                  <a:srgbClr val="FFFFFF"/>
                </a:solidFill>
              </a:defRPr>
            </a:lvl8pPr>
            <a:lvl9pPr lvl="8">
              <a:spcBef>
                <a:spcPts val="0"/>
              </a:spcBef>
              <a:buClr>
                <a:srgbClr val="FFFFFF"/>
              </a:buClr>
              <a:buSzPct val="100000"/>
              <a:defRPr sz="6000">
                <a:solidFill>
                  <a:srgbClr val="FFFFFF"/>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61" name="Shape 61"/>
        <p:cNvGrpSpPr/>
        <p:nvPr/>
      </p:nvGrpSpPr>
      <p:grpSpPr>
        <a:xfrm>
          <a:off x="0" y="0"/>
          <a:ext cx="0" cy="0"/>
          <a:chOff x="0" y="0"/>
          <a:chExt cx="0" cy="0"/>
        </a:xfrm>
      </p:grpSpPr>
      <p:sp>
        <p:nvSpPr>
          <p:cNvPr id="62" name="Shape 62"/>
          <p:cNvSpPr/>
          <p:nvPr/>
        </p:nvSpPr>
        <p:spPr>
          <a:xfrm flipH="1">
            <a:off x="-74" y="0"/>
            <a:ext cx="669599" cy="5143499"/>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63" name="Shape 63"/>
          <p:cNvSpPr/>
          <p:nvPr/>
        </p:nvSpPr>
        <p:spPr>
          <a:xfrm flipH="1">
            <a:off x="-74" y="0"/>
            <a:ext cx="669599" cy="11399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64" name="Shape 64"/>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ubtitle">
    <p:spTree>
      <p:nvGrpSpPr>
        <p:cNvPr id="13" name="Shape 13"/>
        <p:cNvGrpSpPr/>
        <p:nvPr/>
      </p:nvGrpSpPr>
      <p:grpSpPr>
        <a:xfrm>
          <a:off x="0" y="0"/>
          <a:ext cx="0" cy="0"/>
          <a:chOff x="0" y="0"/>
          <a:chExt cx="0" cy="0"/>
        </a:xfrm>
      </p:grpSpPr>
      <p:sp>
        <p:nvSpPr>
          <p:cNvPr id="14" name="Shape 14"/>
          <p:cNvSpPr/>
          <p:nvPr/>
        </p:nvSpPr>
        <p:spPr>
          <a:xfrm rot="10800000">
            <a:off x="-150" y="3082199"/>
            <a:ext cx="9144000" cy="687600"/>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15" name="Shape 15"/>
          <p:cNvSpPr/>
          <p:nvPr/>
        </p:nvSpPr>
        <p:spPr>
          <a:xfrm flipH="1">
            <a:off x="-150" y="0"/>
            <a:ext cx="9144000" cy="3082200"/>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16" name="Shape 16"/>
          <p:cNvSpPr txBox="1"/>
          <p:nvPr>
            <p:ph type="ctrTitle"/>
          </p:nvPr>
        </p:nvSpPr>
        <p:spPr>
          <a:xfrm>
            <a:off x="685800" y="1907658"/>
            <a:ext cx="5008199" cy="1045199"/>
          </a:xfrm>
          <a:prstGeom prst="rect">
            <a:avLst/>
          </a:prstGeom>
        </p:spPr>
        <p:txBody>
          <a:bodyPr anchorCtr="0" anchor="b" bIns="91425" lIns="91425" rIns="91425" tIns="91425"/>
          <a:lstStyle>
            <a:lvl1pPr lvl="0" rtl="0">
              <a:spcBef>
                <a:spcPts val="0"/>
              </a:spcBef>
              <a:buClr>
                <a:srgbClr val="FFFFFF"/>
              </a:buClr>
              <a:buSzPct val="100000"/>
              <a:defRPr sz="4800">
                <a:solidFill>
                  <a:srgbClr val="FFFFFF"/>
                </a:solidFill>
              </a:defRPr>
            </a:lvl1pPr>
            <a:lvl2pPr lvl="1" rtl="0">
              <a:spcBef>
                <a:spcPts val="0"/>
              </a:spcBef>
              <a:buClr>
                <a:srgbClr val="FFFFFF"/>
              </a:buClr>
              <a:buSzPct val="100000"/>
              <a:defRPr sz="4800">
                <a:solidFill>
                  <a:srgbClr val="FFFFFF"/>
                </a:solidFill>
              </a:defRPr>
            </a:lvl2pPr>
            <a:lvl3pPr lvl="2" rtl="0">
              <a:spcBef>
                <a:spcPts val="0"/>
              </a:spcBef>
              <a:buClr>
                <a:srgbClr val="FFFFFF"/>
              </a:buClr>
              <a:buSzPct val="100000"/>
              <a:defRPr sz="4800">
                <a:solidFill>
                  <a:srgbClr val="FFFFFF"/>
                </a:solidFill>
              </a:defRPr>
            </a:lvl3pPr>
            <a:lvl4pPr lvl="3" rtl="0">
              <a:spcBef>
                <a:spcPts val="0"/>
              </a:spcBef>
              <a:buClr>
                <a:srgbClr val="FFFFFF"/>
              </a:buClr>
              <a:buSzPct val="100000"/>
              <a:defRPr sz="4800">
                <a:solidFill>
                  <a:srgbClr val="FFFFFF"/>
                </a:solidFill>
              </a:defRPr>
            </a:lvl4pPr>
            <a:lvl5pPr lvl="4" rtl="0">
              <a:spcBef>
                <a:spcPts val="0"/>
              </a:spcBef>
              <a:buClr>
                <a:srgbClr val="FFFFFF"/>
              </a:buClr>
              <a:buSzPct val="100000"/>
              <a:defRPr sz="4800">
                <a:solidFill>
                  <a:srgbClr val="FFFFFF"/>
                </a:solidFill>
              </a:defRPr>
            </a:lvl5pPr>
            <a:lvl6pPr lvl="5" rtl="0">
              <a:spcBef>
                <a:spcPts val="0"/>
              </a:spcBef>
              <a:buClr>
                <a:srgbClr val="FFFFFF"/>
              </a:buClr>
              <a:buSzPct val="100000"/>
              <a:defRPr sz="4800">
                <a:solidFill>
                  <a:srgbClr val="FFFFFF"/>
                </a:solidFill>
              </a:defRPr>
            </a:lvl6pPr>
            <a:lvl7pPr lvl="6" rtl="0">
              <a:spcBef>
                <a:spcPts val="0"/>
              </a:spcBef>
              <a:buClr>
                <a:srgbClr val="FFFFFF"/>
              </a:buClr>
              <a:buSzPct val="100000"/>
              <a:defRPr sz="4800">
                <a:solidFill>
                  <a:srgbClr val="FFFFFF"/>
                </a:solidFill>
              </a:defRPr>
            </a:lvl7pPr>
            <a:lvl8pPr lvl="7" rtl="0">
              <a:spcBef>
                <a:spcPts val="0"/>
              </a:spcBef>
              <a:buClr>
                <a:srgbClr val="FFFFFF"/>
              </a:buClr>
              <a:buSzPct val="100000"/>
              <a:defRPr sz="4800">
                <a:solidFill>
                  <a:srgbClr val="FFFFFF"/>
                </a:solidFill>
              </a:defRPr>
            </a:lvl8pPr>
            <a:lvl9pPr lvl="8" rtl="0">
              <a:spcBef>
                <a:spcPts val="0"/>
              </a:spcBef>
              <a:buClr>
                <a:srgbClr val="FFFFFF"/>
              </a:buClr>
              <a:buSzPct val="100000"/>
              <a:defRPr sz="4800">
                <a:solidFill>
                  <a:srgbClr val="FFFFFF"/>
                </a:solidFill>
              </a:defRPr>
            </a:lvl9pPr>
          </a:lstStyle>
          <a:p/>
        </p:txBody>
      </p:sp>
      <p:sp>
        <p:nvSpPr>
          <p:cNvPr id="17" name="Shape 17"/>
          <p:cNvSpPr txBox="1"/>
          <p:nvPr>
            <p:ph idx="1" type="subTitle"/>
          </p:nvPr>
        </p:nvSpPr>
        <p:spPr>
          <a:xfrm>
            <a:off x="685800" y="3082250"/>
            <a:ext cx="5008199" cy="687600"/>
          </a:xfrm>
          <a:prstGeom prst="rect">
            <a:avLst/>
          </a:prstGeom>
        </p:spPr>
        <p:txBody>
          <a:bodyPr anchorCtr="0" anchor="ctr" bIns="91425" lIns="91425" rIns="91425" tIns="91425"/>
          <a:lstStyle>
            <a:lvl1pPr lvl="0" rtl="0">
              <a:spcBef>
                <a:spcPts val="0"/>
              </a:spcBef>
              <a:buClr>
                <a:srgbClr val="415665"/>
              </a:buClr>
              <a:buSzPct val="100000"/>
              <a:buNone/>
              <a:defRPr sz="1800"/>
            </a:lvl1pPr>
            <a:lvl2pPr lvl="1" rtl="0">
              <a:spcBef>
                <a:spcPts val="0"/>
              </a:spcBef>
              <a:buClr>
                <a:srgbClr val="415665"/>
              </a:buClr>
              <a:buSzPct val="100000"/>
              <a:buNone/>
              <a:defRPr sz="1800"/>
            </a:lvl2pPr>
            <a:lvl3pPr lvl="2" rtl="0">
              <a:spcBef>
                <a:spcPts val="0"/>
              </a:spcBef>
              <a:buClr>
                <a:srgbClr val="415665"/>
              </a:buClr>
              <a:buSzPct val="100000"/>
              <a:buNone/>
              <a:defRPr sz="1800"/>
            </a:lvl3pPr>
            <a:lvl4pPr lvl="3" rtl="0">
              <a:spcBef>
                <a:spcPts val="0"/>
              </a:spcBef>
              <a:buClr>
                <a:srgbClr val="415665"/>
              </a:buClr>
              <a:buNone/>
              <a:defRPr/>
            </a:lvl4pPr>
            <a:lvl5pPr lvl="4" rtl="0">
              <a:spcBef>
                <a:spcPts val="0"/>
              </a:spcBef>
              <a:buClr>
                <a:srgbClr val="415665"/>
              </a:buClr>
              <a:buNone/>
              <a:defRPr/>
            </a:lvl5pPr>
            <a:lvl6pPr lvl="5" rtl="0">
              <a:spcBef>
                <a:spcPts val="0"/>
              </a:spcBef>
              <a:buClr>
                <a:srgbClr val="415665"/>
              </a:buClr>
              <a:buNone/>
              <a:defRPr/>
            </a:lvl6pPr>
            <a:lvl7pPr lvl="6" rtl="0">
              <a:spcBef>
                <a:spcPts val="0"/>
              </a:spcBef>
              <a:buClr>
                <a:srgbClr val="415665"/>
              </a:buClr>
              <a:buNone/>
              <a:defRPr/>
            </a:lvl7pPr>
            <a:lvl8pPr lvl="7" rtl="0">
              <a:spcBef>
                <a:spcPts val="0"/>
              </a:spcBef>
              <a:buClr>
                <a:srgbClr val="415665"/>
              </a:buClr>
              <a:buNone/>
              <a:defRPr/>
            </a:lvl8pPr>
            <a:lvl9pPr lvl="8" rtl="0">
              <a:spcBef>
                <a:spcPts val="0"/>
              </a:spcBef>
              <a:buClr>
                <a:srgbClr val="415665"/>
              </a:buClr>
              <a:buNone/>
              <a:defRPr/>
            </a:lvl9pPr>
          </a:lstStyle>
          <a:p/>
        </p:txBody>
      </p:sp>
      <p:sp>
        <p:nvSpPr>
          <p:cNvPr id="18" name="Shape 18"/>
          <p:cNvSpPr txBox="1"/>
          <p:nvPr>
            <p:ph idx="12" type="sldNum"/>
          </p:nvPr>
        </p:nvSpPr>
        <p:spPr>
          <a:xfrm>
            <a:off x="-75" y="3420000"/>
            <a:ext cx="669599" cy="17235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solidFill>
                  <a:srgbClr val="0DB7C4"/>
                </a:solidFill>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Quote">
    <p:spTree>
      <p:nvGrpSpPr>
        <p:cNvPr id="19" name="Shape 19"/>
        <p:cNvGrpSpPr/>
        <p:nvPr/>
      </p:nvGrpSpPr>
      <p:grpSpPr>
        <a:xfrm>
          <a:off x="0" y="0"/>
          <a:ext cx="0" cy="0"/>
          <a:chOff x="0" y="0"/>
          <a:chExt cx="0" cy="0"/>
        </a:xfrm>
      </p:grpSpPr>
      <p:sp>
        <p:nvSpPr>
          <p:cNvPr id="20" name="Shape 20"/>
          <p:cNvSpPr/>
          <p:nvPr/>
        </p:nvSpPr>
        <p:spPr>
          <a:xfrm rot="10800000">
            <a:off x="-150" y="3769824"/>
            <a:ext cx="9144000" cy="687600"/>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21" name="Shape 21"/>
          <p:cNvSpPr/>
          <p:nvPr/>
        </p:nvSpPr>
        <p:spPr>
          <a:xfrm flipH="1">
            <a:off x="-150" y="0"/>
            <a:ext cx="9144000" cy="3769800"/>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22" name="Shape 22"/>
          <p:cNvSpPr txBox="1"/>
          <p:nvPr>
            <p:ph idx="1" type="body"/>
          </p:nvPr>
        </p:nvSpPr>
        <p:spPr>
          <a:xfrm>
            <a:off x="1616475" y="0"/>
            <a:ext cx="5910899" cy="3769800"/>
          </a:xfrm>
          <a:prstGeom prst="rect">
            <a:avLst/>
          </a:prstGeom>
        </p:spPr>
        <p:txBody>
          <a:bodyPr anchorCtr="0" anchor="ctr" bIns="91425" lIns="91425" rIns="91425" tIns="91425"/>
          <a:lstStyle>
            <a:lvl1pPr lvl="0" rtl="0" algn="ctr">
              <a:spcBef>
                <a:spcPts val="0"/>
              </a:spcBef>
              <a:buClr>
                <a:srgbClr val="FFFFFF"/>
              </a:buClr>
              <a:defRPr i="1">
                <a:solidFill>
                  <a:srgbClr val="FFFFFF"/>
                </a:solidFill>
              </a:defRPr>
            </a:lvl1pPr>
            <a:lvl2pPr lvl="1" rtl="0" algn="ctr">
              <a:spcBef>
                <a:spcPts val="0"/>
              </a:spcBef>
              <a:buClr>
                <a:srgbClr val="FFFFFF"/>
              </a:buClr>
              <a:defRPr i="1">
                <a:solidFill>
                  <a:srgbClr val="FFFFFF"/>
                </a:solidFill>
              </a:defRPr>
            </a:lvl2pPr>
            <a:lvl3pPr lvl="2" rtl="0" algn="ctr">
              <a:spcBef>
                <a:spcPts val="0"/>
              </a:spcBef>
              <a:buClr>
                <a:srgbClr val="FFFFFF"/>
              </a:buClr>
              <a:defRPr i="1">
                <a:solidFill>
                  <a:srgbClr val="FFFFFF"/>
                </a:solidFill>
              </a:defRPr>
            </a:lvl3pPr>
            <a:lvl4pPr lvl="3" rtl="0" algn="ctr">
              <a:spcBef>
                <a:spcPts val="0"/>
              </a:spcBef>
              <a:buClr>
                <a:srgbClr val="FFFFFF"/>
              </a:buClr>
              <a:defRPr i="1">
                <a:solidFill>
                  <a:srgbClr val="FFFFFF"/>
                </a:solidFill>
              </a:defRPr>
            </a:lvl4pPr>
            <a:lvl5pPr lvl="4" rtl="0" algn="ctr">
              <a:spcBef>
                <a:spcPts val="0"/>
              </a:spcBef>
              <a:buClr>
                <a:srgbClr val="FFFFFF"/>
              </a:buClr>
              <a:defRPr i="1">
                <a:solidFill>
                  <a:srgbClr val="FFFFFF"/>
                </a:solidFill>
              </a:defRPr>
            </a:lvl5pPr>
            <a:lvl6pPr lvl="5" rtl="0" algn="ctr">
              <a:spcBef>
                <a:spcPts val="0"/>
              </a:spcBef>
              <a:buClr>
                <a:srgbClr val="FFFFFF"/>
              </a:buClr>
              <a:defRPr i="1">
                <a:solidFill>
                  <a:srgbClr val="FFFFFF"/>
                </a:solidFill>
              </a:defRPr>
            </a:lvl6pPr>
            <a:lvl7pPr lvl="6" rtl="0" algn="ctr">
              <a:spcBef>
                <a:spcPts val="0"/>
              </a:spcBef>
              <a:buClr>
                <a:srgbClr val="FFFFFF"/>
              </a:buClr>
              <a:defRPr i="1">
                <a:solidFill>
                  <a:srgbClr val="FFFFFF"/>
                </a:solidFill>
              </a:defRPr>
            </a:lvl7pPr>
            <a:lvl8pPr lvl="7" rtl="0" algn="ctr">
              <a:spcBef>
                <a:spcPts val="0"/>
              </a:spcBef>
              <a:buClr>
                <a:srgbClr val="FFFFFF"/>
              </a:buClr>
              <a:defRPr i="1">
                <a:solidFill>
                  <a:srgbClr val="FFFFFF"/>
                </a:solidFill>
              </a:defRPr>
            </a:lvl8pPr>
            <a:lvl9pPr lvl="8" algn="ctr">
              <a:spcBef>
                <a:spcPts val="0"/>
              </a:spcBef>
              <a:buClr>
                <a:srgbClr val="FFFFFF"/>
              </a:buClr>
              <a:defRPr i="1">
                <a:solidFill>
                  <a:srgbClr val="FFFFFF"/>
                </a:solidFill>
              </a:defRPr>
            </a:lvl9pPr>
          </a:lstStyle>
          <a:p/>
        </p:txBody>
      </p:sp>
      <p:sp>
        <p:nvSpPr>
          <p:cNvPr id="23" name="Shape 23"/>
          <p:cNvSpPr txBox="1"/>
          <p:nvPr/>
        </p:nvSpPr>
        <p:spPr>
          <a:xfrm>
            <a:off x="3593400" y="3670520"/>
            <a:ext cx="1957200" cy="653699"/>
          </a:xfrm>
          <a:prstGeom prst="rect">
            <a:avLst/>
          </a:prstGeom>
          <a:noFill/>
          <a:ln>
            <a:noFill/>
          </a:ln>
        </p:spPr>
        <p:txBody>
          <a:bodyPr anchorCtr="0" anchor="t" bIns="91425" lIns="91425" rIns="91425" tIns="91425">
            <a:noAutofit/>
          </a:bodyPr>
          <a:lstStyle/>
          <a:p>
            <a:pPr lvl="0" algn="ctr">
              <a:spcBef>
                <a:spcPts val="0"/>
              </a:spcBef>
              <a:buNone/>
            </a:pPr>
            <a:r>
              <a:rPr b="1" lang="en" sz="7200">
                <a:solidFill>
                  <a:srgbClr val="0DB7C4"/>
                </a:solidFill>
              </a:rPr>
              <a:t>”</a:t>
            </a:r>
          </a:p>
        </p:txBody>
      </p:sp>
      <p:sp>
        <p:nvSpPr>
          <p:cNvPr id="24" name="Shape 24"/>
          <p:cNvSpPr txBox="1"/>
          <p:nvPr>
            <p:ph idx="12" type="sldNum"/>
          </p:nvPr>
        </p:nvSpPr>
        <p:spPr>
          <a:xfrm>
            <a:off x="-75" y="3420000"/>
            <a:ext cx="669599" cy="17235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solidFill>
                  <a:srgbClr val="0DB7C4"/>
                </a:solidFill>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 1 column">
    <p:spTree>
      <p:nvGrpSpPr>
        <p:cNvPr id="25" name="Shape 25"/>
        <p:cNvGrpSpPr/>
        <p:nvPr/>
      </p:nvGrpSpPr>
      <p:grpSpPr>
        <a:xfrm>
          <a:off x="0" y="0"/>
          <a:ext cx="0" cy="0"/>
          <a:chOff x="0" y="0"/>
          <a:chExt cx="0" cy="0"/>
        </a:xfrm>
      </p:grpSpPr>
      <p:sp>
        <p:nvSpPr>
          <p:cNvPr id="26" name="Shape 26"/>
          <p:cNvSpPr/>
          <p:nvPr/>
        </p:nvSpPr>
        <p:spPr>
          <a:xfrm flipH="1">
            <a:off x="-74" y="0"/>
            <a:ext cx="669599" cy="5143499"/>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27" name="Shape 27"/>
          <p:cNvSpPr/>
          <p:nvPr/>
        </p:nvSpPr>
        <p:spPr>
          <a:xfrm flipH="1">
            <a:off x="-74" y="0"/>
            <a:ext cx="669599" cy="11399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28" name="Shape 28"/>
          <p:cNvSpPr txBox="1"/>
          <p:nvPr>
            <p:ph type="title"/>
          </p:nvPr>
        </p:nvSpPr>
        <p:spPr>
          <a:xfrm>
            <a:off x="844425" y="5597"/>
            <a:ext cx="3552600" cy="11399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9" name="Shape 29"/>
          <p:cNvSpPr txBox="1"/>
          <p:nvPr>
            <p:ph idx="1" type="body"/>
          </p:nvPr>
        </p:nvSpPr>
        <p:spPr>
          <a:xfrm>
            <a:off x="844425" y="1538075"/>
            <a:ext cx="5169000" cy="3387899"/>
          </a:xfrm>
          <a:prstGeom prst="rect">
            <a:avLst/>
          </a:prstGeom>
        </p:spPr>
        <p:txBody>
          <a:bodyPr anchorCtr="0" anchor="t" bIns="91425" lIns="91425" rIns="91425" tIns="91425"/>
          <a:lstStyle>
            <a:lvl1pPr lvl="0">
              <a:spcBef>
                <a:spcPts val="0"/>
              </a:spcBef>
              <a:buSzPct val="100000"/>
              <a:defRPr sz="2400"/>
            </a:lvl1pPr>
            <a:lvl2pPr lvl="1">
              <a:spcBef>
                <a:spcPts val="0"/>
              </a:spcBef>
              <a:defRPr/>
            </a:lvl2pPr>
            <a:lvl3pPr lvl="2">
              <a:spcBef>
                <a:spcPts val="0"/>
              </a:spcBef>
              <a:defRPr/>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 2 columns">
    <p:spTree>
      <p:nvGrpSpPr>
        <p:cNvPr id="31" name="Shape 31"/>
        <p:cNvGrpSpPr/>
        <p:nvPr/>
      </p:nvGrpSpPr>
      <p:grpSpPr>
        <a:xfrm>
          <a:off x="0" y="0"/>
          <a:ext cx="0" cy="0"/>
          <a:chOff x="0" y="0"/>
          <a:chExt cx="0" cy="0"/>
        </a:xfrm>
      </p:grpSpPr>
      <p:sp>
        <p:nvSpPr>
          <p:cNvPr id="32" name="Shape 32"/>
          <p:cNvSpPr/>
          <p:nvPr/>
        </p:nvSpPr>
        <p:spPr>
          <a:xfrm flipH="1">
            <a:off x="-74" y="0"/>
            <a:ext cx="669599" cy="5143499"/>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33" name="Shape 33"/>
          <p:cNvSpPr/>
          <p:nvPr/>
        </p:nvSpPr>
        <p:spPr>
          <a:xfrm flipH="1">
            <a:off x="-74" y="0"/>
            <a:ext cx="669599" cy="11399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34" name="Shape 34"/>
          <p:cNvSpPr txBox="1"/>
          <p:nvPr>
            <p:ph type="title"/>
          </p:nvPr>
        </p:nvSpPr>
        <p:spPr>
          <a:xfrm>
            <a:off x="844425" y="5597"/>
            <a:ext cx="3552600" cy="11399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5" name="Shape 35"/>
          <p:cNvSpPr txBox="1"/>
          <p:nvPr>
            <p:ph idx="1" type="body"/>
          </p:nvPr>
        </p:nvSpPr>
        <p:spPr>
          <a:xfrm>
            <a:off x="844425" y="1534256"/>
            <a:ext cx="2804699" cy="3321600"/>
          </a:xfrm>
          <a:prstGeom prst="rect">
            <a:avLst/>
          </a:prstGeom>
        </p:spPr>
        <p:txBody>
          <a:bodyPr anchorCtr="0" anchor="t" bIns="91425" lIns="91425" rIns="91425" tIns="91425"/>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p:txBody>
      </p:sp>
      <p:sp>
        <p:nvSpPr>
          <p:cNvPr id="36" name="Shape 36"/>
          <p:cNvSpPr txBox="1"/>
          <p:nvPr>
            <p:ph idx="2" type="body"/>
          </p:nvPr>
        </p:nvSpPr>
        <p:spPr>
          <a:xfrm>
            <a:off x="3818122" y="1534256"/>
            <a:ext cx="2804699" cy="3321600"/>
          </a:xfrm>
          <a:prstGeom prst="rect">
            <a:avLst/>
          </a:prstGeom>
        </p:spPr>
        <p:txBody>
          <a:bodyPr anchorCtr="0" anchor="t" bIns="91425" lIns="91425" rIns="91425" tIns="91425"/>
          <a:lstStyle>
            <a:lvl1pPr lvl="0">
              <a:spcBef>
                <a:spcPts val="0"/>
              </a:spcBef>
              <a:buSzPct val="100000"/>
              <a:defRPr sz="2000"/>
            </a:lvl1pPr>
            <a:lvl2pPr lvl="1">
              <a:spcBef>
                <a:spcPts val="0"/>
              </a:spcBef>
              <a:buSzPct val="100000"/>
              <a:defRPr sz="2000"/>
            </a:lvl2pPr>
            <a:lvl3pPr lvl="2">
              <a:spcBef>
                <a:spcPts val="0"/>
              </a:spcBef>
              <a:buSzPct val="100000"/>
              <a:defRPr sz="2000"/>
            </a:lvl3pPr>
            <a:lvl4pPr lvl="3">
              <a:spcBef>
                <a:spcPts val="0"/>
              </a:spcBef>
              <a:buSzPct val="100000"/>
              <a:defRPr sz="2000"/>
            </a:lvl4pPr>
            <a:lvl5pPr lvl="4">
              <a:spcBef>
                <a:spcPts val="0"/>
              </a:spcBef>
              <a:buSzPct val="100000"/>
              <a:defRPr sz="2000"/>
            </a:lvl5pPr>
            <a:lvl6pPr lvl="5">
              <a:spcBef>
                <a:spcPts val="0"/>
              </a:spcBef>
              <a:buSzPct val="100000"/>
              <a:defRPr sz="2000"/>
            </a:lvl6pPr>
            <a:lvl7pPr lvl="6">
              <a:spcBef>
                <a:spcPts val="0"/>
              </a:spcBef>
              <a:buSzPct val="100000"/>
              <a:defRPr sz="2000"/>
            </a:lvl7pPr>
            <a:lvl8pPr lvl="7">
              <a:spcBef>
                <a:spcPts val="0"/>
              </a:spcBef>
              <a:buSzPct val="100000"/>
              <a:defRPr sz="2000"/>
            </a:lvl8pPr>
            <a:lvl9pPr lvl="8">
              <a:spcBef>
                <a:spcPts val="0"/>
              </a:spcBef>
              <a:buSzPct val="100000"/>
              <a:defRPr sz="2000"/>
            </a:lvl9pPr>
          </a:lstStyle>
          <a:p/>
        </p:txBody>
      </p:sp>
      <p:sp>
        <p:nvSpPr>
          <p:cNvPr id="37" name="Shape 37"/>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sz="2400"/>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itle + 3 columns">
    <p:spTree>
      <p:nvGrpSpPr>
        <p:cNvPr id="38" name="Shape 38"/>
        <p:cNvGrpSpPr/>
        <p:nvPr/>
      </p:nvGrpSpPr>
      <p:grpSpPr>
        <a:xfrm>
          <a:off x="0" y="0"/>
          <a:ext cx="0" cy="0"/>
          <a:chOff x="0" y="0"/>
          <a:chExt cx="0" cy="0"/>
        </a:xfrm>
      </p:grpSpPr>
      <p:sp>
        <p:nvSpPr>
          <p:cNvPr id="39" name="Shape 39"/>
          <p:cNvSpPr/>
          <p:nvPr/>
        </p:nvSpPr>
        <p:spPr>
          <a:xfrm flipH="1">
            <a:off x="-74" y="0"/>
            <a:ext cx="669599" cy="5143499"/>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40" name="Shape 40"/>
          <p:cNvSpPr/>
          <p:nvPr/>
        </p:nvSpPr>
        <p:spPr>
          <a:xfrm flipH="1">
            <a:off x="-74" y="0"/>
            <a:ext cx="669599" cy="11399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41" name="Shape 41"/>
          <p:cNvSpPr txBox="1"/>
          <p:nvPr>
            <p:ph type="title"/>
          </p:nvPr>
        </p:nvSpPr>
        <p:spPr>
          <a:xfrm>
            <a:off x="844425" y="5597"/>
            <a:ext cx="3552600" cy="1139999"/>
          </a:xfrm>
          <a:prstGeom prst="rect">
            <a:avLst/>
          </a:prstGeom>
        </p:spPr>
        <p:txBody>
          <a:bodyPr anchorCtr="0" anchor="b"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2" name="Shape 42"/>
          <p:cNvSpPr txBox="1"/>
          <p:nvPr>
            <p:ph idx="1" type="body"/>
          </p:nvPr>
        </p:nvSpPr>
        <p:spPr>
          <a:xfrm>
            <a:off x="844425" y="1548525"/>
            <a:ext cx="1918799" cy="3225000"/>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3" name="Shape 43"/>
          <p:cNvSpPr txBox="1"/>
          <p:nvPr>
            <p:ph idx="2" type="body"/>
          </p:nvPr>
        </p:nvSpPr>
        <p:spPr>
          <a:xfrm>
            <a:off x="2861613" y="1548525"/>
            <a:ext cx="1918799" cy="3225000"/>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4" name="Shape 44"/>
          <p:cNvSpPr txBox="1"/>
          <p:nvPr>
            <p:ph idx="3" type="body"/>
          </p:nvPr>
        </p:nvSpPr>
        <p:spPr>
          <a:xfrm>
            <a:off x="4878801" y="1548525"/>
            <a:ext cx="1918799" cy="3225000"/>
          </a:xfrm>
          <a:prstGeom prst="rect">
            <a:avLst/>
          </a:prstGeom>
        </p:spPr>
        <p:txBody>
          <a:bodyPr anchorCtr="0" anchor="t" bIns="91425" lIns="91425" rIns="91425" tIns="91425"/>
          <a:lstStyle>
            <a:lvl1pPr lvl="0" rtl="0">
              <a:spcBef>
                <a:spcPts val="0"/>
              </a:spcBef>
              <a:buSzPct val="100000"/>
              <a:defRPr sz="1800"/>
            </a:lvl1pPr>
            <a:lvl2pPr lvl="1" rtl="0">
              <a:spcBef>
                <a:spcPts val="0"/>
              </a:spcBef>
              <a:buSzPct val="100000"/>
              <a:defRPr sz="1800"/>
            </a:lvl2pPr>
            <a:lvl3pPr lvl="2" rtl="0">
              <a:spcBef>
                <a:spcPts val="0"/>
              </a:spcBef>
              <a:buSzPct val="100000"/>
              <a:defRPr sz="1800"/>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45" name="Shape 45"/>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46" name="Shape 46"/>
        <p:cNvGrpSpPr/>
        <p:nvPr/>
      </p:nvGrpSpPr>
      <p:grpSpPr>
        <a:xfrm>
          <a:off x="0" y="0"/>
          <a:ext cx="0" cy="0"/>
          <a:chOff x="0" y="0"/>
          <a:chExt cx="0" cy="0"/>
        </a:xfrm>
      </p:grpSpPr>
      <p:sp>
        <p:nvSpPr>
          <p:cNvPr id="47" name="Shape 47"/>
          <p:cNvSpPr/>
          <p:nvPr/>
        </p:nvSpPr>
        <p:spPr>
          <a:xfrm flipH="1">
            <a:off x="-74" y="0"/>
            <a:ext cx="669599" cy="5143499"/>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48" name="Shape 48"/>
          <p:cNvSpPr/>
          <p:nvPr/>
        </p:nvSpPr>
        <p:spPr>
          <a:xfrm flipH="1">
            <a:off x="-74" y="0"/>
            <a:ext cx="669599" cy="11399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49" name="Shape 49"/>
          <p:cNvSpPr txBox="1"/>
          <p:nvPr>
            <p:ph type="title"/>
          </p:nvPr>
        </p:nvSpPr>
        <p:spPr>
          <a:xfrm>
            <a:off x="844425" y="5597"/>
            <a:ext cx="3552600" cy="1139999"/>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50" name="Shape 50"/>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image background">
    <p:spTree>
      <p:nvGrpSpPr>
        <p:cNvPr id="51" name="Shape 51"/>
        <p:cNvGrpSpPr/>
        <p:nvPr/>
      </p:nvGrpSpPr>
      <p:grpSpPr>
        <a:xfrm>
          <a:off x="0" y="0"/>
          <a:ext cx="0" cy="0"/>
          <a:chOff x="0" y="0"/>
          <a:chExt cx="0" cy="0"/>
        </a:xfrm>
      </p:grpSpPr>
      <p:sp>
        <p:nvSpPr>
          <p:cNvPr id="52" name="Shape 52"/>
          <p:cNvSpPr/>
          <p:nvPr/>
        </p:nvSpPr>
        <p:spPr>
          <a:xfrm flipH="1">
            <a:off x="-75" y="0"/>
            <a:ext cx="1851600" cy="5143499"/>
          </a:xfrm>
          <a:prstGeom prst="rect">
            <a:avLst/>
          </a:prstGeom>
          <a:solidFill>
            <a:srgbClr val="0DB7C4">
              <a:alpha val="36540"/>
            </a:srgbClr>
          </a:solidFill>
          <a:ln>
            <a:noFill/>
          </a:ln>
        </p:spPr>
        <p:txBody>
          <a:bodyPr anchorCtr="0" anchor="ctr" bIns="91425" lIns="91425" rIns="91425" tIns="91425">
            <a:noAutofit/>
          </a:bodyPr>
          <a:lstStyle/>
          <a:p>
            <a:pPr lvl="0">
              <a:spcBef>
                <a:spcPts val="0"/>
              </a:spcBef>
              <a:buNone/>
            </a:pPr>
            <a:r>
              <a:t/>
            </a:r>
            <a:endParaRPr/>
          </a:p>
        </p:txBody>
      </p:sp>
      <p:sp>
        <p:nvSpPr>
          <p:cNvPr id="53" name="Shape 53"/>
          <p:cNvSpPr/>
          <p:nvPr/>
        </p:nvSpPr>
        <p:spPr>
          <a:xfrm flipH="1">
            <a:off x="-75" y="0"/>
            <a:ext cx="1851600" cy="11399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54" name="Shape 54"/>
          <p:cNvSpPr txBox="1"/>
          <p:nvPr>
            <p:ph type="title"/>
          </p:nvPr>
        </p:nvSpPr>
        <p:spPr>
          <a:xfrm>
            <a:off x="235225" y="1292400"/>
            <a:ext cx="1381199" cy="1139999"/>
          </a:xfrm>
          <a:prstGeom prst="rect">
            <a:avLst/>
          </a:prstGeom>
        </p:spPr>
        <p:txBody>
          <a:bodyPr anchorCtr="0" anchor="t" bIns="91425" lIns="91425" rIns="91425" tIns="91425"/>
          <a:lstStyle>
            <a:lvl1pPr lvl="0" rtl="0">
              <a:spcBef>
                <a:spcPts val="0"/>
              </a:spcBef>
              <a:buClr>
                <a:srgbClr val="FFFFFF"/>
              </a:buClr>
              <a:buSzPct val="100000"/>
              <a:defRPr sz="1800">
                <a:solidFill>
                  <a:srgbClr val="FFFFFF"/>
                </a:solidFill>
              </a:defRPr>
            </a:lvl1pPr>
            <a:lvl2pPr lvl="1" rtl="0">
              <a:spcBef>
                <a:spcPts val="0"/>
              </a:spcBef>
              <a:buClr>
                <a:srgbClr val="FFFFFF"/>
              </a:buClr>
              <a:buSzPct val="100000"/>
              <a:defRPr sz="1800">
                <a:solidFill>
                  <a:srgbClr val="FFFFFF"/>
                </a:solidFill>
              </a:defRPr>
            </a:lvl2pPr>
            <a:lvl3pPr lvl="2" rtl="0">
              <a:spcBef>
                <a:spcPts val="0"/>
              </a:spcBef>
              <a:buClr>
                <a:srgbClr val="FFFFFF"/>
              </a:buClr>
              <a:buSzPct val="100000"/>
              <a:defRPr sz="1800">
                <a:solidFill>
                  <a:srgbClr val="FFFFFF"/>
                </a:solidFill>
              </a:defRPr>
            </a:lvl3pPr>
            <a:lvl4pPr lvl="3" rtl="0">
              <a:spcBef>
                <a:spcPts val="0"/>
              </a:spcBef>
              <a:buClr>
                <a:srgbClr val="FFFFFF"/>
              </a:buClr>
              <a:buSzPct val="100000"/>
              <a:defRPr sz="1800">
                <a:solidFill>
                  <a:srgbClr val="FFFFFF"/>
                </a:solidFill>
              </a:defRPr>
            </a:lvl4pPr>
            <a:lvl5pPr lvl="4" rtl="0">
              <a:spcBef>
                <a:spcPts val="0"/>
              </a:spcBef>
              <a:buClr>
                <a:srgbClr val="FFFFFF"/>
              </a:buClr>
              <a:buSzPct val="100000"/>
              <a:defRPr sz="1800">
                <a:solidFill>
                  <a:srgbClr val="FFFFFF"/>
                </a:solidFill>
              </a:defRPr>
            </a:lvl5pPr>
            <a:lvl6pPr lvl="5" rtl="0">
              <a:spcBef>
                <a:spcPts val="0"/>
              </a:spcBef>
              <a:buClr>
                <a:srgbClr val="FFFFFF"/>
              </a:buClr>
              <a:buSzPct val="100000"/>
              <a:defRPr sz="1800">
                <a:solidFill>
                  <a:srgbClr val="FFFFFF"/>
                </a:solidFill>
              </a:defRPr>
            </a:lvl6pPr>
            <a:lvl7pPr lvl="6" rtl="0">
              <a:spcBef>
                <a:spcPts val="0"/>
              </a:spcBef>
              <a:buClr>
                <a:srgbClr val="FFFFFF"/>
              </a:buClr>
              <a:buSzPct val="100000"/>
              <a:defRPr sz="1800">
                <a:solidFill>
                  <a:srgbClr val="FFFFFF"/>
                </a:solidFill>
              </a:defRPr>
            </a:lvl7pPr>
            <a:lvl8pPr lvl="7" rtl="0">
              <a:spcBef>
                <a:spcPts val="0"/>
              </a:spcBef>
              <a:buClr>
                <a:srgbClr val="FFFFFF"/>
              </a:buClr>
              <a:buSzPct val="100000"/>
              <a:defRPr sz="1800">
                <a:solidFill>
                  <a:srgbClr val="FFFFFF"/>
                </a:solidFill>
              </a:defRPr>
            </a:lvl8pPr>
            <a:lvl9pPr lvl="8" rtl="0">
              <a:spcBef>
                <a:spcPts val="0"/>
              </a:spcBef>
              <a:buClr>
                <a:srgbClr val="FFFFFF"/>
              </a:buClr>
              <a:buSzPct val="100000"/>
              <a:defRPr sz="1800">
                <a:solidFill>
                  <a:srgbClr val="FFFFFF"/>
                </a:solidFill>
              </a:defRPr>
            </a:lvl9pPr>
          </a:lstStyle>
          <a:p/>
        </p:txBody>
      </p:sp>
      <p:sp>
        <p:nvSpPr>
          <p:cNvPr id="55" name="Shape 55"/>
          <p:cNvSpPr txBox="1"/>
          <p:nvPr>
            <p:ph idx="12" type="sldNum"/>
          </p:nvPr>
        </p:nvSpPr>
        <p:spPr>
          <a:xfrm>
            <a:off x="-75" y="0"/>
            <a:ext cx="1851600"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56" name="Shape 56"/>
        <p:cNvGrpSpPr/>
        <p:nvPr/>
      </p:nvGrpSpPr>
      <p:grpSpPr>
        <a:xfrm>
          <a:off x="0" y="0"/>
          <a:ext cx="0" cy="0"/>
          <a:chOff x="0" y="0"/>
          <a:chExt cx="0" cy="0"/>
        </a:xfrm>
      </p:grpSpPr>
      <p:sp>
        <p:nvSpPr>
          <p:cNvPr id="57" name="Shape 57"/>
          <p:cNvSpPr/>
          <p:nvPr/>
        </p:nvSpPr>
        <p:spPr>
          <a:xfrm flipH="1">
            <a:off x="-75" y="0"/>
            <a:ext cx="1851600" cy="5143499"/>
          </a:xfrm>
          <a:prstGeom prst="rect">
            <a:avLst/>
          </a:prstGeom>
          <a:solidFill>
            <a:srgbClr val="000000">
              <a:alpha val="3460"/>
            </a:srgbClr>
          </a:solidFill>
          <a:ln>
            <a:noFill/>
          </a:ln>
        </p:spPr>
        <p:txBody>
          <a:bodyPr anchorCtr="0" anchor="ctr" bIns="91425" lIns="91425" rIns="91425" tIns="91425">
            <a:noAutofit/>
          </a:bodyPr>
          <a:lstStyle/>
          <a:p>
            <a:pPr lvl="0">
              <a:spcBef>
                <a:spcPts val="0"/>
              </a:spcBef>
              <a:buNone/>
            </a:pPr>
            <a:r>
              <a:t/>
            </a:r>
            <a:endParaRPr/>
          </a:p>
        </p:txBody>
      </p:sp>
      <p:sp>
        <p:nvSpPr>
          <p:cNvPr id="58" name="Shape 58"/>
          <p:cNvSpPr/>
          <p:nvPr/>
        </p:nvSpPr>
        <p:spPr>
          <a:xfrm flipH="1">
            <a:off x="-75" y="0"/>
            <a:ext cx="1851600" cy="11399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59" name="Shape 59"/>
          <p:cNvSpPr txBox="1"/>
          <p:nvPr>
            <p:ph idx="12" type="sldNum"/>
          </p:nvPr>
        </p:nvSpPr>
        <p:spPr>
          <a:xfrm>
            <a:off x="-75" y="0"/>
            <a:ext cx="1851600" cy="1139999"/>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60" name="Shape 60"/>
          <p:cNvSpPr txBox="1"/>
          <p:nvPr>
            <p:ph idx="1" type="body"/>
          </p:nvPr>
        </p:nvSpPr>
        <p:spPr>
          <a:xfrm>
            <a:off x="223150" y="1284100"/>
            <a:ext cx="1393199" cy="1932899"/>
          </a:xfrm>
          <a:prstGeom prst="rect">
            <a:avLst/>
          </a:prstGeom>
        </p:spPr>
        <p:txBody>
          <a:bodyPr anchorCtr="0" anchor="t" bIns="91425" lIns="91425" rIns="91425" tIns="91425"/>
          <a:lstStyle>
            <a:lvl1pPr lvl="0">
              <a:spcBef>
                <a:spcPts val="360"/>
              </a:spcBef>
              <a:buClr>
                <a:srgbClr val="415665"/>
              </a:buClr>
              <a:buSzPct val="100000"/>
              <a:buNone/>
              <a:defRPr sz="1200"/>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844425" y="5597"/>
            <a:ext cx="3552600" cy="1139999"/>
          </a:xfrm>
          <a:prstGeom prst="rect">
            <a:avLst/>
          </a:prstGeom>
          <a:noFill/>
          <a:ln>
            <a:noFill/>
          </a:ln>
        </p:spPr>
        <p:txBody>
          <a:bodyPr anchorCtr="0" anchor="b" bIns="91425" lIns="91425" rIns="91425" tIns="91425"/>
          <a:lstStyle>
            <a:lvl1pPr lvl="0">
              <a:spcBef>
                <a:spcPts val="0"/>
              </a:spcBef>
              <a:buClr>
                <a:srgbClr val="0DB7C4"/>
              </a:buClr>
              <a:buSzPct val="100000"/>
              <a:buFont typeface="Dosis"/>
              <a:buNone/>
              <a:defRPr sz="2400">
                <a:solidFill>
                  <a:srgbClr val="0DB7C4"/>
                </a:solidFill>
                <a:latin typeface="Dosis"/>
                <a:ea typeface="Dosis"/>
                <a:cs typeface="Dosis"/>
                <a:sym typeface="Dosis"/>
              </a:defRPr>
            </a:lvl1pPr>
            <a:lvl2pPr lvl="1">
              <a:spcBef>
                <a:spcPts val="0"/>
              </a:spcBef>
              <a:buClr>
                <a:srgbClr val="0DB7C4"/>
              </a:buClr>
              <a:buSzPct val="100000"/>
              <a:buFont typeface="Dosis"/>
              <a:buNone/>
              <a:defRPr sz="2400">
                <a:solidFill>
                  <a:srgbClr val="0DB7C4"/>
                </a:solidFill>
                <a:latin typeface="Dosis"/>
                <a:ea typeface="Dosis"/>
                <a:cs typeface="Dosis"/>
                <a:sym typeface="Dosis"/>
              </a:defRPr>
            </a:lvl2pPr>
            <a:lvl3pPr lvl="2">
              <a:spcBef>
                <a:spcPts val="0"/>
              </a:spcBef>
              <a:buClr>
                <a:srgbClr val="0DB7C4"/>
              </a:buClr>
              <a:buSzPct val="100000"/>
              <a:buFont typeface="Dosis"/>
              <a:buNone/>
              <a:defRPr sz="2400">
                <a:solidFill>
                  <a:srgbClr val="0DB7C4"/>
                </a:solidFill>
                <a:latin typeface="Dosis"/>
                <a:ea typeface="Dosis"/>
                <a:cs typeface="Dosis"/>
                <a:sym typeface="Dosis"/>
              </a:defRPr>
            </a:lvl3pPr>
            <a:lvl4pPr lvl="3">
              <a:spcBef>
                <a:spcPts val="0"/>
              </a:spcBef>
              <a:buClr>
                <a:srgbClr val="0DB7C4"/>
              </a:buClr>
              <a:buSzPct val="100000"/>
              <a:buFont typeface="Dosis"/>
              <a:buNone/>
              <a:defRPr sz="2400">
                <a:solidFill>
                  <a:srgbClr val="0DB7C4"/>
                </a:solidFill>
                <a:latin typeface="Dosis"/>
                <a:ea typeface="Dosis"/>
                <a:cs typeface="Dosis"/>
                <a:sym typeface="Dosis"/>
              </a:defRPr>
            </a:lvl4pPr>
            <a:lvl5pPr lvl="4">
              <a:spcBef>
                <a:spcPts val="0"/>
              </a:spcBef>
              <a:buClr>
                <a:srgbClr val="0DB7C4"/>
              </a:buClr>
              <a:buSzPct val="100000"/>
              <a:buFont typeface="Dosis"/>
              <a:buNone/>
              <a:defRPr sz="2400">
                <a:solidFill>
                  <a:srgbClr val="0DB7C4"/>
                </a:solidFill>
                <a:latin typeface="Dosis"/>
                <a:ea typeface="Dosis"/>
                <a:cs typeface="Dosis"/>
                <a:sym typeface="Dosis"/>
              </a:defRPr>
            </a:lvl5pPr>
            <a:lvl6pPr lvl="5">
              <a:spcBef>
                <a:spcPts val="0"/>
              </a:spcBef>
              <a:buClr>
                <a:srgbClr val="0DB7C4"/>
              </a:buClr>
              <a:buSzPct val="100000"/>
              <a:buFont typeface="Dosis"/>
              <a:buNone/>
              <a:defRPr sz="2400">
                <a:solidFill>
                  <a:srgbClr val="0DB7C4"/>
                </a:solidFill>
                <a:latin typeface="Dosis"/>
                <a:ea typeface="Dosis"/>
                <a:cs typeface="Dosis"/>
                <a:sym typeface="Dosis"/>
              </a:defRPr>
            </a:lvl6pPr>
            <a:lvl7pPr lvl="6">
              <a:spcBef>
                <a:spcPts val="0"/>
              </a:spcBef>
              <a:buClr>
                <a:srgbClr val="0DB7C4"/>
              </a:buClr>
              <a:buSzPct val="100000"/>
              <a:buFont typeface="Dosis"/>
              <a:buNone/>
              <a:defRPr sz="2400">
                <a:solidFill>
                  <a:srgbClr val="0DB7C4"/>
                </a:solidFill>
                <a:latin typeface="Dosis"/>
                <a:ea typeface="Dosis"/>
                <a:cs typeface="Dosis"/>
                <a:sym typeface="Dosis"/>
              </a:defRPr>
            </a:lvl7pPr>
            <a:lvl8pPr lvl="7">
              <a:spcBef>
                <a:spcPts val="0"/>
              </a:spcBef>
              <a:buClr>
                <a:srgbClr val="0DB7C4"/>
              </a:buClr>
              <a:buSzPct val="100000"/>
              <a:buFont typeface="Dosis"/>
              <a:buNone/>
              <a:defRPr sz="2400">
                <a:solidFill>
                  <a:srgbClr val="0DB7C4"/>
                </a:solidFill>
                <a:latin typeface="Dosis"/>
                <a:ea typeface="Dosis"/>
                <a:cs typeface="Dosis"/>
                <a:sym typeface="Dosis"/>
              </a:defRPr>
            </a:lvl8pPr>
            <a:lvl9pPr lvl="8">
              <a:spcBef>
                <a:spcPts val="0"/>
              </a:spcBef>
              <a:buClr>
                <a:srgbClr val="0DB7C4"/>
              </a:buClr>
              <a:buSzPct val="100000"/>
              <a:buFont typeface="Dosis"/>
              <a:buNone/>
              <a:defRPr sz="2400">
                <a:solidFill>
                  <a:srgbClr val="0DB7C4"/>
                </a:solidFill>
                <a:latin typeface="Dosis"/>
                <a:ea typeface="Dosis"/>
                <a:cs typeface="Dosis"/>
                <a:sym typeface="Dosis"/>
              </a:defRPr>
            </a:lvl9pPr>
          </a:lstStyle>
          <a:p/>
        </p:txBody>
      </p:sp>
      <p:sp>
        <p:nvSpPr>
          <p:cNvPr id="7" name="Shape 7"/>
          <p:cNvSpPr txBox="1"/>
          <p:nvPr>
            <p:ph idx="1" type="body"/>
          </p:nvPr>
        </p:nvSpPr>
        <p:spPr>
          <a:xfrm>
            <a:off x="844425" y="1538075"/>
            <a:ext cx="5169000" cy="3387899"/>
          </a:xfrm>
          <a:prstGeom prst="rect">
            <a:avLst/>
          </a:prstGeom>
          <a:noFill/>
          <a:ln>
            <a:noFill/>
          </a:ln>
        </p:spPr>
        <p:txBody>
          <a:bodyPr anchorCtr="0" anchor="t" bIns="91425" lIns="91425" rIns="91425" tIns="91425"/>
          <a:lstStyle>
            <a:lvl1pPr lvl="0">
              <a:spcBef>
                <a:spcPts val="600"/>
              </a:spcBef>
              <a:buClr>
                <a:srgbClr val="0DB7C4"/>
              </a:buClr>
              <a:buSzPct val="100000"/>
              <a:buFont typeface="Source Sans Pro"/>
              <a:buChar char="▹"/>
              <a:defRPr sz="3000">
                <a:solidFill>
                  <a:srgbClr val="415665"/>
                </a:solidFill>
                <a:latin typeface="Source Sans Pro"/>
                <a:ea typeface="Source Sans Pro"/>
                <a:cs typeface="Source Sans Pro"/>
                <a:sym typeface="Source Sans Pro"/>
              </a:defRPr>
            </a:lvl1pPr>
            <a:lvl2pPr lvl="1">
              <a:spcBef>
                <a:spcPts val="480"/>
              </a:spcBef>
              <a:buClr>
                <a:srgbClr val="0DB7C4"/>
              </a:buClr>
              <a:buSzPct val="100000"/>
              <a:buFont typeface="Source Sans Pro"/>
              <a:buChar char="▸"/>
              <a:defRPr sz="2400">
                <a:solidFill>
                  <a:srgbClr val="415665"/>
                </a:solidFill>
                <a:latin typeface="Source Sans Pro"/>
                <a:ea typeface="Source Sans Pro"/>
                <a:cs typeface="Source Sans Pro"/>
                <a:sym typeface="Source Sans Pro"/>
              </a:defRPr>
            </a:lvl2pPr>
            <a:lvl3pPr lvl="2">
              <a:spcBef>
                <a:spcPts val="480"/>
              </a:spcBef>
              <a:buClr>
                <a:srgbClr val="0DB7C4"/>
              </a:buClr>
              <a:buSzPct val="100000"/>
              <a:buFont typeface="Source Sans Pro"/>
              <a:buChar char="⬩"/>
              <a:defRPr sz="2400">
                <a:solidFill>
                  <a:srgbClr val="415665"/>
                </a:solidFill>
                <a:latin typeface="Source Sans Pro"/>
                <a:ea typeface="Source Sans Pro"/>
                <a:cs typeface="Source Sans Pro"/>
                <a:sym typeface="Source Sans Pro"/>
              </a:defRPr>
            </a:lvl3pPr>
            <a:lvl4pPr lvl="3">
              <a:spcBef>
                <a:spcPts val="360"/>
              </a:spcBef>
              <a:buClr>
                <a:srgbClr val="0DB7C4"/>
              </a:buClr>
              <a:buSzPct val="100000"/>
              <a:buFont typeface="Source Sans Pro"/>
              <a:buChar char="⬞"/>
              <a:defRPr sz="1800">
                <a:solidFill>
                  <a:srgbClr val="415665"/>
                </a:solidFill>
                <a:latin typeface="Source Sans Pro"/>
                <a:ea typeface="Source Sans Pro"/>
                <a:cs typeface="Source Sans Pro"/>
                <a:sym typeface="Source Sans Pro"/>
              </a:defRPr>
            </a:lvl4pPr>
            <a:lvl5pPr lvl="4">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5pPr>
            <a:lvl6pPr lvl="5">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6pPr>
            <a:lvl7pPr lvl="6">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7pPr>
            <a:lvl8pPr lvl="7">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8pPr>
            <a:lvl9pPr lvl="8">
              <a:spcBef>
                <a:spcPts val="360"/>
              </a:spcBef>
              <a:buClr>
                <a:srgbClr val="0DB7C4"/>
              </a:buClr>
              <a:buSzPct val="100000"/>
              <a:buFont typeface="Source Sans Pro"/>
              <a:defRPr sz="1800">
                <a:solidFill>
                  <a:srgbClr val="415665"/>
                </a:solidFill>
                <a:latin typeface="Source Sans Pro"/>
                <a:ea typeface="Source Sans Pro"/>
                <a:cs typeface="Source Sans Pro"/>
                <a:sym typeface="Source Sans Pro"/>
              </a:defRPr>
            </a:lvl9pPr>
          </a:lstStyle>
          <a:p/>
        </p:txBody>
      </p:sp>
      <p:sp>
        <p:nvSpPr>
          <p:cNvPr id="8" name="Shape 8"/>
          <p:cNvSpPr txBox="1"/>
          <p:nvPr>
            <p:ph idx="12" type="sldNum"/>
          </p:nvPr>
        </p:nvSpPr>
        <p:spPr>
          <a:xfrm>
            <a:off x="-75" y="0"/>
            <a:ext cx="669599" cy="1139999"/>
          </a:xfrm>
          <a:prstGeom prst="rect">
            <a:avLst/>
          </a:prstGeom>
          <a:noFill/>
          <a:ln>
            <a:noFill/>
          </a:ln>
        </p:spPr>
        <p:txBody>
          <a:bodyPr anchorCtr="0" anchor="b" bIns="91425" lIns="91425" rIns="91425" tIns="91425">
            <a:noAutofit/>
          </a:bodyPr>
          <a:lstStyle/>
          <a:p>
            <a:pPr lvl="0" rtl="0" algn="ctr">
              <a:spcBef>
                <a:spcPts val="0"/>
              </a:spcBef>
              <a:buNone/>
            </a:pPr>
            <a:fld id="{00000000-1234-1234-1234-123412341234}" type="slidenum">
              <a:rPr lang="en" sz="2400">
                <a:solidFill>
                  <a:srgbClr val="FFFFFF"/>
                </a:solidFill>
                <a:latin typeface="Dosis"/>
                <a:ea typeface="Dosis"/>
                <a:cs typeface="Dosis"/>
                <a:sym typeface="Dosis"/>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0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05.png"/><Relationship Id="rId4" Type="http://schemas.openxmlformats.org/officeDocument/2006/relationships/image" Target="../media/image06.png"/><Relationship Id="rId5" Type="http://schemas.openxmlformats.org/officeDocument/2006/relationships/image" Target="../media/image07.png"/><Relationship Id="rId6" Type="http://schemas.openxmlformats.org/officeDocument/2006/relationships/image" Target="../media/image11.png"/><Relationship Id="rId7"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20.png"/><Relationship Id="rId6"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1.png"/><Relationship Id="rId4" Type="http://schemas.openxmlformats.org/officeDocument/2006/relationships/image" Target="../media/image19.png"/><Relationship Id="rId5"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27.png"/><Relationship Id="rId5"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03.png"/><Relationship Id="rId4" Type="http://schemas.openxmlformats.org/officeDocument/2006/relationships/image" Target="../media/image24.png"/><Relationship Id="rId5" Type="http://schemas.openxmlformats.org/officeDocument/2006/relationships/image" Target="../media/image26.png"/><Relationship Id="rId6" Type="http://schemas.openxmlformats.org/officeDocument/2006/relationships/image" Target="../media/image31.png"/><Relationship Id="rId7"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3.png"/><Relationship Id="rId4" Type="http://schemas.openxmlformats.org/officeDocument/2006/relationships/image" Target="../media/image37.png"/><Relationship Id="rId9" Type="http://schemas.openxmlformats.org/officeDocument/2006/relationships/image" Target="../media/image38.png"/><Relationship Id="rId5" Type="http://schemas.openxmlformats.org/officeDocument/2006/relationships/image" Target="../media/image34.png"/><Relationship Id="rId6" Type="http://schemas.openxmlformats.org/officeDocument/2006/relationships/image" Target="../media/image32.png"/><Relationship Id="rId7" Type="http://schemas.openxmlformats.org/officeDocument/2006/relationships/image" Target="../media/image35.png"/><Relationship Id="rId8"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7.png"/><Relationship Id="rId4" Type="http://schemas.openxmlformats.org/officeDocument/2006/relationships/image" Target="../media/image41.png"/><Relationship Id="rId10" Type="http://schemas.openxmlformats.org/officeDocument/2006/relationships/image" Target="../media/image39.png"/><Relationship Id="rId9" Type="http://schemas.openxmlformats.org/officeDocument/2006/relationships/image" Target="../media/image44.png"/><Relationship Id="rId5" Type="http://schemas.openxmlformats.org/officeDocument/2006/relationships/image" Target="../media/image43.png"/><Relationship Id="rId6" Type="http://schemas.openxmlformats.org/officeDocument/2006/relationships/image" Target="../media/image46.png"/><Relationship Id="rId7" Type="http://schemas.openxmlformats.org/officeDocument/2006/relationships/image" Target="../media/image40.png"/><Relationship Id="rId8"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0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2.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9.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49.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5.png"/><Relationship Id="rId4" Type="http://schemas.openxmlformats.org/officeDocument/2006/relationships/image" Target="../media/image58.png"/><Relationship Id="rId9" Type="http://schemas.openxmlformats.org/officeDocument/2006/relationships/image" Target="../media/image64.png"/><Relationship Id="rId5" Type="http://schemas.openxmlformats.org/officeDocument/2006/relationships/image" Target="../media/image57.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hyperlink" Target="http://www.slidescarnival.com/" TargetMode="External"/><Relationship Id="rId4" Type="http://schemas.openxmlformats.org/officeDocument/2006/relationships/hyperlink" Target="http://deathtothestockphoto.com/" TargetMode="External"/><Relationship Id="rId5" Type="http://schemas.openxmlformats.org/officeDocument/2006/relationships/hyperlink" Target="http://deathtothestockphoto.com/wp-content/uploads/DeathtotheStockPhoto-License.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09.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04.png"/><Relationship Id="rId4" Type="http://schemas.openxmlformats.org/officeDocument/2006/relationships/image" Target="../media/image03.png"/><Relationship Id="rId5" Type="http://schemas.openxmlformats.org/officeDocument/2006/relationships/image" Target="../media/image08.png"/><Relationship Id="rId6" Type="http://schemas.openxmlformats.org/officeDocument/2006/relationships/image" Target="../media/image0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 name="Shape 68"/>
        <p:cNvGrpSpPr/>
        <p:nvPr/>
      </p:nvGrpSpPr>
      <p:grpSpPr>
        <a:xfrm>
          <a:off x="0" y="0"/>
          <a:ext cx="0" cy="0"/>
          <a:chOff x="0" y="0"/>
          <a:chExt cx="0" cy="0"/>
        </a:xfrm>
      </p:grpSpPr>
      <p:sp>
        <p:nvSpPr>
          <p:cNvPr id="69" name="Shape 69"/>
          <p:cNvSpPr txBox="1"/>
          <p:nvPr>
            <p:ph type="ctrTitle"/>
          </p:nvPr>
        </p:nvSpPr>
        <p:spPr>
          <a:xfrm>
            <a:off x="1444425" y="2567250"/>
            <a:ext cx="6694800" cy="1005900"/>
          </a:xfrm>
          <a:prstGeom prst="rect">
            <a:avLst/>
          </a:prstGeom>
        </p:spPr>
        <p:txBody>
          <a:bodyPr anchorCtr="0" anchor="b" bIns="91425" lIns="91425" rIns="91425" tIns="91425">
            <a:noAutofit/>
          </a:bodyPr>
          <a:lstStyle/>
          <a:p>
            <a:pPr lvl="0">
              <a:spcBef>
                <a:spcPts val="0"/>
              </a:spcBef>
              <a:buNone/>
            </a:pPr>
            <a:r>
              <a:t/>
            </a:r>
            <a:endParaRPr/>
          </a:p>
          <a:p>
            <a:pPr lvl="0">
              <a:spcBef>
                <a:spcPts val="0"/>
              </a:spcBef>
              <a:buNone/>
            </a:pPr>
            <a:r>
              <a:rPr lang="en"/>
              <a:t>Medium-Fi Prototype </a:t>
            </a:r>
          </a:p>
        </p:txBody>
      </p:sp>
      <p:pic>
        <p:nvPicPr>
          <p:cNvPr descr="Screen Shot 2016-11-01 at 9.59.25 PM.png" id="70" name="Shape 70"/>
          <p:cNvPicPr preferRelativeResize="0"/>
          <p:nvPr/>
        </p:nvPicPr>
        <p:blipFill>
          <a:blip r:embed="rId3">
            <a:alphaModFix/>
          </a:blip>
          <a:stretch>
            <a:fillRect/>
          </a:stretch>
        </p:blipFill>
        <p:spPr>
          <a:xfrm>
            <a:off x="2438150" y="994100"/>
            <a:ext cx="3836425" cy="1365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 name="Shape 181"/>
        <p:cNvGrpSpPr/>
        <p:nvPr/>
      </p:nvGrpSpPr>
      <p:grpSpPr>
        <a:xfrm>
          <a:off x="0" y="0"/>
          <a:ext cx="0" cy="0"/>
          <a:chOff x="0" y="0"/>
          <a:chExt cx="0" cy="0"/>
        </a:xfrm>
      </p:grpSpPr>
      <p:sp>
        <p:nvSpPr>
          <p:cNvPr id="182" name="Shape 182"/>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183" name="Shape 183"/>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84" name="Shape 184"/>
          <p:cNvSpPr/>
          <p:nvPr/>
        </p:nvSpPr>
        <p:spPr>
          <a:xfrm rot="5400000">
            <a:off x="3757389" y="604131"/>
            <a:ext cx="1638066" cy="2885153"/>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 Shot 2016-11-02 at 10.38.43 PM.png" id="185" name="Shape 185"/>
          <p:cNvPicPr preferRelativeResize="0"/>
          <p:nvPr/>
        </p:nvPicPr>
        <p:blipFill>
          <a:blip r:embed="rId3">
            <a:alphaModFix/>
          </a:blip>
          <a:stretch>
            <a:fillRect/>
          </a:stretch>
        </p:blipFill>
        <p:spPr>
          <a:xfrm rot="5400000">
            <a:off x="3871824" y="973700"/>
            <a:ext cx="1400350" cy="2143950"/>
          </a:xfrm>
          <a:prstGeom prst="rect">
            <a:avLst/>
          </a:prstGeom>
          <a:noFill/>
          <a:ln>
            <a:noFill/>
          </a:ln>
        </p:spPr>
      </p:pic>
      <p:sp>
        <p:nvSpPr>
          <p:cNvPr id="186" name="Shape 186"/>
          <p:cNvSpPr/>
          <p:nvPr/>
        </p:nvSpPr>
        <p:spPr>
          <a:xfrm rot="5400000">
            <a:off x="775939" y="604131"/>
            <a:ext cx="1638066" cy="2885153"/>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87" name="Shape 187"/>
          <p:cNvSpPr/>
          <p:nvPr/>
        </p:nvSpPr>
        <p:spPr>
          <a:xfrm rot="5400000">
            <a:off x="6729989" y="603094"/>
            <a:ext cx="1638066" cy="2885153"/>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 Shot 2016-11-02 at 10.35.52 PM.png" id="188" name="Shape 188"/>
          <p:cNvPicPr preferRelativeResize="0"/>
          <p:nvPr/>
        </p:nvPicPr>
        <p:blipFill>
          <a:blip r:embed="rId4">
            <a:alphaModFix/>
          </a:blip>
          <a:stretch>
            <a:fillRect/>
          </a:stretch>
        </p:blipFill>
        <p:spPr>
          <a:xfrm rot="5400000">
            <a:off x="886213" y="995637"/>
            <a:ext cx="1390399" cy="2090124"/>
          </a:xfrm>
          <a:prstGeom prst="rect">
            <a:avLst/>
          </a:prstGeom>
          <a:noFill/>
          <a:ln>
            <a:noFill/>
          </a:ln>
        </p:spPr>
      </p:pic>
      <p:pic>
        <p:nvPicPr>
          <p:cNvPr descr="Screen Shot 2016-11-02 at 10.41.27 PM.png" id="189" name="Shape 189"/>
          <p:cNvPicPr preferRelativeResize="0"/>
          <p:nvPr/>
        </p:nvPicPr>
        <p:blipFill>
          <a:blip r:embed="rId5">
            <a:alphaModFix/>
          </a:blip>
          <a:stretch>
            <a:fillRect/>
          </a:stretch>
        </p:blipFill>
        <p:spPr>
          <a:xfrm rot="5400000">
            <a:off x="6880762" y="991112"/>
            <a:ext cx="1400349" cy="2109124"/>
          </a:xfrm>
          <a:prstGeom prst="rect">
            <a:avLst/>
          </a:prstGeom>
          <a:noFill/>
          <a:ln>
            <a:noFill/>
          </a:ln>
        </p:spPr>
      </p:pic>
      <p:pic>
        <p:nvPicPr>
          <p:cNvPr descr="Screen Shot 2016-11-02 at 10.42.12 PM.png" id="190" name="Shape 190"/>
          <p:cNvPicPr preferRelativeResize="0"/>
          <p:nvPr/>
        </p:nvPicPr>
        <p:blipFill>
          <a:blip r:embed="rId6">
            <a:alphaModFix/>
          </a:blip>
          <a:stretch>
            <a:fillRect/>
          </a:stretch>
        </p:blipFill>
        <p:spPr>
          <a:xfrm rot="5400000">
            <a:off x="2659175" y="2753049"/>
            <a:ext cx="1388924" cy="2178225"/>
          </a:xfrm>
          <a:prstGeom prst="rect">
            <a:avLst/>
          </a:prstGeom>
          <a:noFill/>
          <a:ln>
            <a:noFill/>
          </a:ln>
        </p:spPr>
      </p:pic>
      <p:sp>
        <p:nvSpPr>
          <p:cNvPr id="191" name="Shape 191"/>
          <p:cNvSpPr/>
          <p:nvPr/>
        </p:nvSpPr>
        <p:spPr>
          <a:xfrm rot="5400000">
            <a:off x="2483289" y="2408006"/>
            <a:ext cx="1638066" cy="2885153"/>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92" name="Shape 192"/>
          <p:cNvSpPr/>
          <p:nvPr/>
        </p:nvSpPr>
        <p:spPr>
          <a:xfrm rot="5400000">
            <a:off x="5461139" y="2408006"/>
            <a:ext cx="1638066" cy="2885153"/>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 Shot 2016-11-02 at 10.43.27 PM.png" id="193" name="Shape 193"/>
          <p:cNvPicPr preferRelativeResize="0"/>
          <p:nvPr/>
        </p:nvPicPr>
        <p:blipFill>
          <a:blip r:embed="rId7">
            <a:alphaModFix/>
          </a:blip>
          <a:stretch>
            <a:fillRect/>
          </a:stretch>
        </p:blipFill>
        <p:spPr>
          <a:xfrm rot="5400000">
            <a:off x="5580737" y="2776401"/>
            <a:ext cx="1398875" cy="2148374"/>
          </a:xfrm>
          <a:prstGeom prst="rect">
            <a:avLst/>
          </a:prstGeom>
          <a:noFill/>
          <a:ln>
            <a:noFill/>
          </a:ln>
        </p:spPr>
      </p:pic>
      <p:sp>
        <p:nvSpPr>
          <p:cNvPr id="194" name="Shape 194"/>
          <p:cNvSpPr txBox="1"/>
          <p:nvPr>
            <p:ph type="title"/>
          </p:nvPr>
        </p:nvSpPr>
        <p:spPr>
          <a:xfrm>
            <a:off x="844425" y="5600"/>
            <a:ext cx="8044800" cy="1140000"/>
          </a:xfrm>
          <a:prstGeom prst="rect">
            <a:avLst/>
          </a:prstGeom>
        </p:spPr>
        <p:txBody>
          <a:bodyPr anchorCtr="0" anchor="b" bIns="91425" lIns="91425" rIns="91425" tIns="91425">
            <a:noAutofit/>
          </a:bodyPr>
          <a:lstStyle/>
          <a:p>
            <a:pPr lvl="0" rtl="0" algn="ctr">
              <a:spcBef>
                <a:spcPts val="0"/>
              </a:spcBef>
              <a:buNone/>
            </a:pPr>
            <a:r>
              <a:rPr b="1" lang="en"/>
              <a:t>ADDITIONAL INSTRUCTIONS TO CLARIFY</a:t>
            </a:r>
            <a:r>
              <a:rPr b="1" lang="en"/>
              <a:t> TASK #1</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98" name="Shape 198"/>
        <p:cNvGrpSpPr/>
        <p:nvPr/>
      </p:nvGrpSpPr>
      <p:grpSpPr>
        <a:xfrm>
          <a:off x="0" y="0"/>
          <a:ext cx="0" cy="0"/>
          <a:chOff x="0" y="0"/>
          <a:chExt cx="0" cy="0"/>
        </a:xfrm>
      </p:grpSpPr>
      <p:pic>
        <p:nvPicPr>
          <p:cNvPr descr="Screen Shot 2016-10-26 at 2.34.06 PM.png" id="199" name="Shape 199"/>
          <p:cNvPicPr preferRelativeResize="0"/>
          <p:nvPr/>
        </p:nvPicPr>
        <p:blipFill>
          <a:blip r:embed="rId4">
            <a:alphaModFix/>
          </a:blip>
          <a:stretch>
            <a:fillRect/>
          </a:stretch>
        </p:blipFill>
        <p:spPr>
          <a:xfrm>
            <a:off x="3347100" y="133774"/>
            <a:ext cx="4471899" cy="2148575"/>
          </a:xfrm>
          <a:prstGeom prst="rect">
            <a:avLst/>
          </a:prstGeom>
          <a:noFill/>
          <a:ln>
            <a:noFill/>
          </a:ln>
        </p:spPr>
      </p:pic>
      <p:pic>
        <p:nvPicPr>
          <p:cNvPr descr="Screen Shot 2016-10-26 at 2.34.20 PM.png" id="200" name="Shape 200"/>
          <p:cNvPicPr preferRelativeResize="0"/>
          <p:nvPr/>
        </p:nvPicPr>
        <p:blipFill>
          <a:blip r:embed="rId5">
            <a:alphaModFix/>
          </a:blip>
          <a:stretch>
            <a:fillRect/>
          </a:stretch>
        </p:blipFill>
        <p:spPr>
          <a:xfrm>
            <a:off x="3347100" y="241775"/>
            <a:ext cx="4471898" cy="2148575"/>
          </a:xfrm>
          <a:prstGeom prst="rect">
            <a:avLst/>
          </a:prstGeom>
          <a:noFill/>
          <a:ln>
            <a:noFill/>
          </a:ln>
        </p:spPr>
      </p:pic>
      <p:pic>
        <p:nvPicPr>
          <p:cNvPr descr="Screen Shot 2016-10-31 at 11.00.58 PM.png" id="201" name="Shape 201"/>
          <p:cNvPicPr preferRelativeResize="0"/>
          <p:nvPr/>
        </p:nvPicPr>
        <p:blipFill>
          <a:blip r:embed="rId6">
            <a:alphaModFix/>
          </a:blip>
          <a:stretch>
            <a:fillRect/>
          </a:stretch>
        </p:blipFill>
        <p:spPr>
          <a:xfrm>
            <a:off x="3347100" y="2623625"/>
            <a:ext cx="4471900" cy="2148574"/>
          </a:xfrm>
          <a:prstGeom prst="rect">
            <a:avLst/>
          </a:prstGeom>
          <a:noFill/>
          <a:ln>
            <a:noFill/>
          </a:ln>
        </p:spPr>
      </p:pic>
      <p:sp>
        <p:nvSpPr>
          <p:cNvPr id="202" name="Shape 202"/>
          <p:cNvSpPr/>
          <p:nvPr/>
        </p:nvSpPr>
        <p:spPr>
          <a:xfrm>
            <a:off x="0" y="0"/>
            <a:ext cx="1851600" cy="3501900"/>
          </a:xfrm>
          <a:prstGeom prst="rect">
            <a:avLst/>
          </a:prstGeom>
          <a:solidFill>
            <a:srgbClr val="0DB7C4"/>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03" name="Shape 203"/>
          <p:cNvSpPr txBox="1"/>
          <p:nvPr>
            <p:ph idx="12" type="sldNum"/>
          </p:nvPr>
        </p:nvSpPr>
        <p:spPr>
          <a:xfrm>
            <a:off x="0" y="603450"/>
            <a:ext cx="1851600" cy="2295000"/>
          </a:xfrm>
          <a:prstGeom prst="rect">
            <a:avLst/>
          </a:prstGeom>
        </p:spPr>
        <p:txBody>
          <a:bodyPr anchorCtr="0" anchor="b" bIns="91425" lIns="91425" rIns="91425" tIns="91425">
            <a:noAutofit/>
          </a:bodyPr>
          <a:lstStyle/>
          <a:p>
            <a:pPr lvl="0" rtl="0" algn="l">
              <a:spcBef>
                <a:spcPts val="0"/>
              </a:spcBef>
              <a:buNone/>
            </a:pPr>
            <a:r>
              <a:rPr b="1" lang="en">
                <a:solidFill>
                  <a:schemeClr val="lt1"/>
                </a:solidFill>
              </a:rPr>
              <a:t>Task #2: </a:t>
            </a:r>
          </a:p>
          <a:p>
            <a:pPr lvl="0" rtl="0">
              <a:spcBef>
                <a:spcPts val="0"/>
              </a:spcBef>
              <a:buNone/>
            </a:pPr>
            <a:r>
              <a:rPr b="1" lang="en">
                <a:solidFill>
                  <a:schemeClr val="lt1"/>
                </a:solidFill>
              </a:rPr>
              <a:t>Keep Track Over Time</a:t>
            </a:r>
          </a:p>
          <a:p>
            <a:pPr lvl="0" rtl="0" algn="l">
              <a:spcBef>
                <a:spcPts val="0"/>
              </a:spcBef>
              <a:buNone/>
            </a:pPr>
            <a:r>
              <a:t/>
            </a:r>
            <a:endParaRPr b="1">
              <a:solidFill>
                <a:schemeClr val="lt1"/>
              </a:solidFill>
            </a:endParaRPr>
          </a:p>
          <a:p>
            <a:pPr lvl="0" rtl="0">
              <a:spcBef>
                <a:spcPts val="0"/>
              </a:spcBef>
              <a:buNone/>
            </a:pPr>
            <a:r>
              <a:rPr lang="en">
                <a:solidFill>
                  <a:schemeClr val="lt1"/>
                </a:solidFill>
              </a:rPr>
              <a:t>Task Flow Changes</a:t>
            </a:r>
          </a:p>
        </p:txBody>
      </p:sp>
      <p:sp>
        <p:nvSpPr>
          <p:cNvPr id="204" name="Shape 204"/>
          <p:cNvSpPr/>
          <p:nvPr/>
        </p:nvSpPr>
        <p:spPr>
          <a:xfrm>
            <a:off x="6874575" y="965025"/>
            <a:ext cx="944400" cy="1317300"/>
          </a:xfrm>
          <a:prstGeom prst="ellipse">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205" name="Shape 205"/>
          <p:cNvCxnSpPr/>
          <p:nvPr/>
        </p:nvCxnSpPr>
        <p:spPr>
          <a:xfrm flipH="1">
            <a:off x="7252575" y="2312100"/>
            <a:ext cx="94200" cy="871500"/>
          </a:xfrm>
          <a:prstGeom prst="straightConnector1">
            <a:avLst/>
          </a:prstGeom>
          <a:noFill/>
          <a:ln cap="flat" cmpd="sng" w="28575">
            <a:solidFill>
              <a:srgbClr val="0A95B0"/>
            </a:solidFill>
            <a:prstDash val="solid"/>
            <a:round/>
            <a:headEnd len="lg" w="lg" type="none"/>
            <a:tailEnd len="lg" w="lg" type="triangle"/>
          </a:ln>
        </p:spPr>
      </p:cxnSp>
      <p:sp>
        <p:nvSpPr>
          <p:cNvPr id="206" name="Shape 206"/>
          <p:cNvSpPr/>
          <p:nvPr/>
        </p:nvSpPr>
        <p:spPr>
          <a:xfrm>
            <a:off x="5780225" y="3183600"/>
            <a:ext cx="2268300" cy="970800"/>
          </a:xfrm>
          <a:prstGeom prst="ellipse">
            <a:avLst/>
          </a:prstGeom>
          <a:noFill/>
          <a:ln cap="flat" cmpd="sng" w="28575">
            <a:solidFill>
              <a:srgbClr val="A9D039"/>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sp>
        <p:nvSpPr>
          <p:cNvPr id="211" name="Shape 211"/>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cxnSp>
        <p:nvCxnSpPr>
          <p:cNvPr id="212" name="Shape 212"/>
          <p:cNvCxnSpPr/>
          <p:nvPr/>
        </p:nvCxnSpPr>
        <p:spPr>
          <a:xfrm flipH="1" rot="10800000">
            <a:off x="4461375" y="2385550"/>
            <a:ext cx="628500" cy="10800"/>
          </a:xfrm>
          <a:prstGeom prst="straightConnector1">
            <a:avLst/>
          </a:prstGeom>
          <a:noFill/>
          <a:ln cap="flat" cmpd="sng" w="9525">
            <a:solidFill>
              <a:schemeClr val="dk2"/>
            </a:solidFill>
            <a:prstDash val="solid"/>
            <a:round/>
            <a:headEnd len="lg" w="lg" type="none"/>
            <a:tailEnd len="lg" w="lg" type="triangle"/>
          </a:ln>
        </p:spPr>
      </p:cxnSp>
      <p:sp>
        <p:nvSpPr>
          <p:cNvPr id="213" name="Shape 213"/>
          <p:cNvSpPr/>
          <p:nvPr/>
        </p:nvSpPr>
        <p:spPr>
          <a:xfrm>
            <a:off x="5313037" y="374575"/>
            <a:ext cx="1879987" cy="4072562"/>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4" name="Shape 214"/>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215" name="Shape 215"/>
          <p:cNvPicPr preferRelativeResize="0"/>
          <p:nvPr/>
        </p:nvPicPr>
        <p:blipFill>
          <a:blip r:embed="rId3">
            <a:alphaModFix/>
          </a:blip>
          <a:stretch>
            <a:fillRect/>
          </a:stretch>
        </p:blipFill>
        <p:spPr>
          <a:xfrm>
            <a:off x="2358214" y="959775"/>
            <a:ext cx="1638074" cy="2902150"/>
          </a:xfrm>
          <a:prstGeom prst="rect">
            <a:avLst/>
          </a:prstGeom>
          <a:noFill/>
          <a:ln>
            <a:noFill/>
          </a:ln>
        </p:spPr>
      </p:pic>
      <p:pic>
        <p:nvPicPr>
          <p:cNvPr descr="Screen Shot 2016-11-02 at 10.47.33 PM.png" id="216" name="Shape 216"/>
          <p:cNvPicPr preferRelativeResize="0"/>
          <p:nvPr/>
        </p:nvPicPr>
        <p:blipFill>
          <a:blip r:embed="rId4">
            <a:alphaModFix/>
          </a:blip>
          <a:stretch>
            <a:fillRect/>
          </a:stretch>
        </p:blipFill>
        <p:spPr>
          <a:xfrm>
            <a:off x="5434000" y="919974"/>
            <a:ext cx="1638075" cy="2941949"/>
          </a:xfrm>
          <a:prstGeom prst="rect">
            <a:avLst/>
          </a:prstGeom>
          <a:noFill/>
          <a:ln>
            <a:noFill/>
          </a:ln>
        </p:spPr>
      </p:pic>
      <p:sp>
        <p:nvSpPr>
          <p:cNvPr id="217" name="Shape 217"/>
          <p:cNvSpPr/>
          <p:nvPr/>
        </p:nvSpPr>
        <p:spPr>
          <a:xfrm>
            <a:off x="2237250" y="374575"/>
            <a:ext cx="1879987" cy="4072562"/>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18" name="Shape 218"/>
          <p:cNvSpPr txBox="1"/>
          <p:nvPr>
            <p:ph type="title"/>
          </p:nvPr>
        </p:nvSpPr>
        <p:spPr>
          <a:xfrm>
            <a:off x="585000" y="139275"/>
            <a:ext cx="1719900" cy="567000"/>
          </a:xfrm>
          <a:prstGeom prst="rect">
            <a:avLst/>
          </a:prstGeom>
        </p:spPr>
        <p:txBody>
          <a:bodyPr anchorCtr="0" anchor="b" bIns="91425" lIns="91425" rIns="91425" tIns="91425">
            <a:noAutofit/>
          </a:bodyPr>
          <a:lstStyle/>
          <a:p>
            <a:pPr lvl="0" rtl="0" algn="ctr">
              <a:spcBef>
                <a:spcPts val="0"/>
              </a:spcBef>
              <a:buNone/>
            </a:pPr>
            <a:r>
              <a:rPr b="1" lang="en"/>
              <a:t>Log Display</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2" name="Shape 222"/>
        <p:cNvGrpSpPr/>
        <p:nvPr/>
      </p:nvGrpSpPr>
      <p:grpSpPr>
        <a:xfrm>
          <a:off x="0" y="0"/>
          <a:ext cx="0" cy="0"/>
          <a:chOff x="0" y="0"/>
          <a:chExt cx="0" cy="0"/>
        </a:xfrm>
      </p:grpSpPr>
      <p:sp>
        <p:nvSpPr>
          <p:cNvPr id="223" name="Shape 223"/>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cxnSp>
        <p:nvCxnSpPr>
          <p:cNvPr id="224" name="Shape 224"/>
          <p:cNvCxnSpPr/>
          <p:nvPr/>
        </p:nvCxnSpPr>
        <p:spPr>
          <a:xfrm flipH="1" rot="10800000">
            <a:off x="4461375" y="2385550"/>
            <a:ext cx="628500" cy="10800"/>
          </a:xfrm>
          <a:prstGeom prst="straightConnector1">
            <a:avLst/>
          </a:prstGeom>
          <a:noFill/>
          <a:ln cap="flat" cmpd="sng" w="9525">
            <a:solidFill>
              <a:schemeClr val="dk2"/>
            </a:solidFill>
            <a:prstDash val="solid"/>
            <a:round/>
            <a:headEnd len="lg" w="lg" type="none"/>
            <a:tailEnd len="lg" w="lg" type="triangle"/>
          </a:ln>
        </p:spPr>
      </p:cxnSp>
      <p:sp>
        <p:nvSpPr>
          <p:cNvPr id="225" name="Shape 225"/>
          <p:cNvSpPr/>
          <p:nvPr/>
        </p:nvSpPr>
        <p:spPr>
          <a:xfrm>
            <a:off x="5313037" y="374575"/>
            <a:ext cx="1879987" cy="4072562"/>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26" name="Shape 226"/>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27" name="Shape 227"/>
          <p:cNvSpPr/>
          <p:nvPr/>
        </p:nvSpPr>
        <p:spPr>
          <a:xfrm>
            <a:off x="2237250" y="374575"/>
            <a:ext cx="1879987" cy="4072562"/>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28" name="Shape 228"/>
          <p:cNvSpPr txBox="1"/>
          <p:nvPr>
            <p:ph type="title"/>
          </p:nvPr>
        </p:nvSpPr>
        <p:spPr>
          <a:xfrm>
            <a:off x="585000" y="573000"/>
            <a:ext cx="1719900" cy="567000"/>
          </a:xfrm>
          <a:prstGeom prst="rect">
            <a:avLst/>
          </a:prstGeom>
        </p:spPr>
        <p:txBody>
          <a:bodyPr anchorCtr="0" anchor="b" bIns="91425" lIns="91425" rIns="91425" tIns="91425">
            <a:noAutofit/>
          </a:bodyPr>
          <a:lstStyle/>
          <a:p>
            <a:pPr lvl="0" rtl="0" algn="ctr">
              <a:spcBef>
                <a:spcPts val="0"/>
              </a:spcBef>
              <a:buNone/>
            </a:pPr>
            <a:r>
              <a:rPr b="1" lang="en"/>
              <a:t>Settings Options</a:t>
            </a:r>
          </a:p>
        </p:txBody>
      </p:sp>
      <p:pic>
        <p:nvPicPr>
          <p:cNvPr id="229" name="Shape 229"/>
          <p:cNvPicPr preferRelativeResize="0"/>
          <p:nvPr/>
        </p:nvPicPr>
        <p:blipFill>
          <a:blip r:embed="rId3">
            <a:alphaModFix/>
          </a:blip>
          <a:stretch>
            <a:fillRect/>
          </a:stretch>
        </p:blipFill>
        <p:spPr>
          <a:xfrm>
            <a:off x="2379250" y="953925"/>
            <a:ext cx="1580349" cy="2916125"/>
          </a:xfrm>
          <a:prstGeom prst="rect">
            <a:avLst/>
          </a:prstGeom>
          <a:noFill/>
          <a:ln>
            <a:noFill/>
          </a:ln>
        </p:spPr>
      </p:pic>
      <p:pic>
        <p:nvPicPr>
          <p:cNvPr descr="Screen Shot 2016-11-02 at 10.47.40 PM.png" id="230" name="Shape 230"/>
          <p:cNvPicPr preferRelativeResize="0"/>
          <p:nvPr/>
        </p:nvPicPr>
        <p:blipFill>
          <a:blip r:embed="rId4">
            <a:alphaModFix/>
          </a:blip>
          <a:stretch>
            <a:fillRect/>
          </a:stretch>
        </p:blipFill>
        <p:spPr>
          <a:xfrm>
            <a:off x="5473125" y="953925"/>
            <a:ext cx="1580349" cy="29161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4" name="Shape 234"/>
        <p:cNvGrpSpPr/>
        <p:nvPr/>
      </p:nvGrpSpPr>
      <p:grpSpPr>
        <a:xfrm>
          <a:off x="0" y="0"/>
          <a:ext cx="0" cy="0"/>
          <a:chOff x="0" y="0"/>
          <a:chExt cx="0" cy="0"/>
        </a:xfrm>
      </p:grpSpPr>
      <p:sp>
        <p:nvSpPr>
          <p:cNvPr id="235" name="Shape 235"/>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cxnSp>
        <p:nvCxnSpPr>
          <p:cNvPr id="236" name="Shape 236"/>
          <p:cNvCxnSpPr/>
          <p:nvPr/>
        </p:nvCxnSpPr>
        <p:spPr>
          <a:xfrm flipH="1" rot="10800000">
            <a:off x="6198687" y="2566500"/>
            <a:ext cx="482100" cy="10500"/>
          </a:xfrm>
          <a:prstGeom prst="straightConnector1">
            <a:avLst/>
          </a:prstGeom>
          <a:noFill/>
          <a:ln cap="flat" cmpd="sng" w="9525">
            <a:solidFill>
              <a:schemeClr val="dk2"/>
            </a:solidFill>
            <a:prstDash val="solid"/>
            <a:round/>
            <a:headEnd len="lg" w="lg" type="none"/>
            <a:tailEnd len="lg" w="lg" type="triangle"/>
          </a:ln>
        </p:spPr>
      </p:cxnSp>
      <p:sp>
        <p:nvSpPr>
          <p:cNvPr id="237" name="Shape 237"/>
          <p:cNvSpPr/>
          <p:nvPr/>
        </p:nvSpPr>
        <p:spPr>
          <a:xfrm>
            <a:off x="6745662" y="623275"/>
            <a:ext cx="1879987" cy="4072562"/>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38" name="Shape 238"/>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39" name="Shape 239"/>
          <p:cNvSpPr/>
          <p:nvPr/>
        </p:nvSpPr>
        <p:spPr>
          <a:xfrm>
            <a:off x="4253812" y="623275"/>
            <a:ext cx="1879987" cy="4072562"/>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40" name="Shape 240"/>
          <p:cNvSpPr txBox="1"/>
          <p:nvPr>
            <p:ph type="title"/>
          </p:nvPr>
        </p:nvSpPr>
        <p:spPr>
          <a:xfrm>
            <a:off x="540200" y="718800"/>
            <a:ext cx="1499400" cy="421200"/>
          </a:xfrm>
          <a:prstGeom prst="rect">
            <a:avLst/>
          </a:prstGeom>
        </p:spPr>
        <p:txBody>
          <a:bodyPr anchorCtr="0" anchor="b" bIns="91425" lIns="91425" rIns="91425" tIns="91425">
            <a:noAutofit/>
          </a:bodyPr>
          <a:lstStyle/>
          <a:p>
            <a:pPr lvl="0" rtl="0" algn="ctr">
              <a:spcBef>
                <a:spcPts val="0"/>
              </a:spcBef>
              <a:buNone/>
            </a:pPr>
            <a:r>
              <a:rPr b="1" lang="en"/>
              <a:t>Manual Add</a:t>
            </a:r>
          </a:p>
        </p:txBody>
      </p:sp>
      <p:pic>
        <p:nvPicPr>
          <p:cNvPr descr="Screen Shot 2016-11-02 at 10.56.39 PM.png" id="241" name="Shape 241"/>
          <p:cNvPicPr preferRelativeResize="0"/>
          <p:nvPr/>
        </p:nvPicPr>
        <p:blipFill>
          <a:blip r:embed="rId3">
            <a:alphaModFix/>
          </a:blip>
          <a:stretch>
            <a:fillRect/>
          </a:stretch>
        </p:blipFill>
        <p:spPr>
          <a:xfrm>
            <a:off x="4405924" y="1205000"/>
            <a:ext cx="1609025" cy="2909101"/>
          </a:xfrm>
          <a:prstGeom prst="rect">
            <a:avLst/>
          </a:prstGeom>
          <a:noFill/>
          <a:ln>
            <a:noFill/>
          </a:ln>
        </p:spPr>
      </p:pic>
      <p:pic>
        <p:nvPicPr>
          <p:cNvPr descr="Screen Shot 2016-11-02 at 10.56.46 PM.png" id="242" name="Shape 242"/>
          <p:cNvPicPr preferRelativeResize="0"/>
          <p:nvPr/>
        </p:nvPicPr>
        <p:blipFill>
          <a:blip r:embed="rId4">
            <a:alphaModFix/>
          </a:blip>
          <a:stretch>
            <a:fillRect/>
          </a:stretch>
        </p:blipFill>
        <p:spPr>
          <a:xfrm>
            <a:off x="6881149" y="1204999"/>
            <a:ext cx="1609017" cy="2909099"/>
          </a:xfrm>
          <a:prstGeom prst="rect">
            <a:avLst/>
          </a:prstGeom>
          <a:noFill/>
          <a:ln>
            <a:noFill/>
          </a:ln>
        </p:spPr>
      </p:pic>
      <p:pic>
        <p:nvPicPr>
          <p:cNvPr descr="Screen Shot 2016-11-03 at 3.41.56 PM.png" id="243" name="Shape 243"/>
          <p:cNvPicPr preferRelativeResize="0"/>
          <p:nvPr/>
        </p:nvPicPr>
        <p:blipFill>
          <a:blip r:embed="rId5">
            <a:alphaModFix/>
          </a:blip>
          <a:stretch>
            <a:fillRect/>
          </a:stretch>
        </p:blipFill>
        <p:spPr>
          <a:xfrm>
            <a:off x="1897450" y="1184450"/>
            <a:ext cx="1609024" cy="2909100"/>
          </a:xfrm>
          <a:prstGeom prst="rect">
            <a:avLst/>
          </a:prstGeom>
          <a:noFill/>
          <a:ln>
            <a:noFill/>
          </a:ln>
        </p:spPr>
      </p:pic>
      <p:sp>
        <p:nvSpPr>
          <p:cNvPr id="244" name="Shape 244"/>
          <p:cNvSpPr/>
          <p:nvPr/>
        </p:nvSpPr>
        <p:spPr>
          <a:xfrm>
            <a:off x="1761962" y="623275"/>
            <a:ext cx="1879987" cy="4072562"/>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45" name="Shape 245"/>
          <p:cNvSpPr/>
          <p:nvPr/>
        </p:nvSpPr>
        <p:spPr>
          <a:xfrm>
            <a:off x="3302975" y="1183900"/>
            <a:ext cx="236700" cy="238800"/>
          </a:xfrm>
          <a:prstGeom prst="ellipse">
            <a:avLst/>
          </a:prstGeom>
          <a:noFill/>
          <a:ln cap="flat" cmpd="sng" w="285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246" name="Shape 246"/>
          <p:cNvCxnSpPr/>
          <p:nvPr/>
        </p:nvCxnSpPr>
        <p:spPr>
          <a:xfrm>
            <a:off x="3700925" y="1472425"/>
            <a:ext cx="477600" cy="945000"/>
          </a:xfrm>
          <a:prstGeom prst="straightConnector1">
            <a:avLst/>
          </a:prstGeom>
          <a:noFill/>
          <a:ln cap="flat" cmpd="sng" w="9525">
            <a:solidFill>
              <a:schemeClr val="dk2"/>
            </a:solidFill>
            <a:prstDash val="solid"/>
            <a:round/>
            <a:headEnd len="lg" w="lg" type="none"/>
            <a:tailEnd len="lg" w="lg"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250" name="Shape 250"/>
        <p:cNvGrpSpPr/>
        <p:nvPr/>
      </p:nvGrpSpPr>
      <p:grpSpPr>
        <a:xfrm>
          <a:off x="0" y="0"/>
          <a:ext cx="0" cy="0"/>
          <a:chOff x="0" y="0"/>
          <a:chExt cx="0" cy="0"/>
        </a:xfrm>
      </p:grpSpPr>
      <p:pic>
        <p:nvPicPr>
          <p:cNvPr descr="Screen Shot 2016-10-26 at 2.34.35 PM.png" id="251" name="Shape 251"/>
          <p:cNvPicPr preferRelativeResize="0"/>
          <p:nvPr/>
        </p:nvPicPr>
        <p:blipFill>
          <a:blip r:embed="rId4">
            <a:alphaModFix/>
          </a:blip>
          <a:stretch>
            <a:fillRect/>
          </a:stretch>
        </p:blipFill>
        <p:spPr>
          <a:xfrm>
            <a:off x="3390800" y="261675"/>
            <a:ext cx="4471900" cy="2148575"/>
          </a:xfrm>
          <a:prstGeom prst="rect">
            <a:avLst/>
          </a:prstGeom>
          <a:noFill/>
          <a:ln>
            <a:noFill/>
          </a:ln>
        </p:spPr>
      </p:pic>
      <p:pic>
        <p:nvPicPr>
          <p:cNvPr descr="Screen Shot 2016-10-31 at 11.01.27 PM.png" id="252" name="Shape 252"/>
          <p:cNvPicPr preferRelativeResize="0"/>
          <p:nvPr/>
        </p:nvPicPr>
        <p:blipFill>
          <a:blip r:embed="rId5">
            <a:alphaModFix/>
          </a:blip>
          <a:stretch>
            <a:fillRect/>
          </a:stretch>
        </p:blipFill>
        <p:spPr>
          <a:xfrm>
            <a:off x="3390800" y="2656375"/>
            <a:ext cx="4471900" cy="2256575"/>
          </a:xfrm>
          <a:prstGeom prst="rect">
            <a:avLst/>
          </a:prstGeom>
          <a:noFill/>
          <a:ln>
            <a:noFill/>
          </a:ln>
        </p:spPr>
      </p:pic>
      <p:sp>
        <p:nvSpPr>
          <p:cNvPr id="253" name="Shape 253"/>
          <p:cNvSpPr/>
          <p:nvPr/>
        </p:nvSpPr>
        <p:spPr>
          <a:xfrm>
            <a:off x="0" y="0"/>
            <a:ext cx="1851600" cy="3501900"/>
          </a:xfrm>
          <a:prstGeom prst="rect">
            <a:avLst/>
          </a:prstGeom>
          <a:solidFill>
            <a:srgbClr val="0DB7C4"/>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54" name="Shape 254"/>
          <p:cNvSpPr txBox="1"/>
          <p:nvPr>
            <p:ph idx="12" type="sldNum"/>
          </p:nvPr>
        </p:nvSpPr>
        <p:spPr>
          <a:xfrm>
            <a:off x="0" y="513900"/>
            <a:ext cx="1851600" cy="2295000"/>
          </a:xfrm>
          <a:prstGeom prst="rect">
            <a:avLst/>
          </a:prstGeom>
        </p:spPr>
        <p:txBody>
          <a:bodyPr anchorCtr="0" anchor="b" bIns="91425" lIns="91425" rIns="91425" tIns="91425">
            <a:noAutofit/>
          </a:bodyPr>
          <a:lstStyle/>
          <a:p>
            <a:pPr lvl="0" rtl="0" algn="l">
              <a:spcBef>
                <a:spcPts val="0"/>
              </a:spcBef>
              <a:buNone/>
            </a:pPr>
            <a:r>
              <a:rPr b="1" lang="en">
                <a:solidFill>
                  <a:schemeClr val="lt1"/>
                </a:solidFill>
              </a:rPr>
              <a:t>Task #3: </a:t>
            </a:r>
          </a:p>
          <a:p>
            <a:pPr lvl="0" rtl="0">
              <a:spcBef>
                <a:spcPts val="0"/>
              </a:spcBef>
              <a:buNone/>
            </a:pPr>
            <a:r>
              <a:rPr b="1" lang="en">
                <a:solidFill>
                  <a:schemeClr val="lt1"/>
                </a:solidFill>
              </a:rPr>
              <a:t>Share</a:t>
            </a:r>
          </a:p>
          <a:p>
            <a:pPr lvl="0" rtl="0" algn="l">
              <a:spcBef>
                <a:spcPts val="0"/>
              </a:spcBef>
              <a:buNone/>
            </a:pPr>
            <a:r>
              <a:t/>
            </a:r>
            <a:endParaRPr b="1">
              <a:solidFill>
                <a:schemeClr val="lt1"/>
              </a:solidFill>
            </a:endParaRPr>
          </a:p>
          <a:p>
            <a:pPr lvl="0" rtl="0">
              <a:spcBef>
                <a:spcPts val="0"/>
              </a:spcBef>
              <a:buNone/>
            </a:pPr>
            <a:r>
              <a:rPr lang="en">
                <a:solidFill>
                  <a:schemeClr val="lt1"/>
                </a:solidFill>
              </a:rPr>
              <a:t>Task Flow Changes</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8" name="Shape 258"/>
        <p:cNvGrpSpPr/>
        <p:nvPr/>
      </p:nvGrpSpPr>
      <p:grpSpPr>
        <a:xfrm>
          <a:off x="0" y="0"/>
          <a:ext cx="0" cy="0"/>
          <a:chOff x="0" y="0"/>
          <a:chExt cx="0" cy="0"/>
        </a:xfrm>
      </p:grpSpPr>
      <p:sp>
        <p:nvSpPr>
          <p:cNvPr id="259" name="Shape 259"/>
          <p:cNvSpPr/>
          <p:nvPr/>
        </p:nvSpPr>
        <p:spPr>
          <a:xfrm>
            <a:off x="2298250" y="179075"/>
            <a:ext cx="1638066" cy="2380699"/>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60" name="Shape 260"/>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261" name="Shape 261"/>
          <p:cNvSpPr/>
          <p:nvPr/>
        </p:nvSpPr>
        <p:spPr>
          <a:xfrm>
            <a:off x="2367574" y="2667150"/>
            <a:ext cx="1638066" cy="2380699"/>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 Shot 2016-11-01 at 12.16.32 PM.png" id="262" name="Shape 262"/>
          <p:cNvPicPr preferRelativeResize="0"/>
          <p:nvPr/>
        </p:nvPicPr>
        <p:blipFill rotWithShape="1">
          <a:blip r:embed="rId3">
            <a:alphaModFix/>
          </a:blip>
          <a:srcRect b="9519" l="0" r="0" t="9528"/>
          <a:stretch/>
        </p:blipFill>
        <p:spPr>
          <a:xfrm>
            <a:off x="2498625" y="3013325"/>
            <a:ext cx="1375975" cy="1688349"/>
          </a:xfrm>
          <a:prstGeom prst="rect">
            <a:avLst/>
          </a:prstGeom>
          <a:noFill/>
          <a:ln>
            <a:noFill/>
          </a:ln>
        </p:spPr>
      </p:pic>
      <p:cxnSp>
        <p:nvCxnSpPr>
          <p:cNvPr id="263" name="Shape 263"/>
          <p:cNvCxnSpPr/>
          <p:nvPr/>
        </p:nvCxnSpPr>
        <p:spPr>
          <a:xfrm flipH="1" rot="10800000">
            <a:off x="4235775" y="1421425"/>
            <a:ext cx="628500" cy="10800"/>
          </a:xfrm>
          <a:prstGeom prst="straightConnector1">
            <a:avLst/>
          </a:prstGeom>
          <a:noFill/>
          <a:ln cap="flat" cmpd="sng" w="9525">
            <a:solidFill>
              <a:schemeClr val="dk2"/>
            </a:solidFill>
            <a:prstDash val="solid"/>
            <a:round/>
            <a:headEnd len="lg" w="lg" type="none"/>
            <a:tailEnd len="lg" w="lg" type="triangle"/>
          </a:ln>
        </p:spPr>
      </p:cxnSp>
      <p:sp>
        <p:nvSpPr>
          <p:cNvPr id="264" name="Shape 264"/>
          <p:cNvSpPr/>
          <p:nvPr/>
        </p:nvSpPr>
        <p:spPr>
          <a:xfrm>
            <a:off x="5054299" y="179074"/>
            <a:ext cx="1638066" cy="2380699"/>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65" name="Shape 265"/>
          <p:cNvSpPr/>
          <p:nvPr/>
        </p:nvSpPr>
        <p:spPr>
          <a:xfrm>
            <a:off x="5054299" y="2667149"/>
            <a:ext cx="1638066" cy="2380699"/>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66" name="Shape 266"/>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267" name="Shape 267"/>
          <p:cNvCxnSpPr/>
          <p:nvPr/>
        </p:nvCxnSpPr>
        <p:spPr>
          <a:xfrm flipH="1" rot="10800000">
            <a:off x="4257750" y="3812300"/>
            <a:ext cx="628500" cy="10800"/>
          </a:xfrm>
          <a:prstGeom prst="straightConnector1">
            <a:avLst/>
          </a:prstGeom>
          <a:noFill/>
          <a:ln cap="flat" cmpd="sng" w="9525">
            <a:solidFill>
              <a:schemeClr val="dk2"/>
            </a:solidFill>
            <a:prstDash val="solid"/>
            <a:round/>
            <a:headEnd len="lg" w="lg" type="none"/>
            <a:tailEnd len="lg" w="lg" type="triangle"/>
          </a:ln>
        </p:spPr>
      </p:cxnSp>
      <p:pic>
        <p:nvPicPr>
          <p:cNvPr id="268" name="Shape 268"/>
          <p:cNvPicPr preferRelativeResize="0"/>
          <p:nvPr/>
        </p:nvPicPr>
        <p:blipFill rotWithShape="1">
          <a:blip r:embed="rId4">
            <a:alphaModFix/>
          </a:blip>
          <a:srcRect b="0" l="0" r="6050" t="0"/>
          <a:stretch/>
        </p:blipFill>
        <p:spPr>
          <a:xfrm>
            <a:off x="2429300" y="525250"/>
            <a:ext cx="1375975" cy="1688350"/>
          </a:xfrm>
          <a:prstGeom prst="rect">
            <a:avLst/>
          </a:prstGeom>
          <a:noFill/>
          <a:ln>
            <a:noFill/>
          </a:ln>
        </p:spPr>
      </p:pic>
      <p:pic>
        <p:nvPicPr>
          <p:cNvPr id="269" name="Shape 269"/>
          <p:cNvPicPr preferRelativeResize="0"/>
          <p:nvPr/>
        </p:nvPicPr>
        <p:blipFill>
          <a:blip r:embed="rId5">
            <a:alphaModFix/>
          </a:blip>
          <a:stretch>
            <a:fillRect/>
          </a:stretch>
        </p:blipFill>
        <p:spPr>
          <a:xfrm>
            <a:off x="2490712" y="2987700"/>
            <a:ext cx="1391800" cy="1739599"/>
          </a:xfrm>
          <a:prstGeom prst="rect">
            <a:avLst/>
          </a:prstGeom>
          <a:noFill/>
          <a:ln>
            <a:noFill/>
          </a:ln>
        </p:spPr>
      </p:pic>
      <p:pic>
        <p:nvPicPr>
          <p:cNvPr descr="Screen Shot 2016-11-03 at 3.50.50 PM.png" id="270" name="Shape 270"/>
          <p:cNvPicPr preferRelativeResize="0"/>
          <p:nvPr/>
        </p:nvPicPr>
        <p:blipFill>
          <a:blip r:embed="rId6">
            <a:alphaModFix/>
          </a:blip>
          <a:stretch>
            <a:fillRect/>
          </a:stretch>
        </p:blipFill>
        <p:spPr>
          <a:xfrm>
            <a:off x="5163725" y="530425"/>
            <a:ext cx="1391824" cy="1792799"/>
          </a:xfrm>
          <a:prstGeom prst="rect">
            <a:avLst/>
          </a:prstGeom>
          <a:noFill/>
          <a:ln>
            <a:noFill/>
          </a:ln>
        </p:spPr>
      </p:pic>
      <p:pic>
        <p:nvPicPr>
          <p:cNvPr descr="Screen Shot 2016-11-03 at 3.50.43 PM.png" id="271" name="Shape 271"/>
          <p:cNvPicPr preferRelativeResize="0"/>
          <p:nvPr/>
        </p:nvPicPr>
        <p:blipFill>
          <a:blip r:embed="rId7">
            <a:alphaModFix/>
          </a:blip>
          <a:stretch>
            <a:fillRect/>
          </a:stretch>
        </p:blipFill>
        <p:spPr>
          <a:xfrm>
            <a:off x="5163724" y="3013325"/>
            <a:ext cx="1391825" cy="16883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5" name="Shape 275"/>
        <p:cNvGrpSpPr/>
        <p:nvPr/>
      </p:nvGrpSpPr>
      <p:grpSpPr>
        <a:xfrm>
          <a:off x="0" y="0"/>
          <a:ext cx="0" cy="0"/>
          <a:chOff x="0" y="0"/>
          <a:chExt cx="0" cy="0"/>
        </a:xfrm>
      </p:grpSpPr>
      <p:sp>
        <p:nvSpPr>
          <p:cNvPr id="276" name="Shape 276"/>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277" name="Shape 277"/>
          <p:cNvSpPr txBox="1"/>
          <p:nvPr>
            <p:ph type="title"/>
          </p:nvPr>
        </p:nvSpPr>
        <p:spPr>
          <a:xfrm>
            <a:off x="4881400" y="876300"/>
            <a:ext cx="3833100" cy="1140000"/>
          </a:xfrm>
          <a:prstGeom prst="rect">
            <a:avLst/>
          </a:prstGeom>
        </p:spPr>
        <p:txBody>
          <a:bodyPr anchorCtr="0" anchor="t" bIns="91425" lIns="91425" rIns="91425" tIns="91425">
            <a:noAutofit/>
          </a:bodyPr>
          <a:lstStyle/>
          <a:p>
            <a:pPr lvl="0" rtl="0">
              <a:spcBef>
                <a:spcPts val="0"/>
              </a:spcBef>
              <a:buNone/>
            </a:pPr>
            <a:r>
              <a:rPr lang="en" sz="5000"/>
              <a:t>Let’s view these revised tasks in action!</a:t>
            </a:r>
            <a:r>
              <a:rPr lang="en" sz="6000"/>
              <a:t> </a:t>
            </a:r>
          </a:p>
        </p:txBody>
      </p:sp>
      <p:pic>
        <p:nvPicPr>
          <p:cNvPr descr="collage-2016-11-01.jpg" id="278" name="Shape 278"/>
          <p:cNvPicPr preferRelativeResize="0"/>
          <p:nvPr/>
        </p:nvPicPr>
        <p:blipFill rotWithShape="1">
          <a:blip r:embed="rId3">
            <a:alphaModFix/>
          </a:blip>
          <a:srcRect b="0" l="12502" r="12495" t="0"/>
          <a:stretch/>
        </p:blipFill>
        <p:spPr>
          <a:xfrm>
            <a:off x="669525" y="1140000"/>
            <a:ext cx="4003499" cy="4003499"/>
          </a:xfrm>
          <a:prstGeom prst="rect">
            <a:avLst/>
          </a:prstGeom>
          <a:noFill/>
          <a:ln>
            <a:noFill/>
          </a:ln>
        </p:spPr>
      </p:pic>
      <p:sp>
        <p:nvSpPr>
          <p:cNvPr id="279" name="Shape 279"/>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3" name="Shape 283"/>
        <p:cNvGrpSpPr/>
        <p:nvPr/>
      </p:nvGrpSpPr>
      <p:grpSpPr>
        <a:xfrm>
          <a:off x="0" y="0"/>
          <a:ext cx="0" cy="0"/>
          <a:chOff x="0" y="0"/>
          <a:chExt cx="0" cy="0"/>
        </a:xfrm>
      </p:grpSpPr>
      <p:sp>
        <p:nvSpPr>
          <p:cNvPr id="284" name="Shape 284"/>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
        <p:nvSpPr>
          <p:cNvPr id="285" name="Shape 285"/>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 Shot 2016-11-03 at 3.26.29 PM.png" id="286" name="Shape 286"/>
          <p:cNvPicPr preferRelativeResize="0"/>
          <p:nvPr/>
        </p:nvPicPr>
        <p:blipFill>
          <a:blip r:embed="rId3">
            <a:alphaModFix/>
          </a:blip>
          <a:stretch>
            <a:fillRect/>
          </a:stretch>
        </p:blipFill>
        <p:spPr>
          <a:xfrm>
            <a:off x="167275" y="381787"/>
            <a:ext cx="1442024" cy="2575415"/>
          </a:xfrm>
          <a:prstGeom prst="rect">
            <a:avLst/>
          </a:prstGeom>
          <a:noFill/>
          <a:ln>
            <a:noFill/>
          </a:ln>
        </p:spPr>
      </p:pic>
      <p:pic>
        <p:nvPicPr>
          <p:cNvPr descr="Screen Shot 2016-11-03 at 3.26.37 PM.png" id="287" name="Shape 287"/>
          <p:cNvPicPr preferRelativeResize="0"/>
          <p:nvPr/>
        </p:nvPicPr>
        <p:blipFill>
          <a:blip r:embed="rId4">
            <a:alphaModFix/>
          </a:blip>
          <a:stretch>
            <a:fillRect/>
          </a:stretch>
        </p:blipFill>
        <p:spPr>
          <a:xfrm rot="5400000">
            <a:off x="2075674" y="913899"/>
            <a:ext cx="736200" cy="1312250"/>
          </a:xfrm>
          <a:prstGeom prst="rect">
            <a:avLst/>
          </a:prstGeom>
          <a:noFill/>
          <a:ln>
            <a:noFill/>
          </a:ln>
        </p:spPr>
      </p:pic>
      <p:pic>
        <p:nvPicPr>
          <p:cNvPr descr="Screen Shot 2016-11-03 at 3.26.45 PM.png" id="288" name="Shape 288"/>
          <p:cNvPicPr preferRelativeResize="0"/>
          <p:nvPr/>
        </p:nvPicPr>
        <p:blipFill>
          <a:blip r:embed="rId5">
            <a:alphaModFix/>
          </a:blip>
          <a:stretch>
            <a:fillRect/>
          </a:stretch>
        </p:blipFill>
        <p:spPr>
          <a:xfrm rot="5400000">
            <a:off x="3497487" y="901011"/>
            <a:ext cx="740350" cy="1338025"/>
          </a:xfrm>
          <a:prstGeom prst="rect">
            <a:avLst/>
          </a:prstGeom>
          <a:noFill/>
          <a:ln>
            <a:noFill/>
          </a:ln>
        </p:spPr>
      </p:pic>
      <p:pic>
        <p:nvPicPr>
          <p:cNvPr descr="Screen Shot 2016-11-03 at 3.26.52 PM.png" id="289" name="Shape 289"/>
          <p:cNvPicPr preferRelativeResize="0"/>
          <p:nvPr/>
        </p:nvPicPr>
        <p:blipFill>
          <a:blip r:embed="rId6">
            <a:alphaModFix/>
          </a:blip>
          <a:stretch>
            <a:fillRect/>
          </a:stretch>
        </p:blipFill>
        <p:spPr>
          <a:xfrm rot="5400000">
            <a:off x="4922489" y="906786"/>
            <a:ext cx="752350" cy="1326473"/>
          </a:xfrm>
          <a:prstGeom prst="rect">
            <a:avLst/>
          </a:prstGeom>
          <a:noFill/>
          <a:ln>
            <a:noFill/>
          </a:ln>
        </p:spPr>
      </p:pic>
      <p:pic>
        <p:nvPicPr>
          <p:cNvPr descr="Screen Shot 2016-11-03 at 3.26.59 PM.png" id="290" name="Shape 290"/>
          <p:cNvPicPr preferRelativeResize="0"/>
          <p:nvPr/>
        </p:nvPicPr>
        <p:blipFill>
          <a:blip r:embed="rId7">
            <a:alphaModFix/>
          </a:blip>
          <a:stretch>
            <a:fillRect/>
          </a:stretch>
        </p:blipFill>
        <p:spPr>
          <a:xfrm rot="5400000">
            <a:off x="6359613" y="896012"/>
            <a:ext cx="750099" cy="1348024"/>
          </a:xfrm>
          <a:prstGeom prst="rect">
            <a:avLst/>
          </a:prstGeom>
          <a:noFill/>
          <a:ln>
            <a:noFill/>
          </a:ln>
        </p:spPr>
      </p:pic>
      <p:pic>
        <p:nvPicPr>
          <p:cNvPr descr="Screen Shot 2016-11-03 at 3.26.59 PM.png" id="291" name="Shape 291"/>
          <p:cNvPicPr preferRelativeResize="0"/>
          <p:nvPr/>
        </p:nvPicPr>
        <p:blipFill>
          <a:blip r:embed="rId8">
            <a:alphaModFix/>
          </a:blip>
          <a:stretch>
            <a:fillRect/>
          </a:stretch>
        </p:blipFill>
        <p:spPr>
          <a:xfrm rot="5400000">
            <a:off x="7804800" y="899577"/>
            <a:ext cx="746150" cy="1340901"/>
          </a:xfrm>
          <a:prstGeom prst="rect">
            <a:avLst/>
          </a:prstGeom>
          <a:noFill/>
          <a:ln>
            <a:noFill/>
          </a:ln>
        </p:spPr>
      </p:pic>
      <p:pic>
        <p:nvPicPr>
          <p:cNvPr descr="Screen Shot 2016-11-03 at 3.27.16 PM.png" id="292" name="Shape 292"/>
          <p:cNvPicPr preferRelativeResize="0"/>
          <p:nvPr/>
        </p:nvPicPr>
        <p:blipFill>
          <a:blip r:embed="rId9">
            <a:alphaModFix/>
          </a:blip>
          <a:stretch>
            <a:fillRect/>
          </a:stretch>
        </p:blipFill>
        <p:spPr>
          <a:xfrm rot="5400000">
            <a:off x="4062325" y="1899824"/>
            <a:ext cx="1763150" cy="3132399"/>
          </a:xfrm>
          <a:prstGeom prst="rect">
            <a:avLst/>
          </a:prstGeom>
          <a:noFill/>
          <a:ln>
            <a:noFill/>
          </a:ln>
        </p:spPr>
      </p:pic>
      <p:sp>
        <p:nvSpPr>
          <p:cNvPr id="293" name="Shape 293"/>
          <p:cNvSpPr txBox="1"/>
          <p:nvPr/>
        </p:nvSpPr>
        <p:spPr>
          <a:xfrm>
            <a:off x="2109225" y="281550"/>
            <a:ext cx="6476700" cy="576900"/>
          </a:xfrm>
          <a:prstGeom prst="rect">
            <a:avLst/>
          </a:prstGeom>
          <a:noFill/>
          <a:ln>
            <a:noFill/>
          </a:ln>
        </p:spPr>
        <p:txBody>
          <a:bodyPr anchorCtr="0" anchor="t" bIns="91425" lIns="91425" rIns="91425" tIns="91425">
            <a:noAutofit/>
          </a:bodyPr>
          <a:lstStyle/>
          <a:p>
            <a:pPr lvl="0" rtl="0">
              <a:spcBef>
                <a:spcPts val="0"/>
              </a:spcBef>
              <a:buNone/>
            </a:pPr>
            <a:r>
              <a:rPr b="1" lang="en" sz="2400">
                <a:solidFill>
                  <a:srgbClr val="0A95B0"/>
                </a:solidFill>
                <a:latin typeface="Dosis"/>
                <a:ea typeface="Dosis"/>
                <a:cs typeface="Dosis"/>
                <a:sym typeface="Dosis"/>
              </a:rPr>
              <a:t>TASK #1: Get Nutrition Information</a:t>
            </a:r>
          </a:p>
        </p:txBody>
      </p:sp>
      <p:sp>
        <p:nvSpPr>
          <p:cNvPr id="294" name="Shape 294"/>
          <p:cNvSpPr/>
          <p:nvPr/>
        </p:nvSpPr>
        <p:spPr>
          <a:xfrm>
            <a:off x="6078675" y="4158575"/>
            <a:ext cx="431400" cy="189000"/>
          </a:xfrm>
          <a:prstGeom prst="ellipse">
            <a:avLst/>
          </a:prstGeom>
          <a:noFill/>
          <a:ln cap="flat" cmpd="sng" w="285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8" name="Shape 298"/>
        <p:cNvGrpSpPr/>
        <p:nvPr/>
      </p:nvGrpSpPr>
      <p:grpSpPr>
        <a:xfrm>
          <a:off x="0" y="0"/>
          <a:ext cx="0" cy="0"/>
          <a:chOff x="0" y="0"/>
          <a:chExt cx="0" cy="0"/>
        </a:xfrm>
      </p:grpSpPr>
      <p:sp>
        <p:nvSpPr>
          <p:cNvPr id="299" name="Shape 299"/>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300" name="Shape 300"/>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 Shot 2016-11-03 at 3.30.59 PM.png" id="301" name="Shape 301"/>
          <p:cNvPicPr preferRelativeResize="0"/>
          <p:nvPr/>
        </p:nvPicPr>
        <p:blipFill>
          <a:blip r:embed="rId3">
            <a:alphaModFix/>
          </a:blip>
          <a:stretch>
            <a:fillRect/>
          </a:stretch>
        </p:blipFill>
        <p:spPr>
          <a:xfrm rot="5400000">
            <a:off x="626626" y="318224"/>
            <a:ext cx="855449" cy="1532549"/>
          </a:xfrm>
          <a:prstGeom prst="rect">
            <a:avLst/>
          </a:prstGeom>
          <a:noFill/>
          <a:ln>
            <a:noFill/>
          </a:ln>
        </p:spPr>
      </p:pic>
      <p:pic>
        <p:nvPicPr>
          <p:cNvPr descr="Screen Shot 2016-11-03 at 3.31.06 PM.png" id="302" name="Shape 302"/>
          <p:cNvPicPr preferRelativeResize="0"/>
          <p:nvPr/>
        </p:nvPicPr>
        <p:blipFill>
          <a:blip r:embed="rId4">
            <a:alphaModFix/>
          </a:blip>
          <a:stretch>
            <a:fillRect/>
          </a:stretch>
        </p:blipFill>
        <p:spPr>
          <a:xfrm rot="5400000">
            <a:off x="2325078" y="312647"/>
            <a:ext cx="872550" cy="1560799"/>
          </a:xfrm>
          <a:prstGeom prst="rect">
            <a:avLst/>
          </a:prstGeom>
          <a:noFill/>
          <a:ln>
            <a:noFill/>
          </a:ln>
        </p:spPr>
      </p:pic>
      <p:pic>
        <p:nvPicPr>
          <p:cNvPr descr="Screen Shot 2016-11-03 at 3.31.13 PM.png" id="303" name="Shape 303"/>
          <p:cNvPicPr preferRelativeResize="0"/>
          <p:nvPr/>
        </p:nvPicPr>
        <p:blipFill>
          <a:blip r:embed="rId5">
            <a:alphaModFix/>
          </a:blip>
          <a:stretch>
            <a:fillRect/>
          </a:stretch>
        </p:blipFill>
        <p:spPr>
          <a:xfrm rot="5400000">
            <a:off x="4104573" y="312303"/>
            <a:ext cx="853624" cy="1542573"/>
          </a:xfrm>
          <a:prstGeom prst="rect">
            <a:avLst/>
          </a:prstGeom>
          <a:noFill/>
          <a:ln>
            <a:noFill/>
          </a:ln>
        </p:spPr>
      </p:pic>
      <p:pic>
        <p:nvPicPr>
          <p:cNvPr descr="Screen Shot 2016-11-03 at 3.31.21 PM.png" id="304" name="Shape 304"/>
          <p:cNvPicPr preferRelativeResize="0"/>
          <p:nvPr/>
        </p:nvPicPr>
        <p:blipFill>
          <a:blip r:embed="rId6">
            <a:alphaModFix/>
          </a:blip>
          <a:stretch>
            <a:fillRect/>
          </a:stretch>
        </p:blipFill>
        <p:spPr>
          <a:xfrm rot="5400000">
            <a:off x="5727675" y="355275"/>
            <a:ext cx="865374" cy="1456623"/>
          </a:xfrm>
          <a:prstGeom prst="rect">
            <a:avLst/>
          </a:prstGeom>
          <a:noFill/>
          <a:ln>
            <a:noFill/>
          </a:ln>
        </p:spPr>
      </p:pic>
      <p:pic>
        <p:nvPicPr>
          <p:cNvPr descr="Screen Shot 2016-11-03 at 3.31.28 PM.png" id="305" name="Shape 305"/>
          <p:cNvPicPr preferRelativeResize="0"/>
          <p:nvPr/>
        </p:nvPicPr>
        <p:blipFill>
          <a:blip r:embed="rId7">
            <a:alphaModFix/>
          </a:blip>
          <a:stretch>
            <a:fillRect/>
          </a:stretch>
        </p:blipFill>
        <p:spPr>
          <a:xfrm rot="5400000">
            <a:off x="7408687" y="316349"/>
            <a:ext cx="865374" cy="1553400"/>
          </a:xfrm>
          <a:prstGeom prst="rect">
            <a:avLst/>
          </a:prstGeom>
          <a:noFill/>
          <a:ln>
            <a:noFill/>
          </a:ln>
        </p:spPr>
      </p:pic>
      <p:pic>
        <p:nvPicPr>
          <p:cNvPr descr="Screen Shot 2016-11-03 at 3.31.36 PM.png" id="306" name="Shape 306"/>
          <p:cNvPicPr preferRelativeResize="0"/>
          <p:nvPr/>
        </p:nvPicPr>
        <p:blipFill>
          <a:blip r:embed="rId8">
            <a:alphaModFix/>
          </a:blip>
          <a:stretch>
            <a:fillRect/>
          </a:stretch>
        </p:blipFill>
        <p:spPr>
          <a:xfrm rot="5400000">
            <a:off x="992549" y="1693200"/>
            <a:ext cx="1571875" cy="2821625"/>
          </a:xfrm>
          <a:prstGeom prst="rect">
            <a:avLst/>
          </a:prstGeom>
          <a:noFill/>
          <a:ln>
            <a:noFill/>
          </a:ln>
        </p:spPr>
      </p:pic>
      <p:pic>
        <p:nvPicPr>
          <p:cNvPr descr="Screen Shot 2016-11-03 at 3.36.44 PM.png" id="307" name="Shape 307"/>
          <p:cNvPicPr preferRelativeResize="0"/>
          <p:nvPr/>
        </p:nvPicPr>
        <p:blipFill>
          <a:blip r:embed="rId9">
            <a:alphaModFix/>
          </a:blip>
          <a:stretch>
            <a:fillRect/>
          </a:stretch>
        </p:blipFill>
        <p:spPr>
          <a:xfrm>
            <a:off x="3841112" y="1742575"/>
            <a:ext cx="1734473" cy="3102475"/>
          </a:xfrm>
          <a:prstGeom prst="rect">
            <a:avLst/>
          </a:prstGeom>
          <a:noFill/>
          <a:ln>
            <a:noFill/>
          </a:ln>
        </p:spPr>
      </p:pic>
      <p:pic>
        <p:nvPicPr>
          <p:cNvPr descr="Screen Shot 2016-11-03 at 3.36.52 PM.png" id="308" name="Shape 308"/>
          <p:cNvPicPr preferRelativeResize="0"/>
          <p:nvPr/>
        </p:nvPicPr>
        <p:blipFill>
          <a:blip r:embed="rId10">
            <a:alphaModFix/>
          </a:blip>
          <a:stretch>
            <a:fillRect/>
          </a:stretch>
        </p:blipFill>
        <p:spPr>
          <a:xfrm>
            <a:off x="6069650" y="1734000"/>
            <a:ext cx="1734450" cy="3119622"/>
          </a:xfrm>
          <a:prstGeom prst="rect">
            <a:avLst/>
          </a:prstGeom>
          <a:noFill/>
          <a:ln>
            <a:noFill/>
          </a:ln>
        </p:spPr>
      </p:pic>
      <p:sp>
        <p:nvSpPr>
          <p:cNvPr id="309" name="Shape 309"/>
          <p:cNvSpPr txBox="1"/>
          <p:nvPr/>
        </p:nvSpPr>
        <p:spPr>
          <a:xfrm>
            <a:off x="3124925" y="2964725"/>
            <a:ext cx="756000" cy="358200"/>
          </a:xfrm>
          <a:prstGeom prst="rect">
            <a:avLst/>
          </a:prstGeom>
          <a:noFill/>
          <a:ln>
            <a:noFill/>
          </a:ln>
        </p:spPr>
        <p:txBody>
          <a:bodyPr anchorCtr="0" anchor="t" bIns="91425" lIns="91425" rIns="91425" tIns="91425">
            <a:noAutofit/>
          </a:bodyPr>
          <a:lstStyle/>
          <a:p>
            <a:pPr lvl="0">
              <a:spcBef>
                <a:spcPts val="0"/>
              </a:spcBef>
              <a:buNone/>
            </a:pPr>
            <a:r>
              <a:rPr i="1" lang="en"/>
              <a:t>1-2-3...</a:t>
            </a:r>
          </a:p>
        </p:txBody>
      </p:sp>
      <p:sp>
        <p:nvSpPr>
          <p:cNvPr id="310" name="Shape 310"/>
          <p:cNvSpPr/>
          <p:nvPr/>
        </p:nvSpPr>
        <p:spPr>
          <a:xfrm>
            <a:off x="4397350" y="3113950"/>
            <a:ext cx="1034700" cy="308400"/>
          </a:xfrm>
          <a:prstGeom prst="ellipse">
            <a:avLst/>
          </a:prstGeom>
          <a:noFill/>
          <a:ln cap="flat" cmpd="sng" w="285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311" name="Shape 311"/>
          <p:cNvCxnSpPr/>
          <p:nvPr/>
        </p:nvCxnSpPr>
        <p:spPr>
          <a:xfrm>
            <a:off x="5670523" y="3289150"/>
            <a:ext cx="304200" cy="9300"/>
          </a:xfrm>
          <a:prstGeom prst="straightConnector1">
            <a:avLst/>
          </a:prstGeom>
          <a:noFill/>
          <a:ln cap="flat" cmpd="sng" w="9525">
            <a:solidFill>
              <a:schemeClr val="dk2"/>
            </a:solidFill>
            <a:prstDash val="solid"/>
            <a:round/>
            <a:headEnd len="lg" w="lg" type="none"/>
            <a:tailEnd len="lg" w="lg"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 name="Shape 74"/>
        <p:cNvGrpSpPr/>
        <p:nvPr/>
      </p:nvGrpSpPr>
      <p:grpSpPr>
        <a:xfrm>
          <a:off x="0" y="0"/>
          <a:ext cx="0" cy="0"/>
          <a:chOff x="0" y="0"/>
          <a:chExt cx="0" cy="0"/>
        </a:xfrm>
      </p:grpSpPr>
      <p:sp>
        <p:nvSpPr>
          <p:cNvPr id="75" name="Shape 75"/>
          <p:cNvSpPr txBox="1"/>
          <p:nvPr>
            <p:ph type="title"/>
          </p:nvPr>
        </p:nvSpPr>
        <p:spPr>
          <a:xfrm>
            <a:off x="2245950" y="224100"/>
            <a:ext cx="4652100" cy="691800"/>
          </a:xfrm>
          <a:prstGeom prst="rect">
            <a:avLst/>
          </a:prstGeom>
        </p:spPr>
        <p:txBody>
          <a:bodyPr anchorCtr="0" anchor="t" bIns="91425" lIns="91425" rIns="91425" tIns="91425">
            <a:noAutofit/>
          </a:bodyPr>
          <a:lstStyle/>
          <a:p>
            <a:pPr lvl="0" algn="ctr">
              <a:spcBef>
                <a:spcPts val="0"/>
              </a:spcBef>
              <a:buNone/>
            </a:pPr>
            <a:r>
              <a:rPr b="1" lang="en" sz="3600"/>
              <a:t>Presentation Overview</a:t>
            </a:r>
          </a:p>
        </p:txBody>
      </p:sp>
      <p:sp>
        <p:nvSpPr>
          <p:cNvPr id="76" name="Shape 76"/>
          <p:cNvSpPr txBox="1"/>
          <p:nvPr>
            <p:ph idx="1" type="body"/>
          </p:nvPr>
        </p:nvSpPr>
        <p:spPr>
          <a:xfrm>
            <a:off x="5184000" y="973425"/>
            <a:ext cx="3730200" cy="3582600"/>
          </a:xfrm>
          <a:prstGeom prst="rect">
            <a:avLst/>
          </a:prstGeom>
        </p:spPr>
        <p:txBody>
          <a:bodyPr anchorCtr="0" anchor="t" bIns="91425" lIns="91425" rIns="91425" tIns="91425">
            <a:noAutofit/>
          </a:bodyPr>
          <a:lstStyle/>
          <a:p>
            <a:pPr indent="-228600" lvl="0" marL="457200" rtl="0">
              <a:spcBef>
                <a:spcPts val="0"/>
              </a:spcBef>
            </a:pPr>
            <a:r>
              <a:rPr b="1" lang="en"/>
              <a:t>About Feast</a:t>
            </a:r>
          </a:p>
          <a:p>
            <a:pPr indent="-228600" lvl="0" marL="457200" rtl="0">
              <a:spcBef>
                <a:spcPts val="0"/>
              </a:spcBef>
            </a:pPr>
            <a:r>
              <a:rPr b="1" lang="en"/>
              <a:t>Task Updates</a:t>
            </a:r>
          </a:p>
          <a:p>
            <a:pPr indent="-228600" lvl="0" marL="457200" rtl="0">
              <a:spcBef>
                <a:spcPts val="0"/>
              </a:spcBef>
            </a:pPr>
            <a:r>
              <a:rPr b="1" lang="en"/>
              <a:t>Interface Design Changes</a:t>
            </a:r>
          </a:p>
          <a:p>
            <a:pPr indent="-228600" lvl="0" marL="457200" rtl="0">
              <a:spcBef>
                <a:spcPts val="0"/>
              </a:spcBef>
            </a:pPr>
            <a:r>
              <a:rPr b="1" lang="en"/>
              <a:t>Overview of Prototype</a:t>
            </a:r>
          </a:p>
          <a:p>
            <a:pPr indent="-228600" lvl="0" marL="457200" rtl="0">
              <a:spcBef>
                <a:spcPts val="0"/>
              </a:spcBef>
            </a:pPr>
            <a:r>
              <a:rPr b="1" lang="en"/>
              <a:t>Prototype Techniques, Limitations and Tradeoffs </a:t>
            </a:r>
          </a:p>
        </p:txBody>
      </p:sp>
      <p:sp>
        <p:nvSpPr>
          <p:cNvPr id="77" name="Shape 77"/>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r>
              <a:rPr lang="en"/>
              <a:t>1</a:t>
            </a:r>
          </a:p>
        </p:txBody>
      </p:sp>
      <p:pic>
        <p:nvPicPr>
          <p:cNvPr descr="collage-2016-10-31.jpg" id="78" name="Shape 78"/>
          <p:cNvPicPr preferRelativeResize="0"/>
          <p:nvPr/>
        </p:nvPicPr>
        <p:blipFill rotWithShape="1">
          <a:blip r:embed="rId3">
            <a:alphaModFix/>
          </a:blip>
          <a:srcRect b="0" l="12502" r="12495" t="0"/>
          <a:stretch/>
        </p:blipFill>
        <p:spPr>
          <a:xfrm>
            <a:off x="669525" y="1140000"/>
            <a:ext cx="4003499" cy="4003499"/>
          </a:xfrm>
          <a:prstGeom prst="rect">
            <a:avLst/>
          </a:prstGeom>
          <a:noFill/>
          <a:ln>
            <a:noFill/>
          </a:ln>
        </p:spPr>
      </p:pic>
      <p:sp>
        <p:nvSpPr>
          <p:cNvPr id="79" name="Shape 79"/>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5" name="Shape 315"/>
        <p:cNvGrpSpPr/>
        <p:nvPr/>
      </p:nvGrpSpPr>
      <p:grpSpPr>
        <a:xfrm>
          <a:off x="0" y="0"/>
          <a:ext cx="0" cy="0"/>
          <a:chOff x="0" y="0"/>
          <a:chExt cx="0" cy="0"/>
        </a:xfrm>
      </p:grpSpPr>
      <p:sp>
        <p:nvSpPr>
          <p:cNvPr id="316" name="Shape 316"/>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317" name="Shape 317"/>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 Shot 2016-11-03 at 3.36.52 PM.png" id="318" name="Shape 318"/>
          <p:cNvPicPr preferRelativeResize="0"/>
          <p:nvPr/>
        </p:nvPicPr>
        <p:blipFill>
          <a:blip r:embed="rId3">
            <a:alphaModFix/>
          </a:blip>
          <a:stretch>
            <a:fillRect/>
          </a:stretch>
        </p:blipFill>
        <p:spPr>
          <a:xfrm>
            <a:off x="1730949" y="1014750"/>
            <a:ext cx="2170525" cy="3903849"/>
          </a:xfrm>
          <a:prstGeom prst="rect">
            <a:avLst/>
          </a:prstGeom>
          <a:noFill/>
          <a:ln>
            <a:noFill/>
          </a:ln>
        </p:spPr>
      </p:pic>
      <p:pic>
        <p:nvPicPr>
          <p:cNvPr descr="Screen Shot 2016-11-03 at 3.41.56 PM.png" id="319" name="Shape 319"/>
          <p:cNvPicPr preferRelativeResize="0"/>
          <p:nvPr/>
        </p:nvPicPr>
        <p:blipFill>
          <a:blip r:embed="rId4">
            <a:alphaModFix/>
          </a:blip>
          <a:stretch>
            <a:fillRect/>
          </a:stretch>
        </p:blipFill>
        <p:spPr>
          <a:xfrm>
            <a:off x="4912977" y="1032212"/>
            <a:ext cx="2170524" cy="3868912"/>
          </a:xfrm>
          <a:prstGeom prst="rect">
            <a:avLst/>
          </a:prstGeom>
          <a:noFill/>
          <a:ln>
            <a:noFill/>
          </a:ln>
        </p:spPr>
      </p:pic>
      <p:cxnSp>
        <p:nvCxnSpPr>
          <p:cNvPr id="320" name="Shape 320"/>
          <p:cNvCxnSpPr/>
          <p:nvPr/>
        </p:nvCxnSpPr>
        <p:spPr>
          <a:xfrm>
            <a:off x="4088925" y="3074175"/>
            <a:ext cx="636600" cy="0"/>
          </a:xfrm>
          <a:prstGeom prst="straightConnector1">
            <a:avLst/>
          </a:prstGeom>
          <a:noFill/>
          <a:ln cap="flat" cmpd="sng" w="9525">
            <a:solidFill>
              <a:schemeClr val="dk2"/>
            </a:solidFill>
            <a:prstDash val="solid"/>
            <a:round/>
            <a:headEnd len="lg" w="lg" type="none"/>
            <a:tailEnd len="lg" w="lg" type="triangle"/>
          </a:ln>
        </p:spPr>
      </p:cxnSp>
      <p:sp>
        <p:nvSpPr>
          <p:cNvPr id="321" name="Shape 321"/>
          <p:cNvSpPr txBox="1"/>
          <p:nvPr/>
        </p:nvSpPr>
        <p:spPr>
          <a:xfrm>
            <a:off x="736300" y="281550"/>
            <a:ext cx="6476700" cy="576900"/>
          </a:xfrm>
          <a:prstGeom prst="rect">
            <a:avLst/>
          </a:prstGeom>
          <a:noFill/>
          <a:ln>
            <a:noFill/>
          </a:ln>
        </p:spPr>
        <p:txBody>
          <a:bodyPr anchorCtr="0" anchor="t" bIns="91425" lIns="91425" rIns="91425" tIns="91425">
            <a:noAutofit/>
          </a:bodyPr>
          <a:lstStyle/>
          <a:p>
            <a:pPr lvl="0" rtl="0">
              <a:spcBef>
                <a:spcPts val="0"/>
              </a:spcBef>
              <a:buNone/>
            </a:pPr>
            <a:r>
              <a:rPr b="1" lang="en" sz="2400">
                <a:solidFill>
                  <a:srgbClr val="0A95B0"/>
                </a:solidFill>
                <a:latin typeface="Dosis"/>
                <a:ea typeface="Dosis"/>
                <a:cs typeface="Dosis"/>
                <a:sym typeface="Dosis"/>
              </a:rPr>
              <a:t>TASK #2: Keep Track of Health Info Over Time</a:t>
            </a:r>
          </a:p>
        </p:txBody>
      </p:sp>
      <p:sp>
        <p:nvSpPr>
          <p:cNvPr id="322" name="Shape 322"/>
          <p:cNvSpPr txBox="1"/>
          <p:nvPr/>
        </p:nvSpPr>
        <p:spPr>
          <a:xfrm>
            <a:off x="251975" y="1538250"/>
            <a:ext cx="1419300" cy="576900"/>
          </a:xfrm>
          <a:prstGeom prst="rect">
            <a:avLst/>
          </a:prstGeom>
          <a:noFill/>
          <a:ln>
            <a:noFill/>
          </a:ln>
        </p:spPr>
        <p:txBody>
          <a:bodyPr anchorCtr="0" anchor="t" bIns="91425" lIns="91425" rIns="91425" tIns="91425">
            <a:noAutofit/>
          </a:bodyPr>
          <a:lstStyle/>
          <a:p>
            <a:pPr lvl="0" rtl="0">
              <a:spcBef>
                <a:spcPts val="0"/>
              </a:spcBef>
              <a:buNone/>
            </a:pPr>
            <a:r>
              <a:rPr lang="en" sz="2400">
                <a:solidFill>
                  <a:srgbClr val="F24745"/>
                </a:solidFill>
                <a:latin typeface="Dosis"/>
                <a:ea typeface="Dosis"/>
                <a:cs typeface="Dosis"/>
                <a:sym typeface="Dosis"/>
              </a:rPr>
              <a:t>Auto Add:</a:t>
            </a:r>
          </a:p>
        </p:txBody>
      </p:sp>
      <p:sp>
        <p:nvSpPr>
          <p:cNvPr id="323" name="Shape 323"/>
          <p:cNvSpPr/>
          <p:nvPr/>
        </p:nvSpPr>
        <p:spPr>
          <a:xfrm>
            <a:off x="2457350" y="3820325"/>
            <a:ext cx="915300" cy="397800"/>
          </a:xfrm>
          <a:prstGeom prst="ellipse">
            <a:avLst/>
          </a:prstGeom>
          <a:noFill/>
          <a:ln cap="flat" cmpd="sng" w="285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7" name="Shape 327"/>
        <p:cNvGrpSpPr/>
        <p:nvPr/>
      </p:nvGrpSpPr>
      <p:grpSpPr>
        <a:xfrm>
          <a:off x="0" y="0"/>
          <a:ext cx="0" cy="0"/>
          <a:chOff x="0" y="0"/>
          <a:chExt cx="0" cy="0"/>
        </a:xfrm>
      </p:grpSpPr>
      <p:sp>
        <p:nvSpPr>
          <p:cNvPr id="328" name="Shape 328"/>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329" name="Shape 329"/>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 Shot 2016-11-03 at 3.26.29 PM.png" id="330" name="Shape 330"/>
          <p:cNvPicPr preferRelativeResize="0"/>
          <p:nvPr/>
        </p:nvPicPr>
        <p:blipFill>
          <a:blip r:embed="rId3">
            <a:alphaModFix/>
          </a:blip>
          <a:stretch>
            <a:fillRect/>
          </a:stretch>
        </p:blipFill>
        <p:spPr>
          <a:xfrm>
            <a:off x="1588987" y="920500"/>
            <a:ext cx="2250224" cy="4018850"/>
          </a:xfrm>
          <a:prstGeom prst="rect">
            <a:avLst/>
          </a:prstGeom>
          <a:noFill/>
          <a:ln>
            <a:noFill/>
          </a:ln>
        </p:spPr>
      </p:pic>
      <p:pic>
        <p:nvPicPr>
          <p:cNvPr descr="Screen Shot 2016-11-03 at 3.41.56 PM.png" id="331" name="Shape 331"/>
          <p:cNvPicPr preferRelativeResize="0"/>
          <p:nvPr/>
        </p:nvPicPr>
        <p:blipFill>
          <a:blip r:embed="rId4">
            <a:alphaModFix/>
          </a:blip>
          <a:stretch>
            <a:fillRect/>
          </a:stretch>
        </p:blipFill>
        <p:spPr>
          <a:xfrm>
            <a:off x="4763651" y="924437"/>
            <a:ext cx="2250224" cy="4010967"/>
          </a:xfrm>
          <a:prstGeom prst="rect">
            <a:avLst/>
          </a:prstGeom>
          <a:noFill/>
          <a:ln>
            <a:noFill/>
          </a:ln>
        </p:spPr>
      </p:pic>
      <p:cxnSp>
        <p:nvCxnSpPr>
          <p:cNvPr id="332" name="Shape 332"/>
          <p:cNvCxnSpPr/>
          <p:nvPr/>
        </p:nvCxnSpPr>
        <p:spPr>
          <a:xfrm>
            <a:off x="3983112" y="2765750"/>
            <a:ext cx="636600" cy="0"/>
          </a:xfrm>
          <a:prstGeom prst="straightConnector1">
            <a:avLst/>
          </a:prstGeom>
          <a:noFill/>
          <a:ln cap="flat" cmpd="sng" w="9525">
            <a:solidFill>
              <a:schemeClr val="dk2"/>
            </a:solidFill>
            <a:prstDash val="solid"/>
            <a:round/>
            <a:headEnd len="lg" w="lg" type="none"/>
            <a:tailEnd len="lg" w="lg" type="triangle"/>
          </a:ln>
        </p:spPr>
      </p:cxnSp>
      <p:sp>
        <p:nvSpPr>
          <p:cNvPr id="333" name="Shape 333"/>
          <p:cNvSpPr txBox="1"/>
          <p:nvPr/>
        </p:nvSpPr>
        <p:spPr>
          <a:xfrm>
            <a:off x="212200" y="225025"/>
            <a:ext cx="3717600" cy="576900"/>
          </a:xfrm>
          <a:prstGeom prst="rect">
            <a:avLst/>
          </a:prstGeom>
          <a:noFill/>
          <a:ln>
            <a:noFill/>
          </a:ln>
        </p:spPr>
        <p:txBody>
          <a:bodyPr anchorCtr="0" anchor="t" bIns="91425" lIns="91425" rIns="91425" tIns="91425">
            <a:noAutofit/>
          </a:bodyPr>
          <a:lstStyle/>
          <a:p>
            <a:pPr lvl="0" rtl="0" algn="ctr">
              <a:spcBef>
                <a:spcPts val="0"/>
              </a:spcBef>
              <a:buNone/>
            </a:pPr>
            <a:r>
              <a:rPr lang="en" sz="2400">
                <a:solidFill>
                  <a:srgbClr val="F24745"/>
                </a:solidFill>
                <a:latin typeface="Dosis"/>
                <a:ea typeface="Dosis"/>
                <a:cs typeface="Dosis"/>
                <a:sym typeface="Dosis"/>
              </a:rPr>
              <a:t>View Log without Add:</a:t>
            </a:r>
          </a:p>
        </p:txBody>
      </p:sp>
      <p:sp>
        <p:nvSpPr>
          <p:cNvPr id="334" name="Shape 334"/>
          <p:cNvSpPr/>
          <p:nvPr/>
        </p:nvSpPr>
        <p:spPr>
          <a:xfrm>
            <a:off x="2117087" y="3402475"/>
            <a:ext cx="1194000" cy="517200"/>
          </a:xfrm>
          <a:prstGeom prst="ellipse">
            <a:avLst/>
          </a:prstGeom>
          <a:noFill/>
          <a:ln cap="flat" cmpd="sng" w="285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8" name="Shape 338"/>
        <p:cNvGrpSpPr/>
        <p:nvPr/>
      </p:nvGrpSpPr>
      <p:grpSpPr>
        <a:xfrm>
          <a:off x="0" y="0"/>
          <a:ext cx="0" cy="0"/>
          <a:chOff x="0" y="0"/>
          <a:chExt cx="0" cy="0"/>
        </a:xfrm>
      </p:grpSpPr>
      <p:sp>
        <p:nvSpPr>
          <p:cNvPr id="339" name="Shape 339"/>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340" name="Shape 340"/>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 Shot 2016-11-03 at 3.41.56 PM.png" id="341" name="Shape 341"/>
          <p:cNvPicPr preferRelativeResize="0"/>
          <p:nvPr/>
        </p:nvPicPr>
        <p:blipFill>
          <a:blip r:embed="rId3">
            <a:alphaModFix/>
          </a:blip>
          <a:stretch>
            <a:fillRect/>
          </a:stretch>
        </p:blipFill>
        <p:spPr>
          <a:xfrm>
            <a:off x="711676" y="1233650"/>
            <a:ext cx="1586499" cy="2827898"/>
          </a:xfrm>
          <a:prstGeom prst="rect">
            <a:avLst/>
          </a:prstGeom>
          <a:noFill/>
          <a:ln>
            <a:noFill/>
          </a:ln>
        </p:spPr>
      </p:pic>
      <p:pic>
        <p:nvPicPr>
          <p:cNvPr descr="Screen Shot 2016-11-03 at 3.46.02 PM.png" id="342" name="Shape 342"/>
          <p:cNvPicPr preferRelativeResize="0"/>
          <p:nvPr/>
        </p:nvPicPr>
        <p:blipFill>
          <a:blip r:embed="rId4">
            <a:alphaModFix/>
          </a:blip>
          <a:stretch>
            <a:fillRect/>
          </a:stretch>
        </p:blipFill>
        <p:spPr>
          <a:xfrm>
            <a:off x="2807898" y="1230875"/>
            <a:ext cx="1586499" cy="2833440"/>
          </a:xfrm>
          <a:prstGeom prst="rect">
            <a:avLst/>
          </a:prstGeom>
          <a:noFill/>
          <a:ln>
            <a:noFill/>
          </a:ln>
        </p:spPr>
      </p:pic>
      <p:pic>
        <p:nvPicPr>
          <p:cNvPr descr="Screen Shot 2016-11-03 at 3.45.54 PM.png" id="343" name="Shape 343"/>
          <p:cNvPicPr preferRelativeResize="0"/>
          <p:nvPr/>
        </p:nvPicPr>
        <p:blipFill>
          <a:blip r:embed="rId5">
            <a:alphaModFix/>
          </a:blip>
          <a:stretch>
            <a:fillRect/>
          </a:stretch>
        </p:blipFill>
        <p:spPr>
          <a:xfrm>
            <a:off x="4847374" y="1215825"/>
            <a:ext cx="1586499" cy="2863552"/>
          </a:xfrm>
          <a:prstGeom prst="rect">
            <a:avLst/>
          </a:prstGeom>
          <a:noFill/>
          <a:ln>
            <a:noFill/>
          </a:ln>
        </p:spPr>
      </p:pic>
      <p:pic>
        <p:nvPicPr>
          <p:cNvPr descr="Screen Shot 2016-11-03 at 3.48.22 PM.png" id="344" name="Shape 344"/>
          <p:cNvPicPr preferRelativeResize="0"/>
          <p:nvPr/>
        </p:nvPicPr>
        <p:blipFill>
          <a:blip r:embed="rId6">
            <a:alphaModFix/>
          </a:blip>
          <a:stretch>
            <a:fillRect/>
          </a:stretch>
        </p:blipFill>
        <p:spPr>
          <a:xfrm>
            <a:off x="6966447" y="1241375"/>
            <a:ext cx="1586500" cy="2812443"/>
          </a:xfrm>
          <a:prstGeom prst="rect">
            <a:avLst/>
          </a:prstGeom>
          <a:noFill/>
          <a:ln>
            <a:noFill/>
          </a:ln>
        </p:spPr>
      </p:pic>
      <p:cxnSp>
        <p:nvCxnSpPr>
          <p:cNvPr id="345" name="Shape 345"/>
          <p:cNvCxnSpPr/>
          <p:nvPr/>
        </p:nvCxnSpPr>
        <p:spPr>
          <a:xfrm>
            <a:off x="2368986" y="2643245"/>
            <a:ext cx="368100" cy="8700"/>
          </a:xfrm>
          <a:prstGeom prst="straightConnector1">
            <a:avLst/>
          </a:prstGeom>
          <a:noFill/>
          <a:ln cap="flat" cmpd="sng" w="9525">
            <a:solidFill>
              <a:schemeClr val="dk2"/>
            </a:solidFill>
            <a:prstDash val="solid"/>
            <a:round/>
            <a:headEnd len="lg" w="lg" type="none"/>
            <a:tailEnd len="lg" w="lg" type="triangle"/>
          </a:ln>
        </p:spPr>
      </p:cxnSp>
      <p:cxnSp>
        <p:nvCxnSpPr>
          <p:cNvPr id="346" name="Shape 346"/>
          <p:cNvCxnSpPr/>
          <p:nvPr/>
        </p:nvCxnSpPr>
        <p:spPr>
          <a:xfrm>
            <a:off x="4436848" y="2643245"/>
            <a:ext cx="368100" cy="8700"/>
          </a:xfrm>
          <a:prstGeom prst="straightConnector1">
            <a:avLst/>
          </a:prstGeom>
          <a:noFill/>
          <a:ln cap="flat" cmpd="sng" w="9525">
            <a:solidFill>
              <a:schemeClr val="dk2"/>
            </a:solidFill>
            <a:prstDash val="solid"/>
            <a:round/>
            <a:headEnd len="lg" w="lg" type="none"/>
            <a:tailEnd len="lg" w="lg" type="triangle"/>
          </a:ln>
        </p:spPr>
      </p:cxnSp>
      <p:cxnSp>
        <p:nvCxnSpPr>
          <p:cNvPr id="347" name="Shape 347"/>
          <p:cNvCxnSpPr/>
          <p:nvPr/>
        </p:nvCxnSpPr>
        <p:spPr>
          <a:xfrm>
            <a:off x="6516111" y="2643245"/>
            <a:ext cx="368100" cy="8700"/>
          </a:xfrm>
          <a:prstGeom prst="straightConnector1">
            <a:avLst/>
          </a:prstGeom>
          <a:noFill/>
          <a:ln cap="flat" cmpd="sng" w="9525">
            <a:solidFill>
              <a:schemeClr val="dk2"/>
            </a:solidFill>
            <a:prstDash val="solid"/>
            <a:round/>
            <a:headEnd len="lg" w="lg" type="none"/>
            <a:tailEnd len="lg" w="lg" type="triangle"/>
          </a:ln>
        </p:spPr>
      </p:cxnSp>
      <p:sp>
        <p:nvSpPr>
          <p:cNvPr id="348" name="Shape 348"/>
          <p:cNvSpPr txBox="1"/>
          <p:nvPr/>
        </p:nvSpPr>
        <p:spPr>
          <a:xfrm>
            <a:off x="795275" y="374250"/>
            <a:ext cx="3005100" cy="576900"/>
          </a:xfrm>
          <a:prstGeom prst="rect">
            <a:avLst/>
          </a:prstGeom>
          <a:noFill/>
          <a:ln>
            <a:noFill/>
          </a:ln>
        </p:spPr>
        <p:txBody>
          <a:bodyPr anchorCtr="0" anchor="t" bIns="91425" lIns="91425" rIns="91425" tIns="91425">
            <a:noAutofit/>
          </a:bodyPr>
          <a:lstStyle/>
          <a:p>
            <a:pPr lvl="0" rtl="0">
              <a:spcBef>
                <a:spcPts val="0"/>
              </a:spcBef>
              <a:buNone/>
            </a:pPr>
            <a:r>
              <a:rPr lang="en" sz="2400">
                <a:solidFill>
                  <a:srgbClr val="F24745"/>
                </a:solidFill>
                <a:latin typeface="Dosis"/>
                <a:ea typeface="Dosis"/>
                <a:cs typeface="Dosis"/>
                <a:sym typeface="Dosis"/>
              </a:rPr>
              <a:t>Manual/Custom </a:t>
            </a:r>
            <a:r>
              <a:rPr lang="en" sz="2400">
                <a:solidFill>
                  <a:srgbClr val="F24745"/>
                </a:solidFill>
                <a:latin typeface="Dosis"/>
                <a:ea typeface="Dosis"/>
                <a:cs typeface="Dosis"/>
                <a:sym typeface="Dosis"/>
              </a:rPr>
              <a:t>Add:</a:t>
            </a:r>
          </a:p>
        </p:txBody>
      </p:sp>
      <p:sp>
        <p:nvSpPr>
          <p:cNvPr id="349" name="Shape 349"/>
          <p:cNvSpPr/>
          <p:nvPr/>
        </p:nvSpPr>
        <p:spPr>
          <a:xfrm>
            <a:off x="2119125" y="1215825"/>
            <a:ext cx="235800" cy="258600"/>
          </a:xfrm>
          <a:prstGeom prst="ellipse">
            <a:avLst/>
          </a:prstGeom>
          <a:noFill/>
          <a:ln cap="flat" cmpd="sng" w="285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50" name="Shape 350"/>
          <p:cNvSpPr/>
          <p:nvPr/>
        </p:nvSpPr>
        <p:spPr>
          <a:xfrm>
            <a:off x="5180650" y="3686275"/>
            <a:ext cx="820500" cy="258600"/>
          </a:xfrm>
          <a:prstGeom prst="ellipse">
            <a:avLst/>
          </a:prstGeom>
          <a:noFill/>
          <a:ln cap="flat" cmpd="sng" w="285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4" name="Shape 354"/>
        <p:cNvGrpSpPr/>
        <p:nvPr/>
      </p:nvGrpSpPr>
      <p:grpSpPr>
        <a:xfrm>
          <a:off x="0" y="0"/>
          <a:ext cx="0" cy="0"/>
          <a:chOff x="0" y="0"/>
          <a:chExt cx="0" cy="0"/>
        </a:xfrm>
      </p:grpSpPr>
      <p:sp>
        <p:nvSpPr>
          <p:cNvPr id="355" name="Shape 355"/>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356" name="Shape 356"/>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 Shot 2016-11-03 at 3.26.29 PM.png" id="357" name="Shape 357"/>
          <p:cNvPicPr preferRelativeResize="0"/>
          <p:nvPr/>
        </p:nvPicPr>
        <p:blipFill>
          <a:blip r:embed="rId3">
            <a:alphaModFix/>
          </a:blip>
          <a:stretch>
            <a:fillRect/>
          </a:stretch>
        </p:blipFill>
        <p:spPr>
          <a:xfrm>
            <a:off x="1588987" y="920500"/>
            <a:ext cx="2250224" cy="4018850"/>
          </a:xfrm>
          <a:prstGeom prst="rect">
            <a:avLst/>
          </a:prstGeom>
          <a:noFill/>
          <a:ln>
            <a:noFill/>
          </a:ln>
        </p:spPr>
      </p:pic>
      <p:cxnSp>
        <p:nvCxnSpPr>
          <p:cNvPr id="358" name="Shape 358"/>
          <p:cNvCxnSpPr/>
          <p:nvPr/>
        </p:nvCxnSpPr>
        <p:spPr>
          <a:xfrm>
            <a:off x="3983112" y="2765750"/>
            <a:ext cx="636600" cy="0"/>
          </a:xfrm>
          <a:prstGeom prst="straightConnector1">
            <a:avLst/>
          </a:prstGeom>
          <a:noFill/>
          <a:ln cap="flat" cmpd="sng" w="9525">
            <a:solidFill>
              <a:schemeClr val="dk2"/>
            </a:solidFill>
            <a:prstDash val="solid"/>
            <a:round/>
            <a:headEnd len="lg" w="lg" type="none"/>
            <a:tailEnd len="lg" w="lg" type="triangle"/>
          </a:ln>
        </p:spPr>
      </p:cxnSp>
      <p:sp>
        <p:nvSpPr>
          <p:cNvPr id="359" name="Shape 359"/>
          <p:cNvSpPr txBox="1"/>
          <p:nvPr/>
        </p:nvSpPr>
        <p:spPr>
          <a:xfrm>
            <a:off x="212200" y="225025"/>
            <a:ext cx="3717600" cy="576900"/>
          </a:xfrm>
          <a:prstGeom prst="rect">
            <a:avLst/>
          </a:prstGeom>
          <a:noFill/>
          <a:ln>
            <a:noFill/>
          </a:ln>
        </p:spPr>
        <p:txBody>
          <a:bodyPr anchorCtr="0" anchor="t" bIns="91425" lIns="91425" rIns="91425" tIns="91425">
            <a:noAutofit/>
          </a:bodyPr>
          <a:lstStyle/>
          <a:p>
            <a:pPr lvl="0" rtl="0" algn="ctr">
              <a:spcBef>
                <a:spcPts val="0"/>
              </a:spcBef>
              <a:buNone/>
            </a:pPr>
            <a:r>
              <a:rPr lang="en" sz="2400">
                <a:solidFill>
                  <a:srgbClr val="F24745"/>
                </a:solidFill>
                <a:latin typeface="Dosis"/>
                <a:ea typeface="Dosis"/>
                <a:cs typeface="Dosis"/>
                <a:sym typeface="Dosis"/>
              </a:rPr>
              <a:t>Adjust Log Settings</a:t>
            </a:r>
            <a:r>
              <a:rPr lang="en" sz="2400">
                <a:solidFill>
                  <a:srgbClr val="F24745"/>
                </a:solidFill>
                <a:latin typeface="Dosis"/>
                <a:ea typeface="Dosis"/>
                <a:cs typeface="Dosis"/>
                <a:sym typeface="Dosis"/>
              </a:rPr>
              <a:t>:</a:t>
            </a:r>
          </a:p>
        </p:txBody>
      </p:sp>
      <p:pic>
        <p:nvPicPr>
          <p:cNvPr descr="Screen Shot 2016-11-03 at 4.15.00 PM.png" id="360" name="Shape 360"/>
          <p:cNvPicPr preferRelativeResize="0"/>
          <p:nvPr/>
        </p:nvPicPr>
        <p:blipFill>
          <a:blip r:embed="rId4">
            <a:alphaModFix/>
          </a:blip>
          <a:stretch>
            <a:fillRect/>
          </a:stretch>
        </p:blipFill>
        <p:spPr>
          <a:xfrm>
            <a:off x="4763650" y="920500"/>
            <a:ext cx="2250224" cy="4025079"/>
          </a:xfrm>
          <a:prstGeom prst="rect">
            <a:avLst/>
          </a:prstGeom>
          <a:noFill/>
          <a:ln>
            <a:noFill/>
          </a:ln>
        </p:spPr>
      </p:pic>
      <p:sp>
        <p:nvSpPr>
          <p:cNvPr id="361" name="Shape 361"/>
          <p:cNvSpPr/>
          <p:nvPr/>
        </p:nvSpPr>
        <p:spPr>
          <a:xfrm>
            <a:off x="3436950" y="4586475"/>
            <a:ext cx="443100" cy="359100"/>
          </a:xfrm>
          <a:prstGeom prst="ellipse">
            <a:avLst/>
          </a:prstGeom>
          <a:noFill/>
          <a:ln cap="flat" cmpd="sng" w="285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2" name="Shape 362"/>
          <p:cNvSpPr/>
          <p:nvPr/>
        </p:nvSpPr>
        <p:spPr>
          <a:xfrm>
            <a:off x="5887525" y="4586475"/>
            <a:ext cx="1066800" cy="359100"/>
          </a:xfrm>
          <a:prstGeom prst="ellipse">
            <a:avLst/>
          </a:prstGeom>
          <a:noFill/>
          <a:ln cap="flat" cmpd="sng" w="285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6" name="Shape 366"/>
        <p:cNvGrpSpPr/>
        <p:nvPr/>
      </p:nvGrpSpPr>
      <p:grpSpPr>
        <a:xfrm>
          <a:off x="0" y="0"/>
          <a:ext cx="0" cy="0"/>
          <a:chOff x="0" y="0"/>
          <a:chExt cx="0" cy="0"/>
        </a:xfrm>
      </p:grpSpPr>
      <p:sp>
        <p:nvSpPr>
          <p:cNvPr id="367" name="Shape 367"/>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368" name="Shape 368"/>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 Shot 2016-11-02 at 10.15.54 PM.png" id="369" name="Shape 369"/>
          <p:cNvPicPr preferRelativeResize="0"/>
          <p:nvPr/>
        </p:nvPicPr>
        <p:blipFill>
          <a:blip r:embed="rId3">
            <a:alphaModFix/>
          </a:blip>
          <a:stretch>
            <a:fillRect/>
          </a:stretch>
        </p:blipFill>
        <p:spPr>
          <a:xfrm>
            <a:off x="288602" y="1316750"/>
            <a:ext cx="1679474" cy="3024399"/>
          </a:xfrm>
          <a:prstGeom prst="rect">
            <a:avLst/>
          </a:prstGeom>
          <a:noFill/>
          <a:ln>
            <a:noFill/>
          </a:ln>
        </p:spPr>
      </p:pic>
      <p:pic>
        <p:nvPicPr>
          <p:cNvPr descr="Screen Shot 2016-11-03 at 3.50.43 PM.png" id="370" name="Shape 370"/>
          <p:cNvPicPr preferRelativeResize="0"/>
          <p:nvPr/>
        </p:nvPicPr>
        <p:blipFill>
          <a:blip r:embed="rId4">
            <a:alphaModFix/>
          </a:blip>
          <a:stretch>
            <a:fillRect/>
          </a:stretch>
        </p:blipFill>
        <p:spPr>
          <a:xfrm>
            <a:off x="2223137" y="1329200"/>
            <a:ext cx="1679475" cy="3024399"/>
          </a:xfrm>
          <a:prstGeom prst="rect">
            <a:avLst/>
          </a:prstGeom>
          <a:noFill/>
          <a:ln>
            <a:noFill/>
          </a:ln>
        </p:spPr>
      </p:pic>
      <p:pic>
        <p:nvPicPr>
          <p:cNvPr descr="Screen Shot 2016-11-03 at 3.50.50 PM.png" id="371" name="Shape 371"/>
          <p:cNvPicPr preferRelativeResize="0"/>
          <p:nvPr/>
        </p:nvPicPr>
        <p:blipFill>
          <a:blip r:embed="rId5">
            <a:alphaModFix/>
          </a:blip>
          <a:stretch>
            <a:fillRect/>
          </a:stretch>
        </p:blipFill>
        <p:spPr>
          <a:xfrm>
            <a:off x="4106275" y="1341650"/>
            <a:ext cx="1679475" cy="3024399"/>
          </a:xfrm>
          <a:prstGeom prst="rect">
            <a:avLst/>
          </a:prstGeom>
          <a:noFill/>
          <a:ln>
            <a:noFill/>
          </a:ln>
        </p:spPr>
      </p:pic>
      <p:pic>
        <p:nvPicPr>
          <p:cNvPr descr="Screen Shot 2016-11-03 at 3.50.57 PM.png" id="372" name="Shape 372"/>
          <p:cNvPicPr preferRelativeResize="0"/>
          <p:nvPr/>
        </p:nvPicPr>
        <p:blipFill>
          <a:blip r:embed="rId6">
            <a:alphaModFix/>
          </a:blip>
          <a:stretch>
            <a:fillRect/>
          </a:stretch>
        </p:blipFill>
        <p:spPr>
          <a:xfrm>
            <a:off x="5989396" y="1358337"/>
            <a:ext cx="1679474" cy="2991025"/>
          </a:xfrm>
          <a:prstGeom prst="rect">
            <a:avLst/>
          </a:prstGeom>
          <a:noFill/>
          <a:ln>
            <a:noFill/>
          </a:ln>
        </p:spPr>
      </p:pic>
      <p:pic>
        <p:nvPicPr>
          <p:cNvPr descr="Screen Shot 2016-11-03 at 3.59.54 PM.png" id="373" name="Shape 373"/>
          <p:cNvPicPr preferRelativeResize="0"/>
          <p:nvPr/>
        </p:nvPicPr>
        <p:blipFill>
          <a:blip r:embed="rId7">
            <a:alphaModFix/>
          </a:blip>
          <a:stretch>
            <a:fillRect/>
          </a:stretch>
        </p:blipFill>
        <p:spPr>
          <a:xfrm>
            <a:off x="7923949" y="1844100"/>
            <a:ext cx="822699" cy="1467699"/>
          </a:xfrm>
          <a:prstGeom prst="rect">
            <a:avLst/>
          </a:prstGeom>
          <a:noFill/>
          <a:ln>
            <a:noFill/>
          </a:ln>
        </p:spPr>
      </p:pic>
      <p:pic>
        <p:nvPicPr>
          <p:cNvPr descr="Screen Shot 2016-11-03 at 4.00.09 PM.png" id="374" name="Shape 374"/>
          <p:cNvPicPr preferRelativeResize="0"/>
          <p:nvPr/>
        </p:nvPicPr>
        <p:blipFill>
          <a:blip r:embed="rId8">
            <a:alphaModFix/>
          </a:blip>
          <a:stretch>
            <a:fillRect/>
          </a:stretch>
        </p:blipFill>
        <p:spPr>
          <a:xfrm>
            <a:off x="7923950" y="136500"/>
            <a:ext cx="822700" cy="1469914"/>
          </a:xfrm>
          <a:prstGeom prst="rect">
            <a:avLst/>
          </a:prstGeom>
          <a:noFill/>
          <a:ln>
            <a:noFill/>
          </a:ln>
        </p:spPr>
      </p:pic>
      <p:pic>
        <p:nvPicPr>
          <p:cNvPr descr="Screen Shot 2016-11-03 at 4.00.20 PM.png" id="375" name="Shape 375"/>
          <p:cNvPicPr preferRelativeResize="0"/>
          <p:nvPr/>
        </p:nvPicPr>
        <p:blipFill>
          <a:blip r:embed="rId9">
            <a:alphaModFix/>
          </a:blip>
          <a:stretch>
            <a:fillRect/>
          </a:stretch>
        </p:blipFill>
        <p:spPr>
          <a:xfrm>
            <a:off x="7973700" y="3549475"/>
            <a:ext cx="822699" cy="1455298"/>
          </a:xfrm>
          <a:prstGeom prst="rect">
            <a:avLst/>
          </a:prstGeom>
          <a:noFill/>
          <a:ln>
            <a:noFill/>
          </a:ln>
        </p:spPr>
      </p:pic>
      <p:sp>
        <p:nvSpPr>
          <p:cNvPr id="376" name="Shape 376"/>
          <p:cNvSpPr txBox="1"/>
          <p:nvPr/>
        </p:nvSpPr>
        <p:spPr>
          <a:xfrm>
            <a:off x="736300" y="281550"/>
            <a:ext cx="2328000" cy="576900"/>
          </a:xfrm>
          <a:prstGeom prst="rect">
            <a:avLst/>
          </a:prstGeom>
          <a:noFill/>
          <a:ln>
            <a:noFill/>
          </a:ln>
        </p:spPr>
        <p:txBody>
          <a:bodyPr anchorCtr="0" anchor="t" bIns="91425" lIns="91425" rIns="91425" tIns="91425">
            <a:noAutofit/>
          </a:bodyPr>
          <a:lstStyle/>
          <a:p>
            <a:pPr lvl="0" rtl="0">
              <a:spcBef>
                <a:spcPts val="0"/>
              </a:spcBef>
              <a:buClr>
                <a:schemeClr val="dk1"/>
              </a:buClr>
              <a:buSzPct val="45833"/>
              <a:buFont typeface="Arial"/>
              <a:buNone/>
            </a:pPr>
            <a:r>
              <a:rPr b="1" lang="en" sz="2400">
                <a:solidFill>
                  <a:srgbClr val="0A95B0"/>
                </a:solidFill>
                <a:latin typeface="Dosis"/>
                <a:ea typeface="Dosis"/>
                <a:cs typeface="Dosis"/>
                <a:sym typeface="Dosis"/>
              </a:rPr>
              <a:t>TASK #3: Share!</a:t>
            </a:r>
          </a:p>
        </p:txBody>
      </p:sp>
      <p:cxnSp>
        <p:nvCxnSpPr>
          <p:cNvPr id="377" name="Shape 377"/>
          <p:cNvCxnSpPr/>
          <p:nvPr/>
        </p:nvCxnSpPr>
        <p:spPr>
          <a:xfrm flipH="1" rot="10800000">
            <a:off x="7143200" y="1134200"/>
            <a:ext cx="686400" cy="1601700"/>
          </a:xfrm>
          <a:prstGeom prst="straightConnector1">
            <a:avLst/>
          </a:prstGeom>
          <a:noFill/>
          <a:ln cap="flat" cmpd="sng" w="9525">
            <a:solidFill>
              <a:srgbClr val="F24745"/>
            </a:solidFill>
            <a:prstDash val="solid"/>
            <a:round/>
            <a:headEnd len="lg" w="lg" type="none"/>
            <a:tailEnd len="lg" w="lg" type="triangle"/>
          </a:ln>
        </p:spPr>
      </p:cxnSp>
      <p:cxnSp>
        <p:nvCxnSpPr>
          <p:cNvPr id="378" name="Shape 378"/>
          <p:cNvCxnSpPr/>
          <p:nvPr/>
        </p:nvCxnSpPr>
        <p:spPr>
          <a:xfrm>
            <a:off x="7183000" y="2842525"/>
            <a:ext cx="666600" cy="9900"/>
          </a:xfrm>
          <a:prstGeom prst="straightConnector1">
            <a:avLst/>
          </a:prstGeom>
          <a:noFill/>
          <a:ln cap="flat" cmpd="sng" w="9525">
            <a:solidFill>
              <a:srgbClr val="F24745"/>
            </a:solidFill>
            <a:prstDash val="solid"/>
            <a:round/>
            <a:headEnd len="lg" w="lg" type="none"/>
            <a:tailEnd len="lg" w="lg" type="triangle"/>
          </a:ln>
        </p:spPr>
      </p:cxnSp>
      <p:cxnSp>
        <p:nvCxnSpPr>
          <p:cNvPr id="379" name="Shape 379"/>
          <p:cNvCxnSpPr/>
          <p:nvPr/>
        </p:nvCxnSpPr>
        <p:spPr>
          <a:xfrm>
            <a:off x="7120900" y="2959049"/>
            <a:ext cx="790800" cy="1382100"/>
          </a:xfrm>
          <a:prstGeom prst="straightConnector1">
            <a:avLst/>
          </a:prstGeom>
          <a:noFill/>
          <a:ln cap="flat" cmpd="sng" w="9525">
            <a:solidFill>
              <a:srgbClr val="F24745"/>
            </a:solidFill>
            <a:prstDash val="solid"/>
            <a:round/>
            <a:headEnd len="lg" w="lg" type="none"/>
            <a:tailEnd len="lg" w="lg" type="triangle"/>
          </a:ln>
        </p:spPr>
      </p:cxnSp>
      <p:sp>
        <p:nvSpPr>
          <p:cNvPr id="380" name="Shape 380"/>
          <p:cNvSpPr/>
          <p:nvPr/>
        </p:nvSpPr>
        <p:spPr>
          <a:xfrm>
            <a:off x="1482350" y="1512300"/>
            <a:ext cx="378000" cy="331800"/>
          </a:xfrm>
          <a:prstGeom prst="ellipse">
            <a:avLst/>
          </a:prstGeom>
          <a:noFill/>
          <a:ln cap="flat" cmpd="sng" w="285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1" name="Shape 381"/>
          <p:cNvSpPr/>
          <p:nvPr/>
        </p:nvSpPr>
        <p:spPr>
          <a:xfrm>
            <a:off x="2651587" y="3549475"/>
            <a:ext cx="822600" cy="380400"/>
          </a:xfrm>
          <a:prstGeom prst="ellipse">
            <a:avLst/>
          </a:prstGeom>
          <a:noFill/>
          <a:ln cap="flat" cmpd="sng" w="285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2" name="Shape 382"/>
          <p:cNvSpPr/>
          <p:nvPr/>
        </p:nvSpPr>
        <p:spPr>
          <a:xfrm>
            <a:off x="5076300" y="4098875"/>
            <a:ext cx="659700" cy="267300"/>
          </a:xfrm>
          <a:prstGeom prst="ellipse">
            <a:avLst/>
          </a:prstGeom>
          <a:noFill/>
          <a:ln cap="flat" cmpd="sng" w="285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83" name="Shape 383"/>
          <p:cNvSpPr/>
          <p:nvPr/>
        </p:nvSpPr>
        <p:spPr>
          <a:xfrm>
            <a:off x="6516374" y="2638750"/>
            <a:ext cx="666600" cy="380400"/>
          </a:xfrm>
          <a:prstGeom prst="ellipse">
            <a:avLst/>
          </a:prstGeom>
          <a:noFill/>
          <a:ln cap="flat" cmpd="sng" w="28575">
            <a:solidFill>
              <a:srgbClr val="FF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7" name="Shape 387"/>
        <p:cNvGrpSpPr/>
        <p:nvPr/>
      </p:nvGrpSpPr>
      <p:grpSpPr>
        <a:xfrm>
          <a:off x="0" y="0"/>
          <a:ext cx="0" cy="0"/>
          <a:chOff x="0" y="0"/>
          <a:chExt cx="0" cy="0"/>
        </a:xfrm>
      </p:grpSpPr>
      <p:sp>
        <p:nvSpPr>
          <p:cNvPr id="388" name="Shape 388"/>
          <p:cNvSpPr/>
          <p:nvPr/>
        </p:nvSpPr>
        <p:spPr>
          <a:xfrm>
            <a:off x="50" y="4298775"/>
            <a:ext cx="9144000" cy="850499"/>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389" name="Shape 389"/>
          <p:cNvSpPr txBox="1"/>
          <p:nvPr>
            <p:ph type="title"/>
          </p:nvPr>
        </p:nvSpPr>
        <p:spPr>
          <a:xfrm>
            <a:off x="844425" y="5600"/>
            <a:ext cx="8299500" cy="1140000"/>
          </a:xfrm>
          <a:prstGeom prst="rect">
            <a:avLst/>
          </a:prstGeom>
        </p:spPr>
        <p:txBody>
          <a:bodyPr anchorCtr="0" anchor="b" bIns="91425" lIns="91425" rIns="91425" tIns="91425">
            <a:noAutofit/>
          </a:bodyPr>
          <a:lstStyle/>
          <a:p>
            <a:pPr lvl="0">
              <a:spcBef>
                <a:spcPts val="0"/>
              </a:spcBef>
              <a:buNone/>
            </a:pPr>
            <a:r>
              <a:rPr lang="en" sz="4800"/>
              <a:t>PROTOTYPE DETAILS</a:t>
            </a:r>
            <a:r>
              <a:rPr lang="en"/>
              <a:t> </a:t>
            </a:r>
          </a:p>
        </p:txBody>
      </p:sp>
      <p:sp>
        <p:nvSpPr>
          <p:cNvPr id="390" name="Shape 390"/>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
        <p:nvSpPr>
          <p:cNvPr id="391" name="Shape 391"/>
          <p:cNvSpPr/>
          <p:nvPr/>
        </p:nvSpPr>
        <p:spPr>
          <a:xfrm>
            <a:off x="2877026" y="1517551"/>
            <a:ext cx="1475764" cy="3228824"/>
          </a:xfrm>
          <a:custGeom>
            <a:pathLst>
              <a:path extrusionOk="0" h="77351" w="35354">
                <a:moveTo>
                  <a:pt x="17434" y="367"/>
                </a:moveTo>
                <a:lnTo>
                  <a:pt x="18165" y="428"/>
                </a:lnTo>
                <a:lnTo>
                  <a:pt x="18896" y="549"/>
                </a:lnTo>
                <a:lnTo>
                  <a:pt x="19201" y="671"/>
                </a:lnTo>
                <a:lnTo>
                  <a:pt x="19506" y="854"/>
                </a:lnTo>
                <a:lnTo>
                  <a:pt x="19811" y="1037"/>
                </a:lnTo>
                <a:lnTo>
                  <a:pt x="20115" y="1281"/>
                </a:lnTo>
                <a:lnTo>
                  <a:pt x="20359" y="1525"/>
                </a:lnTo>
                <a:lnTo>
                  <a:pt x="20542" y="1768"/>
                </a:lnTo>
                <a:lnTo>
                  <a:pt x="20847" y="2378"/>
                </a:lnTo>
                <a:lnTo>
                  <a:pt x="21091" y="3048"/>
                </a:lnTo>
                <a:lnTo>
                  <a:pt x="21213" y="3719"/>
                </a:lnTo>
                <a:lnTo>
                  <a:pt x="21274" y="4389"/>
                </a:lnTo>
                <a:lnTo>
                  <a:pt x="21274" y="5121"/>
                </a:lnTo>
                <a:lnTo>
                  <a:pt x="21213" y="5852"/>
                </a:lnTo>
                <a:lnTo>
                  <a:pt x="21152" y="6584"/>
                </a:lnTo>
                <a:lnTo>
                  <a:pt x="20969" y="7315"/>
                </a:lnTo>
                <a:lnTo>
                  <a:pt x="20786" y="7986"/>
                </a:lnTo>
                <a:lnTo>
                  <a:pt x="20481" y="8656"/>
                </a:lnTo>
                <a:lnTo>
                  <a:pt x="20115" y="9266"/>
                </a:lnTo>
                <a:lnTo>
                  <a:pt x="19628" y="9814"/>
                </a:lnTo>
                <a:lnTo>
                  <a:pt x="19018" y="10302"/>
                </a:lnTo>
                <a:lnTo>
                  <a:pt x="18409" y="10607"/>
                </a:lnTo>
                <a:lnTo>
                  <a:pt x="18104" y="10729"/>
                </a:lnTo>
                <a:lnTo>
                  <a:pt x="17799" y="10790"/>
                </a:lnTo>
                <a:lnTo>
                  <a:pt x="17190" y="10668"/>
                </a:lnTo>
                <a:lnTo>
                  <a:pt x="16946" y="10607"/>
                </a:lnTo>
                <a:lnTo>
                  <a:pt x="16641" y="10485"/>
                </a:lnTo>
                <a:lnTo>
                  <a:pt x="16336" y="10302"/>
                </a:lnTo>
                <a:lnTo>
                  <a:pt x="16032" y="10058"/>
                </a:lnTo>
                <a:lnTo>
                  <a:pt x="15483" y="9570"/>
                </a:lnTo>
                <a:lnTo>
                  <a:pt x="15056" y="8961"/>
                </a:lnTo>
                <a:lnTo>
                  <a:pt x="14752" y="8351"/>
                </a:lnTo>
                <a:lnTo>
                  <a:pt x="14508" y="7742"/>
                </a:lnTo>
                <a:lnTo>
                  <a:pt x="14325" y="7071"/>
                </a:lnTo>
                <a:lnTo>
                  <a:pt x="14142" y="6340"/>
                </a:lnTo>
                <a:lnTo>
                  <a:pt x="14081" y="5548"/>
                </a:lnTo>
                <a:lnTo>
                  <a:pt x="14020" y="4816"/>
                </a:lnTo>
                <a:lnTo>
                  <a:pt x="14081" y="4085"/>
                </a:lnTo>
                <a:lnTo>
                  <a:pt x="14203" y="3414"/>
                </a:lnTo>
                <a:lnTo>
                  <a:pt x="14325" y="2744"/>
                </a:lnTo>
                <a:lnTo>
                  <a:pt x="14630" y="2134"/>
                </a:lnTo>
                <a:lnTo>
                  <a:pt x="14752" y="1829"/>
                </a:lnTo>
                <a:lnTo>
                  <a:pt x="14995" y="1525"/>
                </a:lnTo>
                <a:lnTo>
                  <a:pt x="15239" y="1281"/>
                </a:lnTo>
                <a:lnTo>
                  <a:pt x="15483" y="1037"/>
                </a:lnTo>
                <a:lnTo>
                  <a:pt x="15788" y="854"/>
                </a:lnTo>
                <a:lnTo>
                  <a:pt x="16093" y="671"/>
                </a:lnTo>
                <a:lnTo>
                  <a:pt x="16763" y="488"/>
                </a:lnTo>
                <a:lnTo>
                  <a:pt x="17434" y="367"/>
                </a:lnTo>
                <a:close/>
                <a:moveTo>
                  <a:pt x="17434" y="29197"/>
                </a:moveTo>
                <a:lnTo>
                  <a:pt x="17312" y="29319"/>
                </a:lnTo>
                <a:lnTo>
                  <a:pt x="17251" y="29502"/>
                </a:lnTo>
                <a:lnTo>
                  <a:pt x="17251" y="29685"/>
                </a:lnTo>
                <a:lnTo>
                  <a:pt x="17312" y="29807"/>
                </a:lnTo>
                <a:lnTo>
                  <a:pt x="17373" y="29929"/>
                </a:lnTo>
                <a:lnTo>
                  <a:pt x="17677" y="29929"/>
                </a:lnTo>
                <a:lnTo>
                  <a:pt x="17799" y="29807"/>
                </a:lnTo>
                <a:lnTo>
                  <a:pt x="17799" y="29746"/>
                </a:lnTo>
                <a:lnTo>
                  <a:pt x="17738" y="29563"/>
                </a:lnTo>
                <a:lnTo>
                  <a:pt x="17677" y="29746"/>
                </a:lnTo>
                <a:lnTo>
                  <a:pt x="17555" y="29746"/>
                </a:lnTo>
                <a:lnTo>
                  <a:pt x="17494" y="29563"/>
                </a:lnTo>
                <a:lnTo>
                  <a:pt x="17494" y="29380"/>
                </a:lnTo>
                <a:lnTo>
                  <a:pt x="17494" y="29319"/>
                </a:lnTo>
                <a:lnTo>
                  <a:pt x="17616" y="29258"/>
                </a:lnTo>
                <a:lnTo>
                  <a:pt x="17494" y="29197"/>
                </a:lnTo>
                <a:close/>
                <a:moveTo>
                  <a:pt x="4694" y="35963"/>
                </a:moveTo>
                <a:lnTo>
                  <a:pt x="4511" y="36268"/>
                </a:lnTo>
                <a:lnTo>
                  <a:pt x="4146" y="36695"/>
                </a:lnTo>
                <a:lnTo>
                  <a:pt x="3841" y="37121"/>
                </a:lnTo>
                <a:lnTo>
                  <a:pt x="3414" y="37426"/>
                </a:lnTo>
                <a:lnTo>
                  <a:pt x="3170" y="37548"/>
                </a:lnTo>
                <a:lnTo>
                  <a:pt x="2927" y="37670"/>
                </a:lnTo>
                <a:lnTo>
                  <a:pt x="3292" y="37670"/>
                </a:lnTo>
                <a:lnTo>
                  <a:pt x="3597" y="37609"/>
                </a:lnTo>
                <a:lnTo>
                  <a:pt x="3841" y="37426"/>
                </a:lnTo>
                <a:lnTo>
                  <a:pt x="4146" y="37182"/>
                </a:lnTo>
                <a:lnTo>
                  <a:pt x="4329" y="36877"/>
                </a:lnTo>
                <a:lnTo>
                  <a:pt x="4511" y="36573"/>
                </a:lnTo>
                <a:lnTo>
                  <a:pt x="4633" y="36268"/>
                </a:lnTo>
                <a:lnTo>
                  <a:pt x="4694" y="35963"/>
                </a:lnTo>
                <a:close/>
                <a:moveTo>
                  <a:pt x="30600" y="35963"/>
                </a:moveTo>
                <a:lnTo>
                  <a:pt x="30721" y="36268"/>
                </a:lnTo>
                <a:lnTo>
                  <a:pt x="30843" y="36573"/>
                </a:lnTo>
                <a:lnTo>
                  <a:pt x="31026" y="36877"/>
                </a:lnTo>
                <a:lnTo>
                  <a:pt x="31209" y="37182"/>
                </a:lnTo>
                <a:lnTo>
                  <a:pt x="31453" y="37365"/>
                </a:lnTo>
                <a:lnTo>
                  <a:pt x="31758" y="37548"/>
                </a:lnTo>
                <a:lnTo>
                  <a:pt x="32062" y="37670"/>
                </a:lnTo>
                <a:lnTo>
                  <a:pt x="32428" y="37670"/>
                </a:lnTo>
                <a:lnTo>
                  <a:pt x="32123" y="37548"/>
                </a:lnTo>
                <a:lnTo>
                  <a:pt x="31880" y="37426"/>
                </a:lnTo>
                <a:lnTo>
                  <a:pt x="31514" y="37121"/>
                </a:lnTo>
                <a:lnTo>
                  <a:pt x="31148" y="36755"/>
                </a:lnTo>
                <a:lnTo>
                  <a:pt x="30600" y="35963"/>
                </a:lnTo>
                <a:close/>
                <a:moveTo>
                  <a:pt x="17860" y="37487"/>
                </a:moveTo>
                <a:lnTo>
                  <a:pt x="17738" y="39681"/>
                </a:lnTo>
                <a:lnTo>
                  <a:pt x="17738" y="41815"/>
                </a:lnTo>
                <a:lnTo>
                  <a:pt x="17738" y="41876"/>
                </a:lnTo>
                <a:lnTo>
                  <a:pt x="17677" y="42302"/>
                </a:lnTo>
                <a:lnTo>
                  <a:pt x="17616" y="39925"/>
                </a:lnTo>
                <a:lnTo>
                  <a:pt x="17494" y="37487"/>
                </a:lnTo>
                <a:close/>
                <a:moveTo>
                  <a:pt x="13959" y="53457"/>
                </a:moveTo>
                <a:lnTo>
                  <a:pt x="13898" y="53761"/>
                </a:lnTo>
                <a:lnTo>
                  <a:pt x="13837" y="54066"/>
                </a:lnTo>
                <a:lnTo>
                  <a:pt x="13837" y="54432"/>
                </a:lnTo>
                <a:lnTo>
                  <a:pt x="13898" y="54737"/>
                </a:lnTo>
                <a:lnTo>
                  <a:pt x="14020" y="55041"/>
                </a:lnTo>
                <a:lnTo>
                  <a:pt x="14142" y="55346"/>
                </a:lnTo>
                <a:lnTo>
                  <a:pt x="14386" y="55590"/>
                </a:lnTo>
                <a:lnTo>
                  <a:pt x="14630" y="55712"/>
                </a:lnTo>
                <a:lnTo>
                  <a:pt x="14873" y="55834"/>
                </a:lnTo>
                <a:lnTo>
                  <a:pt x="15483" y="55834"/>
                </a:lnTo>
                <a:lnTo>
                  <a:pt x="15788" y="55773"/>
                </a:lnTo>
                <a:lnTo>
                  <a:pt x="16093" y="55651"/>
                </a:lnTo>
                <a:lnTo>
                  <a:pt x="16275" y="55468"/>
                </a:lnTo>
                <a:lnTo>
                  <a:pt x="16458" y="55285"/>
                </a:lnTo>
                <a:lnTo>
                  <a:pt x="16519" y="54980"/>
                </a:lnTo>
                <a:lnTo>
                  <a:pt x="16519" y="54980"/>
                </a:lnTo>
                <a:lnTo>
                  <a:pt x="16458" y="55163"/>
                </a:lnTo>
                <a:lnTo>
                  <a:pt x="16336" y="55285"/>
                </a:lnTo>
                <a:lnTo>
                  <a:pt x="16032" y="55468"/>
                </a:lnTo>
                <a:lnTo>
                  <a:pt x="15849" y="55590"/>
                </a:lnTo>
                <a:lnTo>
                  <a:pt x="14873" y="55590"/>
                </a:lnTo>
                <a:lnTo>
                  <a:pt x="14691" y="55468"/>
                </a:lnTo>
                <a:lnTo>
                  <a:pt x="14508" y="55346"/>
                </a:lnTo>
                <a:lnTo>
                  <a:pt x="14325" y="55163"/>
                </a:lnTo>
                <a:lnTo>
                  <a:pt x="14081" y="54798"/>
                </a:lnTo>
                <a:lnTo>
                  <a:pt x="14020" y="54371"/>
                </a:lnTo>
                <a:lnTo>
                  <a:pt x="13959" y="53883"/>
                </a:lnTo>
                <a:lnTo>
                  <a:pt x="13959" y="53457"/>
                </a:lnTo>
                <a:close/>
                <a:moveTo>
                  <a:pt x="21396" y="53457"/>
                </a:moveTo>
                <a:lnTo>
                  <a:pt x="21396" y="54005"/>
                </a:lnTo>
                <a:lnTo>
                  <a:pt x="21274" y="54554"/>
                </a:lnTo>
                <a:lnTo>
                  <a:pt x="21213" y="54798"/>
                </a:lnTo>
                <a:lnTo>
                  <a:pt x="21091" y="55041"/>
                </a:lnTo>
                <a:lnTo>
                  <a:pt x="20908" y="55285"/>
                </a:lnTo>
                <a:lnTo>
                  <a:pt x="20725" y="55468"/>
                </a:lnTo>
                <a:lnTo>
                  <a:pt x="20481" y="55529"/>
                </a:lnTo>
                <a:lnTo>
                  <a:pt x="20176" y="55590"/>
                </a:lnTo>
                <a:lnTo>
                  <a:pt x="19933" y="55651"/>
                </a:lnTo>
                <a:lnTo>
                  <a:pt x="19628" y="55590"/>
                </a:lnTo>
                <a:lnTo>
                  <a:pt x="19384" y="55529"/>
                </a:lnTo>
                <a:lnTo>
                  <a:pt x="19140" y="55407"/>
                </a:lnTo>
                <a:lnTo>
                  <a:pt x="18896" y="55224"/>
                </a:lnTo>
                <a:lnTo>
                  <a:pt x="18775" y="54980"/>
                </a:lnTo>
                <a:lnTo>
                  <a:pt x="18896" y="55285"/>
                </a:lnTo>
                <a:lnTo>
                  <a:pt x="19018" y="55468"/>
                </a:lnTo>
                <a:lnTo>
                  <a:pt x="19262" y="55651"/>
                </a:lnTo>
                <a:lnTo>
                  <a:pt x="19567" y="55773"/>
                </a:lnTo>
                <a:lnTo>
                  <a:pt x="19811" y="55834"/>
                </a:lnTo>
                <a:lnTo>
                  <a:pt x="20420" y="55834"/>
                </a:lnTo>
                <a:lnTo>
                  <a:pt x="20664" y="55712"/>
                </a:lnTo>
                <a:lnTo>
                  <a:pt x="20969" y="55590"/>
                </a:lnTo>
                <a:lnTo>
                  <a:pt x="21152" y="55346"/>
                </a:lnTo>
                <a:lnTo>
                  <a:pt x="21335" y="55041"/>
                </a:lnTo>
                <a:lnTo>
                  <a:pt x="21456" y="54737"/>
                </a:lnTo>
                <a:lnTo>
                  <a:pt x="21517" y="54432"/>
                </a:lnTo>
                <a:lnTo>
                  <a:pt x="21517" y="54066"/>
                </a:lnTo>
                <a:lnTo>
                  <a:pt x="21456" y="53761"/>
                </a:lnTo>
                <a:lnTo>
                  <a:pt x="21396" y="53457"/>
                </a:lnTo>
                <a:close/>
                <a:moveTo>
                  <a:pt x="17677" y="44436"/>
                </a:moveTo>
                <a:lnTo>
                  <a:pt x="17738" y="45837"/>
                </a:lnTo>
                <a:lnTo>
                  <a:pt x="17799" y="47178"/>
                </a:lnTo>
                <a:lnTo>
                  <a:pt x="17738" y="48641"/>
                </a:lnTo>
                <a:lnTo>
                  <a:pt x="17677" y="50043"/>
                </a:lnTo>
                <a:lnTo>
                  <a:pt x="17677" y="51628"/>
                </a:lnTo>
                <a:lnTo>
                  <a:pt x="17799" y="53213"/>
                </a:lnTo>
                <a:lnTo>
                  <a:pt x="17982" y="54737"/>
                </a:lnTo>
                <a:lnTo>
                  <a:pt x="18043" y="55102"/>
                </a:lnTo>
                <a:lnTo>
                  <a:pt x="17982" y="55529"/>
                </a:lnTo>
                <a:lnTo>
                  <a:pt x="17921" y="56321"/>
                </a:lnTo>
                <a:lnTo>
                  <a:pt x="17799" y="57967"/>
                </a:lnTo>
                <a:lnTo>
                  <a:pt x="17677" y="59552"/>
                </a:lnTo>
                <a:lnTo>
                  <a:pt x="17677" y="60405"/>
                </a:lnTo>
                <a:lnTo>
                  <a:pt x="17616" y="58820"/>
                </a:lnTo>
                <a:lnTo>
                  <a:pt x="17494" y="57175"/>
                </a:lnTo>
                <a:lnTo>
                  <a:pt x="17373" y="55529"/>
                </a:lnTo>
                <a:lnTo>
                  <a:pt x="17312" y="55163"/>
                </a:lnTo>
                <a:lnTo>
                  <a:pt x="17312" y="54798"/>
                </a:lnTo>
                <a:lnTo>
                  <a:pt x="17434" y="54066"/>
                </a:lnTo>
                <a:lnTo>
                  <a:pt x="17555" y="52481"/>
                </a:lnTo>
                <a:lnTo>
                  <a:pt x="17616" y="50897"/>
                </a:lnTo>
                <a:lnTo>
                  <a:pt x="17555" y="49129"/>
                </a:lnTo>
                <a:lnTo>
                  <a:pt x="17555" y="48215"/>
                </a:lnTo>
                <a:lnTo>
                  <a:pt x="17555" y="47300"/>
                </a:lnTo>
                <a:lnTo>
                  <a:pt x="17616" y="45898"/>
                </a:lnTo>
                <a:lnTo>
                  <a:pt x="17677" y="44436"/>
                </a:lnTo>
                <a:close/>
                <a:moveTo>
                  <a:pt x="17677" y="62051"/>
                </a:moveTo>
                <a:lnTo>
                  <a:pt x="17677" y="62782"/>
                </a:lnTo>
                <a:lnTo>
                  <a:pt x="17799" y="64306"/>
                </a:lnTo>
                <a:lnTo>
                  <a:pt x="17982" y="65891"/>
                </a:lnTo>
                <a:lnTo>
                  <a:pt x="18104" y="67476"/>
                </a:lnTo>
                <a:lnTo>
                  <a:pt x="18104" y="69061"/>
                </a:lnTo>
                <a:lnTo>
                  <a:pt x="18104" y="70828"/>
                </a:lnTo>
                <a:lnTo>
                  <a:pt x="18043" y="71438"/>
                </a:lnTo>
                <a:lnTo>
                  <a:pt x="18043" y="71743"/>
                </a:lnTo>
                <a:lnTo>
                  <a:pt x="18043" y="71986"/>
                </a:lnTo>
                <a:lnTo>
                  <a:pt x="17677" y="72535"/>
                </a:lnTo>
                <a:lnTo>
                  <a:pt x="17616" y="72474"/>
                </a:lnTo>
                <a:lnTo>
                  <a:pt x="17494" y="72352"/>
                </a:lnTo>
                <a:lnTo>
                  <a:pt x="17373" y="72108"/>
                </a:lnTo>
                <a:lnTo>
                  <a:pt x="17251" y="71864"/>
                </a:lnTo>
                <a:lnTo>
                  <a:pt x="17251" y="71743"/>
                </a:lnTo>
                <a:lnTo>
                  <a:pt x="17251" y="71499"/>
                </a:lnTo>
                <a:lnTo>
                  <a:pt x="17251" y="71133"/>
                </a:lnTo>
                <a:lnTo>
                  <a:pt x="17190" y="69792"/>
                </a:lnTo>
                <a:lnTo>
                  <a:pt x="17190" y="68329"/>
                </a:lnTo>
                <a:lnTo>
                  <a:pt x="17312" y="66805"/>
                </a:lnTo>
                <a:lnTo>
                  <a:pt x="17434" y="65221"/>
                </a:lnTo>
                <a:lnTo>
                  <a:pt x="17555" y="63636"/>
                </a:lnTo>
                <a:lnTo>
                  <a:pt x="17677" y="62051"/>
                </a:lnTo>
                <a:close/>
                <a:moveTo>
                  <a:pt x="15788" y="10180"/>
                </a:moveTo>
                <a:lnTo>
                  <a:pt x="16214" y="10485"/>
                </a:lnTo>
                <a:lnTo>
                  <a:pt x="16641" y="10729"/>
                </a:lnTo>
                <a:lnTo>
                  <a:pt x="17129" y="10911"/>
                </a:lnTo>
                <a:lnTo>
                  <a:pt x="17677" y="10972"/>
                </a:lnTo>
                <a:lnTo>
                  <a:pt x="18165" y="10911"/>
                </a:lnTo>
                <a:lnTo>
                  <a:pt x="18653" y="10790"/>
                </a:lnTo>
                <a:lnTo>
                  <a:pt x="19079" y="10546"/>
                </a:lnTo>
                <a:lnTo>
                  <a:pt x="19506" y="10241"/>
                </a:lnTo>
                <a:lnTo>
                  <a:pt x="19506" y="10241"/>
                </a:lnTo>
                <a:lnTo>
                  <a:pt x="19445" y="11033"/>
                </a:lnTo>
                <a:lnTo>
                  <a:pt x="19506" y="11399"/>
                </a:lnTo>
                <a:lnTo>
                  <a:pt x="19689" y="11765"/>
                </a:lnTo>
                <a:lnTo>
                  <a:pt x="19933" y="12070"/>
                </a:lnTo>
                <a:lnTo>
                  <a:pt x="20298" y="12313"/>
                </a:lnTo>
                <a:lnTo>
                  <a:pt x="20603" y="12496"/>
                </a:lnTo>
                <a:lnTo>
                  <a:pt x="21030" y="12557"/>
                </a:lnTo>
                <a:lnTo>
                  <a:pt x="21883" y="12801"/>
                </a:lnTo>
                <a:lnTo>
                  <a:pt x="22676" y="13106"/>
                </a:lnTo>
                <a:lnTo>
                  <a:pt x="23407" y="13410"/>
                </a:lnTo>
                <a:lnTo>
                  <a:pt x="24077" y="13837"/>
                </a:lnTo>
                <a:lnTo>
                  <a:pt x="24748" y="14325"/>
                </a:lnTo>
                <a:lnTo>
                  <a:pt x="24992" y="14630"/>
                </a:lnTo>
                <a:lnTo>
                  <a:pt x="25236" y="14934"/>
                </a:lnTo>
                <a:lnTo>
                  <a:pt x="25418" y="15300"/>
                </a:lnTo>
                <a:lnTo>
                  <a:pt x="25601" y="15605"/>
                </a:lnTo>
                <a:lnTo>
                  <a:pt x="25723" y="15971"/>
                </a:lnTo>
                <a:lnTo>
                  <a:pt x="25784" y="16336"/>
                </a:lnTo>
                <a:lnTo>
                  <a:pt x="25845" y="16946"/>
                </a:lnTo>
                <a:lnTo>
                  <a:pt x="25845" y="17555"/>
                </a:lnTo>
                <a:lnTo>
                  <a:pt x="26028" y="18957"/>
                </a:lnTo>
                <a:lnTo>
                  <a:pt x="26272" y="20298"/>
                </a:lnTo>
                <a:lnTo>
                  <a:pt x="26820" y="22980"/>
                </a:lnTo>
                <a:lnTo>
                  <a:pt x="27186" y="24870"/>
                </a:lnTo>
                <a:lnTo>
                  <a:pt x="27308" y="25418"/>
                </a:lnTo>
                <a:lnTo>
                  <a:pt x="27491" y="25967"/>
                </a:lnTo>
                <a:lnTo>
                  <a:pt x="27735" y="26454"/>
                </a:lnTo>
                <a:lnTo>
                  <a:pt x="28039" y="26881"/>
                </a:lnTo>
                <a:lnTo>
                  <a:pt x="28344" y="27308"/>
                </a:lnTo>
                <a:lnTo>
                  <a:pt x="28649" y="27795"/>
                </a:lnTo>
                <a:lnTo>
                  <a:pt x="29076" y="28710"/>
                </a:lnTo>
                <a:lnTo>
                  <a:pt x="29441" y="29624"/>
                </a:lnTo>
                <a:lnTo>
                  <a:pt x="29685" y="30599"/>
                </a:lnTo>
                <a:lnTo>
                  <a:pt x="29929" y="31574"/>
                </a:lnTo>
                <a:lnTo>
                  <a:pt x="30478" y="33586"/>
                </a:lnTo>
                <a:lnTo>
                  <a:pt x="30782" y="34439"/>
                </a:lnTo>
                <a:lnTo>
                  <a:pt x="30904" y="34805"/>
                </a:lnTo>
                <a:lnTo>
                  <a:pt x="31148" y="35171"/>
                </a:lnTo>
                <a:lnTo>
                  <a:pt x="30843" y="35293"/>
                </a:lnTo>
                <a:lnTo>
                  <a:pt x="30660" y="35415"/>
                </a:lnTo>
                <a:lnTo>
                  <a:pt x="30660" y="35475"/>
                </a:lnTo>
                <a:lnTo>
                  <a:pt x="30660" y="35536"/>
                </a:lnTo>
                <a:lnTo>
                  <a:pt x="30721" y="35658"/>
                </a:lnTo>
                <a:lnTo>
                  <a:pt x="30782" y="35658"/>
                </a:lnTo>
                <a:lnTo>
                  <a:pt x="30965" y="35536"/>
                </a:lnTo>
                <a:lnTo>
                  <a:pt x="31209" y="35354"/>
                </a:lnTo>
                <a:lnTo>
                  <a:pt x="31514" y="35354"/>
                </a:lnTo>
                <a:lnTo>
                  <a:pt x="31819" y="35415"/>
                </a:lnTo>
                <a:lnTo>
                  <a:pt x="32123" y="35475"/>
                </a:lnTo>
                <a:lnTo>
                  <a:pt x="32550" y="35780"/>
                </a:lnTo>
                <a:lnTo>
                  <a:pt x="32977" y="36146"/>
                </a:lnTo>
                <a:lnTo>
                  <a:pt x="33708" y="36877"/>
                </a:lnTo>
                <a:lnTo>
                  <a:pt x="34013" y="37243"/>
                </a:lnTo>
                <a:lnTo>
                  <a:pt x="34318" y="37548"/>
                </a:lnTo>
                <a:lnTo>
                  <a:pt x="34805" y="37914"/>
                </a:lnTo>
                <a:lnTo>
                  <a:pt x="34988" y="37975"/>
                </a:lnTo>
                <a:lnTo>
                  <a:pt x="35049" y="38096"/>
                </a:lnTo>
                <a:lnTo>
                  <a:pt x="35110" y="38157"/>
                </a:lnTo>
                <a:lnTo>
                  <a:pt x="34988" y="38279"/>
                </a:lnTo>
                <a:lnTo>
                  <a:pt x="34805" y="38279"/>
                </a:lnTo>
                <a:lnTo>
                  <a:pt x="34440" y="38218"/>
                </a:lnTo>
                <a:lnTo>
                  <a:pt x="34196" y="38157"/>
                </a:lnTo>
                <a:lnTo>
                  <a:pt x="34013" y="38036"/>
                </a:lnTo>
                <a:lnTo>
                  <a:pt x="33647" y="37670"/>
                </a:lnTo>
                <a:lnTo>
                  <a:pt x="33525" y="37548"/>
                </a:lnTo>
                <a:lnTo>
                  <a:pt x="33342" y="37548"/>
                </a:lnTo>
                <a:lnTo>
                  <a:pt x="33160" y="37609"/>
                </a:lnTo>
                <a:lnTo>
                  <a:pt x="33160" y="37670"/>
                </a:lnTo>
                <a:lnTo>
                  <a:pt x="33099" y="37731"/>
                </a:lnTo>
                <a:lnTo>
                  <a:pt x="33160" y="38036"/>
                </a:lnTo>
                <a:lnTo>
                  <a:pt x="33281" y="38218"/>
                </a:lnTo>
                <a:lnTo>
                  <a:pt x="33647" y="38950"/>
                </a:lnTo>
                <a:lnTo>
                  <a:pt x="34074" y="39681"/>
                </a:lnTo>
                <a:lnTo>
                  <a:pt x="34440" y="40291"/>
                </a:lnTo>
                <a:lnTo>
                  <a:pt x="34683" y="40596"/>
                </a:lnTo>
                <a:lnTo>
                  <a:pt x="34744" y="40778"/>
                </a:lnTo>
                <a:lnTo>
                  <a:pt x="34805" y="40961"/>
                </a:lnTo>
                <a:lnTo>
                  <a:pt x="34744" y="41022"/>
                </a:lnTo>
                <a:lnTo>
                  <a:pt x="34622" y="40961"/>
                </a:lnTo>
                <a:lnTo>
                  <a:pt x="34501" y="40778"/>
                </a:lnTo>
                <a:lnTo>
                  <a:pt x="33830" y="39864"/>
                </a:lnTo>
                <a:lnTo>
                  <a:pt x="33464" y="39316"/>
                </a:lnTo>
                <a:lnTo>
                  <a:pt x="33342" y="39194"/>
                </a:lnTo>
                <a:lnTo>
                  <a:pt x="33160" y="39072"/>
                </a:lnTo>
                <a:lnTo>
                  <a:pt x="33099" y="39072"/>
                </a:lnTo>
                <a:lnTo>
                  <a:pt x="32977" y="39133"/>
                </a:lnTo>
                <a:lnTo>
                  <a:pt x="32916" y="39255"/>
                </a:lnTo>
                <a:lnTo>
                  <a:pt x="32977" y="39376"/>
                </a:lnTo>
                <a:lnTo>
                  <a:pt x="33038" y="39620"/>
                </a:lnTo>
                <a:lnTo>
                  <a:pt x="33281" y="40047"/>
                </a:lnTo>
                <a:lnTo>
                  <a:pt x="33708" y="40839"/>
                </a:lnTo>
                <a:lnTo>
                  <a:pt x="33891" y="41266"/>
                </a:lnTo>
                <a:lnTo>
                  <a:pt x="34013" y="41693"/>
                </a:lnTo>
                <a:lnTo>
                  <a:pt x="34074" y="41936"/>
                </a:lnTo>
                <a:lnTo>
                  <a:pt x="34013" y="41997"/>
                </a:lnTo>
                <a:lnTo>
                  <a:pt x="33891" y="41936"/>
                </a:lnTo>
                <a:lnTo>
                  <a:pt x="33769" y="41815"/>
                </a:lnTo>
                <a:lnTo>
                  <a:pt x="33647" y="41632"/>
                </a:lnTo>
                <a:lnTo>
                  <a:pt x="33464" y="41266"/>
                </a:lnTo>
                <a:lnTo>
                  <a:pt x="33099" y="40413"/>
                </a:lnTo>
                <a:lnTo>
                  <a:pt x="32916" y="39986"/>
                </a:lnTo>
                <a:lnTo>
                  <a:pt x="32672" y="39559"/>
                </a:lnTo>
                <a:lnTo>
                  <a:pt x="32489" y="39376"/>
                </a:lnTo>
                <a:lnTo>
                  <a:pt x="32367" y="39316"/>
                </a:lnTo>
                <a:lnTo>
                  <a:pt x="32245" y="39376"/>
                </a:lnTo>
                <a:lnTo>
                  <a:pt x="32184" y="39498"/>
                </a:lnTo>
                <a:lnTo>
                  <a:pt x="32184" y="39681"/>
                </a:lnTo>
                <a:lnTo>
                  <a:pt x="32245" y="40108"/>
                </a:lnTo>
                <a:lnTo>
                  <a:pt x="32428" y="40535"/>
                </a:lnTo>
                <a:lnTo>
                  <a:pt x="32733" y="41388"/>
                </a:lnTo>
                <a:lnTo>
                  <a:pt x="32916" y="41693"/>
                </a:lnTo>
                <a:lnTo>
                  <a:pt x="32977" y="41876"/>
                </a:lnTo>
                <a:lnTo>
                  <a:pt x="32977" y="42058"/>
                </a:lnTo>
                <a:lnTo>
                  <a:pt x="32916" y="42119"/>
                </a:lnTo>
                <a:lnTo>
                  <a:pt x="32855" y="42119"/>
                </a:lnTo>
                <a:lnTo>
                  <a:pt x="32733" y="42058"/>
                </a:lnTo>
                <a:lnTo>
                  <a:pt x="32611" y="41876"/>
                </a:lnTo>
                <a:lnTo>
                  <a:pt x="32489" y="41632"/>
                </a:lnTo>
                <a:lnTo>
                  <a:pt x="32306" y="41205"/>
                </a:lnTo>
                <a:lnTo>
                  <a:pt x="31940" y="40291"/>
                </a:lnTo>
                <a:lnTo>
                  <a:pt x="31758" y="39864"/>
                </a:lnTo>
                <a:lnTo>
                  <a:pt x="31636" y="39681"/>
                </a:lnTo>
                <a:lnTo>
                  <a:pt x="31514" y="39620"/>
                </a:lnTo>
                <a:lnTo>
                  <a:pt x="31392" y="39620"/>
                </a:lnTo>
                <a:lnTo>
                  <a:pt x="31331" y="39681"/>
                </a:lnTo>
                <a:lnTo>
                  <a:pt x="31270" y="39803"/>
                </a:lnTo>
                <a:lnTo>
                  <a:pt x="31331" y="39925"/>
                </a:lnTo>
                <a:lnTo>
                  <a:pt x="31453" y="40474"/>
                </a:lnTo>
                <a:lnTo>
                  <a:pt x="31514" y="40839"/>
                </a:lnTo>
                <a:lnTo>
                  <a:pt x="31575" y="41266"/>
                </a:lnTo>
                <a:lnTo>
                  <a:pt x="31575" y="41510"/>
                </a:lnTo>
                <a:lnTo>
                  <a:pt x="31514" y="41510"/>
                </a:lnTo>
                <a:lnTo>
                  <a:pt x="31392" y="41449"/>
                </a:lnTo>
                <a:lnTo>
                  <a:pt x="31209" y="40961"/>
                </a:lnTo>
                <a:lnTo>
                  <a:pt x="31026" y="40413"/>
                </a:lnTo>
                <a:lnTo>
                  <a:pt x="30904" y="39925"/>
                </a:lnTo>
                <a:lnTo>
                  <a:pt x="30782" y="39437"/>
                </a:lnTo>
                <a:lnTo>
                  <a:pt x="30417" y="38706"/>
                </a:lnTo>
                <a:lnTo>
                  <a:pt x="30051" y="38036"/>
                </a:lnTo>
                <a:lnTo>
                  <a:pt x="29807" y="37304"/>
                </a:lnTo>
                <a:lnTo>
                  <a:pt x="29685" y="36877"/>
                </a:lnTo>
                <a:lnTo>
                  <a:pt x="29746" y="36512"/>
                </a:lnTo>
                <a:lnTo>
                  <a:pt x="29807" y="36390"/>
                </a:lnTo>
                <a:lnTo>
                  <a:pt x="29929" y="36268"/>
                </a:lnTo>
                <a:lnTo>
                  <a:pt x="29990" y="36146"/>
                </a:lnTo>
                <a:lnTo>
                  <a:pt x="29929" y="36024"/>
                </a:lnTo>
                <a:lnTo>
                  <a:pt x="29807" y="36024"/>
                </a:lnTo>
                <a:lnTo>
                  <a:pt x="29685" y="36146"/>
                </a:lnTo>
                <a:lnTo>
                  <a:pt x="27979" y="33220"/>
                </a:lnTo>
                <a:lnTo>
                  <a:pt x="26820" y="31270"/>
                </a:lnTo>
                <a:lnTo>
                  <a:pt x="26272" y="30294"/>
                </a:lnTo>
                <a:lnTo>
                  <a:pt x="25845" y="29258"/>
                </a:lnTo>
                <a:lnTo>
                  <a:pt x="25723" y="28771"/>
                </a:lnTo>
                <a:lnTo>
                  <a:pt x="25601" y="28283"/>
                </a:lnTo>
                <a:lnTo>
                  <a:pt x="25479" y="27795"/>
                </a:lnTo>
                <a:lnTo>
                  <a:pt x="25297" y="27308"/>
                </a:lnTo>
                <a:lnTo>
                  <a:pt x="25114" y="26820"/>
                </a:lnTo>
                <a:lnTo>
                  <a:pt x="24870" y="26393"/>
                </a:lnTo>
                <a:lnTo>
                  <a:pt x="24565" y="25906"/>
                </a:lnTo>
                <a:lnTo>
                  <a:pt x="24321" y="25479"/>
                </a:lnTo>
                <a:lnTo>
                  <a:pt x="23956" y="24504"/>
                </a:lnTo>
                <a:lnTo>
                  <a:pt x="23590" y="23590"/>
                </a:lnTo>
                <a:lnTo>
                  <a:pt x="23346" y="22919"/>
                </a:lnTo>
                <a:lnTo>
                  <a:pt x="23285" y="22736"/>
                </a:lnTo>
                <a:lnTo>
                  <a:pt x="23224" y="22553"/>
                </a:lnTo>
                <a:lnTo>
                  <a:pt x="23224" y="22310"/>
                </a:lnTo>
                <a:lnTo>
                  <a:pt x="23285" y="22005"/>
                </a:lnTo>
                <a:lnTo>
                  <a:pt x="23346" y="21761"/>
                </a:lnTo>
                <a:lnTo>
                  <a:pt x="23407" y="21517"/>
                </a:lnTo>
                <a:lnTo>
                  <a:pt x="23651" y="20969"/>
                </a:lnTo>
                <a:lnTo>
                  <a:pt x="23773" y="20664"/>
                </a:lnTo>
                <a:lnTo>
                  <a:pt x="23834" y="20359"/>
                </a:lnTo>
                <a:lnTo>
                  <a:pt x="23834" y="19811"/>
                </a:lnTo>
                <a:lnTo>
                  <a:pt x="23773" y="19262"/>
                </a:lnTo>
                <a:lnTo>
                  <a:pt x="23651" y="18957"/>
                </a:lnTo>
                <a:lnTo>
                  <a:pt x="23590" y="18652"/>
                </a:lnTo>
                <a:lnTo>
                  <a:pt x="23651" y="18348"/>
                </a:lnTo>
                <a:lnTo>
                  <a:pt x="23712" y="18104"/>
                </a:lnTo>
                <a:lnTo>
                  <a:pt x="23468" y="18652"/>
                </a:lnTo>
                <a:lnTo>
                  <a:pt x="23468" y="18774"/>
                </a:lnTo>
                <a:lnTo>
                  <a:pt x="23468" y="18957"/>
                </a:lnTo>
                <a:lnTo>
                  <a:pt x="23590" y="19506"/>
                </a:lnTo>
                <a:lnTo>
                  <a:pt x="23529" y="20054"/>
                </a:lnTo>
                <a:lnTo>
                  <a:pt x="23468" y="20542"/>
                </a:lnTo>
                <a:lnTo>
                  <a:pt x="23285" y="21030"/>
                </a:lnTo>
                <a:lnTo>
                  <a:pt x="22980" y="21456"/>
                </a:lnTo>
                <a:lnTo>
                  <a:pt x="22615" y="21822"/>
                </a:lnTo>
                <a:lnTo>
                  <a:pt x="22249" y="22127"/>
                </a:lnTo>
                <a:lnTo>
                  <a:pt x="21822" y="22310"/>
                </a:lnTo>
                <a:lnTo>
                  <a:pt x="21396" y="22371"/>
                </a:lnTo>
                <a:lnTo>
                  <a:pt x="20969" y="22432"/>
                </a:lnTo>
                <a:lnTo>
                  <a:pt x="20664" y="22371"/>
                </a:lnTo>
                <a:lnTo>
                  <a:pt x="20359" y="22310"/>
                </a:lnTo>
                <a:lnTo>
                  <a:pt x="20055" y="22188"/>
                </a:lnTo>
                <a:lnTo>
                  <a:pt x="19811" y="22066"/>
                </a:lnTo>
                <a:lnTo>
                  <a:pt x="19323" y="21700"/>
                </a:lnTo>
                <a:lnTo>
                  <a:pt x="18896" y="21212"/>
                </a:lnTo>
                <a:lnTo>
                  <a:pt x="19079" y="21517"/>
                </a:lnTo>
                <a:lnTo>
                  <a:pt x="19262" y="21822"/>
                </a:lnTo>
                <a:lnTo>
                  <a:pt x="19445" y="22066"/>
                </a:lnTo>
                <a:lnTo>
                  <a:pt x="19689" y="22249"/>
                </a:lnTo>
                <a:lnTo>
                  <a:pt x="19933" y="22432"/>
                </a:lnTo>
                <a:lnTo>
                  <a:pt x="20237" y="22553"/>
                </a:lnTo>
                <a:lnTo>
                  <a:pt x="20542" y="22614"/>
                </a:lnTo>
                <a:lnTo>
                  <a:pt x="20786" y="22675"/>
                </a:lnTo>
                <a:lnTo>
                  <a:pt x="21396" y="22736"/>
                </a:lnTo>
                <a:lnTo>
                  <a:pt x="21700" y="22675"/>
                </a:lnTo>
                <a:lnTo>
                  <a:pt x="22005" y="22553"/>
                </a:lnTo>
                <a:lnTo>
                  <a:pt x="22310" y="22492"/>
                </a:lnTo>
                <a:lnTo>
                  <a:pt x="22615" y="22310"/>
                </a:lnTo>
                <a:lnTo>
                  <a:pt x="22858" y="22127"/>
                </a:lnTo>
                <a:lnTo>
                  <a:pt x="23102" y="21883"/>
                </a:lnTo>
                <a:lnTo>
                  <a:pt x="23102" y="21883"/>
                </a:lnTo>
                <a:lnTo>
                  <a:pt x="22797" y="23285"/>
                </a:lnTo>
                <a:lnTo>
                  <a:pt x="22493" y="24626"/>
                </a:lnTo>
                <a:lnTo>
                  <a:pt x="22310" y="25357"/>
                </a:lnTo>
                <a:lnTo>
                  <a:pt x="22188" y="26089"/>
                </a:lnTo>
                <a:lnTo>
                  <a:pt x="22188" y="26820"/>
                </a:lnTo>
                <a:lnTo>
                  <a:pt x="22249" y="27613"/>
                </a:lnTo>
                <a:lnTo>
                  <a:pt x="22432" y="28344"/>
                </a:lnTo>
                <a:lnTo>
                  <a:pt x="22676" y="29014"/>
                </a:lnTo>
                <a:lnTo>
                  <a:pt x="22919" y="29746"/>
                </a:lnTo>
                <a:lnTo>
                  <a:pt x="23224" y="30416"/>
                </a:lnTo>
                <a:lnTo>
                  <a:pt x="23834" y="31818"/>
                </a:lnTo>
                <a:lnTo>
                  <a:pt x="24260" y="33281"/>
                </a:lnTo>
                <a:lnTo>
                  <a:pt x="24626" y="34744"/>
                </a:lnTo>
                <a:lnTo>
                  <a:pt x="24687" y="35475"/>
                </a:lnTo>
                <a:lnTo>
                  <a:pt x="24809" y="36207"/>
                </a:lnTo>
                <a:lnTo>
                  <a:pt x="24809" y="36999"/>
                </a:lnTo>
                <a:lnTo>
                  <a:pt x="24809" y="37731"/>
                </a:lnTo>
                <a:lnTo>
                  <a:pt x="24748" y="39316"/>
                </a:lnTo>
                <a:lnTo>
                  <a:pt x="24504" y="40839"/>
                </a:lnTo>
                <a:lnTo>
                  <a:pt x="24138" y="42363"/>
                </a:lnTo>
                <a:lnTo>
                  <a:pt x="23773" y="43887"/>
                </a:lnTo>
                <a:lnTo>
                  <a:pt x="22919" y="46874"/>
                </a:lnTo>
                <a:lnTo>
                  <a:pt x="22554" y="48398"/>
                </a:lnTo>
                <a:lnTo>
                  <a:pt x="22188" y="49921"/>
                </a:lnTo>
                <a:lnTo>
                  <a:pt x="22005" y="51384"/>
                </a:lnTo>
                <a:lnTo>
                  <a:pt x="21883" y="52908"/>
                </a:lnTo>
                <a:lnTo>
                  <a:pt x="21944" y="54432"/>
                </a:lnTo>
                <a:lnTo>
                  <a:pt x="22066" y="55956"/>
                </a:lnTo>
                <a:lnTo>
                  <a:pt x="22249" y="57540"/>
                </a:lnTo>
                <a:lnTo>
                  <a:pt x="22371" y="58333"/>
                </a:lnTo>
                <a:lnTo>
                  <a:pt x="22432" y="59125"/>
                </a:lnTo>
                <a:lnTo>
                  <a:pt x="22432" y="59918"/>
                </a:lnTo>
                <a:lnTo>
                  <a:pt x="22371" y="60649"/>
                </a:lnTo>
                <a:lnTo>
                  <a:pt x="22066" y="62234"/>
                </a:lnTo>
                <a:lnTo>
                  <a:pt x="21396" y="65342"/>
                </a:lnTo>
                <a:lnTo>
                  <a:pt x="20664" y="68390"/>
                </a:lnTo>
                <a:lnTo>
                  <a:pt x="20359" y="69853"/>
                </a:lnTo>
                <a:lnTo>
                  <a:pt x="20115" y="71377"/>
                </a:lnTo>
                <a:lnTo>
                  <a:pt x="19994" y="72047"/>
                </a:lnTo>
                <a:lnTo>
                  <a:pt x="19933" y="72413"/>
                </a:lnTo>
                <a:lnTo>
                  <a:pt x="19933" y="72779"/>
                </a:lnTo>
                <a:lnTo>
                  <a:pt x="20055" y="73083"/>
                </a:lnTo>
                <a:lnTo>
                  <a:pt x="20115" y="73449"/>
                </a:lnTo>
                <a:lnTo>
                  <a:pt x="20420" y="74120"/>
                </a:lnTo>
                <a:lnTo>
                  <a:pt x="20664" y="74729"/>
                </a:lnTo>
                <a:lnTo>
                  <a:pt x="21030" y="75339"/>
                </a:lnTo>
                <a:lnTo>
                  <a:pt x="21213" y="75644"/>
                </a:lnTo>
                <a:lnTo>
                  <a:pt x="21456" y="75887"/>
                </a:lnTo>
                <a:lnTo>
                  <a:pt x="21639" y="76009"/>
                </a:lnTo>
                <a:lnTo>
                  <a:pt x="21822" y="76131"/>
                </a:lnTo>
                <a:lnTo>
                  <a:pt x="21822" y="76192"/>
                </a:lnTo>
                <a:lnTo>
                  <a:pt x="21883" y="76253"/>
                </a:lnTo>
                <a:lnTo>
                  <a:pt x="21822" y="76436"/>
                </a:lnTo>
                <a:lnTo>
                  <a:pt x="21639" y="76558"/>
                </a:lnTo>
                <a:lnTo>
                  <a:pt x="21517" y="76619"/>
                </a:lnTo>
                <a:lnTo>
                  <a:pt x="21091" y="76619"/>
                </a:lnTo>
                <a:lnTo>
                  <a:pt x="20908" y="76680"/>
                </a:lnTo>
                <a:lnTo>
                  <a:pt x="20664" y="76802"/>
                </a:lnTo>
                <a:lnTo>
                  <a:pt x="20359" y="76924"/>
                </a:lnTo>
                <a:lnTo>
                  <a:pt x="20055" y="76924"/>
                </a:lnTo>
                <a:lnTo>
                  <a:pt x="19689" y="76984"/>
                </a:lnTo>
                <a:lnTo>
                  <a:pt x="19323" y="76924"/>
                </a:lnTo>
                <a:lnTo>
                  <a:pt x="19384" y="76741"/>
                </a:lnTo>
                <a:lnTo>
                  <a:pt x="19384" y="76558"/>
                </a:lnTo>
                <a:lnTo>
                  <a:pt x="19384" y="76375"/>
                </a:lnTo>
                <a:lnTo>
                  <a:pt x="19262" y="76192"/>
                </a:lnTo>
                <a:lnTo>
                  <a:pt x="19140" y="76131"/>
                </a:lnTo>
                <a:lnTo>
                  <a:pt x="19079" y="76131"/>
                </a:lnTo>
                <a:lnTo>
                  <a:pt x="19079" y="76253"/>
                </a:lnTo>
                <a:lnTo>
                  <a:pt x="19140" y="76314"/>
                </a:lnTo>
                <a:lnTo>
                  <a:pt x="19140" y="76436"/>
                </a:lnTo>
                <a:lnTo>
                  <a:pt x="19201" y="76680"/>
                </a:lnTo>
                <a:lnTo>
                  <a:pt x="19140" y="76863"/>
                </a:lnTo>
                <a:lnTo>
                  <a:pt x="18957" y="76984"/>
                </a:lnTo>
                <a:lnTo>
                  <a:pt x="18775" y="77106"/>
                </a:lnTo>
                <a:lnTo>
                  <a:pt x="18226" y="77106"/>
                </a:lnTo>
                <a:lnTo>
                  <a:pt x="18104" y="77045"/>
                </a:lnTo>
                <a:lnTo>
                  <a:pt x="17982" y="76863"/>
                </a:lnTo>
                <a:lnTo>
                  <a:pt x="17982" y="76619"/>
                </a:lnTo>
                <a:lnTo>
                  <a:pt x="17921" y="76009"/>
                </a:lnTo>
                <a:lnTo>
                  <a:pt x="17921" y="74790"/>
                </a:lnTo>
                <a:lnTo>
                  <a:pt x="17921" y="73510"/>
                </a:lnTo>
                <a:lnTo>
                  <a:pt x="17921" y="73083"/>
                </a:lnTo>
                <a:lnTo>
                  <a:pt x="17921" y="72840"/>
                </a:lnTo>
                <a:lnTo>
                  <a:pt x="17982" y="72596"/>
                </a:lnTo>
                <a:lnTo>
                  <a:pt x="18287" y="72108"/>
                </a:lnTo>
                <a:lnTo>
                  <a:pt x="18348" y="71925"/>
                </a:lnTo>
                <a:lnTo>
                  <a:pt x="18348" y="71682"/>
                </a:lnTo>
                <a:lnTo>
                  <a:pt x="18409" y="70341"/>
                </a:lnTo>
                <a:lnTo>
                  <a:pt x="18409" y="68268"/>
                </a:lnTo>
                <a:lnTo>
                  <a:pt x="18348" y="66257"/>
                </a:lnTo>
                <a:lnTo>
                  <a:pt x="18104" y="63819"/>
                </a:lnTo>
                <a:lnTo>
                  <a:pt x="18043" y="62539"/>
                </a:lnTo>
                <a:lnTo>
                  <a:pt x="18043" y="61259"/>
                </a:lnTo>
                <a:lnTo>
                  <a:pt x="18104" y="58760"/>
                </a:lnTo>
                <a:lnTo>
                  <a:pt x="18287" y="56260"/>
                </a:lnTo>
                <a:lnTo>
                  <a:pt x="18348" y="55590"/>
                </a:lnTo>
                <a:lnTo>
                  <a:pt x="18409" y="54980"/>
                </a:lnTo>
                <a:lnTo>
                  <a:pt x="18348" y="54554"/>
                </a:lnTo>
                <a:lnTo>
                  <a:pt x="18226" y="54127"/>
                </a:lnTo>
                <a:lnTo>
                  <a:pt x="18104" y="52908"/>
                </a:lnTo>
                <a:lnTo>
                  <a:pt x="18043" y="51628"/>
                </a:lnTo>
                <a:lnTo>
                  <a:pt x="18043" y="50531"/>
                </a:lnTo>
                <a:lnTo>
                  <a:pt x="18043" y="49373"/>
                </a:lnTo>
                <a:lnTo>
                  <a:pt x="18104" y="48215"/>
                </a:lnTo>
                <a:lnTo>
                  <a:pt x="18104" y="47118"/>
                </a:lnTo>
                <a:lnTo>
                  <a:pt x="17982" y="44862"/>
                </a:lnTo>
                <a:lnTo>
                  <a:pt x="17921" y="42424"/>
                </a:lnTo>
                <a:lnTo>
                  <a:pt x="17982" y="39864"/>
                </a:lnTo>
                <a:lnTo>
                  <a:pt x="17982" y="38645"/>
                </a:lnTo>
                <a:lnTo>
                  <a:pt x="17982" y="38036"/>
                </a:lnTo>
                <a:lnTo>
                  <a:pt x="17982" y="37731"/>
                </a:lnTo>
                <a:lnTo>
                  <a:pt x="17982" y="37548"/>
                </a:lnTo>
                <a:lnTo>
                  <a:pt x="18043" y="37426"/>
                </a:lnTo>
                <a:lnTo>
                  <a:pt x="18226" y="37365"/>
                </a:lnTo>
                <a:lnTo>
                  <a:pt x="18409" y="37243"/>
                </a:lnTo>
                <a:lnTo>
                  <a:pt x="18653" y="36999"/>
                </a:lnTo>
                <a:lnTo>
                  <a:pt x="18653" y="36999"/>
                </a:lnTo>
                <a:lnTo>
                  <a:pt x="18165" y="37121"/>
                </a:lnTo>
                <a:lnTo>
                  <a:pt x="17616" y="37121"/>
                </a:lnTo>
                <a:lnTo>
                  <a:pt x="17129" y="37060"/>
                </a:lnTo>
                <a:lnTo>
                  <a:pt x="16641" y="36999"/>
                </a:lnTo>
                <a:lnTo>
                  <a:pt x="16824" y="37243"/>
                </a:lnTo>
                <a:lnTo>
                  <a:pt x="17068" y="37304"/>
                </a:lnTo>
                <a:lnTo>
                  <a:pt x="17251" y="37426"/>
                </a:lnTo>
                <a:lnTo>
                  <a:pt x="17312" y="37548"/>
                </a:lnTo>
                <a:lnTo>
                  <a:pt x="17312" y="37670"/>
                </a:lnTo>
                <a:lnTo>
                  <a:pt x="17312" y="37914"/>
                </a:lnTo>
                <a:lnTo>
                  <a:pt x="17312" y="38584"/>
                </a:lnTo>
                <a:lnTo>
                  <a:pt x="17373" y="41083"/>
                </a:lnTo>
                <a:lnTo>
                  <a:pt x="17373" y="43582"/>
                </a:lnTo>
                <a:lnTo>
                  <a:pt x="17312" y="46081"/>
                </a:lnTo>
                <a:lnTo>
                  <a:pt x="17251" y="46996"/>
                </a:lnTo>
                <a:lnTo>
                  <a:pt x="17251" y="47849"/>
                </a:lnTo>
                <a:lnTo>
                  <a:pt x="17251" y="49129"/>
                </a:lnTo>
                <a:lnTo>
                  <a:pt x="17312" y="50348"/>
                </a:lnTo>
                <a:lnTo>
                  <a:pt x="17312" y="51628"/>
                </a:lnTo>
                <a:lnTo>
                  <a:pt x="17190" y="52908"/>
                </a:lnTo>
                <a:lnTo>
                  <a:pt x="17068" y="54066"/>
                </a:lnTo>
                <a:lnTo>
                  <a:pt x="17007" y="54493"/>
                </a:lnTo>
                <a:lnTo>
                  <a:pt x="16946" y="54980"/>
                </a:lnTo>
                <a:lnTo>
                  <a:pt x="17007" y="55590"/>
                </a:lnTo>
                <a:lnTo>
                  <a:pt x="17068" y="56199"/>
                </a:lnTo>
                <a:lnTo>
                  <a:pt x="17129" y="57419"/>
                </a:lnTo>
                <a:lnTo>
                  <a:pt x="17312" y="59979"/>
                </a:lnTo>
                <a:lnTo>
                  <a:pt x="17312" y="61259"/>
                </a:lnTo>
                <a:lnTo>
                  <a:pt x="17312" y="62478"/>
                </a:lnTo>
                <a:lnTo>
                  <a:pt x="17251" y="63697"/>
                </a:lnTo>
                <a:lnTo>
                  <a:pt x="17129" y="64977"/>
                </a:lnTo>
                <a:lnTo>
                  <a:pt x="17007" y="66135"/>
                </a:lnTo>
                <a:lnTo>
                  <a:pt x="16946" y="67354"/>
                </a:lnTo>
                <a:lnTo>
                  <a:pt x="16885" y="68634"/>
                </a:lnTo>
                <a:lnTo>
                  <a:pt x="16885" y="69853"/>
                </a:lnTo>
                <a:lnTo>
                  <a:pt x="16946" y="70828"/>
                </a:lnTo>
                <a:lnTo>
                  <a:pt x="16946" y="71682"/>
                </a:lnTo>
                <a:lnTo>
                  <a:pt x="17007" y="71925"/>
                </a:lnTo>
                <a:lnTo>
                  <a:pt x="17068" y="72108"/>
                </a:lnTo>
                <a:lnTo>
                  <a:pt x="17373" y="72596"/>
                </a:lnTo>
                <a:lnTo>
                  <a:pt x="17434" y="72779"/>
                </a:lnTo>
                <a:lnTo>
                  <a:pt x="17434" y="73023"/>
                </a:lnTo>
                <a:lnTo>
                  <a:pt x="17434" y="73510"/>
                </a:lnTo>
                <a:lnTo>
                  <a:pt x="17434" y="74729"/>
                </a:lnTo>
                <a:lnTo>
                  <a:pt x="17373" y="76009"/>
                </a:lnTo>
                <a:lnTo>
                  <a:pt x="17312" y="76619"/>
                </a:lnTo>
                <a:lnTo>
                  <a:pt x="17312" y="76802"/>
                </a:lnTo>
                <a:lnTo>
                  <a:pt x="17251" y="77045"/>
                </a:lnTo>
                <a:lnTo>
                  <a:pt x="17129" y="77106"/>
                </a:lnTo>
                <a:lnTo>
                  <a:pt x="16580" y="77106"/>
                </a:lnTo>
                <a:lnTo>
                  <a:pt x="16336" y="76984"/>
                </a:lnTo>
                <a:lnTo>
                  <a:pt x="16214" y="76863"/>
                </a:lnTo>
                <a:lnTo>
                  <a:pt x="16154" y="76680"/>
                </a:lnTo>
                <a:lnTo>
                  <a:pt x="16154" y="76436"/>
                </a:lnTo>
                <a:lnTo>
                  <a:pt x="16214" y="76253"/>
                </a:lnTo>
                <a:lnTo>
                  <a:pt x="16214" y="76192"/>
                </a:lnTo>
                <a:lnTo>
                  <a:pt x="16154" y="76131"/>
                </a:lnTo>
                <a:lnTo>
                  <a:pt x="16093" y="76131"/>
                </a:lnTo>
                <a:lnTo>
                  <a:pt x="16032" y="76192"/>
                </a:lnTo>
                <a:lnTo>
                  <a:pt x="15971" y="76375"/>
                </a:lnTo>
                <a:lnTo>
                  <a:pt x="15910" y="76558"/>
                </a:lnTo>
                <a:lnTo>
                  <a:pt x="15910" y="76741"/>
                </a:lnTo>
                <a:lnTo>
                  <a:pt x="15971" y="76924"/>
                </a:lnTo>
                <a:lnTo>
                  <a:pt x="15605" y="76984"/>
                </a:lnTo>
                <a:lnTo>
                  <a:pt x="15300" y="76924"/>
                </a:lnTo>
                <a:lnTo>
                  <a:pt x="14934" y="76863"/>
                </a:lnTo>
                <a:lnTo>
                  <a:pt x="14630" y="76802"/>
                </a:lnTo>
                <a:lnTo>
                  <a:pt x="14447" y="76680"/>
                </a:lnTo>
                <a:lnTo>
                  <a:pt x="14264" y="76619"/>
                </a:lnTo>
                <a:lnTo>
                  <a:pt x="13837" y="76619"/>
                </a:lnTo>
                <a:lnTo>
                  <a:pt x="13654" y="76558"/>
                </a:lnTo>
                <a:lnTo>
                  <a:pt x="13533" y="76436"/>
                </a:lnTo>
                <a:lnTo>
                  <a:pt x="13472" y="76253"/>
                </a:lnTo>
                <a:lnTo>
                  <a:pt x="13472" y="76192"/>
                </a:lnTo>
                <a:lnTo>
                  <a:pt x="13533" y="76131"/>
                </a:lnTo>
                <a:lnTo>
                  <a:pt x="13837" y="75887"/>
                </a:lnTo>
                <a:lnTo>
                  <a:pt x="14081" y="75644"/>
                </a:lnTo>
                <a:lnTo>
                  <a:pt x="14325" y="75339"/>
                </a:lnTo>
                <a:lnTo>
                  <a:pt x="14630" y="74729"/>
                </a:lnTo>
                <a:lnTo>
                  <a:pt x="14934" y="74120"/>
                </a:lnTo>
                <a:lnTo>
                  <a:pt x="15178" y="73449"/>
                </a:lnTo>
                <a:lnTo>
                  <a:pt x="15300" y="73083"/>
                </a:lnTo>
                <a:lnTo>
                  <a:pt x="15361" y="72779"/>
                </a:lnTo>
                <a:lnTo>
                  <a:pt x="15361" y="72413"/>
                </a:lnTo>
                <a:lnTo>
                  <a:pt x="15361" y="72047"/>
                </a:lnTo>
                <a:lnTo>
                  <a:pt x="15239" y="71377"/>
                </a:lnTo>
                <a:lnTo>
                  <a:pt x="14995" y="69853"/>
                </a:lnTo>
                <a:lnTo>
                  <a:pt x="14264" y="66805"/>
                </a:lnTo>
                <a:lnTo>
                  <a:pt x="13533" y="63758"/>
                </a:lnTo>
                <a:lnTo>
                  <a:pt x="13228" y="62173"/>
                </a:lnTo>
                <a:lnTo>
                  <a:pt x="12984" y="60649"/>
                </a:lnTo>
                <a:lnTo>
                  <a:pt x="12923" y="59857"/>
                </a:lnTo>
                <a:lnTo>
                  <a:pt x="12923" y="59064"/>
                </a:lnTo>
                <a:lnTo>
                  <a:pt x="12984" y="58272"/>
                </a:lnTo>
                <a:lnTo>
                  <a:pt x="13045" y="57480"/>
                </a:lnTo>
                <a:lnTo>
                  <a:pt x="13228" y="55956"/>
                </a:lnTo>
                <a:lnTo>
                  <a:pt x="13411" y="54432"/>
                </a:lnTo>
                <a:lnTo>
                  <a:pt x="13411" y="52908"/>
                </a:lnTo>
                <a:lnTo>
                  <a:pt x="13411" y="52116"/>
                </a:lnTo>
                <a:lnTo>
                  <a:pt x="13350" y="51384"/>
                </a:lnTo>
                <a:lnTo>
                  <a:pt x="13106" y="49860"/>
                </a:lnTo>
                <a:lnTo>
                  <a:pt x="12740" y="48337"/>
                </a:lnTo>
                <a:lnTo>
                  <a:pt x="11948" y="45350"/>
                </a:lnTo>
                <a:lnTo>
                  <a:pt x="11521" y="43887"/>
                </a:lnTo>
                <a:lnTo>
                  <a:pt x="11155" y="42363"/>
                </a:lnTo>
                <a:lnTo>
                  <a:pt x="10851" y="40778"/>
                </a:lnTo>
                <a:lnTo>
                  <a:pt x="10607" y="39255"/>
                </a:lnTo>
                <a:lnTo>
                  <a:pt x="10485" y="37731"/>
                </a:lnTo>
                <a:lnTo>
                  <a:pt x="10546" y="36207"/>
                </a:lnTo>
                <a:lnTo>
                  <a:pt x="10607" y="35475"/>
                </a:lnTo>
                <a:lnTo>
                  <a:pt x="10729" y="34683"/>
                </a:lnTo>
                <a:lnTo>
                  <a:pt x="10912" y="33952"/>
                </a:lnTo>
                <a:lnTo>
                  <a:pt x="11094" y="33220"/>
                </a:lnTo>
                <a:lnTo>
                  <a:pt x="11521" y="31818"/>
                </a:lnTo>
                <a:lnTo>
                  <a:pt x="12070" y="30416"/>
                </a:lnTo>
                <a:lnTo>
                  <a:pt x="12374" y="29746"/>
                </a:lnTo>
                <a:lnTo>
                  <a:pt x="12679" y="29014"/>
                </a:lnTo>
                <a:lnTo>
                  <a:pt x="12862" y="28283"/>
                </a:lnTo>
                <a:lnTo>
                  <a:pt x="13045" y="27552"/>
                </a:lnTo>
                <a:lnTo>
                  <a:pt x="13106" y="26942"/>
                </a:lnTo>
                <a:lnTo>
                  <a:pt x="13167" y="26333"/>
                </a:lnTo>
                <a:lnTo>
                  <a:pt x="13106" y="25723"/>
                </a:lnTo>
                <a:lnTo>
                  <a:pt x="12984" y="25113"/>
                </a:lnTo>
                <a:lnTo>
                  <a:pt x="12496" y="23346"/>
                </a:lnTo>
                <a:lnTo>
                  <a:pt x="12252" y="21883"/>
                </a:lnTo>
                <a:lnTo>
                  <a:pt x="12252" y="21883"/>
                </a:lnTo>
                <a:lnTo>
                  <a:pt x="12496" y="22127"/>
                </a:lnTo>
                <a:lnTo>
                  <a:pt x="12740" y="22310"/>
                </a:lnTo>
                <a:lnTo>
                  <a:pt x="12984" y="22492"/>
                </a:lnTo>
                <a:lnTo>
                  <a:pt x="13289" y="22553"/>
                </a:lnTo>
                <a:lnTo>
                  <a:pt x="13593" y="22675"/>
                </a:lnTo>
                <a:lnTo>
                  <a:pt x="13898" y="22736"/>
                </a:lnTo>
                <a:lnTo>
                  <a:pt x="14508" y="22675"/>
                </a:lnTo>
                <a:lnTo>
                  <a:pt x="14813" y="22614"/>
                </a:lnTo>
                <a:lnTo>
                  <a:pt x="15117" y="22553"/>
                </a:lnTo>
                <a:lnTo>
                  <a:pt x="15361" y="22432"/>
                </a:lnTo>
                <a:lnTo>
                  <a:pt x="15666" y="22249"/>
                </a:lnTo>
                <a:lnTo>
                  <a:pt x="15849" y="22066"/>
                </a:lnTo>
                <a:lnTo>
                  <a:pt x="16093" y="21822"/>
                </a:lnTo>
                <a:lnTo>
                  <a:pt x="16275" y="21517"/>
                </a:lnTo>
                <a:lnTo>
                  <a:pt x="16458" y="21212"/>
                </a:lnTo>
                <a:lnTo>
                  <a:pt x="16154" y="21517"/>
                </a:lnTo>
                <a:lnTo>
                  <a:pt x="15849" y="21822"/>
                </a:lnTo>
                <a:lnTo>
                  <a:pt x="15544" y="22066"/>
                </a:lnTo>
                <a:lnTo>
                  <a:pt x="15178" y="22249"/>
                </a:lnTo>
                <a:lnTo>
                  <a:pt x="14813" y="22371"/>
                </a:lnTo>
                <a:lnTo>
                  <a:pt x="14386" y="22432"/>
                </a:lnTo>
                <a:lnTo>
                  <a:pt x="13959" y="22432"/>
                </a:lnTo>
                <a:lnTo>
                  <a:pt x="13593" y="22310"/>
                </a:lnTo>
                <a:lnTo>
                  <a:pt x="13228" y="22188"/>
                </a:lnTo>
                <a:lnTo>
                  <a:pt x="12923" y="22005"/>
                </a:lnTo>
                <a:lnTo>
                  <a:pt x="12679" y="21822"/>
                </a:lnTo>
                <a:lnTo>
                  <a:pt x="12435" y="21578"/>
                </a:lnTo>
                <a:lnTo>
                  <a:pt x="12252" y="21273"/>
                </a:lnTo>
                <a:lnTo>
                  <a:pt x="12070" y="20969"/>
                </a:lnTo>
                <a:lnTo>
                  <a:pt x="11887" y="20664"/>
                </a:lnTo>
                <a:lnTo>
                  <a:pt x="11826" y="20359"/>
                </a:lnTo>
                <a:lnTo>
                  <a:pt x="11765" y="19750"/>
                </a:lnTo>
                <a:lnTo>
                  <a:pt x="11826" y="19140"/>
                </a:lnTo>
                <a:lnTo>
                  <a:pt x="11826" y="18957"/>
                </a:lnTo>
                <a:lnTo>
                  <a:pt x="11887" y="18774"/>
                </a:lnTo>
                <a:lnTo>
                  <a:pt x="11826" y="18592"/>
                </a:lnTo>
                <a:lnTo>
                  <a:pt x="11765" y="18409"/>
                </a:lnTo>
                <a:lnTo>
                  <a:pt x="11643" y="18104"/>
                </a:lnTo>
                <a:lnTo>
                  <a:pt x="11704" y="18592"/>
                </a:lnTo>
                <a:lnTo>
                  <a:pt x="11765" y="18713"/>
                </a:lnTo>
                <a:lnTo>
                  <a:pt x="11704" y="18835"/>
                </a:lnTo>
                <a:lnTo>
                  <a:pt x="11643" y="19079"/>
                </a:lnTo>
                <a:lnTo>
                  <a:pt x="11521" y="19567"/>
                </a:lnTo>
                <a:lnTo>
                  <a:pt x="11521" y="20115"/>
                </a:lnTo>
                <a:lnTo>
                  <a:pt x="11582" y="20603"/>
                </a:lnTo>
                <a:lnTo>
                  <a:pt x="11704" y="21091"/>
                </a:lnTo>
                <a:lnTo>
                  <a:pt x="12009" y="21578"/>
                </a:lnTo>
                <a:lnTo>
                  <a:pt x="12009" y="21822"/>
                </a:lnTo>
                <a:lnTo>
                  <a:pt x="12070" y="22127"/>
                </a:lnTo>
                <a:lnTo>
                  <a:pt x="12131" y="22371"/>
                </a:lnTo>
                <a:lnTo>
                  <a:pt x="12131" y="22553"/>
                </a:lnTo>
                <a:lnTo>
                  <a:pt x="12070" y="22675"/>
                </a:lnTo>
                <a:lnTo>
                  <a:pt x="11887" y="23163"/>
                </a:lnTo>
                <a:lnTo>
                  <a:pt x="11216" y="24992"/>
                </a:lnTo>
                <a:lnTo>
                  <a:pt x="10729" y="25906"/>
                </a:lnTo>
                <a:lnTo>
                  <a:pt x="10241" y="26820"/>
                </a:lnTo>
                <a:lnTo>
                  <a:pt x="9997" y="27308"/>
                </a:lnTo>
                <a:lnTo>
                  <a:pt x="9875" y="27795"/>
                </a:lnTo>
                <a:lnTo>
                  <a:pt x="9631" y="28771"/>
                </a:lnTo>
                <a:lnTo>
                  <a:pt x="9449" y="29319"/>
                </a:lnTo>
                <a:lnTo>
                  <a:pt x="9266" y="29807"/>
                </a:lnTo>
                <a:lnTo>
                  <a:pt x="8778" y="30843"/>
                </a:lnTo>
                <a:lnTo>
                  <a:pt x="7620" y="32733"/>
                </a:lnTo>
                <a:lnTo>
                  <a:pt x="5609" y="36146"/>
                </a:lnTo>
                <a:lnTo>
                  <a:pt x="5487" y="36024"/>
                </a:lnTo>
                <a:lnTo>
                  <a:pt x="5365" y="36085"/>
                </a:lnTo>
                <a:lnTo>
                  <a:pt x="5365" y="36146"/>
                </a:lnTo>
                <a:lnTo>
                  <a:pt x="5426" y="36268"/>
                </a:lnTo>
                <a:lnTo>
                  <a:pt x="5548" y="36451"/>
                </a:lnTo>
                <a:lnTo>
                  <a:pt x="5609" y="36634"/>
                </a:lnTo>
                <a:lnTo>
                  <a:pt x="5609" y="36816"/>
                </a:lnTo>
                <a:lnTo>
                  <a:pt x="5609" y="37060"/>
                </a:lnTo>
                <a:lnTo>
                  <a:pt x="5487" y="37487"/>
                </a:lnTo>
                <a:lnTo>
                  <a:pt x="5121" y="38401"/>
                </a:lnTo>
                <a:lnTo>
                  <a:pt x="4633" y="39316"/>
                </a:lnTo>
                <a:lnTo>
                  <a:pt x="4511" y="39559"/>
                </a:lnTo>
                <a:lnTo>
                  <a:pt x="4450" y="39864"/>
                </a:lnTo>
                <a:lnTo>
                  <a:pt x="4268" y="40413"/>
                </a:lnTo>
                <a:lnTo>
                  <a:pt x="4085" y="41022"/>
                </a:lnTo>
                <a:lnTo>
                  <a:pt x="4024" y="41266"/>
                </a:lnTo>
                <a:lnTo>
                  <a:pt x="3902" y="41510"/>
                </a:lnTo>
                <a:lnTo>
                  <a:pt x="3780" y="41571"/>
                </a:lnTo>
                <a:lnTo>
                  <a:pt x="3780" y="41510"/>
                </a:lnTo>
                <a:lnTo>
                  <a:pt x="3719" y="41388"/>
                </a:lnTo>
                <a:lnTo>
                  <a:pt x="3780" y="41022"/>
                </a:lnTo>
                <a:lnTo>
                  <a:pt x="4024" y="39986"/>
                </a:lnTo>
                <a:lnTo>
                  <a:pt x="4024" y="39742"/>
                </a:lnTo>
                <a:lnTo>
                  <a:pt x="3963" y="39620"/>
                </a:lnTo>
                <a:lnTo>
                  <a:pt x="3841" y="39559"/>
                </a:lnTo>
                <a:lnTo>
                  <a:pt x="3780" y="39620"/>
                </a:lnTo>
                <a:lnTo>
                  <a:pt x="3658" y="39742"/>
                </a:lnTo>
                <a:lnTo>
                  <a:pt x="3536" y="39986"/>
                </a:lnTo>
                <a:lnTo>
                  <a:pt x="3414" y="40291"/>
                </a:lnTo>
                <a:lnTo>
                  <a:pt x="2927" y="41449"/>
                </a:lnTo>
                <a:lnTo>
                  <a:pt x="2744" y="41876"/>
                </a:lnTo>
                <a:lnTo>
                  <a:pt x="2561" y="42119"/>
                </a:lnTo>
                <a:lnTo>
                  <a:pt x="2439" y="42119"/>
                </a:lnTo>
                <a:lnTo>
                  <a:pt x="2378" y="42058"/>
                </a:lnTo>
                <a:lnTo>
                  <a:pt x="2378" y="41997"/>
                </a:lnTo>
                <a:lnTo>
                  <a:pt x="2439" y="41815"/>
                </a:lnTo>
                <a:lnTo>
                  <a:pt x="2622" y="41266"/>
                </a:lnTo>
                <a:lnTo>
                  <a:pt x="2805" y="40778"/>
                </a:lnTo>
                <a:lnTo>
                  <a:pt x="3049" y="40230"/>
                </a:lnTo>
                <a:lnTo>
                  <a:pt x="3170" y="39681"/>
                </a:lnTo>
                <a:lnTo>
                  <a:pt x="3170" y="39498"/>
                </a:lnTo>
                <a:lnTo>
                  <a:pt x="3109" y="39437"/>
                </a:lnTo>
                <a:lnTo>
                  <a:pt x="3049" y="39376"/>
                </a:lnTo>
                <a:lnTo>
                  <a:pt x="2988" y="39316"/>
                </a:lnTo>
                <a:lnTo>
                  <a:pt x="2866" y="39376"/>
                </a:lnTo>
                <a:lnTo>
                  <a:pt x="2744" y="39437"/>
                </a:lnTo>
                <a:lnTo>
                  <a:pt x="2561" y="39742"/>
                </a:lnTo>
                <a:lnTo>
                  <a:pt x="2317" y="40291"/>
                </a:lnTo>
                <a:lnTo>
                  <a:pt x="2073" y="40778"/>
                </a:lnTo>
                <a:lnTo>
                  <a:pt x="1829" y="41327"/>
                </a:lnTo>
                <a:lnTo>
                  <a:pt x="1586" y="41815"/>
                </a:lnTo>
                <a:lnTo>
                  <a:pt x="1342" y="41997"/>
                </a:lnTo>
                <a:lnTo>
                  <a:pt x="1281" y="41936"/>
                </a:lnTo>
                <a:lnTo>
                  <a:pt x="1281" y="41815"/>
                </a:lnTo>
                <a:lnTo>
                  <a:pt x="1342" y="41571"/>
                </a:lnTo>
                <a:lnTo>
                  <a:pt x="1403" y="41388"/>
                </a:lnTo>
                <a:lnTo>
                  <a:pt x="1586" y="40961"/>
                </a:lnTo>
                <a:lnTo>
                  <a:pt x="2134" y="39864"/>
                </a:lnTo>
                <a:lnTo>
                  <a:pt x="2317" y="39559"/>
                </a:lnTo>
                <a:lnTo>
                  <a:pt x="2378" y="39255"/>
                </a:lnTo>
                <a:lnTo>
                  <a:pt x="2317" y="39133"/>
                </a:lnTo>
                <a:lnTo>
                  <a:pt x="2195" y="39072"/>
                </a:lnTo>
                <a:lnTo>
                  <a:pt x="2073" y="39072"/>
                </a:lnTo>
                <a:lnTo>
                  <a:pt x="2012" y="39133"/>
                </a:lnTo>
                <a:lnTo>
                  <a:pt x="1829" y="39316"/>
                </a:lnTo>
                <a:lnTo>
                  <a:pt x="1586" y="39742"/>
                </a:lnTo>
                <a:lnTo>
                  <a:pt x="915" y="40717"/>
                </a:lnTo>
                <a:lnTo>
                  <a:pt x="671" y="40961"/>
                </a:lnTo>
                <a:lnTo>
                  <a:pt x="549" y="41022"/>
                </a:lnTo>
                <a:lnTo>
                  <a:pt x="549" y="40961"/>
                </a:lnTo>
                <a:lnTo>
                  <a:pt x="549" y="40839"/>
                </a:lnTo>
                <a:lnTo>
                  <a:pt x="610" y="40656"/>
                </a:lnTo>
                <a:lnTo>
                  <a:pt x="732" y="40474"/>
                </a:lnTo>
                <a:lnTo>
                  <a:pt x="976" y="40169"/>
                </a:lnTo>
                <a:lnTo>
                  <a:pt x="1464" y="39376"/>
                </a:lnTo>
                <a:lnTo>
                  <a:pt x="1890" y="38645"/>
                </a:lnTo>
                <a:lnTo>
                  <a:pt x="2073" y="38218"/>
                </a:lnTo>
                <a:lnTo>
                  <a:pt x="2195" y="37853"/>
                </a:lnTo>
                <a:lnTo>
                  <a:pt x="2195" y="37670"/>
                </a:lnTo>
                <a:lnTo>
                  <a:pt x="2012" y="37548"/>
                </a:lnTo>
                <a:lnTo>
                  <a:pt x="1890" y="37548"/>
                </a:lnTo>
                <a:lnTo>
                  <a:pt x="1708" y="37670"/>
                </a:lnTo>
                <a:lnTo>
                  <a:pt x="1342" y="37975"/>
                </a:lnTo>
                <a:lnTo>
                  <a:pt x="1037" y="38157"/>
                </a:lnTo>
                <a:lnTo>
                  <a:pt x="732" y="38279"/>
                </a:lnTo>
                <a:lnTo>
                  <a:pt x="549" y="38279"/>
                </a:lnTo>
                <a:lnTo>
                  <a:pt x="306" y="38218"/>
                </a:lnTo>
                <a:lnTo>
                  <a:pt x="245" y="38218"/>
                </a:lnTo>
                <a:lnTo>
                  <a:pt x="245" y="38157"/>
                </a:lnTo>
                <a:lnTo>
                  <a:pt x="245" y="38096"/>
                </a:lnTo>
                <a:lnTo>
                  <a:pt x="367" y="37975"/>
                </a:lnTo>
                <a:lnTo>
                  <a:pt x="915" y="37609"/>
                </a:lnTo>
                <a:lnTo>
                  <a:pt x="1403" y="37182"/>
                </a:lnTo>
                <a:lnTo>
                  <a:pt x="2256" y="36207"/>
                </a:lnTo>
                <a:lnTo>
                  <a:pt x="2805" y="35780"/>
                </a:lnTo>
                <a:lnTo>
                  <a:pt x="3049" y="35597"/>
                </a:lnTo>
                <a:lnTo>
                  <a:pt x="3353" y="35415"/>
                </a:lnTo>
                <a:lnTo>
                  <a:pt x="3780" y="35354"/>
                </a:lnTo>
                <a:lnTo>
                  <a:pt x="3963" y="35354"/>
                </a:lnTo>
                <a:lnTo>
                  <a:pt x="4207" y="35415"/>
                </a:lnTo>
                <a:lnTo>
                  <a:pt x="4329" y="35536"/>
                </a:lnTo>
                <a:lnTo>
                  <a:pt x="4511" y="35658"/>
                </a:lnTo>
                <a:lnTo>
                  <a:pt x="4633" y="35658"/>
                </a:lnTo>
                <a:lnTo>
                  <a:pt x="4633" y="35597"/>
                </a:lnTo>
                <a:lnTo>
                  <a:pt x="4633" y="35475"/>
                </a:lnTo>
                <a:lnTo>
                  <a:pt x="4633" y="35415"/>
                </a:lnTo>
                <a:lnTo>
                  <a:pt x="4389" y="35232"/>
                </a:lnTo>
                <a:lnTo>
                  <a:pt x="4146" y="35171"/>
                </a:lnTo>
                <a:lnTo>
                  <a:pt x="4329" y="34866"/>
                </a:lnTo>
                <a:lnTo>
                  <a:pt x="4511" y="34500"/>
                </a:lnTo>
                <a:lnTo>
                  <a:pt x="4755" y="33830"/>
                </a:lnTo>
                <a:lnTo>
                  <a:pt x="4999" y="32915"/>
                </a:lnTo>
                <a:lnTo>
                  <a:pt x="5243" y="32001"/>
                </a:lnTo>
                <a:lnTo>
                  <a:pt x="5730" y="30294"/>
                </a:lnTo>
                <a:lnTo>
                  <a:pt x="5974" y="29380"/>
                </a:lnTo>
                <a:lnTo>
                  <a:pt x="6279" y="28588"/>
                </a:lnTo>
                <a:lnTo>
                  <a:pt x="6584" y="27978"/>
                </a:lnTo>
                <a:lnTo>
                  <a:pt x="6889" y="27369"/>
                </a:lnTo>
                <a:lnTo>
                  <a:pt x="7498" y="26637"/>
                </a:lnTo>
                <a:lnTo>
                  <a:pt x="7681" y="26333"/>
                </a:lnTo>
                <a:lnTo>
                  <a:pt x="7864" y="25967"/>
                </a:lnTo>
                <a:lnTo>
                  <a:pt x="8047" y="25296"/>
                </a:lnTo>
                <a:lnTo>
                  <a:pt x="8351" y="23833"/>
                </a:lnTo>
                <a:lnTo>
                  <a:pt x="9144" y="20054"/>
                </a:lnTo>
                <a:lnTo>
                  <a:pt x="9327" y="18957"/>
                </a:lnTo>
                <a:lnTo>
                  <a:pt x="9388" y="17799"/>
                </a:lnTo>
                <a:lnTo>
                  <a:pt x="9449" y="17007"/>
                </a:lnTo>
                <a:lnTo>
                  <a:pt x="9510" y="16275"/>
                </a:lnTo>
                <a:lnTo>
                  <a:pt x="9631" y="15910"/>
                </a:lnTo>
                <a:lnTo>
                  <a:pt x="9753" y="15544"/>
                </a:lnTo>
                <a:lnTo>
                  <a:pt x="9936" y="15178"/>
                </a:lnTo>
                <a:lnTo>
                  <a:pt x="10119" y="14873"/>
                </a:lnTo>
                <a:lnTo>
                  <a:pt x="10424" y="14569"/>
                </a:lnTo>
                <a:lnTo>
                  <a:pt x="10668" y="14264"/>
                </a:lnTo>
                <a:lnTo>
                  <a:pt x="11277" y="13776"/>
                </a:lnTo>
                <a:lnTo>
                  <a:pt x="12009" y="13350"/>
                </a:lnTo>
                <a:lnTo>
                  <a:pt x="12862" y="12984"/>
                </a:lnTo>
                <a:lnTo>
                  <a:pt x="13776" y="12679"/>
                </a:lnTo>
                <a:lnTo>
                  <a:pt x="14691" y="12496"/>
                </a:lnTo>
                <a:lnTo>
                  <a:pt x="15117" y="12313"/>
                </a:lnTo>
                <a:lnTo>
                  <a:pt x="15300" y="12130"/>
                </a:lnTo>
                <a:lnTo>
                  <a:pt x="15483" y="11948"/>
                </a:lnTo>
                <a:lnTo>
                  <a:pt x="15605" y="11765"/>
                </a:lnTo>
                <a:lnTo>
                  <a:pt x="15727" y="11521"/>
                </a:lnTo>
                <a:lnTo>
                  <a:pt x="15788" y="11094"/>
                </a:lnTo>
                <a:lnTo>
                  <a:pt x="15788" y="10668"/>
                </a:lnTo>
                <a:lnTo>
                  <a:pt x="15788" y="10180"/>
                </a:lnTo>
                <a:close/>
                <a:moveTo>
                  <a:pt x="17555" y="1"/>
                </a:moveTo>
                <a:lnTo>
                  <a:pt x="16763" y="123"/>
                </a:lnTo>
                <a:lnTo>
                  <a:pt x="16214" y="245"/>
                </a:lnTo>
                <a:lnTo>
                  <a:pt x="15666" y="488"/>
                </a:lnTo>
                <a:lnTo>
                  <a:pt x="15178" y="854"/>
                </a:lnTo>
                <a:lnTo>
                  <a:pt x="14752" y="1281"/>
                </a:lnTo>
                <a:lnTo>
                  <a:pt x="14508" y="1586"/>
                </a:lnTo>
                <a:lnTo>
                  <a:pt x="14325" y="1951"/>
                </a:lnTo>
                <a:lnTo>
                  <a:pt x="14020" y="2683"/>
                </a:lnTo>
                <a:lnTo>
                  <a:pt x="13837" y="3475"/>
                </a:lnTo>
                <a:lnTo>
                  <a:pt x="13776" y="4268"/>
                </a:lnTo>
                <a:lnTo>
                  <a:pt x="13776" y="5060"/>
                </a:lnTo>
                <a:lnTo>
                  <a:pt x="13837" y="5852"/>
                </a:lnTo>
                <a:lnTo>
                  <a:pt x="13959" y="6645"/>
                </a:lnTo>
                <a:lnTo>
                  <a:pt x="14142" y="7376"/>
                </a:lnTo>
                <a:lnTo>
                  <a:pt x="14386" y="8108"/>
                </a:lnTo>
                <a:lnTo>
                  <a:pt x="14691" y="8839"/>
                </a:lnTo>
                <a:lnTo>
                  <a:pt x="15056" y="9388"/>
                </a:lnTo>
                <a:lnTo>
                  <a:pt x="15300" y="9631"/>
                </a:lnTo>
                <a:lnTo>
                  <a:pt x="15483" y="9875"/>
                </a:lnTo>
                <a:lnTo>
                  <a:pt x="15544" y="9997"/>
                </a:lnTo>
                <a:lnTo>
                  <a:pt x="15605" y="10119"/>
                </a:lnTo>
                <a:lnTo>
                  <a:pt x="15544" y="10424"/>
                </a:lnTo>
                <a:lnTo>
                  <a:pt x="15544" y="11155"/>
                </a:lnTo>
                <a:lnTo>
                  <a:pt x="15483" y="11399"/>
                </a:lnTo>
                <a:lnTo>
                  <a:pt x="15361" y="11643"/>
                </a:lnTo>
                <a:lnTo>
                  <a:pt x="15239" y="11887"/>
                </a:lnTo>
                <a:lnTo>
                  <a:pt x="14995" y="12070"/>
                </a:lnTo>
                <a:lnTo>
                  <a:pt x="14691" y="12252"/>
                </a:lnTo>
                <a:lnTo>
                  <a:pt x="14264" y="12313"/>
                </a:lnTo>
                <a:lnTo>
                  <a:pt x="13472" y="12496"/>
                </a:lnTo>
                <a:lnTo>
                  <a:pt x="12740" y="12740"/>
                </a:lnTo>
                <a:lnTo>
                  <a:pt x="12070" y="12984"/>
                </a:lnTo>
                <a:lnTo>
                  <a:pt x="11338" y="13350"/>
                </a:lnTo>
                <a:lnTo>
                  <a:pt x="10729" y="13776"/>
                </a:lnTo>
                <a:lnTo>
                  <a:pt x="10180" y="14325"/>
                </a:lnTo>
                <a:lnTo>
                  <a:pt x="9753" y="14873"/>
                </a:lnTo>
                <a:lnTo>
                  <a:pt x="9510" y="15239"/>
                </a:lnTo>
                <a:lnTo>
                  <a:pt x="9388" y="15544"/>
                </a:lnTo>
                <a:lnTo>
                  <a:pt x="9266" y="15971"/>
                </a:lnTo>
                <a:lnTo>
                  <a:pt x="9144" y="16336"/>
                </a:lnTo>
                <a:lnTo>
                  <a:pt x="9083" y="16946"/>
                </a:lnTo>
                <a:lnTo>
                  <a:pt x="9083" y="17555"/>
                </a:lnTo>
                <a:lnTo>
                  <a:pt x="9022" y="18348"/>
                </a:lnTo>
                <a:lnTo>
                  <a:pt x="8900" y="19140"/>
                </a:lnTo>
                <a:lnTo>
                  <a:pt x="8778" y="19932"/>
                </a:lnTo>
                <a:lnTo>
                  <a:pt x="8108" y="23102"/>
                </a:lnTo>
                <a:lnTo>
                  <a:pt x="7803" y="24687"/>
                </a:lnTo>
                <a:lnTo>
                  <a:pt x="7681" y="25235"/>
                </a:lnTo>
                <a:lnTo>
                  <a:pt x="7559" y="25784"/>
                </a:lnTo>
                <a:lnTo>
                  <a:pt x="7315" y="26211"/>
                </a:lnTo>
                <a:lnTo>
                  <a:pt x="7071" y="26637"/>
                </a:lnTo>
                <a:lnTo>
                  <a:pt x="6767" y="27003"/>
                </a:lnTo>
                <a:lnTo>
                  <a:pt x="6462" y="27430"/>
                </a:lnTo>
                <a:lnTo>
                  <a:pt x="6218" y="27917"/>
                </a:lnTo>
                <a:lnTo>
                  <a:pt x="5974" y="28405"/>
                </a:lnTo>
                <a:lnTo>
                  <a:pt x="5609" y="29502"/>
                </a:lnTo>
                <a:lnTo>
                  <a:pt x="5304" y="30599"/>
                </a:lnTo>
                <a:lnTo>
                  <a:pt x="5060" y="31696"/>
                </a:lnTo>
                <a:lnTo>
                  <a:pt x="4755" y="33037"/>
                </a:lnTo>
                <a:lnTo>
                  <a:pt x="4572" y="33647"/>
                </a:lnTo>
                <a:lnTo>
                  <a:pt x="4389" y="34256"/>
                </a:lnTo>
                <a:lnTo>
                  <a:pt x="4207" y="34561"/>
                </a:lnTo>
                <a:lnTo>
                  <a:pt x="4085" y="34927"/>
                </a:lnTo>
                <a:lnTo>
                  <a:pt x="4024" y="35049"/>
                </a:lnTo>
                <a:lnTo>
                  <a:pt x="3902" y="35110"/>
                </a:lnTo>
                <a:lnTo>
                  <a:pt x="3597" y="35110"/>
                </a:lnTo>
                <a:lnTo>
                  <a:pt x="3231" y="35232"/>
                </a:lnTo>
                <a:lnTo>
                  <a:pt x="2927" y="35354"/>
                </a:lnTo>
                <a:lnTo>
                  <a:pt x="2683" y="35536"/>
                </a:lnTo>
                <a:lnTo>
                  <a:pt x="2378" y="35719"/>
                </a:lnTo>
                <a:lnTo>
                  <a:pt x="1890" y="36268"/>
                </a:lnTo>
                <a:lnTo>
                  <a:pt x="1464" y="36755"/>
                </a:lnTo>
                <a:lnTo>
                  <a:pt x="976" y="37243"/>
                </a:lnTo>
                <a:lnTo>
                  <a:pt x="732" y="37426"/>
                </a:lnTo>
                <a:lnTo>
                  <a:pt x="488" y="37609"/>
                </a:lnTo>
                <a:lnTo>
                  <a:pt x="184" y="37792"/>
                </a:lnTo>
                <a:lnTo>
                  <a:pt x="62" y="37914"/>
                </a:lnTo>
                <a:lnTo>
                  <a:pt x="1" y="38036"/>
                </a:lnTo>
                <a:lnTo>
                  <a:pt x="1" y="38218"/>
                </a:lnTo>
                <a:lnTo>
                  <a:pt x="123" y="38401"/>
                </a:lnTo>
                <a:lnTo>
                  <a:pt x="367" y="38523"/>
                </a:lnTo>
                <a:lnTo>
                  <a:pt x="671" y="38523"/>
                </a:lnTo>
                <a:lnTo>
                  <a:pt x="976" y="38462"/>
                </a:lnTo>
                <a:lnTo>
                  <a:pt x="1220" y="38401"/>
                </a:lnTo>
                <a:lnTo>
                  <a:pt x="1464" y="38218"/>
                </a:lnTo>
                <a:lnTo>
                  <a:pt x="1647" y="38036"/>
                </a:lnTo>
                <a:lnTo>
                  <a:pt x="1768" y="37853"/>
                </a:lnTo>
                <a:lnTo>
                  <a:pt x="1890" y="37792"/>
                </a:lnTo>
                <a:lnTo>
                  <a:pt x="1951" y="37792"/>
                </a:lnTo>
                <a:lnTo>
                  <a:pt x="1890" y="38036"/>
                </a:lnTo>
                <a:lnTo>
                  <a:pt x="1768" y="38218"/>
                </a:lnTo>
                <a:lnTo>
                  <a:pt x="1403" y="39011"/>
                </a:lnTo>
                <a:lnTo>
                  <a:pt x="915" y="39803"/>
                </a:lnTo>
                <a:lnTo>
                  <a:pt x="428" y="40596"/>
                </a:lnTo>
                <a:lnTo>
                  <a:pt x="367" y="40778"/>
                </a:lnTo>
                <a:lnTo>
                  <a:pt x="306" y="40961"/>
                </a:lnTo>
                <a:lnTo>
                  <a:pt x="306" y="41144"/>
                </a:lnTo>
                <a:lnTo>
                  <a:pt x="428" y="41266"/>
                </a:lnTo>
                <a:lnTo>
                  <a:pt x="610" y="41266"/>
                </a:lnTo>
                <a:lnTo>
                  <a:pt x="793" y="41144"/>
                </a:lnTo>
                <a:lnTo>
                  <a:pt x="1098" y="40900"/>
                </a:lnTo>
                <a:lnTo>
                  <a:pt x="2012" y="39620"/>
                </a:lnTo>
                <a:lnTo>
                  <a:pt x="1281" y="41083"/>
                </a:lnTo>
                <a:lnTo>
                  <a:pt x="1098" y="41510"/>
                </a:lnTo>
                <a:lnTo>
                  <a:pt x="1037" y="41754"/>
                </a:lnTo>
                <a:lnTo>
                  <a:pt x="1037" y="41997"/>
                </a:lnTo>
                <a:lnTo>
                  <a:pt x="1098" y="42119"/>
                </a:lnTo>
                <a:lnTo>
                  <a:pt x="1220" y="42241"/>
                </a:lnTo>
                <a:lnTo>
                  <a:pt x="1342" y="42241"/>
                </a:lnTo>
                <a:lnTo>
                  <a:pt x="1525" y="42180"/>
                </a:lnTo>
                <a:lnTo>
                  <a:pt x="1647" y="42058"/>
                </a:lnTo>
                <a:lnTo>
                  <a:pt x="1768" y="41936"/>
                </a:lnTo>
                <a:lnTo>
                  <a:pt x="2012" y="41571"/>
                </a:lnTo>
                <a:lnTo>
                  <a:pt x="2256" y="40839"/>
                </a:lnTo>
                <a:lnTo>
                  <a:pt x="2561" y="40230"/>
                </a:lnTo>
                <a:lnTo>
                  <a:pt x="2744" y="39925"/>
                </a:lnTo>
                <a:lnTo>
                  <a:pt x="2927" y="39620"/>
                </a:lnTo>
                <a:lnTo>
                  <a:pt x="2866" y="39925"/>
                </a:lnTo>
                <a:lnTo>
                  <a:pt x="2805" y="40230"/>
                </a:lnTo>
                <a:lnTo>
                  <a:pt x="2561" y="40778"/>
                </a:lnTo>
                <a:lnTo>
                  <a:pt x="2256" y="41571"/>
                </a:lnTo>
                <a:lnTo>
                  <a:pt x="2134" y="41876"/>
                </a:lnTo>
                <a:lnTo>
                  <a:pt x="2134" y="42058"/>
                </a:lnTo>
                <a:lnTo>
                  <a:pt x="2195" y="42241"/>
                </a:lnTo>
                <a:lnTo>
                  <a:pt x="2317" y="42363"/>
                </a:lnTo>
                <a:lnTo>
                  <a:pt x="2622" y="42363"/>
                </a:lnTo>
                <a:lnTo>
                  <a:pt x="2744" y="42241"/>
                </a:lnTo>
                <a:lnTo>
                  <a:pt x="2927" y="41997"/>
                </a:lnTo>
                <a:lnTo>
                  <a:pt x="3109" y="41693"/>
                </a:lnTo>
                <a:lnTo>
                  <a:pt x="3414" y="40900"/>
                </a:lnTo>
                <a:lnTo>
                  <a:pt x="3719" y="40108"/>
                </a:lnTo>
                <a:lnTo>
                  <a:pt x="3597" y="40717"/>
                </a:lnTo>
                <a:lnTo>
                  <a:pt x="3536" y="41022"/>
                </a:lnTo>
                <a:lnTo>
                  <a:pt x="3475" y="41388"/>
                </a:lnTo>
                <a:lnTo>
                  <a:pt x="3536" y="41571"/>
                </a:lnTo>
                <a:lnTo>
                  <a:pt x="3597" y="41754"/>
                </a:lnTo>
                <a:lnTo>
                  <a:pt x="3780" y="41815"/>
                </a:lnTo>
                <a:lnTo>
                  <a:pt x="3841" y="41815"/>
                </a:lnTo>
                <a:lnTo>
                  <a:pt x="3963" y="41754"/>
                </a:lnTo>
                <a:lnTo>
                  <a:pt x="4085" y="41632"/>
                </a:lnTo>
                <a:lnTo>
                  <a:pt x="4207" y="41449"/>
                </a:lnTo>
                <a:lnTo>
                  <a:pt x="4329" y="41144"/>
                </a:lnTo>
                <a:lnTo>
                  <a:pt x="4694" y="39864"/>
                </a:lnTo>
                <a:lnTo>
                  <a:pt x="4938" y="39316"/>
                </a:lnTo>
                <a:lnTo>
                  <a:pt x="5182" y="38767"/>
                </a:lnTo>
                <a:lnTo>
                  <a:pt x="5548" y="37975"/>
                </a:lnTo>
                <a:lnTo>
                  <a:pt x="5730" y="37548"/>
                </a:lnTo>
                <a:lnTo>
                  <a:pt x="5791" y="37121"/>
                </a:lnTo>
                <a:lnTo>
                  <a:pt x="5852" y="36755"/>
                </a:lnTo>
                <a:lnTo>
                  <a:pt x="5791" y="36390"/>
                </a:lnTo>
                <a:lnTo>
                  <a:pt x="5791" y="36329"/>
                </a:lnTo>
                <a:lnTo>
                  <a:pt x="5791" y="36268"/>
                </a:lnTo>
                <a:lnTo>
                  <a:pt x="5913" y="36085"/>
                </a:lnTo>
                <a:lnTo>
                  <a:pt x="6218" y="35597"/>
                </a:lnTo>
                <a:lnTo>
                  <a:pt x="7559" y="33464"/>
                </a:lnTo>
                <a:lnTo>
                  <a:pt x="8351" y="32245"/>
                </a:lnTo>
                <a:lnTo>
                  <a:pt x="9083" y="30965"/>
                </a:lnTo>
                <a:lnTo>
                  <a:pt x="9388" y="30355"/>
                </a:lnTo>
                <a:lnTo>
                  <a:pt x="9631" y="29746"/>
                </a:lnTo>
                <a:lnTo>
                  <a:pt x="9875" y="29075"/>
                </a:lnTo>
                <a:lnTo>
                  <a:pt x="10058" y="28405"/>
                </a:lnTo>
                <a:lnTo>
                  <a:pt x="10241" y="27673"/>
                </a:lnTo>
                <a:lnTo>
                  <a:pt x="10363" y="27369"/>
                </a:lnTo>
                <a:lnTo>
                  <a:pt x="10546" y="27003"/>
                </a:lnTo>
                <a:lnTo>
                  <a:pt x="10912" y="26333"/>
                </a:lnTo>
                <a:lnTo>
                  <a:pt x="11277" y="25601"/>
                </a:lnTo>
                <a:lnTo>
                  <a:pt x="11765" y="24321"/>
                </a:lnTo>
                <a:lnTo>
                  <a:pt x="12192" y="22980"/>
                </a:lnTo>
                <a:lnTo>
                  <a:pt x="12435" y="24016"/>
                </a:lnTo>
                <a:lnTo>
                  <a:pt x="12740" y="25113"/>
                </a:lnTo>
                <a:lnTo>
                  <a:pt x="12862" y="25662"/>
                </a:lnTo>
                <a:lnTo>
                  <a:pt x="12923" y="26272"/>
                </a:lnTo>
                <a:lnTo>
                  <a:pt x="12862" y="26881"/>
                </a:lnTo>
                <a:lnTo>
                  <a:pt x="12801" y="27430"/>
                </a:lnTo>
                <a:lnTo>
                  <a:pt x="12618" y="28222"/>
                </a:lnTo>
                <a:lnTo>
                  <a:pt x="12374" y="29014"/>
                </a:lnTo>
                <a:lnTo>
                  <a:pt x="11765" y="30477"/>
                </a:lnTo>
                <a:lnTo>
                  <a:pt x="11155" y="32001"/>
                </a:lnTo>
                <a:lnTo>
                  <a:pt x="10668" y="33525"/>
                </a:lnTo>
                <a:lnTo>
                  <a:pt x="10485" y="34317"/>
                </a:lnTo>
                <a:lnTo>
                  <a:pt x="10363" y="35171"/>
                </a:lnTo>
                <a:lnTo>
                  <a:pt x="10241" y="35963"/>
                </a:lnTo>
                <a:lnTo>
                  <a:pt x="10180" y="36755"/>
                </a:lnTo>
                <a:lnTo>
                  <a:pt x="10180" y="37609"/>
                </a:lnTo>
                <a:lnTo>
                  <a:pt x="10241" y="38401"/>
                </a:lnTo>
                <a:lnTo>
                  <a:pt x="10302" y="39255"/>
                </a:lnTo>
                <a:lnTo>
                  <a:pt x="10363" y="40047"/>
                </a:lnTo>
                <a:lnTo>
                  <a:pt x="10668" y="41693"/>
                </a:lnTo>
                <a:lnTo>
                  <a:pt x="11033" y="43338"/>
                </a:lnTo>
                <a:lnTo>
                  <a:pt x="11887" y="46508"/>
                </a:lnTo>
                <a:lnTo>
                  <a:pt x="12313" y="48093"/>
                </a:lnTo>
                <a:lnTo>
                  <a:pt x="12679" y="49678"/>
                </a:lnTo>
                <a:lnTo>
                  <a:pt x="12984" y="51323"/>
                </a:lnTo>
                <a:lnTo>
                  <a:pt x="13045" y="52116"/>
                </a:lnTo>
                <a:lnTo>
                  <a:pt x="13045" y="52908"/>
                </a:lnTo>
                <a:lnTo>
                  <a:pt x="13045" y="54249"/>
                </a:lnTo>
                <a:lnTo>
                  <a:pt x="12984" y="55529"/>
                </a:lnTo>
                <a:lnTo>
                  <a:pt x="12740" y="57175"/>
                </a:lnTo>
                <a:lnTo>
                  <a:pt x="12679" y="58028"/>
                </a:lnTo>
                <a:lnTo>
                  <a:pt x="12618" y="58820"/>
                </a:lnTo>
                <a:lnTo>
                  <a:pt x="12557" y="59674"/>
                </a:lnTo>
                <a:lnTo>
                  <a:pt x="12618" y="60527"/>
                </a:lnTo>
                <a:lnTo>
                  <a:pt x="12740" y="61320"/>
                </a:lnTo>
                <a:lnTo>
                  <a:pt x="12923" y="62173"/>
                </a:lnTo>
                <a:lnTo>
                  <a:pt x="13289" y="63819"/>
                </a:lnTo>
                <a:lnTo>
                  <a:pt x="13654" y="65464"/>
                </a:lnTo>
                <a:lnTo>
                  <a:pt x="14447" y="68756"/>
                </a:lnTo>
                <a:lnTo>
                  <a:pt x="14813" y="70402"/>
                </a:lnTo>
                <a:lnTo>
                  <a:pt x="14934" y="71255"/>
                </a:lnTo>
                <a:lnTo>
                  <a:pt x="15056" y="72047"/>
                </a:lnTo>
                <a:lnTo>
                  <a:pt x="15117" y="72474"/>
                </a:lnTo>
                <a:lnTo>
                  <a:pt x="15056" y="72840"/>
                </a:lnTo>
                <a:lnTo>
                  <a:pt x="14813" y="73632"/>
                </a:lnTo>
                <a:lnTo>
                  <a:pt x="14569" y="74363"/>
                </a:lnTo>
                <a:lnTo>
                  <a:pt x="14203" y="75034"/>
                </a:lnTo>
                <a:lnTo>
                  <a:pt x="13837" y="75522"/>
                </a:lnTo>
                <a:lnTo>
                  <a:pt x="13411" y="75887"/>
                </a:lnTo>
                <a:lnTo>
                  <a:pt x="13289" y="76070"/>
                </a:lnTo>
                <a:lnTo>
                  <a:pt x="13228" y="76253"/>
                </a:lnTo>
                <a:lnTo>
                  <a:pt x="13289" y="76497"/>
                </a:lnTo>
                <a:lnTo>
                  <a:pt x="13411" y="76619"/>
                </a:lnTo>
                <a:lnTo>
                  <a:pt x="13593" y="76741"/>
                </a:lnTo>
                <a:lnTo>
                  <a:pt x="13776" y="76802"/>
                </a:lnTo>
                <a:lnTo>
                  <a:pt x="14203" y="76802"/>
                </a:lnTo>
                <a:lnTo>
                  <a:pt x="14508" y="76984"/>
                </a:lnTo>
                <a:lnTo>
                  <a:pt x="14813" y="77045"/>
                </a:lnTo>
                <a:lnTo>
                  <a:pt x="15178" y="77167"/>
                </a:lnTo>
                <a:lnTo>
                  <a:pt x="15605" y="77167"/>
                </a:lnTo>
                <a:lnTo>
                  <a:pt x="15971" y="77106"/>
                </a:lnTo>
                <a:lnTo>
                  <a:pt x="16093" y="77106"/>
                </a:lnTo>
                <a:lnTo>
                  <a:pt x="16214" y="77167"/>
                </a:lnTo>
                <a:lnTo>
                  <a:pt x="16397" y="77289"/>
                </a:lnTo>
                <a:lnTo>
                  <a:pt x="16580" y="77289"/>
                </a:lnTo>
                <a:lnTo>
                  <a:pt x="16946" y="77350"/>
                </a:lnTo>
                <a:lnTo>
                  <a:pt x="17312" y="77289"/>
                </a:lnTo>
                <a:lnTo>
                  <a:pt x="17373" y="77228"/>
                </a:lnTo>
                <a:lnTo>
                  <a:pt x="17494" y="77106"/>
                </a:lnTo>
                <a:lnTo>
                  <a:pt x="17555" y="76863"/>
                </a:lnTo>
                <a:lnTo>
                  <a:pt x="17616" y="76131"/>
                </a:lnTo>
                <a:lnTo>
                  <a:pt x="17677" y="75339"/>
                </a:lnTo>
                <a:lnTo>
                  <a:pt x="17677" y="76131"/>
                </a:lnTo>
                <a:lnTo>
                  <a:pt x="17799" y="76924"/>
                </a:lnTo>
                <a:lnTo>
                  <a:pt x="17860" y="77106"/>
                </a:lnTo>
                <a:lnTo>
                  <a:pt x="17921" y="77228"/>
                </a:lnTo>
                <a:lnTo>
                  <a:pt x="18043" y="77289"/>
                </a:lnTo>
                <a:lnTo>
                  <a:pt x="18226" y="77350"/>
                </a:lnTo>
                <a:lnTo>
                  <a:pt x="18470" y="77350"/>
                </a:lnTo>
                <a:lnTo>
                  <a:pt x="18775" y="77289"/>
                </a:lnTo>
                <a:lnTo>
                  <a:pt x="19140" y="77167"/>
                </a:lnTo>
                <a:lnTo>
                  <a:pt x="19201" y="77106"/>
                </a:lnTo>
                <a:lnTo>
                  <a:pt x="19384" y="77106"/>
                </a:lnTo>
                <a:lnTo>
                  <a:pt x="19750" y="77167"/>
                </a:lnTo>
                <a:lnTo>
                  <a:pt x="20115" y="77167"/>
                </a:lnTo>
                <a:lnTo>
                  <a:pt x="20481" y="77106"/>
                </a:lnTo>
                <a:lnTo>
                  <a:pt x="20847" y="76924"/>
                </a:lnTo>
                <a:lnTo>
                  <a:pt x="21152" y="76802"/>
                </a:lnTo>
                <a:lnTo>
                  <a:pt x="21517" y="76802"/>
                </a:lnTo>
                <a:lnTo>
                  <a:pt x="21700" y="76741"/>
                </a:lnTo>
                <a:lnTo>
                  <a:pt x="21883" y="76619"/>
                </a:lnTo>
                <a:lnTo>
                  <a:pt x="22066" y="76436"/>
                </a:lnTo>
                <a:lnTo>
                  <a:pt x="22066" y="76253"/>
                </a:lnTo>
                <a:lnTo>
                  <a:pt x="22005" y="76070"/>
                </a:lnTo>
                <a:lnTo>
                  <a:pt x="21883" y="75887"/>
                </a:lnTo>
                <a:lnTo>
                  <a:pt x="21639" y="75704"/>
                </a:lnTo>
                <a:lnTo>
                  <a:pt x="21396" y="75461"/>
                </a:lnTo>
                <a:lnTo>
                  <a:pt x="21030" y="74851"/>
                </a:lnTo>
                <a:lnTo>
                  <a:pt x="20725" y="74242"/>
                </a:lnTo>
                <a:lnTo>
                  <a:pt x="20481" y="73571"/>
                </a:lnTo>
                <a:lnTo>
                  <a:pt x="20298" y="72901"/>
                </a:lnTo>
                <a:lnTo>
                  <a:pt x="20237" y="72718"/>
                </a:lnTo>
                <a:lnTo>
                  <a:pt x="20237" y="72474"/>
                </a:lnTo>
                <a:lnTo>
                  <a:pt x="20298" y="72047"/>
                </a:lnTo>
                <a:lnTo>
                  <a:pt x="20420" y="71194"/>
                </a:lnTo>
                <a:lnTo>
                  <a:pt x="20542" y="70402"/>
                </a:lnTo>
                <a:lnTo>
                  <a:pt x="20908" y="68756"/>
                </a:lnTo>
                <a:lnTo>
                  <a:pt x="21274" y="67110"/>
                </a:lnTo>
                <a:lnTo>
                  <a:pt x="22066" y="63819"/>
                </a:lnTo>
                <a:lnTo>
                  <a:pt x="22432" y="62173"/>
                </a:lnTo>
                <a:lnTo>
                  <a:pt x="22676" y="60527"/>
                </a:lnTo>
                <a:lnTo>
                  <a:pt x="22737" y="59674"/>
                </a:lnTo>
                <a:lnTo>
                  <a:pt x="22737" y="58820"/>
                </a:lnTo>
                <a:lnTo>
                  <a:pt x="22676" y="57967"/>
                </a:lnTo>
                <a:lnTo>
                  <a:pt x="22554" y="57114"/>
                </a:lnTo>
                <a:lnTo>
                  <a:pt x="22371" y="55468"/>
                </a:lnTo>
                <a:lnTo>
                  <a:pt x="22249" y="53822"/>
                </a:lnTo>
                <a:lnTo>
                  <a:pt x="22310" y="52359"/>
                </a:lnTo>
                <a:lnTo>
                  <a:pt x="22432" y="50958"/>
                </a:lnTo>
                <a:lnTo>
                  <a:pt x="22676" y="49556"/>
                </a:lnTo>
                <a:lnTo>
                  <a:pt x="22980" y="48154"/>
                </a:lnTo>
                <a:lnTo>
                  <a:pt x="23834" y="44923"/>
                </a:lnTo>
                <a:lnTo>
                  <a:pt x="24260" y="43338"/>
                </a:lnTo>
                <a:lnTo>
                  <a:pt x="24626" y="41693"/>
                </a:lnTo>
                <a:lnTo>
                  <a:pt x="24931" y="40047"/>
                </a:lnTo>
                <a:lnTo>
                  <a:pt x="25114" y="38401"/>
                </a:lnTo>
                <a:lnTo>
                  <a:pt x="25114" y="37609"/>
                </a:lnTo>
                <a:lnTo>
                  <a:pt x="25114" y="36755"/>
                </a:lnTo>
                <a:lnTo>
                  <a:pt x="25053" y="35902"/>
                </a:lnTo>
                <a:lnTo>
                  <a:pt x="24992" y="35049"/>
                </a:lnTo>
                <a:lnTo>
                  <a:pt x="24809" y="34256"/>
                </a:lnTo>
                <a:lnTo>
                  <a:pt x="24626" y="33464"/>
                </a:lnTo>
                <a:lnTo>
                  <a:pt x="24138" y="31940"/>
                </a:lnTo>
                <a:lnTo>
                  <a:pt x="23895" y="31209"/>
                </a:lnTo>
                <a:lnTo>
                  <a:pt x="23529" y="30477"/>
                </a:lnTo>
                <a:lnTo>
                  <a:pt x="23224" y="29746"/>
                </a:lnTo>
                <a:lnTo>
                  <a:pt x="22919" y="29014"/>
                </a:lnTo>
                <a:lnTo>
                  <a:pt x="22676" y="28222"/>
                </a:lnTo>
                <a:lnTo>
                  <a:pt x="22493" y="27430"/>
                </a:lnTo>
                <a:lnTo>
                  <a:pt x="22432" y="26576"/>
                </a:lnTo>
                <a:lnTo>
                  <a:pt x="22432" y="25784"/>
                </a:lnTo>
                <a:lnTo>
                  <a:pt x="22554" y="25174"/>
                </a:lnTo>
                <a:lnTo>
                  <a:pt x="22737" y="24565"/>
                </a:lnTo>
                <a:lnTo>
                  <a:pt x="23102" y="22980"/>
                </a:lnTo>
                <a:lnTo>
                  <a:pt x="23529" y="24138"/>
                </a:lnTo>
                <a:lnTo>
                  <a:pt x="23956" y="25296"/>
                </a:lnTo>
                <a:lnTo>
                  <a:pt x="24199" y="25967"/>
                </a:lnTo>
                <a:lnTo>
                  <a:pt x="24565" y="26576"/>
                </a:lnTo>
                <a:lnTo>
                  <a:pt x="24870" y="27125"/>
                </a:lnTo>
                <a:lnTo>
                  <a:pt x="25114" y="27734"/>
                </a:lnTo>
                <a:lnTo>
                  <a:pt x="25418" y="29075"/>
                </a:lnTo>
                <a:lnTo>
                  <a:pt x="25662" y="29685"/>
                </a:lnTo>
                <a:lnTo>
                  <a:pt x="25906" y="30355"/>
                </a:lnTo>
                <a:lnTo>
                  <a:pt x="26638" y="31635"/>
                </a:lnTo>
                <a:lnTo>
                  <a:pt x="27369" y="32855"/>
                </a:lnTo>
                <a:lnTo>
                  <a:pt x="28832" y="35171"/>
                </a:lnTo>
                <a:lnTo>
                  <a:pt x="29441" y="36085"/>
                </a:lnTo>
                <a:lnTo>
                  <a:pt x="29502" y="36207"/>
                </a:lnTo>
                <a:lnTo>
                  <a:pt x="29563" y="36329"/>
                </a:lnTo>
                <a:lnTo>
                  <a:pt x="29502" y="36390"/>
                </a:lnTo>
                <a:lnTo>
                  <a:pt x="29502" y="36755"/>
                </a:lnTo>
                <a:lnTo>
                  <a:pt x="29502" y="37121"/>
                </a:lnTo>
                <a:lnTo>
                  <a:pt x="29563" y="37487"/>
                </a:lnTo>
                <a:lnTo>
                  <a:pt x="29868" y="38157"/>
                </a:lnTo>
                <a:lnTo>
                  <a:pt x="30539" y="39498"/>
                </a:lnTo>
                <a:lnTo>
                  <a:pt x="30660" y="39803"/>
                </a:lnTo>
                <a:lnTo>
                  <a:pt x="30721" y="40108"/>
                </a:lnTo>
                <a:lnTo>
                  <a:pt x="30904" y="40717"/>
                </a:lnTo>
                <a:lnTo>
                  <a:pt x="31026" y="41205"/>
                </a:lnTo>
                <a:lnTo>
                  <a:pt x="31148" y="41449"/>
                </a:lnTo>
                <a:lnTo>
                  <a:pt x="31270" y="41632"/>
                </a:lnTo>
                <a:lnTo>
                  <a:pt x="31453" y="41754"/>
                </a:lnTo>
                <a:lnTo>
                  <a:pt x="31636" y="41815"/>
                </a:lnTo>
                <a:lnTo>
                  <a:pt x="31758" y="41693"/>
                </a:lnTo>
                <a:lnTo>
                  <a:pt x="31819" y="41449"/>
                </a:lnTo>
                <a:lnTo>
                  <a:pt x="31819" y="41144"/>
                </a:lnTo>
                <a:lnTo>
                  <a:pt x="31758" y="40778"/>
                </a:lnTo>
                <a:lnTo>
                  <a:pt x="31575" y="40108"/>
                </a:lnTo>
                <a:lnTo>
                  <a:pt x="31940" y="40900"/>
                </a:lnTo>
                <a:lnTo>
                  <a:pt x="32245" y="41632"/>
                </a:lnTo>
                <a:lnTo>
                  <a:pt x="32367" y="41997"/>
                </a:lnTo>
                <a:lnTo>
                  <a:pt x="32611" y="42241"/>
                </a:lnTo>
                <a:lnTo>
                  <a:pt x="32733" y="42363"/>
                </a:lnTo>
                <a:lnTo>
                  <a:pt x="33038" y="42363"/>
                </a:lnTo>
                <a:lnTo>
                  <a:pt x="33160" y="42241"/>
                </a:lnTo>
                <a:lnTo>
                  <a:pt x="33221" y="42058"/>
                </a:lnTo>
                <a:lnTo>
                  <a:pt x="33160" y="41876"/>
                </a:lnTo>
                <a:lnTo>
                  <a:pt x="33099" y="41571"/>
                </a:lnTo>
                <a:lnTo>
                  <a:pt x="32794" y="40778"/>
                </a:lnTo>
                <a:lnTo>
                  <a:pt x="32550" y="40230"/>
                </a:lnTo>
                <a:lnTo>
                  <a:pt x="32489" y="39925"/>
                </a:lnTo>
                <a:lnTo>
                  <a:pt x="32428" y="39620"/>
                </a:lnTo>
                <a:lnTo>
                  <a:pt x="32611" y="39925"/>
                </a:lnTo>
                <a:lnTo>
                  <a:pt x="32794" y="40230"/>
                </a:lnTo>
                <a:lnTo>
                  <a:pt x="33038" y="40900"/>
                </a:lnTo>
                <a:lnTo>
                  <a:pt x="33342" y="41632"/>
                </a:lnTo>
                <a:lnTo>
                  <a:pt x="33586" y="41936"/>
                </a:lnTo>
                <a:lnTo>
                  <a:pt x="33708" y="42119"/>
                </a:lnTo>
                <a:lnTo>
                  <a:pt x="33830" y="42180"/>
                </a:lnTo>
                <a:lnTo>
                  <a:pt x="34013" y="42241"/>
                </a:lnTo>
                <a:lnTo>
                  <a:pt x="34135" y="42180"/>
                </a:lnTo>
                <a:lnTo>
                  <a:pt x="34257" y="42119"/>
                </a:lnTo>
                <a:lnTo>
                  <a:pt x="34318" y="41936"/>
                </a:lnTo>
                <a:lnTo>
                  <a:pt x="34318" y="41754"/>
                </a:lnTo>
                <a:lnTo>
                  <a:pt x="34257" y="41510"/>
                </a:lnTo>
                <a:lnTo>
                  <a:pt x="34074" y="41083"/>
                </a:lnTo>
                <a:lnTo>
                  <a:pt x="33342" y="39620"/>
                </a:lnTo>
                <a:lnTo>
                  <a:pt x="34257" y="40839"/>
                </a:lnTo>
                <a:lnTo>
                  <a:pt x="34501" y="41144"/>
                </a:lnTo>
                <a:lnTo>
                  <a:pt x="34683" y="41266"/>
                </a:lnTo>
                <a:lnTo>
                  <a:pt x="34866" y="41266"/>
                </a:lnTo>
                <a:lnTo>
                  <a:pt x="34927" y="41205"/>
                </a:lnTo>
                <a:lnTo>
                  <a:pt x="34988" y="41144"/>
                </a:lnTo>
                <a:lnTo>
                  <a:pt x="35049" y="40961"/>
                </a:lnTo>
                <a:lnTo>
                  <a:pt x="34988" y="40778"/>
                </a:lnTo>
                <a:lnTo>
                  <a:pt x="34927" y="40596"/>
                </a:lnTo>
                <a:lnTo>
                  <a:pt x="34440" y="39803"/>
                </a:lnTo>
                <a:lnTo>
                  <a:pt x="33952" y="39011"/>
                </a:lnTo>
                <a:lnTo>
                  <a:pt x="33525" y="38218"/>
                </a:lnTo>
                <a:lnTo>
                  <a:pt x="33403" y="38036"/>
                </a:lnTo>
                <a:lnTo>
                  <a:pt x="33342" y="37792"/>
                </a:lnTo>
                <a:lnTo>
                  <a:pt x="33464" y="37792"/>
                </a:lnTo>
                <a:lnTo>
                  <a:pt x="33586" y="37914"/>
                </a:lnTo>
                <a:lnTo>
                  <a:pt x="33830" y="38218"/>
                </a:lnTo>
                <a:lnTo>
                  <a:pt x="34013" y="38340"/>
                </a:lnTo>
                <a:lnTo>
                  <a:pt x="34257" y="38401"/>
                </a:lnTo>
                <a:lnTo>
                  <a:pt x="34683" y="38523"/>
                </a:lnTo>
                <a:lnTo>
                  <a:pt x="34988" y="38523"/>
                </a:lnTo>
                <a:lnTo>
                  <a:pt x="35171" y="38462"/>
                </a:lnTo>
                <a:lnTo>
                  <a:pt x="35293" y="38340"/>
                </a:lnTo>
                <a:lnTo>
                  <a:pt x="35354" y="38157"/>
                </a:lnTo>
                <a:lnTo>
                  <a:pt x="35293" y="38036"/>
                </a:lnTo>
                <a:lnTo>
                  <a:pt x="35171" y="37853"/>
                </a:lnTo>
                <a:lnTo>
                  <a:pt x="35049" y="37731"/>
                </a:lnTo>
                <a:lnTo>
                  <a:pt x="34744" y="37548"/>
                </a:lnTo>
                <a:lnTo>
                  <a:pt x="34501" y="37365"/>
                </a:lnTo>
                <a:lnTo>
                  <a:pt x="34013" y="36877"/>
                </a:lnTo>
                <a:lnTo>
                  <a:pt x="33586" y="36390"/>
                </a:lnTo>
                <a:lnTo>
                  <a:pt x="33099" y="35902"/>
                </a:lnTo>
                <a:lnTo>
                  <a:pt x="32489" y="35415"/>
                </a:lnTo>
                <a:lnTo>
                  <a:pt x="32184" y="35293"/>
                </a:lnTo>
                <a:lnTo>
                  <a:pt x="31880" y="35110"/>
                </a:lnTo>
                <a:lnTo>
                  <a:pt x="31392" y="35110"/>
                </a:lnTo>
                <a:lnTo>
                  <a:pt x="31270" y="34988"/>
                </a:lnTo>
                <a:lnTo>
                  <a:pt x="31148" y="34805"/>
                </a:lnTo>
                <a:lnTo>
                  <a:pt x="31026" y="34439"/>
                </a:lnTo>
                <a:lnTo>
                  <a:pt x="30721" y="33647"/>
                </a:lnTo>
                <a:lnTo>
                  <a:pt x="30478" y="32794"/>
                </a:lnTo>
                <a:lnTo>
                  <a:pt x="30112" y="31026"/>
                </a:lnTo>
                <a:lnTo>
                  <a:pt x="29868" y="29990"/>
                </a:lnTo>
                <a:lnTo>
                  <a:pt x="29563" y="28954"/>
                </a:lnTo>
                <a:lnTo>
                  <a:pt x="29319" y="28405"/>
                </a:lnTo>
                <a:lnTo>
                  <a:pt x="29137" y="27917"/>
                </a:lnTo>
                <a:lnTo>
                  <a:pt x="28893" y="27430"/>
                </a:lnTo>
                <a:lnTo>
                  <a:pt x="28588" y="27003"/>
                </a:lnTo>
                <a:lnTo>
                  <a:pt x="28161" y="26515"/>
                </a:lnTo>
                <a:lnTo>
                  <a:pt x="27979" y="26272"/>
                </a:lnTo>
                <a:lnTo>
                  <a:pt x="27857" y="25967"/>
                </a:lnTo>
                <a:lnTo>
                  <a:pt x="27674" y="25479"/>
                </a:lnTo>
                <a:lnTo>
                  <a:pt x="27552" y="24931"/>
                </a:lnTo>
                <a:lnTo>
                  <a:pt x="27308" y="23468"/>
                </a:lnTo>
                <a:lnTo>
                  <a:pt x="27003" y="22066"/>
                </a:lnTo>
                <a:lnTo>
                  <a:pt x="26698" y="20664"/>
                </a:lnTo>
                <a:lnTo>
                  <a:pt x="26394" y="19262"/>
                </a:lnTo>
                <a:lnTo>
                  <a:pt x="26333" y="18470"/>
                </a:lnTo>
                <a:lnTo>
                  <a:pt x="26211" y="17616"/>
                </a:lnTo>
                <a:lnTo>
                  <a:pt x="26211" y="17129"/>
                </a:lnTo>
                <a:lnTo>
                  <a:pt x="26211" y="16580"/>
                </a:lnTo>
                <a:lnTo>
                  <a:pt x="26028" y="15849"/>
                </a:lnTo>
                <a:lnTo>
                  <a:pt x="25906" y="15483"/>
                </a:lnTo>
                <a:lnTo>
                  <a:pt x="25723" y="15178"/>
                </a:lnTo>
                <a:lnTo>
                  <a:pt x="25540" y="14812"/>
                </a:lnTo>
                <a:lnTo>
                  <a:pt x="25297" y="14508"/>
                </a:lnTo>
                <a:lnTo>
                  <a:pt x="24748" y="13959"/>
                </a:lnTo>
                <a:lnTo>
                  <a:pt x="24138" y="13471"/>
                </a:lnTo>
                <a:lnTo>
                  <a:pt x="23468" y="13106"/>
                </a:lnTo>
                <a:lnTo>
                  <a:pt x="22737" y="12801"/>
                </a:lnTo>
                <a:lnTo>
                  <a:pt x="22005" y="12557"/>
                </a:lnTo>
                <a:lnTo>
                  <a:pt x="21274" y="12374"/>
                </a:lnTo>
                <a:lnTo>
                  <a:pt x="20847" y="12313"/>
                </a:lnTo>
                <a:lnTo>
                  <a:pt x="20481" y="12191"/>
                </a:lnTo>
                <a:lnTo>
                  <a:pt x="20237" y="12009"/>
                </a:lnTo>
                <a:lnTo>
                  <a:pt x="19994" y="11765"/>
                </a:lnTo>
                <a:lnTo>
                  <a:pt x="19811" y="11521"/>
                </a:lnTo>
                <a:lnTo>
                  <a:pt x="19689" y="11155"/>
                </a:lnTo>
                <a:lnTo>
                  <a:pt x="19689" y="10850"/>
                </a:lnTo>
                <a:lnTo>
                  <a:pt x="19689" y="10485"/>
                </a:lnTo>
                <a:lnTo>
                  <a:pt x="19689" y="10119"/>
                </a:lnTo>
                <a:lnTo>
                  <a:pt x="19750" y="9997"/>
                </a:lnTo>
                <a:lnTo>
                  <a:pt x="19872" y="9875"/>
                </a:lnTo>
                <a:lnTo>
                  <a:pt x="20298" y="9327"/>
                </a:lnTo>
                <a:lnTo>
                  <a:pt x="20664" y="8717"/>
                </a:lnTo>
                <a:lnTo>
                  <a:pt x="20969" y="8047"/>
                </a:lnTo>
                <a:lnTo>
                  <a:pt x="21213" y="7315"/>
                </a:lnTo>
                <a:lnTo>
                  <a:pt x="21396" y="6523"/>
                </a:lnTo>
                <a:lnTo>
                  <a:pt x="21517" y="5730"/>
                </a:lnTo>
                <a:lnTo>
                  <a:pt x="21578" y="4938"/>
                </a:lnTo>
                <a:lnTo>
                  <a:pt x="21517" y="4085"/>
                </a:lnTo>
                <a:lnTo>
                  <a:pt x="21456" y="3292"/>
                </a:lnTo>
                <a:lnTo>
                  <a:pt x="21213" y="2500"/>
                </a:lnTo>
                <a:lnTo>
                  <a:pt x="21030" y="1951"/>
                </a:lnTo>
                <a:lnTo>
                  <a:pt x="20664" y="1403"/>
                </a:lnTo>
                <a:lnTo>
                  <a:pt x="20298" y="976"/>
                </a:lnTo>
                <a:lnTo>
                  <a:pt x="19811" y="610"/>
                </a:lnTo>
                <a:lnTo>
                  <a:pt x="19445" y="428"/>
                </a:lnTo>
                <a:lnTo>
                  <a:pt x="19140" y="245"/>
                </a:lnTo>
                <a:lnTo>
                  <a:pt x="18714" y="123"/>
                </a:lnTo>
                <a:lnTo>
                  <a:pt x="18348" y="62"/>
                </a:lnTo>
                <a:lnTo>
                  <a:pt x="17555" y="1"/>
                </a:lnTo>
                <a:close/>
              </a:path>
            </a:pathLst>
          </a:custGeom>
          <a:solidFill>
            <a:srgbClr val="415665"/>
          </a:solidFill>
          <a:ln>
            <a:noFill/>
          </a:ln>
        </p:spPr>
        <p:txBody>
          <a:bodyPr anchorCtr="0" anchor="ctr" bIns="91425" lIns="91425" rIns="91425" tIns="91425">
            <a:noAutofit/>
          </a:bodyPr>
          <a:lstStyle/>
          <a:p>
            <a:pPr lvl="0">
              <a:spcBef>
                <a:spcPts val="0"/>
              </a:spcBef>
              <a:buNone/>
            </a:pPr>
            <a:r>
              <a:t/>
            </a:r>
            <a:endParaRPr/>
          </a:p>
        </p:txBody>
      </p:sp>
      <p:sp>
        <p:nvSpPr>
          <p:cNvPr id="392" name="Shape 392"/>
          <p:cNvSpPr/>
          <p:nvPr/>
        </p:nvSpPr>
        <p:spPr>
          <a:xfrm>
            <a:off x="956075" y="1400550"/>
            <a:ext cx="1628458" cy="3348374"/>
          </a:xfrm>
          <a:custGeom>
            <a:pathLst>
              <a:path extrusionOk="0" h="80215" w="39012">
                <a:moveTo>
                  <a:pt x="20116" y="366"/>
                </a:moveTo>
                <a:lnTo>
                  <a:pt x="20725" y="488"/>
                </a:lnTo>
                <a:lnTo>
                  <a:pt x="21274" y="731"/>
                </a:lnTo>
                <a:lnTo>
                  <a:pt x="21822" y="1036"/>
                </a:lnTo>
                <a:lnTo>
                  <a:pt x="22066" y="1219"/>
                </a:lnTo>
                <a:lnTo>
                  <a:pt x="22310" y="1524"/>
                </a:lnTo>
                <a:lnTo>
                  <a:pt x="22554" y="1768"/>
                </a:lnTo>
                <a:lnTo>
                  <a:pt x="22737" y="2072"/>
                </a:lnTo>
                <a:lnTo>
                  <a:pt x="22980" y="2743"/>
                </a:lnTo>
                <a:lnTo>
                  <a:pt x="23163" y="3413"/>
                </a:lnTo>
                <a:lnTo>
                  <a:pt x="23285" y="4206"/>
                </a:lnTo>
                <a:lnTo>
                  <a:pt x="23285" y="4998"/>
                </a:lnTo>
                <a:lnTo>
                  <a:pt x="23224" y="5791"/>
                </a:lnTo>
                <a:lnTo>
                  <a:pt x="23102" y="6583"/>
                </a:lnTo>
                <a:lnTo>
                  <a:pt x="22798" y="7924"/>
                </a:lnTo>
                <a:lnTo>
                  <a:pt x="22615" y="8533"/>
                </a:lnTo>
                <a:lnTo>
                  <a:pt x="22371" y="9204"/>
                </a:lnTo>
                <a:lnTo>
                  <a:pt x="22310" y="9326"/>
                </a:lnTo>
                <a:lnTo>
                  <a:pt x="22188" y="9509"/>
                </a:lnTo>
                <a:lnTo>
                  <a:pt x="21883" y="9752"/>
                </a:lnTo>
                <a:lnTo>
                  <a:pt x="21152" y="10179"/>
                </a:lnTo>
                <a:lnTo>
                  <a:pt x="20420" y="10606"/>
                </a:lnTo>
                <a:lnTo>
                  <a:pt x="19994" y="10789"/>
                </a:lnTo>
                <a:lnTo>
                  <a:pt x="19567" y="10850"/>
                </a:lnTo>
                <a:lnTo>
                  <a:pt x="19140" y="10850"/>
                </a:lnTo>
                <a:lnTo>
                  <a:pt x="18714" y="10667"/>
                </a:lnTo>
                <a:lnTo>
                  <a:pt x="17982" y="10240"/>
                </a:lnTo>
                <a:lnTo>
                  <a:pt x="17251" y="9813"/>
                </a:lnTo>
                <a:lnTo>
                  <a:pt x="16885" y="9570"/>
                </a:lnTo>
                <a:lnTo>
                  <a:pt x="16763" y="9387"/>
                </a:lnTo>
                <a:lnTo>
                  <a:pt x="16641" y="9265"/>
                </a:lnTo>
                <a:lnTo>
                  <a:pt x="16458" y="8777"/>
                </a:lnTo>
                <a:lnTo>
                  <a:pt x="16336" y="8351"/>
                </a:lnTo>
                <a:lnTo>
                  <a:pt x="16093" y="7497"/>
                </a:lnTo>
                <a:lnTo>
                  <a:pt x="15910" y="6705"/>
                </a:lnTo>
                <a:lnTo>
                  <a:pt x="15788" y="5912"/>
                </a:lnTo>
                <a:lnTo>
                  <a:pt x="15727" y="5120"/>
                </a:lnTo>
                <a:lnTo>
                  <a:pt x="15727" y="4328"/>
                </a:lnTo>
                <a:lnTo>
                  <a:pt x="15788" y="3474"/>
                </a:lnTo>
                <a:lnTo>
                  <a:pt x="15971" y="2804"/>
                </a:lnTo>
                <a:lnTo>
                  <a:pt x="16215" y="2194"/>
                </a:lnTo>
                <a:lnTo>
                  <a:pt x="16580" y="1585"/>
                </a:lnTo>
                <a:lnTo>
                  <a:pt x="16824" y="1341"/>
                </a:lnTo>
                <a:lnTo>
                  <a:pt x="17068" y="1097"/>
                </a:lnTo>
                <a:lnTo>
                  <a:pt x="17617" y="731"/>
                </a:lnTo>
                <a:lnTo>
                  <a:pt x="18226" y="549"/>
                </a:lnTo>
                <a:lnTo>
                  <a:pt x="18836" y="427"/>
                </a:lnTo>
                <a:lnTo>
                  <a:pt x="19506" y="366"/>
                </a:lnTo>
                <a:close/>
                <a:moveTo>
                  <a:pt x="19323" y="32732"/>
                </a:moveTo>
                <a:lnTo>
                  <a:pt x="19201" y="32854"/>
                </a:lnTo>
                <a:lnTo>
                  <a:pt x="19140" y="33037"/>
                </a:lnTo>
                <a:lnTo>
                  <a:pt x="19140" y="33219"/>
                </a:lnTo>
                <a:lnTo>
                  <a:pt x="19201" y="33341"/>
                </a:lnTo>
                <a:lnTo>
                  <a:pt x="19262" y="33463"/>
                </a:lnTo>
                <a:lnTo>
                  <a:pt x="19567" y="33463"/>
                </a:lnTo>
                <a:lnTo>
                  <a:pt x="19628" y="33341"/>
                </a:lnTo>
                <a:lnTo>
                  <a:pt x="19689" y="33280"/>
                </a:lnTo>
                <a:lnTo>
                  <a:pt x="19628" y="33097"/>
                </a:lnTo>
                <a:lnTo>
                  <a:pt x="19506" y="33280"/>
                </a:lnTo>
                <a:lnTo>
                  <a:pt x="19445" y="33280"/>
                </a:lnTo>
                <a:lnTo>
                  <a:pt x="19384" y="33097"/>
                </a:lnTo>
                <a:lnTo>
                  <a:pt x="19384" y="32915"/>
                </a:lnTo>
                <a:lnTo>
                  <a:pt x="19384" y="32854"/>
                </a:lnTo>
                <a:lnTo>
                  <a:pt x="19445" y="32793"/>
                </a:lnTo>
                <a:lnTo>
                  <a:pt x="19384" y="32732"/>
                </a:lnTo>
                <a:close/>
                <a:moveTo>
                  <a:pt x="5060" y="39437"/>
                </a:moveTo>
                <a:lnTo>
                  <a:pt x="4877" y="39619"/>
                </a:lnTo>
                <a:lnTo>
                  <a:pt x="4512" y="40046"/>
                </a:lnTo>
                <a:lnTo>
                  <a:pt x="4085" y="40412"/>
                </a:lnTo>
                <a:lnTo>
                  <a:pt x="3597" y="40717"/>
                </a:lnTo>
                <a:lnTo>
                  <a:pt x="3110" y="40960"/>
                </a:lnTo>
                <a:lnTo>
                  <a:pt x="3414" y="40960"/>
                </a:lnTo>
                <a:lnTo>
                  <a:pt x="3780" y="40899"/>
                </a:lnTo>
                <a:lnTo>
                  <a:pt x="4085" y="40778"/>
                </a:lnTo>
                <a:lnTo>
                  <a:pt x="4329" y="40534"/>
                </a:lnTo>
                <a:lnTo>
                  <a:pt x="4572" y="40290"/>
                </a:lnTo>
                <a:lnTo>
                  <a:pt x="4755" y="40046"/>
                </a:lnTo>
                <a:lnTo>
                  <a:pt x="4938" y="39741"/>
                </a:lnTo>
                <a:lnTo>
                  <a:pt x="5060" y="39437"/>
                </a:lnTo>
                <a:close/>
                <a:moveTo>
                  <a:pt x="33952" y="39437"/>
                </a:moveTo>
                <a:lnTo>
                  <a:pt x="34074" y="39741"/>
                </a:lnTo>
                <a:lnTo>
                  <a:pt x="34196" y="40046"/>
                </a:lnTo>
                <a:lnTo>
                  <a:pt x="34440" y="40290"/>
                </a:lnTo>
                <a:lnTo>
                  <a:pt x="34683" y="40534"/>
                </a:lnTo>
                <a:lnTo>
                  <a:pt x="34927" y="40778"/>
                </a:lnTo>
                <a:lnTo>
                  <a:pt x="35232" y="40899"/>
                </a:lnTo>
                <a:lnTo>
                  <a:pt x="35598" y="40960"/>
                </a:lnTo>
                <a:lnTo>
                  <a:pt x="35903" y="40960"/>
                </a:lnTo>
                <a:lnTo>
                  <a:pt x="35537" y="40839"/>
                </a:lnTo>
                <a:lnTo>
                  <a:pt x="35232" y="40656"/>
                </a:lnTo>
                <a:lnTo>
                  <a:pt x="35171" y="40595"/>
                </a:lnTo>
                <a:lnTo>
                  <a:pt x="34805" y="40351"/>
                </a:lnTo>
                <a:lnTo>
                  <a:pt x="34501" y="40046"/>
                </a:lnTo>
                <a:lnTo>
                  <a:pt x="33952" y="39437"/>
                </a:lnTo>
                <a:close/>
                <a:moveTo>
                  <a:pt x="15361" y="56138"/>
                </a:moveTo>
                <a:lnTo>
                  <a:pt x="15178" y="56442"/>
                </a:lnTo>
                <a:lnTo>
                  <a:pt x="15117" y="56747"/>
                </a:lnTo>
                <a:lnTo>
                  <a:pt x="15117" y="57052"/>
                </a:lnTo>
                <a:lnTo>
                  <a:pt x="15178" y="57418"/>
                </a:lnTo>
                <a:lnTo>
                  <a:pt x="15239" y="57722"/>
                </a:lnTo>
                <a:lnTo>
                  <a:pt x="15422" y="57966"/>
                </a:lnTo>
                <a:lnTo>
                  <a:pt x="15605" y="58210"/>
                </a:lnTo>
                <a:lnTo>
                  <a:pt x="15849" y="58454"/>
                </a:lnTo>
                <a:lnTo>
                  <a:pt x="16154" y="58576"/>
                </a:lnTo>
                <a:lnTo>
                  <a:pt x="16458" y="58698"/>
                </a:lnTo>
                <a:lnTo>
                  <a:pt x="16824" y="58698"/>
                </a:lnTo>
                <a:lnTo>
                  <a:pt x="17129" y="58637"/>
                </a:lnTo>
                <a:lnTo>
                  <a:pt x="17434" y="58576"/>
                </a:lnTo>
                <a:lnTo>
                  <a:pt x="17677" y="58393"/>
                </a:lnTo>
                <a:lnTo>
                  <a:pt x="17921" y="58210"/>
                </a:lnTo>
                <a:lnTo>
                  <a:pt x="18165" y="57905"/>
                </a:lnTo>
                <a:lnTo>
                  <a:pt x="17860" y="58149"/>
                </a:lnTo>
                <a:lnTo>
                  <a:pt x="17556" y="58332"/>
                </a:lnTo>
                <a:lnTo>
                  <a:pt x="17495" y="58332"/>
                </a:lnTo>
                <a:lnTo>
                  <a:pt x="17251" y="58454"/>
                </a:lnTo>
                <a:lnTo>
                  <a:pt x="17007" y="58515"/>
                </a:lnTo>
                <a:lnTo>
                  <a:pt x="16763" y="58515"/>
                </a:lnTo>
                <a:lnTo>
                  <a:pt x="16519" y="58454"/>
                </a:lnTo>
                <a:lnTo>
                  <a:pt x="16276" y="58393"/>
                </a:lnTo>
                <a:lnTo>
                  <a:pt x="16032" y="58271"/>
                </a:lnTo>
                <a:lnTo>
                  <a:pt x="15849" y="58088"/>
                </a:lnTo>
                <a:lnTo>
                  <a:pt x="15666" y="57905"/>
                </a:lnTo>
                <a:lnTo>
                  <a:pt x="15422" y="57540"/>
                </a:lnTo>
                <a:lnTo>
                  <a:pt x="15300" y="57052"/>
                </a:lnTo>
                <a:lnTo>
                  <a:pt x="15239" y="56625"/>
                </a:lnTo>
                <a:lnTo>
                  <a:pt x="15361" y="56138"/>
                </a:lnTo>
                <a:close/>
                <a:moveTo>
                  <a:pt x="23651" y="56138"/>
                </a:moveTo>
                <a:lnTo>
                  <a:pt x="23712" y="56442"/>
                </a:lnTo>
                <a:lnTo>
                  <a:pt x="23773" y="56747"/>
                </a:lnTo>
                <a:lnTo>
                  <a:pt x="23712" y="57052"/>
                </a:lnTo>
                <a:lnTo>
                  <a:pt x="23651" y="57357"/>
                </a:lnTo>
                <a:lnTo>
                  <a:pt x="23529" y="57601"/>
                </a:lnTo>
                <a:lnTo>
                  <a:pt x="23407" y="57905"/>
                </a:lnTo>
                <a:lnTo>
                  <a:pt x="23163" y="58088"/>
                </a:lnTo>
                <a:lnTo>
                  <a:pt x="22919" y="58271"/>
                </a:lnTo>
                <a:lnTo>
                  <a:pt x="22676" y="58393"/>
                </a:lnTo>
                <a:lnTo>
                  <a:pt x="22371" y="58454"/>
                </a:lnTo>
                <a:lnTo>
                  <a:pt x="22127" y="58515"/>
                </a:lnTo>
                <a:lnTo>
                  <a:pt x="21822" y="58454"/>
                </a:lnTo>
                <a:lnTo>
                  <a:pt x="21578" y="58393"/>
                </a:lnTo>
                <a:lnTo>
                  <a:pt x="21335" y="58271"/>
                </a:lnTo>
                <a:lnTo>
                  <a:pt x="21091" y="58088"/>
                </a:lnTo>
                <a:lnTo>
                  <a:pt x="20847" y="57905"/>
                </a:lnTo>
                <a:lnTo>
                  <a:pt x="20847" y="57905"/>
                </a:lnTo>
                <a:lnTo>
                  <a:pt x="21030" y="58210"/>
                </a:lnTo>
                <a:lnTo>
                  <a:pt x="21274" y="58393"/>
                </a:lnTo>
                <a:lnTo>
                  <a:pt x="21578" y="58576"/>
                </a:lnTo>
                <a:lnTo>
                  <a:pt x="21883" y="58637"/>
                </a:lnTo>
                <a:lnTo>
                  <a:pt x="22188" y="58698"/>
                </a:lnTo>
                <a:lnTo>
                  <a:pt x="22554" y="58698"/>
                </a:lnTo>
                <a:lnTo>
                  <a:pt x="22859" y="58576"/>
                </a:lnTo>
                <a:lnTo>
                  <a:pt x="23163" y="58454"/>
                </a:lnTo>
                <a:lnTo>
                  <a:pt x="23407" y="58210"/>
                </a:lnTo>
                <a:lnTo>
                  <a:pt x="23590" y="57966"/>
                </a:lnTo>
                <a:lnTo>
                  <a:pt x="23773" y="57722"/>
                </a:lnTo>
                <a:lnTo>
                  <a:pt x="23834" y="57357"/>
                </a:lnTo>
                <a:lnTo>
                  <a:pt x="23895" y="57052"/>
                </a:lnTo>
                <a:lnTo>
                  <a:pt x="23895" y="56747"/>
                </a:lnTo>
                <a:lnTo>
                  <a:pt x="23773" y="56442"/>
                </a:lnTo>
                <a:lnTo>
                  <a:pt x="23651" y="56138"/>
                </a:lnTo>
                <a:close/>
                <a:moveTo>
                  <a:pt x="19506" y="53273"/>
                </a:moveTo>
                <a:lnTo>
                  <a:pt x="19628" y="54309"/>
                </a:lnTo>
                <a:lnTo>
                  <a:pt x="19689" y="54858"/>
                </a:lnTo>
                <a:lnTo>
                  <a:pt x="19689" y="55406"/>
                </a:lnTo>
                <a:lnTo>
                  <a:pt x="19567" y="56442"/>
                </a:lnTo>
                <a:lnTo>
                  <a:pt x="19567" y="56930"/>
                </a:lnTo>
                <a:lnTo>
                  <a:pt x="19567" y="57418"/>
                </a:lnTo>
                <a:lnTo>
                  <a:pt x="19689" y="57844"/>
                </a:lnTo>
                <a:lnTo>
                  <a:pt x="19811" y="58210"/>
                </a:lnTo>
                <a:lnTo>
                  <a:pt x="19933" y="58454"/>
                </a:lnTo>
                <a:lnTo>
                  <a:pt x="19933" y="58698"/>
                </a:lnTo>
                <a:lnTo>
                  <a:pt x="19933" y="59246"/>
                </a:lnTo>
                <a:lnTo>
                  <a:pt x="19811" y="60283"/>
                </a:lnTo>
                <a:lnTo>
                  <a:pt x="19689" y="61319"/>
                </a:lnTo>
                <a:lnTo>
                  <a:pt x="19628" y="62843"/>
                </a:lnTo>
                <a:lnTo>
                  <a:pt x="19628" y="64305"/>
                </a:lnTo>
                <a:lnTo>
                  <a:pt x="19567" y="65281"/>
                </a:lnTo>
                <a:lnTo>
                  <a:pt x="19628" y="66195"/>
                </a:lnTo>
                <a:lnTo>
                  <a:pt x="19750" y="68267"/>
                </a:lnTo>
                <a:lnTo>
                  <a:pt x="19750" y="69486"/>
                </a:lnTo>
                <a:lnTo>
                  <a:pt x="19689" y="70645"/>
                </a:lnTo>
                <a:lnTo>
                  <a:pt x="19506" y="73022"/>
                </a:lnTo>
                <a:lnTo>
                  <a:pt x="19323" y="70888"/>
                </a:lnTo>
                <a:lnTo>
                  <a:pt x="19262" y="69791"/>
                </a:lnTo>
                <a:lnTo>
                  <a:pt x="19262" y="68694"/>
                </a:lnTo>
                <a:lnTo>
                  <a:pt x="19323" y="67658"/>
                </a:lnTo>
                <a:lnTo>
                  <a:pt x="19384" y="66561"/>
                </a:lnTo>
                <a:lnTo>
                  <a:pt x="19445" y="65464"/>
                </a:lnTo>
                <a:lnTo>
                  <a:pt x="19384" y="64366"/>
                </a:lnTo>
                <a:lnTo>
                  <a:pt x="19323" y="62599"/>
                </a:lnTo>
                <a:lnTo>
                  <a:pt x="19323" y="61745"/>
                </a:lnTo>
                <a:lnTo>
                  <a:pt x="19262" y="60831"/>
                </a:lnTo>
                <a:lnTo>
                  <a:pt x="19140" y="59612"/>
                </a:lnTo>
                <a:lnTo>
                  <a:pt x="19079" y="59002"/>
                </a:lnTo>
                <a:lnTo>
                  <a:pt x="19079" y="58698"/>
                </a:lnTo>
                <a:lnTo>
                  <a:pt x="19079" y="58393"/>
                </a:lnTo>
                <a:lnTo>
                  <a:pt x="19262" y="57844"/>
                </a:lnTo>
                <a:lnTo>
                  <a:pt x="19384" y="57235"/>
                </a:lnTo>
                <a:lnTo>
                  <a:pt x="19445" y="56625"/>
                </a:lnTo>
                <a:lnTo>
                  <a:pt x="19384" y="56016"/>
                </a:lnTo>
                <a:lnTo>
                  <a:pt x="19384" y="55345"/>
                </a:lnTo>
                <a:lnTo>
                  <a:pt x="19384" y="54614"/>
                </a:lnTo>
                <a:lnTo>
                  <a:pt x="19506" y="53273"/>
                </a:lnTo>
                <a:close/>
                <a:moveTo>
                  <a:pt x="21883" y="10118"/>
                </a:moveTo>
                <a:lnTo>
                  <a:pt x="22066" y="12191"/>
                </a:lnTo>
                <a:lnTo>
                  <a:pt x="22066" y="12313"/>
                </a:lnTo>
                <a:lnTo>
                  <a:pt x="22127" y="12434"/>
                </a:lnTo>
                <a:lnTo>
                  <a:pt x="22371" y="12617"/>
                </a:lnTo>
                <a:lnTo>
                  <a:pt x="22676" y="12739"/>
                </a:lnTo>
                <a:lnTo>
                  <a:pt x="23224" y="13105"/>
                </a:lnTo>
                <a:lnTo>
                  <a:pt x="24321" y="13836"/>
                </a:lnTo>
                <a:lnTo>
                  <a:pt x="22493" y="14141"/>
                </a:lnTo>
                <a:lnTo>
                  <a:pt x="22493" y="14141"/>
                </a:lnTo>
                <a:lnTo>
                  <a:pt x="24139" y="14080"/>
                </a:lnTo>
                <a:lnTo>
                  <a:pt x="25784" y="14080"/>
                </a:lnTo>
                <a:lnTo>
                  <a:pt x="26638" y="14141"/>
                </a:lnTo>
                <a:lnTo>
                  <a:pt x="27491" y="14324"/>
                </a:lnTo>
                <a:lnTo>
                  <a:pt x="27918" y="14446"/>
                </a:lnTo>
                <a:lnTo>
                  <a:pt x="28344" y="14629"/>
                </a:lnTo>
                <a:lnTo>
                  <a:pt x="28710" y="14812"/>
                </a:lnTo>
                <a:lnTo>
                  <a:pt x="29015" y="15055"/>
                </a:lnTo>
                <a:lnTo>
                  <a:pt x="29320" y="15421"/>
                </a:lnTo>
                <a:lnTo>
                  <a:pt x="29563" y="15787"/>
                </a:lnTo>
                <a:lnTo>
                  <a:pt x="29990" y="16518"/>
                </a:lnTo>
                <a:lnTo>
                  <a:pt x="30356" y="17311"/>
                </a:lnTo>
                <a:lnTo>
                  <a:pt x="30539" y="17676"/>
                </a:lnTo>
                <a:lnTo>
                  <a:pt x="30600" y="18103"/>
                </a:lnTo>
                <a:lnTo>
                  <a:pt x="30661" y="19017"/>
                </a:lnTo>
                <a:lnTo>
                  <a:pt x="30661" y="19932"/>
                </a:lnTo>
                <a:lnTo>
                  <a:pt x="30600" y="20846"/>
                </a:lnTo>
                <a:lnTo>
                  <a:pt x="30600" y="21151"/>
                </a:lnTo>
                <a:lnTo>
                  <a:pt x="30661" y="21455"/>
                </a:lnTo>
                <a:lnTo>
                  <a:pt x="30965" y="23345"/>
                </a:lnTo>
                <a:lnTo>
                  <a:pt x="31209" y="25235"/>
                </a:lnTo>
                <a:lnTo>
                  <a:pt x="31270" y="26149"/>
                </a:lnTo>
                <a:lnTo>
                  <a:pt x="31331" y="27063"/>
                </a:lnTo>
                <a:lnTo>
                  <a:pt x="31392" y="27429"/>
                </a:lnTo>
                <a:lnTo>
                  <a:pt x="31514" y="27795"/>
                </a:lnTo>
                <a:lnTo>
                  <a:pt x="31697" y="28160"/>
                </a:lnTo>
                <a:lnTo>
                  <a:pt x="31880" y="28465"/>
                </a:lnTo>
                <a:lnTo>
                  <a:pt x="32123" y="28770"/>
                </a:lnTo>
                <a:lnTo>
                  <a:pt x="32245" y="29136"/>
                </a:lnTo>
                <a:lnTo>
                  <a:pt x="32550" y="29928"/>
                </a:lnTo>
                <a:lnTo>
                  <a:pt x="32916" y="30781"/>
                </a:lnTo>
                <a:lnTo>
                  <a:pt x="33160" y="31696"/>
                </a:lnTo>
                <a:lnTo>
                  <a:pt x="33343" y="32366"/>
                </a:lnTo>
                <a:lnTo>
                  <a:pt x="33464" y="33097"/>
                </a:lnTo>
                <a:lnTo>
                  <a:pt x="33647" y="34499"/>
                </a:lnTo>
                <a:lnTo>
                  <a:pt x="33830" y="35536"/>
                </a:lnTo>
                <a:lnTo>
                  <a:pt x="34074" y="36511"/>
                </a:lnTo>
                <a:lnTo>
                  <a:pt x="34379" y="37547"/>
                </a:lnTo>
                <a:lnTo>
                  <a:pt x="34805" y="38461"/>
                </a:lnTo>
                <a:lnTo>
                  <a:pt x="34440" y="38522"/>
                </a:lnTo>
                <a:lnTo>
                  <a:pt x="34257" y="38644"/>
                </a:lnTo>
                <a:lnTo>
                  <a:pt x="34135" y="38705"/>
                </a:lnTo>
                <a:lnTo>
                  <a:pt x="34135" y="38827"/>
                </a:lnTo>
                <a:lnTo>
                  <a:pt x="34196" y="38888"/>
                </a:lnTo>
                <a:lnTo>
                  <a:pt x="34501" y="38827"/>
                </a:lnTo>
                <a:lnTo>
                  <a:pt x="34866" y="38705"/>
                </a:lnTo>
                <a:lnTo>
                  <a:pt x="35293" y="38705"/>
                </a:lnTo>
                <a:lnTo>
                  <a:pt x="35720" y="38766"/>
                </a:lnTo>
                <a:lnTo>
                  <a:pt x="36085" y="39010"/>
                </a:lnTo>
                <a:lnTo>
                  <a:pt x="36512" y="39376"/>
                </a:lnTo>
                <a:lnTo>
                  <a:pt x="36878" y="39802"/>
                </a:lnTo>
                <a:lnTo>
                  <a:pt x="37609" y="40717"/>
                </a:lnTo>
                <a:lnTo>
                  <a:pt x="37975" y="41143"/>
                </a:lnTo>
                <a:lnTo>
                  <a:pt x="38402" y="41509"/>
                </a:lnTo>
                <a:lnTo>
                  <a:pt x="38706" y="41753"/>
                </a:lnTo>
                <a:lnTo>
                  <a:pt x="38767" y="41814"/>
                </a:lnTo>
                <a:lnTo>
                  <a:pt x="38767" y="41875"/>
                </a:lnTo>
                <a:lnTo>
                  <a:pt x="38706" y="41936"/>
                </a:lnTo>
                <a:lnTo>
                  <a:pt x="38585" y="41997"/>
                </a:lnTo>
                <a:lnTo>
                  <a:pt x="38219" y="41997"/>
                </a:lnTo>
                <a:lnTo>
                  <a:pt x="37853" y="41875"/>
                </a:lnTo>
                <a:lnTo>
                  <a:pt x="37609" y="41753"/>
                </a:lnTo>
                <a:lnTo>
                  <a:pt x="37365" y="41570"/>
                </a:lnTo>
                <a:lnTo>
                  <a:pt x="37000" y="41204"/>
                </a:lnTo>
                <a:lnTo>
                  <a:pt x="36817" y="41082"/>
                </a:lnTo>
                <a:lnTo>
                  <a:pt x="36634" y="41021"/>
                </a:lnTo>
                <a:lnTo>
                  <a:pt x="36451" y="40960"/>
                </a:lnTo>
                <a:lnTo>
                  <a:pt x="36390" y="41021"/>
                </a:lnTo>
                <a:lnTo>
                  <a:pt x="36329" y="41143"/>
                </a:lnTo>
                <a:lnTo>
                  <a:pt x="36390" y="41326"/>
                </a:lnTo>
                <a:lnTo>
                  <a:pt x="36451" y="41570"/>
                </a:lnTo>
                <a:lnTo>
                  <a:pt x="36695" y="42119"/>
                </a:lnTo>
                <a:lnTo>
                  <a:pt x="37000" y="42667"/>
                </a:lnTo>
                <a:lnTo>
                  <a:pt x="37609" y="43764"/>
                </a:lnTo>
                <a:lnTo>
                  <a:pt x="37792" y="44069"/>
                </a:lnTo>
                <a:lnTo>
                  <a:pt x="37853" y="44191"/>
                </a:lnTo>
                <a:lnTo>
                  <a:pt x="37914" y="44374"/>
                </a:lnTo>
                <a:lnTo>
                  <a:pt x="37914" y="44496"/>
                </a:lnTo>
                <a:lnTo>
                  <a:pt x="37853" y="44557"/>
                </a:lnTo>
                <a:lnTo>
                  <a:pt x="37792" y="44557"/>
                </a:lnTo>
                <a:lnTo>
                  <a:pt x="37670" y="44496"/>
                </a:lnTo>
                <a:lnTo>
                  <a:pt x="37487" y="44374"/>
                </a:lnTo>
                <a:lnTo>
                  <a:pt x="37365" y="44252"/>
                </a:lnTo>
                <a:lnTo>
                  <a:pt x="36756" y="43399"/>
                </a:lnTo>
                <a:lnTo>
                  <a:pt x="36512" y="42972"/>
                </a:lnTo>
                <a:lnTo>
                  <a:pt x="36146" y="42606"/>
                </a:lnTo>
                <a:lnTo>
                  <a:pt x="36024" y="42545"/>
                </a:lnTo>
                <a:lnTo>
                  <a:pt x="35842" y="42484"/>
                </a:lnTo>
                <a:lnTo>
                  <a:pt x="35781" y="42606"/>
                </a:lnTo>
                <a:lnTo>
                  <a:pt x="35720" y="42789"/>
                </a:lnTo>
                <a:lnTo>
                  <a:pt x="35781" y="43094"/>
                </a:lnTo>
                <a:lnTo>
                  <a:pt x="35842" y="43399"/>
                </a:lnTo>
                <a:lnTo>
                  <a:pt x="36207" y="44496"/>
                </a:lnTo>
                <a:lnTo>
                  <a:pt x="36390" y="44861"/>
                </a:lnTo>
                <a:lnTo>
                  <a:pt x="36512" y="45288"/>
                </a:lnTo>
                <a:lnTo>
                  <a:pt x="36512" y="45471"/>
                </a:lnTo>
                <a:lnTo>
                  <a:pt x="36451" y="45593"/>
                </a:lnTo>
                <a:lnTo>
                  <a:pt x="36390" y="45654"/>
                </a:lnTo>
                <a:lnTo>
                  <a:pt x="36329" y="45715"/>
                </a:lnTo>
                <a:lnTo>
                  <a:pt x="36268" y="45654"/>
                </a:lnTo>
                <a:lnTo>
                  <a:pt x="36207" y="45593"/>
                </a:lnTo>
                <a:lnTo>
                  <a:pt x="36024" y="45410"/>
                </a:lnTo>
                <a:lnTo>
                  <a:pt x="35964" y="45166"/>
                </a:lnTo>
                <a:lnTo>
                  <a:pt x="35781" y="44739"/>
                </a:lnTo>
                <a:lnTo>
                  <a:pt x="35354" y="43642"/>
                </a:lnTo>
                <a:lnTo>
                  <a:pt x="35232" y="43216"/>
                </a:lnTo>
                <a:lnTo>
                  <a:pt x="35110" y="42972"/>
                </a:lnTo>
                <a:lnTo>
                  <a:pt x="35049" y="42911"/>
                </a:lnTo>
                <a:lnTo>
                  <a:pt x="34866" y="42911"/>
                </a:lnTo>
                <a:lnTo>
                  <a:pt x="34805" y="42972"/>
                </a:lnTo>
                <a:lnTo>
                  <a:pt x="34744" y="43216"/>
                </a:lnTo>
                <a:lnTo>
                  <a:pt x="34744" y="43642"/>
                </a:lnTo>
                <a:lnTo>
                  <a:pt x="34805" y="44739"/>
                </a:lnTo>
                <a:lnTo>
                  <a:pt x="34805" y="45166"/>
                </a:lnTo>
                <a:lnTo>
                  <a:pt x="34805" y="45410"/>
                </a:lnTo>
                <a:lnTo>
                  <a:pt x="34683" y="45593"/>
                </a:lnTo>
                <a:lnTo>
                  <a:pt x="34623" y="45654"/>
                </a:lnTo>
                <a:lnTo>
                  <a:pt x="34562" y="45593"/>
                </a:lnTo>
                <a:lnTo>
                  <a:pt x="34440" y="45349"/>
                </a:lnTo>
                <a:lnTo>
                  <a:pt x="34379" y="44800"/>
                </a:lnTo>
                <a:lnTo>
                  <a:pt x="34318" y="44130"/>
                </a:lnTo>
                <a:lnTo>
                  <a:pt x="34318" y="43825"/>
                </a:lnTo>
                <a:lnTo>
                  <a:pt x="34196" y="43338"/>
                </a:lnTo>
                <a:lnTo>
                  <a:pt x="34135" y="43094"/>
                </a:lnTo>
                <a:lnTo>
                  <a:pt x="34013" y="42911"/>
                </a:lnTo>
                <a:lnTo>
                  <a:pt x="33891" y="42850"/>
                </a:lnTo>
                <a:lnTo>
                  <a:pt x="33708" y="42911"/>
                </a:lnTo>
                <a:lnTo>
                  <a:pt x="33647" y="42972"/>
                </a:lnTo>
                <a:lnTo>
                  <a:pt x="33586" y="43094"/>
                </a:lnTo>
                <a:lnTo>
                  <a:pt x="33586" y="43338"/>
                </a:lnTo>
                <a:lnTo>
                  <a:pt x="33586" y="43825"/>
                </a:lnTo>
                <a:lnTo>
                  <a:pt x="33647" y="44252"/>
                </a:lnTo>
                <a:lnTo>
                  <a:pt x="33647" y="44618"/>
                </a:lnTo>
                <a:lnTo>
                  <a:pt x="33647" y="44800"/>
                </a:lnTo>
                <a:lnTo>
                  <a:pt x="33586" y="44983"/>
                </a:lnTo>
                <a:lnTo>
                  <a:pt x="33525" y="45044"/>
                </a:lnTo>
                <a:lnTo>
                  <a:pt x="33464" y="45044"/>
                </a:lnTo>
                <a:lnTo>
                  <a:pt x="33403" y="44983"/>
                </a:lnTo>
                <a:lnTo>
                  <a:pt x="33343" y="44922"/>
                </a:lnTo>
                <a:lnTo>
                  <a:pt x="33282" y="44679"/>
                </a:lnTo>
                <a:lnTo>
                  <a:pt x="33221" y="44435"/>
                </a:lnTo>
                <a:lnTo>
                  <a:pt x="33221" y="43886"/>
                </a:lnTo>
                <a:lnTo>
                  <a:pt x="33099" y="42667"/>
                </a:lnTo>
                <a:lnTo>
                  <a:pt x="33099" y="42423"/>
                </a:lnTo>
                <a:lnTo>
                  <a:pt x="33038" y="42240"/>
                </a:lnTo>
                <a:lnTo>
                  <a:pt x="32794" y="41509"/>
                </a:lnTo>
                <a:lnTo>
                  <a:pt x="32550" y="40717"/>
                </a:lnTo>
                <a:lnTo>
                  <a:pt x="32489" y="40412"/>
                </a:lnTo>
                <a:lnTo>
                  <a:pt x="32428" y="40046"/>
                </a:lnTo>
                <a:lnTo>
                  <a:pt x="32489" y="39863"/>
                </a:lnTo>
                <a:lnTo>
                  <a:pt x="32550" y="39741"/>
                </a:lnTo>
                <a:lnTo>
                  <a:pt x="32611" y="39619"/>
                </a:lnTo>
                <a:lnTo>
                  <a:pt x="32794" y="39498"/>
                </a:lnTo>
                <a:lnTo>
                  <a:pt x="32855" y="39437"/>
                </a:lnTo>
                <a:lnTo>
                  <a:pt x="32916" y="39376"/>
                </a:lnTo>
                <a:lnTo>
                  <a:pt x="32855" y="39315"/>
                </a:lnTo>
                <a:lnTo>
                  <a:pt x="32794" y="39254"/>
                </a:lnTo>
                <a:lnTo>
                  <a:pt x="32672" y="39254"/>
                </a:lnTo>
                <a:lnTo>
                  <a:pt x="32489" y="39376"/>
                </a:lnTo>
                <a:lnTo>
                  <a:pt x="32062" y="38400"/>
                </a:lnTo>
                <a:lnTo>
                  <a:pt x="31636" y="37364"/>
                </a:lnTo>
                <a:lnTo>
                  <a:pt x="30722" y="35414"/>
                </a:lnTo>
                <a:lnTo>
                  <a:pt x="29746" y="33463"/>
                </a:lnTo>
                <a:lnTo>
                  <a:pt x="29381" y="32488"/>
                </a:lnTo>
                <a:lnTo>
                  <a:pt x="28954" y="31452"/>
                </a:lnTo>
                <a:lnTo>
                  <a:pt x="28649" y="30355"/>
                </a:lnTo>
                <a:lnTo>
                  <a:pt x="28466" y="29257"/>
                </a:lnTo>
                <a:lnTo>
                  <a:pt x="28161" y="28160"/>
                </a:lnTo>
                <a:lnTo>
                  <a:pt x="27796" y="27063"/>
                </a:lnTo>
                <a:lnTo>
                  <a:pt x="27064" y="25356"/>
                </a:lnTo>
                <a:lnTo>
                  <a:pt x="27064" y="25174"/>
                </a:lnTo>
                <a:lnTo>
                  <a:pt x="27064" y="24991"/>
                </a:lnTo>
                <a:lnTo>
                  <a:pt x="27125" y="24747"/>
                </a:lnTo>
                <a:lnTo>
                  <a:pt x="27247" y="24625"/>
                </a:lnTo>
                <a:lnTo>
                  <a:pt x="27369" y="24503"/>
                </a:lnTo>
                <a:lnTo>
                  <a:pt x="27491" y="24259"/>
                </a:lnTo>
                <a:lnTo>
                  <a:pt x="27613" y="23955"/>
                </a:lnTo>
                <a:lnTo>
                  <a:pt x="27796" y="23345"/>
                </a:lnTo>
                <a:lnTo>
                  <a:pt x="27857" y="22735"/>
                </a:lnTo>
                <a:lnTo>
                  <a:pt x="27796" y="22126"/>
                </a:lnTo>
                <a:lnTo>
                  <a:pt x="27735" y="21455"/>
                </a:lnTo>
                <a:lnTo>
                  <a:pt x="27613" y="20846"/>
                </a:lnTo>
                <a:lnTo>
                  <a:pt x="27491" y="20541"/>
                </a:lnTo>
                <a:lnTo>
                  <a:pt x="27430" y="20236"/>
                </a:lnTo>
                <a:lnTo>
                  <a:pt x="27491" y="19566"/>
                </a:lnTo>
                <a:lnTo>
                  <a:pt x="27369" y="20175"/>
                </a:lnTo>
                <a:lnTo>
                  <a:pt x="27369" y="20358"/>
                </a:lnTo>
                <a:lnTo>
                  <a:pt x="27369" y="20602"/>
                </a:lnTo>
                <a:lnTo>
                  <a:pt x="27491" y="21212"/>
                </a:lnTo>
                <a:lnTo>
                  <a:pt x="27552" y="21821"/>
                </a:lnTo>
                <a:lnTo>
                  <a:pt x="27552" y="22370"/>
                </a:lnTo>
                <a:lnTo>
                  <a:pt x="27552" y="22979"/>
                </a:lnTo>
                <a:lnTo>
                  <a:pt x="27430" y="23589"/>
                </a:lnTo>
                <a:lnTo>
                  <a:pt x="27308" y="23833"/>
                </a:lnTo>
                <a:lnTo>
                  <a:pt x="27186" y="24076"/>
                </a:lnTo>
                <a:lnTo>
                  <a:pt x="27003" y="24320"/>
                </a:lnTo>
                <a:lnTo>
                  <a:pt x="26820" y="24503"/>
                </a:lnTo>
                <a:lnTo>
                  <a:pt x="26577" y="24686"/>
                </a:lnTo>
                <a:lnTo>
                  <a:pt x="26333" y="24808"/>
                </a:lnTo>
                <a:lnTo>
                  <a:pt x="25784" y="24991"/>
                </a:lnTo>
                <a:lnTo>
                  <a:pt x="25236" y="25052"/>
                </a:lnTo>
                <a:lnTo>
                  <a:pt x="24017" y="25235"/>
                </a:lnTo>
                <a:lnTo>
                  <a:pt x="23468" y="25295"/>
                </a:lnTo>
                <a:lnTo>
                  <a:pt x="22798" y="25295"/>
                </a:lnTo>
                <a:lnTo>
                  <a:pt x="22615" y="25235"/>
                </a:lnTo>
                <a:lnTo>
                  <a:pt x="22493" y="25174"/>
                </a:lnTo>
                <a:lnTo>
                  <a:pt x="22188" y="24991"/>
                </a:lnTo>
                <a:lnTo>
                  <a:pt x="21639" y="24625"/>
                </a:lnTo>
                <a:lnTo>
                  <a:pt x="20359" y="23894"/>
                </a:lnTo>
                <a:lnTo>
                  <a:pt x="20359" y="23894"/>
                </a:lnTo>
                <a:lnTo>
                  <a:pt x="21883" y="24991"/>
                </a:lnTo>
                <a:lnTo>
                  <a:pt x="22249" y="25295"/>
                </a:lnTo>
                <a:lnTo>
                  <a:pt x="22432" y="25417"/>
                </a:lnTo>
                <a:lnTo>
                  <a:pt x="22615" y="25539"/>
                </a:lnTo>
                <a:lnTo>
                  <a:pt x="22798" y="25600"/>
                </a:lnTo>
                <a:lnTo>
                  <a:pt x="23285" y="25600"/>
                </a:lnTo>
                <a:lnTo>
                  <a:pt x="24260" y="25539"/>
                </a:lnTo>
                <a:lnTo>
                  <a:pt x="25175" y="25417"/>
                </a:lnTo>
                <a:lnTo>
                  <a:pt x="26028" y="25295"/>
                </a:lnTo>
                <a:lnTo>
                  <a:pt x="26394" y="25174"/>
                </a:lnTo>
                <a:lnTo>
                  <a:pt x="26820" y="24991"/>
                </a:lnTo>
                <a:lnTo>
                  <a:pt x="26699" y="25539"/>
                </a:lnTo>
                <a:lnTo>
                  <a:pt x="25845" y="28099"/>
                </a:lnTo>
                <a:lnTo>
                  <a:pt x="25784" y="28282"/>
                </a:lnTo>
                <a:lnTo>
                  <a:pt x="25723" y="28709"/>
                </a:lnTo>
                <a:lnTo>
                  <a:pt x="25723" y="30416"/>
                </a:lnTo>
                <a:lnTo>
                  <a:pt x="25784" y="32610"/>
                </a:lnTo>
                <a:lnTo>
                  <a:pt x="25784" y="32976"/>
                </a:lnTo>
                <a:lnTo>
                  <a:pt x="25723" y="33280"/>
                </a:lnTo>
                <a:lnTo>
                  <a:pt x="25662" y="33585"/>
                </a:lnTo>
                <a:lnTo>
                  <a:pt x="25723" y="33890"/>
                </a:lnTo>
                <a:lnTo>
                  <a:pt x="25784" y="34195"/>
                </a:lnTo>
                <a:lnTo>
                  <a:pt x="25967" y="35109"/>
                </a:lnTo>
                <a:lnTo>
                  <a:pt x="26272" y="36877"/>
                </a:lnTo>
                <a:lnTo>
                  <a:pt x="26394" y="37730"/>
                </a:lnTo>
                <a:lnTo>
                  <a:pt x="26516" y="38644"/>
                </a:lnTo>
                <a:lnTo>
                  <a:pt x="26516" y="40412"/>
                </a:lnTo>
                <a:lnTo>
                  <a:pt x="26455" y="42240"/>
                </a:lnTo>
                <a:lnTo>
                  <a:pt x="26333" y="44008"/>
                </a:lnTo>
                <a:lnTo>
                  <a:pt x="26211" y="45776"/>
                </a:lnTo>
                <a:lnTo>
                  <a:pt x="26028" y="47543"/>
                </a:lnTo>
                <a:lnTo>
                  <a:pt x="25784" y="49311"/>
                </a:lnTo>
                <a:lnTo>
                  <a:pt x="25419" y="51079"/>
                </a:lnTo>
                <a:lnTo>
                  <a:pt x="24992" y="52846"/>
                </a:lnTo>
                <a:lnTo>
                  <a:pt x="24565" y="54553"/>
                </a:lnTo>
                <a:lnTo>
                  <a:pt x="24382" y="55406"/>
                </a:lnTo>
                <a:lnTo>
                  <a:pt x="24260" y="56260"/>
                </a:lnTo>
                <a:lnTo>
                  <a:pt x="24199" y="57235"/>
                </a:lnTo>
                <a:lnTo>
                  <a:pt x="24321" y="58210"/>
                </a:lnTo>
                <a:lnTo>
                  <a:pt x="24504" y="59063"/>
                </a:lnTo>
                <a:lnTo>
                  <a:pt x="24687" y="59917"/>
                </a:lnTo>
                <a:lnTo>
                  <a:pt x="24870" y="60770"/>
                </a:lnTo>
                <a:lnTo>
                  <a:pt x="25053" y="61684"/>
                </a:lnTo>
                <a:lnTo>
                  <a:pt x="25114" y="62538"/>
                </a:lnTo>
                <a:lnTo>
                  <a:pt x="25053" y="63391"/>
                </a:lnTo>
                <a:lnTo>
                  <a:pt x="24992" y="64244"/>
                </a:lnTo>
                <a:lnTo>
                  <a:pt x="24870" y="65098"/>
                </a:lnTo>
                <a:lnTo>
                  <a:pt x="24565" y="66317"/>
                </a:lnTo>
                <a:lnTo>
                  <a:pt x="24260" y="67475"/>
                </a:lnTo>
                <a:lnTo>
                  <a:pt x="23529" y="69791"/>
                </a:lnTo>
                <a:lnTo>
                  <a:pt x="22493" y="73326"/>
                </a:lnTo>
                <a:lnTo>
                  <a:pt x="22127" y="74789"/>
                </a:lnTo>
                <a:lnTo>
                  <a:pt x="22005" y="75216"/>
                </a:lnTo>
                <a:lnTo>
                  <a:pt x="22005" y="75460"/>
                </a:lnTo>
                <a:lnTo>
                  <a:pt x="22005" y="75704"/>
                </a:lnTo>
                <a:lnTo>
                  <a:pt x="22066" y="75947"/>
                </a:lnTo>
                <a:lnTo>
                  <a:pt x="22188" y="76252"/>
                </a:lnTo>
                <a:lnTo>
                  <a:pt x="22432" y="76740"/>
                </a:lnTo>
                <a:lnTo>
                  <a:pt x="22859" y="77410"/>
                </a:lnTo>
                <a:lnTo>
                  <a:pt x="23285" y="78081"/>
                </a:lnTo>
                <a:lnTo>
                  <a:pt x="23529" y="78386"/>
                </a:lnTo>
                <a:lnTo>
                  <a:pt x="23773" y="78568"/>
                </a:lnTo>
                <a:lnTo>
                  <a:pt x="24199" y="78873"/>
                </a:lnTo>
                <a:lnTo>
                  <a:pt x="24321" y="78995"/>
                </a:lnTo>
                <a:lnTo>
                  <a:pt x="24321" y="79056"/>
                </a:lnTo>
                <a:lnTo>
                  <a:pt x="24260" y="79117"/>
                </a:lnTo>
                <a:lnTo>
                  <a:pt x="24199" y="79178"/>
                </a:lnTo>
                <a:lnTo>
                  <a:pt x="23956" y="79239"/>
                </a:lnTo>
                <a:lnTo>
                  <a:pt x="23773" y="79300"/>
                </a:lnTo>
                <a:lnTo>
                  <a:pt x="22919" y="79483"/>
                </a:lnTo>
                <a:lnTo>
                  <a:pt x="22493" y="79544"/>
                </a:lnTo>
                <a:lnTo>
                  <a:pt x="22005" y="79605"/>
                </a:lnTo>
                <a:lnTo>
                  <a:pt x="21700" y="79544"/>
                </a:lnTo>
                <a:lnTo>
                  <a:pt x="21578" y="79422"/>
                </a:lnTo>
                <a:lnTo>
                  <a:pt x="21518" y="79300"/>
                </a:lnTo>
                <a:lnTo>
                  <a:pt x="21457" y="78995"/>
                </a:lnTo>
                <a:lnTo>
                  <a:pt x="21396" y="78873"/>
                </a:lnTo>
                <a:lnTo>
                  <a:pt x="21335" y="78751"/>
                </a:lnTo>
                <a:lnTo>
                  <a:pt x="21213" y="78751"/>
                </a:lnTo>
                <a:lnTo>
                  <a:pt x="21213" y="78873"/>
                </a:lnTo>
                <a:lnTo>
                  <a:pt x="21274" y="79117"/>
                </a:lnTo>
                <a:lnTo>
                  <a:pt x="21335" y="79422"/>
                </a:lnTo>
                <a:lnTo>
                  <a:pt x="21335" y="79605"/>
                </a:lnTo>
                <a:lnTo>
                  <a:pt x="21274" y="79727"/>
                </a:lnTo>
                <a:lnTo>
                  <a:pt x="21213" y="79848"/>
                </a:lnTo>
                <a:lnTo>
                  <a:pt x="21030" y="79909"/>
                </a:lnTo>
                <a:lnTo>
                  <a:pt x="20725" y="79970"/>
                </a:lnTo>
                <a:lnTo>
                  <a:pt x="20359" y="79970"/>
                </a:lnTo>
                <a:lnTo>
                  <a:pt x="20177" y="79909"/>
                </a:lnTo>
                <a:lnTo>
                  <a:pt x="19994" y="79848"/>
                </a:lnTo>
                <a:lnTo>
                  <a:pt x="19811" y="79666"/>
                </a:lnTo>
                <a:lnTo>
                  <a:pt x="19750" y="79422"/>
                </a:lnTo>
                <a:lnTo>
                  <a:pt x="19628" y="78995"/>
                </a:lnTo>
                <a:lnTo>
                  <a:pt x="19628" y="78507"/>
                </a:lnTo>
                <a:lnTo>
                  <a:pt x="19628" y="78020"/>
                </a:lnTo>
                <a:lnTo>
                  <a:pt x="19628" y="75582"/>
                </a:lnTo>
                <a:lnTo>
                  <a:pt x="19689" y="74119"/>
                </a:lnTo>
                <a:lnTo>
                  <a:pt x="19811" y="72656"/>
                </a:lnTo>
                <a:lnTo>
                  <a:pt x="19994" y="71193"/>
                </a:lnTo>
                <a:lnTo>
                  <a:pt x="20055" y="69669"/>
                </a:lnTo>
                <a:lnTo>
                  <a:pt x="20116" y="68816"/>
                </a:lnTo>
                <a:lnTo>
                  <a:pt x="20055" y="67963"/>
                </a:lnTo>
                <a:lnTo>
                  <a:pt x="19933" y="66195"/>
                </a:lnTo>
                <a:lnTo>
                  <a:pt x="19933" y="64915"/>
                </a:lnTo>
                <a:lnTo>
                  <a:pt x="19994" y="63696"/>
                </a:lnTo>
                <a:lnTo>
                  <a:pt x="20055" y="62172"/>
                </a:lnTo>
                <a:lnTo>
                  <a:pt x="20116" y="60587"/>
                </a:lnTo>
                <a:lnTo>
                  <a:pt x="20238" y="59734"/>
                </a:lnTo>
                <a:lnTo>
                  <a:pt x="20298" y="58820"/>
                </a:lnTo>
                <a:lnTo>
                  <a:pt x="20298" y="58515"/>
                </a:lnTo>
                <a:lnTo>
                  <a:pt x="20238" y="58271"/>
                </a:lnTo>
                <a:lnTo>
                  <a:pt x="20055" y="57905"/>
                </a:lnTo>
                <a:lnTo>
                  <a:pt x="19933" y="57540"/>
                </a:lnTo>
                <a:lnTo>
                  <a:pt x="19872" y="57113"/>
                </a:lnTo>
                <a:lnTo>
                  <a:pt x="19872" y="56625"/>
                </a:lnTo>
                <a:lnTo>
                  <a:pt x="19933" y="55772"/>
                </a:lnTo>
                <a:lnTo>
                  <a:pt x="19994" y="55345"/>
                </a:lnTo>
                <a:lnTo>
                  <a:pt x="19994" y="54919"/>
                </a:lnTo>
                <a:lnTo>
                  <a:pt x="19933" y="54065"/>
                </a:lnTo>
                <a:lnTo>
                  <a:pt x="19750" y="52359"/>
                </a:lnTo>
                <a:lnTo>
                  <a:pt x="19628" y="50652"/>
                </a:lnTo>
                <a:lnTo>
                  <a:pt x="19628" y="48275"/>
                </a:lnTo>
                <a:lnTo>
                  <a:pt x="19628" y="45898"/>
                </a:lnTo>
                <a:lnTo>
                  <a:pt x="19628" y="44130"/>
                </a:lnTo>
                <a:lnTo>
                  <a:pt x="19628" y="43338"/>
                </a:lnTo>
                <a:lnTo>
                  <a:pt x="19567" y="43155"/>
                </a:lnTo>
                <a:lnTo>
                  <a:pt x="19628" y="42911"/>
                </a:lnTo>
                <a:lnTo>
                  <a:pt x="19811" y="42911"/>
                </a:lnTo>
                <a:lnTo>
                  <a:pt x="20177" y="42789"/>
                </a:lnTo>
                <a:lnTo>
                  <a:pt x="20542" y="42667"/>
                </a:lnTo>
                <a:lnTo>
                  <a:pt x="20786" y="42423"/>
                </a:lnTo>
                <a:lnTo>
                  <a:pt x="20969" y="42119"/>
                </a:lnTo>
                <a:lnTo>
                  <a:pt x="21030" y="41814"/>
                </a:lnTo>
                <a:lnTo>
                  <a:pt x="21030" y="41509"/>
                </a:lnTo>
                <a:lnTo>
                  <a:pt x="20847" y="41936"/>
                </a:lnTo>
                <a:lnTo>
                  <a:pt x="20725" y="42119"/>
                </a:lnTo>
                <a:lnTo>
                  <a:pt x="20542" y="42301"/>
                </a:lnTo>
                <a:lnTo>
                  <a:pt x="20298" y="42423"/>
                </a:lnTo>
                <a:lnTo>
                  <a:pt x="20055" y="42484"/>
                </a:lnTo>
                <a:lnTo>
                  <a:pt x="19567" y="42545"/>
                </a:lnTo>
                <a:lnTo>
                  <a:pt x="19018" y="42484"/>
                </a:lnTo>
                <a:lnTo>
                  <a:pt x="18775" y="42423"/>
                </a:lnTo>
                <a:lnTo>
                  <a:pt x="18531" y="42301"/>
                </a:lnTo>
                <a:lnTo>
                  <a:pt x="18409" y="42119"/>
                </a:lnTo>
                <a:lnTo>
                  <a:pt x="18226" y="41936"/>
                </a:lnTo>
                <a:lnTo>
                  <a:pt x="18104" y="41509"/>
                </a:lnTo>
                <a:lnTo>
                  <a:pt x="18043" y="41753"/>
                </a:lnTo>
                <a:lnTo>
                  <a:pt x="18104" y="41997"/>
                </a:lnTo>
                <a:lnTo>
                  <a:pt x="18165" y="42240"/>
                </a:lnTo>
                <a:lnTo>
                  <a:pt x="18348" y="42484"/>
                </a:lnTo>
                <a:lnTo>
                  <a:pt x="18592" y="42667"/>
                </a:lnTo>
                <a:lnTo>
                  <a:pt x="18836" y="42789"/>
                </a:lnTo>
                <a:lnTo>
                  <a:pt x="19201" y="42850"/>
                </a:lnTo>
                <a:lnTo>
                  <a:pt x="19323" y="42911"/>
                </a:lnTo>
                <a:lnTo>
                  <a:pt x="19384" y="42911"/>
                </a:lnTo>
                <a:lnTo>
                  <a:pt x="19384" y="43033"/>
                </a:lnTo>
                <a:lnTo>
                  <a:pt x="19384" y="43094"/>
                </a:lnTo>
                <a:lnTo>
                  <a:pt x="19384" y="43642"/>
                </a:lnTo>
                <a:lnTo>
                  <a:pt x="19384" y="46324"/>
                </a:lnTo>
                <a:lnTo>
                  <a:pt x="19384" y="48458"/>
                </a:lnTo>
                <a:lnTo>
                  <a:pt x="19323" y="50652"/>
                </a:lnTo>
                <a:lnTo>
                  <a:pt x="19262" y="51993"/>
                </a:lnTo>
                <a:lnTo>
                  <a:pt x="19201" y="53395"/>
                </a:lnTo>
                <a:lnTo>
                  <a:pt x="19018" y="54858"/>
                </a:lnTo>
                <a:lnTo>
                  <a:pt x="19018" y="55528"/>
                </a:lnTo>
                <a:lnTo>
                  <a:pt x="19079" y="56260"/>
                </a:lnTo>
                <a:lnTo>
                  <a:pt x="19079" y="56930"/>
                </a:lnTo>
                <a:lnTo>
                  <a:pt x="18957" y="57662"/>
                </a:lnTo>
                <a:lnTo>
                  <a:pt x="18836" y="58149"/>
                </a:lnTo>
                <a:lnTo>
                  <a:pt x="18775" y="58393"/>
                </a:lnTo>
                <a:lnTo>
                  <a:pt x="18714" y="58637"/>
                </a:lnTo>
                <a:lnTo>
                  <a:pt x="18714" y="59368"/>
                </a:lnTo>
                <a:lnTo>
                  <a:pt x="18775" y="60100"/>
                </a:lnTo>
                <a:lnTo>
                  <a:pt x="18897" y="60831"/>
                </a:lnTo>
                <a:lnTo>
                  <a:pt x="18957" y="61563"/>
                </a:lnTo>
                <a:lnTo>
                  <a:pt x="19018" y="63818"/>
                </a:lnTo>
                <a:lnTo>
                  <a:pt x="19079" y="64854"/>
                </a:lnTo>
                <a:lnTo>
                  <a:pt x="19079" y="65829"/>
                </a:lnTo>
                <a:lnTo>
                  <a:pt x="18957" y="67292"/>
                </a:lnTo>
                <a:lnTo>
                  <a:pt x="18897" y="68755"/>
                </a:lnTo>
                <a:lnTo>
                  <a:pt x="18957" y="70218"/>
                </a:lnTo>
                <a:lnTo>
                  <a:pt x="19079" y="71681"/>
                </a:lnTo>
                <a:lnTo>
                  <a:pt x="19262" y="73144"/>
                </a:lnTo>
                <a:lnTo>
                  <a:pt x="19384" y="74606"/>
                </a:lnTo>
                <a:lnTo>
                  <a:pt x="19384" y="75886"/>
                </a:lnTo>
                <a:lnTo>
                  <a:pt x="19384" y="77959"/>
                </a:lnTo>
                <a:lnTo>
                  <a:pt x="19384" y="78873"/>
                </a:lnTo>
                <a:lnTo>
                  <a:pt x="19384" y="79178"/>
                </a:lnTo>
                <a:lnTo>
                  <a:pt x="19262" y="79422"/>
                </a:lnTo>
                <a:lnTo>
                  <a:pt x="19140" y="79727"/>
                </a:lnTo>
                <a:lnTo>
                  <a:pt x="18897" y="79909"/>
                </a:lnTo>
                <a:lnTo>
                  <a:pt x="18653" y="79970"/>
                </a:lnTo>
                <a:lnTo>
                  <a:pt x="18348" y="79970"/>
                </a:lnTo>
                <a:lnTo>
                  <a:pt x="18043" y="79909"/>
                </a:lnTo>
                <a:lnTo>
                  <a:pt x="17799" y="79787"/>
                </a:lnTo>
                <a:lnTo>
                  <a:pt x="17738" y="79666"/>
                </a:lnTo>
                <a:lnTo>
                  <a:pt x="17677" y="79605"/>
                </a:lnTo>
                <a:lnTo>
                  <a:pt x="17677" y="79361"/>
                </a:lnTo>
                <a:lnTo>
                  <a:pt x="17799" y="79056"/>
                </a:lnTo>
                <a:lnTo>
                  <a:pt x="17860" y="78934"/>
                </a:lnTo>
                <a:lnTo>
                  <a:pt x="17921" y="78873"/>
                </a:lnTo>
                <a:lnTo>
                  <a:pt x="17860" y="78812"/>
                </a:lnTo>
                <a:lnTo>
                  <a:pt x="17799" y="78751"/>
                </a:lnTo>
                <a:lnTo>
                  <a:pt x="17677" y="78751"/>
                </a:lnTo>
                <a:lnTo>
                  <a:pt x="17617" y="78812"/>
                </a:lnTo>
                <a:lnTo>
                  <a:pt x="17556" y="78995"/>
                </a:lnTo>
                <a:lnTo>
                  <a:pt x="17495" y="79178"/>
                </a:lnTo>
                <a:lnTo>
                  <a:pt x="17495" y="79300"/>
                </a:lnTo>
                <a:lnTo>
                  <a:pt x="17434" y="79483"/>
                </a:lnTo>
                <a:lnTo>
                  <a:pt x="17312" y="79544"/>
                </a:lnTo>
                <a:lnTo>
                  <a:pt x="17129" y="79605"/>
                </a:lnTo>
                <a:lnTo>
                  <a:pt x="16824" y="79605"/>
                </a:lnTo>
                <a:lnTo>
                  <a:pt x="16458" y="79544"/>
                </a:lnTo>
                <a:lnTo>
                  <a:pt x="16032" y="79483"/>
                </a:lnTo>
                <a:lnTo>
                  <a:pt x="15361" y="79361"/>
                </a:lnTo>
                <a:lnTo>
                  <a:pt x="14996" y="79239"/>
                </a:lnTo>
                <a:lnTo>
                  <a:pt x="14813" y="79178"/>
                </a:lnTo>
                <a:lnTo>
                  <a:pt x="14691" y="79117"/>
                </a:lnTo>
                <a:lnTo>
                  <a:pt x="14691" y="79056"/>
                </a:lnTo>
                <a:lnTo>
                  <a:pt x="14691" y="78934"/>
                </a:lnTo>
                <a:lnTo>
                  <a:pt x="14752" y="78873"/>
                </a:lnTo>
                <a:lnTo>
                  <a:pt x="14996" y="78751"/>
                </a:lnTo>
                <a:lnTo>
                  <a:pt x="15422" y="78386"/>
                </a:lnTo>
                <a:lnTo>
                  <a:pt x="15849" y="77898"/>
                </a:lnTo>
                <a:lnTo>
                  <a:pt x="16215" y="77349"/>
                </a:lnTo>
                <a:lnTo>
                  <a:pt x="16519" y="76801"/>
                </a:lnTo>
                <a:lnTo>
                  <a:pt x="16763" y="76252"/>
                </a:lnTo>
                <a:lnTo>
                  <a:pt x="16946" y="75765"/>
                </a:lnTo>
                <a:lnTo>
                  <a:pt x="17007" y="75399"/>
                </a:lnTo>
                <a:lnTo>
                  <a:pt x="16946" y="75033"/>
                </a:lnTo>
                <a:lnTo>
                  <a:pt x="16702" y="74058"/>
                </a:lnTo>
                <a:lnTo>
                  <a:pt x="16458" y="73144"/>
                </a:lnTo>
                <a:lnTo>
                  <a:pt x="15910" y="71315"/>
                </a:lnTo>
                <a:lnTo>
                  <a:pt x="15178" y="68938"/>
                </a:lnTo>
                <a:lnTo>
                  <a:pt x="14752" y="67536"/>
                </a:lnTo>
                <a:lnTo>
                  <a:pt x="14386" y="66073"/>
                </a:lnTo>
                <a:lnTo>
                  <a:pt x="14081" y="64610"/>
                </a:lnTo>
                <a:lnTo>
                  <a:pt x="13959" y="63879"/>
                </a:lnTo>
                <a:lnTo>
                  <a:pt x="13898" y="63147"/>
                </a:lnTo>
                <a:lnTo>
                  <a:pt x="13898" y="62355"/>
                </a:lnTo>
                <a:lnTo>
                  <a:pt x="13959" y="61623"/>
                </a:lnTo>
                <a:lnTo>
                  <a:pt x="14081" y="60831"/>
                </a:lnTo>
                <a:lnTo>
                  <a:pt x="14264" y="60100"/>
                </a:lnTo>
                <a:lnTo>
                  <a:pt x="14569" y="58698"/>
                </a:lnTo>
                <a:lnTo>
                  <a:pt x="14691" y="57966"/>
                </a:lnTo>
                <a:lnTo>
                  <a:pt x="14752" y="57235"/>
                </a:lnTo>
                <a:lnTo>
                  <a:pt x="14752" y="56686"/>
                </a:lnTo>
                <a:lnTo>
                  <a:pt x="14691" y="56077"/>
                </a:lnTo>
                <a:lnTo>
                  <a:pt x="14508" y="54919"/>
                </a:lnTo>
                <a:lnTo>
                  <a:pt x="14203" y="53761"/>
                </a:lnTo>
                <a:lnTo>
                  <a:pt x="13898" y="52602"/>
                </a:lnTo>
                <a:lnTo>
                  <a:pt x="13533" y="51079"/>
                </a:lnTo>
                <a:lnTo>
                  <a:pt x="13228" y="49555"/>
                </a:lnTo>
                <a:lnTo>
                  <a:pt x="12984" y="48031"/>
                </a:lnTo>
                <a:lnTo>
                  <a:pt x="12862" y="46446"/>
                </a:lnTo>
                <a:lnTo>
                  <a:pt x="12618" y="43399"/>
                </a:lnTo>
                <a:lnTo>
                  <a:pt x="12496" y="40290"/>
                </a:lnTo>
                <a:lnTo>
                  <a:pt x="12496" y="38766"/>
                </a:lnTo>
                <a:lnTo>
                  <a:pt x="12557" y="38035"/>
                </a:lnTo>
                <a:lnTo>
                  <a:pt x="12618" y="37242"/>
                </a:lnTo>
                <a:lnTo>
                  <a:pt x="12862" y="35658"/>
                </a:lnTo>
                <a:lnTo>
                  <a:pt x="13106" y="34134"/>
                </a:lnTo>
                <a:lnTo>
                  <a:pt x="13167" y="33890"/>
                </a:lnTo>
                <a:lnTo>
                  <a:pt x="13228" y="33585"/>
                </a:lnTo>
                <a:lnTo>
                  <a:pt x="13106" y="33280"/>
                </a:lnTo>
                <a:lnTo>
                  <a:pt x="12984" y="32976"/>
                </a:lnTo>
                <a:lnTo>
                  <a:pt x="12984" y="32976"/>
                </a:lnTo>
                <a:lnTo>
                  <a:pt x="13045" y="33037"/>
                </a:lnTo>
                <a:lnTo>
                  <a:pt x="13045" y="29379"/>
                </a:lnTo>
                <a:lnTo>
                  <a:pt x="13045" y="28587"/>
                </a:lnTo>
                <a:lnTo>
                  <a:pt x="12984" y="28343"/>
                </a:lnTo>
                <a:lnTo>
                  <a:pt x="12862" y="28038"/>
                </a:lnTo>
                <a:lnTo>
                  <a:pt x="12801" y="27673"/>
                </a:lnTo>
                <a:lnTo>
                  <a:pt x="12496" y="26576"/>
                </a:lnTo>
                <a:lnTo>
                  <a:pt x="12192" y="25600"/>
                </a:lnTo>
                <a:lnTo>
                  <a:pt x="12131" y="25235"/>
                </a:lnTo>
                <a:lnTo>
                  <a:pt x="12131" y="24930"/>
                </a:lnTo>
                <a:lnTo>
                  <a:pt x="12496" y="25113"/>
                </a:lnTo>
                <a:lnTo>
                  <a:pt x="12923" y="25235"/>
                </a:lnTo>
                <a:lnTo>
                  <a:pt x="13715" y="25417"/>
                </a:lnTo>
                <a:lnTo>
                  <a:pt x="14691" y="25539"/>
                </a:lnTo>
                <a:lnTo>
                  <a:pt x="15666" y="25600"/>
                </a:lnTo>
                <a:lnTo>
                  <a:pt x="16215" y="25600"/>
                </a:lnTo>
                <a:lnTo>
                  <a:pt x="16336" y="25539"/>
                </a:lnTo>
                <a:lnTo>
                  <a:pt x="16519" y="25478"/>
                </a:lnTo>
                <a:lnTo>
                  <a:pt x="16702" y="25356"/>
                </a:lnTo>
                <a:lnTo>
                  <a:pt x="17068" y="25052"/>
                </a:lnTo>
                <a:lnTo>
                  <a:pt x="18653" y="23894"/>
                </a:lnTo>
                <a:lnTo>
                  <a:pt x="18653" y="23894"/>
                </a:lnTo>
                <a:lnTo>
                  <a:pt x="16519" y="25113"/>
                </a:lnTo>
                <a:lnTo>
                  <a:pt x="16397" y="25235"/>
                </a:lnTo>
                <a:lnTo>
                  <a:pt x="16276" y="25295"/>
                </a:lnTo>
                <a:lnTo>
                  <a:pt x="15971" y="25295"/>
                </a:lnTo>
                <a:lnTo>
                  <a:pt x="15300" y="25235"/>
                </a:lnTo>
                <a:lnTo>
                  <a:pt x="14081" y="25113"/>
                </a:lnTo>
                <a:lnTo>
                  <a:pt x="13472" y="25052"/>
                </a:lnTo>
                <a:lnTo>
                  <a:pt x="12923" y="24930"/>
                </a:lnTo>
                <a:lnTo>
                  <a:pt x="12375" y="24686"/>
                </a:lnTo>
                <a:lnTo>
                  <a:pt x="12131" y="24503"/>
                </a:lnTo>
                <a:lnTo>
                  <a:pt x="11948" y="24320"/>
                </a:lnTo>
                <a:lnTo>
                  <a:pt x="11826" y="24076"/>
                </a:lnTo>
                <a:lnTo>
                  <a:pt x="11704" y="23833"/>
                </a:lnTo>
                <a:lnTo>
                  <a:pt x="11521" y="23284"/>
                </a:lnTo>
                <a:lnTo>
                  <a:pt x="11460" y="22735"/>
                </a:lnTo>
                <a:lnTo>
                  <a:pt x="11460" y="22126"/>
                </a:lnTo>
                <a:lnTo>
                  <a:pt x="11460" y="21455"/>
                </a:lnTo>
                <a:lnTo>
                  <a:pt x="11582" y="20785"/>
                </a:lnTo>
                <a:lnTo>
                  <a:pt x="11643" y="20541"/>
                </a:lnTo>
                <a:lnTo>
                  <a:pt x="11643" y="20297"/>
                </a:lnTo>
                <a:lnTo>
                  <a:pt x="11521" y="19566"/>
                </a:lnTo>
                <a:lnTo>
                  <a:pt x="11582" y="20114"/>
                </a:lnTo>
                <a:lnTo>
                  <a:pt x="11521" y="20419"/>
                </a:lnTo>
                <a:lnTo>
                  <a:pt x="11460" y="20724"/>
                </a:lnTo>
                <a:lnTo>
                  <a:pt x="11338" y="21212"/>
                </a:lnTo>
                <a:lnTo>
                  <a:pt x="11216" y="21760"/>
                </a:lnTo>
                <a:lnTo>
                  <a:pt x="11155" y="22309"/>
                </a:lnTo>
                <a:lnTo>
                  <a:pt x="11155" y="22918"/>
                </a:lnTo>
                <a:lnTo>
                  <a:pt x="11216" y="23467"/>
                </a:lnTo>
                <a:lnTo>
                  <a:pt x="11399" y="24015"/>
                </a:lnTo>
                <a:lnTo>
                  <a:pt x="11643" y="24442"/>
                </a:lnTo>
                <a:lnTo>
                  <a:pt x="11765" y="24564"/>
                </a:lnTo>
                <a:lnTo>
                  <a:pt x="11826" y="24747"/>
                </a:lnTo>
                <a:lnTo>
                  <a:pt x="11887" y="24991"/>
                </a:lnTo>
                <a:lnTo>
                  <a:pt x="11887" y="25235"/>
                </a:lnTo>
                <a:lnTo>
                  <a:pt x="11887" y="25478"/>
                </a:lnTo>
                <a:lnTo>
                  <a:pt x="11765" y="25722"/>
                </a:lnTo>
                <a:lnTo>
                  <a:pt x="11460" y="26515"/>
                </a:lnTo>
                <a:lnTo>
                  <a:pt x="11034" y="27612"/>
                </a:lnTo>
                <a:lnTo>
                  <a:pt x="10729" y="28648"/>
                </a:lnTo>
                <a:lnTo>
                  <a:pt x="10485" y="29745"/>
                </a:lnTo>
                <a:lnTo>
                  <a:pt x="10180" y="30842"/>
                </a:lnTo>
                <a:lnTo>
                  <a:pt x="9814" y="31939"/>
                </a:lnTo>
                <a:lnTo>
                  <a:pt x="9388" y="33037"/>
                </a:lnTo>
                <a:lnTo>
                  <a:pt x="8961" y="34134"/>
                </a:lnTo>
                <a:lnTo>
                  <a:pt x="8413" y="35170"/>
                </a:lnTo>
                <a:lnTo>
                  <a:pt x="7376" y="37242"/>
                </a:lnTo>
                <a:lnTo>
                  <a:pt x="6950" y="38278"/>
                </a:lnTo>
                <a:lnTo>
                  <a:pt x="6523" y="39376"/>
                </a:lnTo>
                <a:lnTo>
                  <a:pt x="6279" y="39254"/>
                </a:lnTo>
                <a:lnTo>
                  <a:pt x="6157" y="39254"/>
                </a:lnTo>
                <a:lnTo>
                  <a:pt x="6096" y="39315"/>
                </a:lnTo>
                <a:lnTo>
                  <a:pt x="6096" y="39376"/>
                </a:lnTo>
                <a:lnTo>
                  <a:pt x="6096" y="39437"/>
                </a:lnTo>
                <a:lnTo>
                  <a:pt x="6157" y="39498"/>
                </a:lnTo>
                <a:lnTo>
                  <a:pt x="6279" y="39498"/>
                </a:lnTo>
                <a:lnTo>
                  <a:pt x="6462" y="39619"/>
                </a:lnTo>
                <a:lnTo>
                  <a:pt x="6523" y="39802"/>
                </a:lnTo>
                <a:lnTo>
                  <a:pt x="6523" y="39985"/>
                </a:lnTo>
                <a:lnTo>
                  <a:pt x="6523" y="40229"/>
                </a:lnTo>
                <a:lnTo>
                  <a:pt x="6462" y="40717"/>
                </a:lnTo>
                <a:lnTo>
                  <a:pt x="6340" y="41204"/>
                </a:lnTo>
                <a:lnTo>
                  <a:pt x="6035" y="42119"/>
                </a:lnTo>
                <a:lnTo>
                  <a:pt x="5974" y="42301"/>
                </a:lnTo>
                <a:lnTo>
                  <a:pt x="5913" y="42545"/>
                </a:lnTo>
                <a:lnTo>
                  <a:pt x="5792" y="43886"/>
                </a:lnTo>
                <a:lnTo>
                  <a:pt x="5731" y="44496"/>
                </a:lnTo>
                <a:lnTo>
                  <a:pt x="5670" y="44800"/>
                </a:lnTo>
                <a:lnTo>
                  <a:pt x="5670" y="44922"/>
                </a:lnTo>
                <a:lnTo>
                  <a:pt x="5548" y="45044"/>
                </a:lnTo>
                <a:lnTo>
                  <a:pt x="5487" y="45044"/>
                </a:lnTo>
                <a:lnTo>
                  <a:pt x="5426" y="44983"/>
                </a:lnTo>
                <a:lnTo>
                  <a:pt x="5365" y="44800"/>
                </a:lnTo>
                <a:lnTo>
                  <a:pt x="5365" y="44374"/>
                </a:lnTo>
                <a:lnTo>
                  <a:pt x="5426" y="43764"/>
                </a:lnTo>
                <a:lnTo>
                  <a:pt x="5426" y="43459"/>
                </a:lnTo>
                <a:lnTo>
                  <a:pt x="5426" y="43216"/>
                </a:lnTo>
                <a:lnTo>
                  <a:pt x="5365" y="43033"/>
                </a:lnTo>
                <a:lnTo>
                  <a:pt x="5243" y="42911"/>
                </a:lnTo>
                <a:lnTo>
                  <a:pt x="5060" y="42850"/>
                </a:lnTo>
                <a:lnTo>
                  <a:pt x="4938" y="42972"/>
                </a:lnTo>
                <a:lnTo>
                  <a:pt x="4816" y="43216"/>
                </a:lnTo>
                <a:lnTo>
                  <a:pt x="4755" y="43459"/>
                </a:lnTo>
                <a:lnTo>
                  <a:pt x="4694" y="43947"/>
                </a:lnTo>
                <a:lnTo>
                  <a:pt x="4633" y="44800"/>
                </a:lnTo>
                <a:lnTo>
                  <a:pt x="4512" y="45349"/>
                </a:lnTo>
                <a:lnTo>
                  <a:pt x="4390" y="45593"/>
                </a:lnTo>
                <a:lnTo>
                  <a:pt x="4329" y="45654"/>
                </a:lnTo>
                <a:lnTo>
                  <a:pt x="4268" y="45532"/>
                </a:lnTo>
                <a:lnTo>
                  <a:pt x="4207" y="45349"/>
                </a:lnTo>
                <a:lnTo>
                  <a:pt x="4207" y="45105"/>
                </a:lnTo>
                <a:lnTo>
                  <a:pt x="4207" y="44374"/>
                </a:lnTo>
                <a:lnTo>
                  <a:pt x="4268" y="43825"/>
                </a:lnTo>
                <a:lnTo>
                  <a:pt x="4268" y="43277"/>
                </a:lnTo>
                <a:lnTo>
                  <a:pt x="4268" y="43094"/>
                </a:lnTo>
                <a:lnTo>
                  <a:pt x="4207" y="42972"/>
                </a:lnTo>
                <a:lnTo>
                  <a:pt x="4146" y="42911"/>
                </a:lnTo>
                <a:lnTo>
                  <a:pt x="4024" y="42911"/>
                </a:lnTo>
                <a:lnTo>
                  <a:pt x="3963" y="42972"/>
                </a:lnTo>
                <a:lnTo>
                  <a:pt x="3780" y="43155"/>
                </a:lnTo>
                <a:lnTo>
                  <a:pt x="3658" y="43642"/>
                </a:lnTo>
                <a:lnTo>
                  <a:pt x="3171" y="44861"/>
                </a:lnTo>
                <a:lnTo>
                  <a:pt x="2988" y="45349"/>
                </a:lnTo>
                <a:lnTo>
                  <a:pt x="2805" y="45593"/>
                </a:lnTo>
                <a:lnTo>
                  <a:pt x="2744" y="45654"/>
                </a:lnTo>
                <a:lnTo>
                  <a:pt x="2683" y="45715"/>
                </a:lnTo>
                <a:lnTo>
                  <a:pt x="2561" y="45654"/>
                </a:lnTo>
                <a:lnTo>
                  <a:pt x="2561" y="45593"/>
                </a:lnTo>
                <a:lnTo>
                  <a:pt x="2500" y="45410"/>
                </a:lnTo>
                <a:lnTo>
                  <a:pt x="2561" y="45105"/>
                </a:lnTo>
                <a:lnTo>
                  <a:pt x="2683" y="44739"/>
                </a:lnTo>
                <a:lnTo>
                  <a:pt x="2927" y="44069"/>
                </a:lnTo>
                <a:lnTo>
                  <a:pt x="3049" y="43703"/>
                </a:lnTo>
                <a:lnTo>
                  <a:pt x="3231" y="43094"/>
                </a:lnTo>
                <a:lnTo>
                  <a:pt x="3292" y="42728"/>
                </a:lnTo>
                <a:lnTo>
                  <a:pt x="3292" y="42606"/>
                </a:lnTo>
                <a:lnTo>
                  <a:pt x="3171" y="42484"/>
                </a:lnTo>
                <a:lnTo>
                  <a:pt x="3049" y="42484"/>
                </a:lnTo>
                <a:lnTo>
                  <a:pt x="2927" y="42545"/>
                </a:lnTo>
                <a:lnTo>
                  <a:pt x="2744" y="42728"/>
                </a:lnTo>
                <a:lnTo>
                  <a:pt x="2378" y="43216"/>
                </a:lnTo>
                <a:lnTo>
                  <a:pt x="2012" y="43703"/>
                </a:lnTo>
                <a:lnTo>
                  <a:pt x="1708" y="44191"/>
                </a:lnTo>
                <a:lnTo>
                  <a:pt x="1525" y="44435"/>
                </a:lnTo>
                <a:lnTo>
                  <a:pt x="1403" y="44496"/>
                </a:lnTo>
                <a:lnTo>
                  <a:pt x="1281" y="44557"/>
                </a:lnTo>
                <a:lnTo>
                  <a:pt x="1159" y="44557"/>
                </a:lnTo>
                <a:lnTo>
                  <a:pt x="1098" y="44496"/>
                </a:lnTo>
                <a:lnTo>
                  <a:pt x="1098" y="44374"/>
                </a:lnTo>
                <a:lnTo>
                  <a:pt x="1159" y="44252"/>
                </a:lnTo>
                <a:lnTo>
                  <a:pt x="1281" y="43947"/>
                </a:lnTo>
                <a:lnTo>
                  <a:pt x="1342" y="43825"/>
                </a:lnTo>
                <a:lnTo>
                  <a:pt x="1951" y="42789"/>
                </a:lnTo>
                <a:lnTo>
                  <a:pt x="2317" y="42119"/>
                </a:lnTo>
                <a:lnTo>
                  <a:pt x="2500" y="41753"/>
                </a:lnTo>
                <a:lnTo>
                  <a:pt x="2622" y="41387"/>
                </a:lnTo>
                <a:lnTo>
                  <a:pt x="2622" y="41204"/>
                </a:lnTo>
                <a:lnTo>
                  <a:pt x="2622" y="41082"/>
                </a:lnTo>
                <a:lnTo>
                  <a:pt x="2561" y="41021"/>
                </a:lnTo>
                <a:lnTo>
                  <a:pt x="2378" y="40960"/>
                </a:lnTo>
                <a:lnTo>
                  <a:pt x="2073" y="41082"/>
                </a:lnTo>
                <a:lnTo>
                  <a:pt x="1830" y="41326"/>
                </a:lnTo>
                <a:lnTo>
                  <a:pt x="1647" y="41570"/>
                </a:lnTo>
                <a:lnTo>
                  <a:pt x="1403" y="41753"/>
                </a:lnTo>
                <a:lnTo>
                  <a:pt x="915" y="41936"/>
                </a:lnTo>
                <a:lnTo>
                  <a:pt x="671" y="41997"/>
                </a:lnTo>
                <a:lnTo>
                  <a:pt x="428" y="41997"/>
                </a:lnTo>
                <a:lnTo>
                  <a:pt x="306" y="41936"/>
                </a:lnTo>
                <a:lnTo>
                  <a:pt x="245" y="41875"/>
                </a:lnTo>
                <a:lnTo>
                  <a:pt x="306" y="41814"/>
                </a:lnTo>
                <a:lnTo>
                  <a:pt x="367" y="41692"/>
                </a:lnTo>
                <a:lnTo>
                  <a:pt x="793" y="41326"/>
                </a:lnTo>
                <a:lnTo>
                  <a:pt x="1342" y="40778"/>
                </a:lnTo>
                <a:lnTo>
                  <a:pt x="1830" y="40168"/>
                </a:lnTo>
                <a:lnTo>
                  <a:pt x="2317" y="39619"/>
                </a:lnTo>
                <a:lnTo>
                  <a:pt x="2866" y="39071"/>
                </a:lnTo>
                <a:lnTo>
                  <a:pt x="3110" y="38888"/>
                </a:lnTo>
                <a:lnTo>
                  <a:pt x="3414" y="38705"/>
                </a:lnTo>
                <a:lnTo>
                  <a:pt x="4085" y="38705"/>
                </a:lnTo>
                <a:lnTo>
                  <a:pt x="4512" y="38827"/>
                </a:lnTo>
                <a:lnTo>
                  <a:pt x="4572" y="38827"/>
                </a:lnTo>
                <a:lnTo>
                  <a:pt x="4694" y="38888"/>
                </a:lnTo>
                <a:lnTo>
                  <a:pt x="4816" y="38888"/>
                </a:lnTo>
                <a:lnTo>
                  <a:pt x="4877" y="38827"/>
                </a:lnTo>
                <a:lnTo>
                  <a:pt x="4816" y="38705"/>
                </a:lnTo>
                <a:lnTo>
                  <a:pt x="4755" y="38644"/>
                </a:lnTo>
                <a:lnTo>
                  <a:pt x="4512" y="38522"/>
                </a:lnTo>
                <a:lnTo>
                  <a:pt x="4207" y="38461"/>
                </a:lnTo>
                <a:lnTo>
                  <a:pt x="4572" y="37608"/>
                </a:lnTo>
                <a:lnTo>
                  <a:pt x="4877" y="36755"/>
                </a:lnTo>
                <a:lnTo>
                  <a:pt x="5121" y="35840"/>
                </a:lnTo>
                <a:lnTo>
                  <a:pt x="5243" y="34987"/>
                </a:lnTo>
                <a:lnTo>
                  <a:pt x="5426" y="33768"/>
                </a:lnTo>
                <a:lnTo>
                  <a:pt x="5609" y="32549"/>
                </a:lnTo>
                <a:lnTo>
                  <a:pt x="5852" y="31635"/>
                </a:lnTo>
                <a:lnTo>
                  <a:pt x="6096" y="30781"/>
                </a:lnTo>
                <a:lnTo>
                  <a:pt x="6401" y="29928"/>
                </a:lnTo>
                <a:lnTo>
                  <a:pt x="6767" y="29075"/>
                </a:lnTo>
                <a:lnTo>
                  <a:pt x="6950" y="28709"/>
                </a:lnTo>
                <a:lnTo>
                  <a:pt x="7133" y="28465"/>
                </a:lnTo>
                <a:lnTo>
                  <a:pt x="7376" y="28099"/>
                </a:lnTo>
                <a:lnTo>
                  <a:pt x="7559" y="27673"/>
                </a:lnTo>
                <a:lnTo>
                  <a:pt x="7620" y="27368"/>
                </a:lnTo>
                <a:lnTo>
                  <a:pt x="7681" y="27063"/>
                </a:lnTo>
                <a:lnTo>
                  <a:pt x="7681" y="26149"/>
                </a:lnTo>
                <a:lnTo>
                  <a:pt x="7803" y="25235"/>
                </a:lnTo>
                <a:lnTo>
                  <a:pt x="7864" y="24259"/>
                </a:lnTo>
                <a:lnTo>
                  <a:pt x="8169" y="22370"/>
                </a:lnTo>
                <a:lnTo>
                  <a:pt x="8352" y="21455"/>
                </a:lnTo>
                <a:lnTo>
                  <a:pt x="8413" y="21151"/>
                </a:lnTo>
                <a:lnTo>
                  <a:pt x="8413" y="20846"/>
                </a:lnTo>
                <a:lnTo>
                  <a:pt x="8352" y="19932"/>
                </a:lnTo>
                <a:lnTo>
                  <a:pt x="8352" y="19017"/>
                </a:lnTo>
                <a:lnTo>
                  <a:pt x="8413" y="18164"/>
                </a:lnTo>
                <a:lnTo>
                  <a:pt x="8473" y="17737"/>
                </a:lnTo>
                <a:lnTo>
                  <a:pt x="8595" y="17311"/>
                </a:lnTo>
                <a:lnTo>
                  <a:pt x="9022" y="16457"/>
                </a:lnTo>
                <a:lnTo>
                  <a:pt x="9510" y="15726"/>
                </a:lnTo>
                <a:lnTo>
                  <a:pt x="9754" y="15360"/>
                </a:lnTo>
                <a:lnTo>
                  <a:pt x="9997" y="15055"/>
                </a:lnTo>
                <a:lnTo>
                  <a:pt x="10302" y="14812"/>
                </a:lnTo>
                <a:lnTo>
                  <a:pt x="10668" y="14629"/>
                </a:lnTo>
                <a:lnTo>
                  <a:pt x="11034" y="14446"/>
                </a:lnTo>
                <a:lnTo>
                  <a:pt x="11460" y="14324"/>
                </a:lnTo>
                <a:lnTo>
                  <a:pt x="12375" y="14202"/>
                </a:lnTo>
                <a:lnTo>
                  <a:pt x="13411" y="14080"/>
                </a:lnTo>
                <a:lnTo>
                  <a:pt x="14447" y="14080"/>
                </a:lnTo>
                <a:lnTo>
                  <a:pt x="16519" y="14141"/>
                </a:lnTo>
                <a:lnTo>
                  <a:pt x="14691" y="13836"/>
                </a:lnTo>
                <a:lnTo>
                  <a:pt x="15727" y="13166"/>
                </a:lnTo>
                <a:lnTo>
                  <a:pt x="16336" y="12739"/>
                </a:lnTo>
                <a:lnTo>
                  <a:pt x="16641" y="12617"/>
                </a:lnTo>
                <a:lnTo>
                  <a:pt x="16885" y="12434"/>
                </a:lnTo>
                <a:lnTo>
                  <a:pt x="16946" y="12313"/>
                </a:lnTo>
                <a:lnTo>
                  <a:pt x="16946" y="12191"/>
                </a:lnTo>
                <a:lnTo>
                  <a:pt x="17129" y="10118"/>
                </a:lnTo>
                <a:lnTo>
                  <a:pt x="17738" y="10484"/>
                </a:lnTo>
                <a:lnTo>
                  <a:pt x="18348" y="10789"/>
                </a:lnTo>
                <a:lnTo>
                  <a:pt x="18897" y="11032"/>
                </a:lnTo>
                <a:lnTo>
                  <a:pt x="19201" y="11093"/>
                </a:lnTo>
                <a:lnTo>
                  <a:pt x="19445" y="11154"/>
                </a:lnTo>
                <a:lnTo>
                  <a:pt x="19750" y="11093"/>
                </a:lnTo>
                <a:lnTo>
                  <a:pt x="20055" y="11032"/>
                </a:lnTo>
                <a:lnTo>
                  <a:pt x="20664" y="10789"/>
                </a:lnTo>
                <a:lnTo>
                  <a:pt x="21274" y="10484"/>
                </a:lnTo>
                <a:lnTo>
                  <a:pt x="21883" y="10118"/>
                </a:lnTo>
                <a:close/>
                <a:moveTo>
                  <a:pt x="19445" y="0"/>
                </a:moveTo>
                <a:lnTo>
                  <a:pt x="18957" y="61"/>
                </a:lnTo>
                <a:lnTo>
                  <a:pt x="18287" y="183"/>
                </a:lnTo>
                <a:lnTo>
                  <a:pt x="17617" y="366"/>
                </a:lnTo>
                <a:lnTo>
                  <a:pt x="17068" y="670"/>
                </a:lnTo>
                <a:lnTo>
                  <a:pt x="16763" y="853"/>
                </a:lnTo>
                <a:lnTo>
                  <a:pt x="16519" y="1097"/>
                </a:lnTo>
                <a:lnTo>
                  <a:pt x="16336" y="1402"/>
                </a:lnTo>
                <a:lnTo>
                  <a:pt x="16093" y="1646"/>
                </a:lnTo>
                <a:lnTo>
                  <a:pt x="15788" y="2316"/>
                </a:lnTo>
                <a:lnTo>
                  <a:pt x="15544" y="2987"/>
                </a:lnTo>
                <a:lnTo>
                  <a:pt x="15422" y="3657"/>
                </a:lnTo>
                <a:lnTo>
                  <a:pt x="15361" y="4389"/>
                </a:lnTo>
                <a:lnTo>
                  <a:pt x="15361" y="5059"/>
                </a:lnTo>
                <a:lnTo>
                  <a:pt x="15422" y="5730"/>
                </a:lnTo>
                <a:lnTo>
                  <a:pt x="15544" y="6400"/>
                </a:lnTo>
                <a:lnTo>
                  <a:pt x="15666" y="7132"/>
                </a:lnTo>
                <a:lnTo>
                  <a:pt x="15849" y="7802"/>
                </a:lnTo>
                <a:lnTo>
                  <a:pt x="16276" y="9082"/>
                </a:lnTo>
                <a:lnTo>
                  <a:pt x="16397" y="9387"/>
                </a:lnTo>
                <a:lnTo>
                  <a:pt x="16580" y="9631"/>
                </a:lnTo>
                <a:lnTo>
                  <a:pt x="16763" y="9874"/>
                </a:lnTo>
                <a:lnTo>
                  <a:pt x="16946" y="9996"/>
                </a:lnTo>
                <a:lnTo>
                  <a:pt x="16946" y="10179"/>
                </a:lnTo>
                <a:lnTo>
                  <a:pt x="16885" y="10362"/>
                </a:lnTo>
                <a:lnTo>
                  <a:pt x="16763" y="11886"/>
                </a:lnTo>
                <a:lnTo>
                  <a:pt x="16763" y="12069"/>
                </a:lnTo>
                <a:lnTo>
                  <a:pt x="16702" y="12252"/>
                </a:lnTo>
                <a:lnTo>
                  <a:pt x="16580" y="12313"/>
                </a:lnTo>
                <a:lnTo>
                  <a:pt x="16458" y="12373"/>
                </a:lnTo>
                <a:lnTo>
                  <a:pt x="16093" y="12617"/>
                </a:lnTo>
                <a:lnTo>
                  <a:pt x="15422" y="13044"/>
                </a:lnTo>
                <a:lnTo>
                  <a:pt x="14752" y="13471"/>
                </a:lnTo>
                <a:lnTo>
                  <a:pt x="14447" y="13653"/>
                </a:lnTo>
                <a:lnTo>
                  <a:pt x="14325" y="13775"/>
                </a:lnTo>
                <a:lnTo>
                  <a:pt x="13289" y="13775"/>
                </a:lnTo>
                <a:lnTo>
                  <a:pt x="12496" y="13836"/>
                </a:lnTo>
                <a:lnTo>
                  <a:pt x="11765" y="13958"/>
                </a:lnTo>
                <a:lnTo>
                  <a:pt x="11034" y="14141"/>
                </a:lnTo>
                <a:lnTo>
                  <a:pt x="10668" y="14263"/>
                </a:lnTo>
                <a:lnTo>
                  <a:pt x="10302" y="14385"/>
                </a:lnTo>
                <a:lnTo>
                  <a:pt x="9997" y="14629"/>
                </a:lnTo>
                <a:lnTo>
                  <a:pt x="9693" y="14812"/>
                </a:lnTo>
                <a:lnTo>
                  <a:pt x="9449" y="15116"/>
                </a:lnTo>
                <a:lnTo>
                  <a:pt x="9266" y="15421"/>
                </a:lnTo>
                <a:lnTo>
                  <a:pt x="8900" y="16031"/>
                </a:lnTo>
                <a:lnTo>
                  <a:pt x="8534" y="16701"/>
                </a:lnTo>
                <a:lnTo>
                  <a:pt x="8230" y="17372"/>
                </a:lnTo>
                <a:lnTo>
                  <a:pt x="8108" y="17737"/>
                </a:lnTo>
                <a:lnTo>
                  <a:pt x="8047" y="18103"/>
                </a:lnTo>
                <a:lnTo>
                  <a:pt x="7986" y="18895"/>
                </a:lnTo>
                <a:lnTo>
                  <a:pt x="7986" y="19688"/>
                </a:lnTo>
                <a:lnTo>
                  <a:pt x="8047" y="20480"/>
                </a:lnTo>
                <a:lnTo>
                  <a:pt x="8047" y="20846"/>
                </a:lnTo>
                <a:lnTo>
                  <a:pt x="8047" y="21212"/>
                </a:lnTo>
                <a:lnTo>
                  <a:pt x="7864" y="22004"/>
                </a:lnTo>
                <a:lnTo>
                  <a:pt x="7620" y="23589"/>
                </a:lnTo>
                <a:lnTo>
                  <a:pt x="7376" y="25174"/>
                </a:lnTo>
                <a:lnTo>
                  <a:pt x="7254" y="26758"/>
                </a:lnTo>
                <a:lnTo>
                  <a:pt x="7254" y="27124"/>
                </a:lnTo>
                <a:lnTo>
                  <a:pt x="7193" y="27490"/>
                </a:lnTo>
                <a:lnTo>
                  <a:pt x="7072" y="27856"/>
                </a:lnTo>
                <a:lnTo>
                  <a:pt x="6889" y="28160"/>
                </a:lnTo>
                <a:lnTo>
                  <a:pt x="6706" y="28526"/>
                </a:lnTo>
                <a:lnTo>
                  <a:pt x="6462" y="28892"/>
                </a:lnTo>
                <a:lnTo>
                  <a:pt x="5974" y="30172"/>
                </a:lnTo>
                <a:lnTo>
                  <a:pt x="5548" y="31452"/>
                </a:lnTo>
                <a:lnTo>
                  <a:pt x="5304" y="32732"/>
                </a:lnTo>
                <a:lnTo>
                  <a:pt x="5121" y="34073"/>
                </a:lnTo>
                <a:lnTo>
                  <a:pt x="4877" y="35536"/>
                </a:lnTo>
                <a:lnTo>
                  <a:pt x="4755" y="36267"/>
                </a:lnTo>
                <a:lnTo>
                  <a:pt x="4572" y="36998"/>
                </a:lnTo>
                <a:lnTo>
                  <a:pt x="4329" y="37669"/>
                </a:lnTo>
                <a:lnTo>
                  <a:pt x="4207" y="38035"/>
                </a:lnTo>
                <a:lnTo>
                  <a:pt x="4146" y="38218"/>
                </a:lnTo>
                <a:lnTo>
                  <a:pt x="4024" y="38400"/>
                </a:lnTo>
                <a:lnTo>
                  <a:pt x="3902" y="38461"/>
                </a:lnTo>
                <a:lnTo>
                  <a:pt x="3475" y="38461"/>
                </a:lnTo>
                <a:lnTo>
                  <a:pt x="3110" y="38583"/>
                </a:lnTo>
                <a:lnTo>
                  <a:pt x="2805" y="38766"/>
                </a:lnTo>
                <a:lnTo>
                  <a:pt x="2256" y="39315"/>
                </a:lnTo>
                <a:lnTo>
                  <a:pt x="1769" y="39863"/>
                </a:lnTo>
                <a:lnTo>
                  <a:pt x="1281" y="40412"/>
                </a:lnTo>
                <a:lnTo>
                  <a:pt x="793" y="41021"/>
                </a:lnTo>
                <a:lnTo>
                  <a:pt x="306" y="41387"/>
                </a:lnTo>
                <a:lnTo>
                  <a:pt x="123" y="41570"/>
                </a:lnTo>
                <a:lnTo>
                  <a:pt x="1" y="41692"/>
                </a:lnTo>
                <a:lnTo>
                  <a:pt x="1" y="41814"/>
                </a:lnTo>
                <a:lnTo>
                  <a:pt x="62" y="42058"/>
                </a:lnTo>
                <a:lnTo>
                  <a:pt x="184" y="42179"/>
                </a:lnTo>
                <a:lnTo>
                  <a:pt x="428" y="42240"/>
                </a:lnTo>
                <a:lnTo>
                  <a:pt x="610" y="42240"/>
                </a:lnTo>
                <a:lnTo>
                  <a:pt x="1098" y="42119"/>
                </a:lnTo>
                <a:lnTo>
                  <a:pt x="1525" y="41936"/>
                </a:lnTo>
                <a:lnTo>
                  <a:pt x="1769" y="41753"/>
                </a:lnTo>
                <a:lnTo>
                  <a:pt x="2012" y="41570"/>
                </a:lnTo>
                <a:lnTo>
                  <a:pt x="2195" y="41387"/>
                </a:lnTo>
                <a:lnTo>
                  <a:pt x="2317" y="41265"/>
                </a:lnTo>
                <a:lnTo>
                  <a:pt x="2439" y="41204"/>
                </a:lnTo>
                <a:lnTo>
                  <a:pt x="2439" y="41204"/>
                </a:lnTo>
                <a:lnTo>
                  <a:pt x="2317" y="41509"/>
                </a:lnTo>
                <a:lnTo>
                  <a:pt x="2195" y="41753"/>
                </a:lnTo>
                <a:lnTo>
                  <a:pt x="1951" y="42240"/>
                </a:lnTo>
                <a:lnTo>
                  <a:pt x="1281" y="43459"/>
                </a:lnTo>
                <a:lnTo>
                  <a:pt x="976" y="44008"/>
                </a:lnTo>
                <a:lnTo>
                  <a:pt x="854" y="44252"/>
                </a:lnTo>
                <a:lnTo>
                  <a:pt x="854" y="44435"/>
                </a:lnTo>
                <a:lnTo>
                  <a:pt x="854" y="44557"/>
                </a:lnTo>
                <a:lnTo>
                  <a:pt x="1037" y="44739"/>
                </a:lnTo>
                <a:lnTo>
                  <a:pt x="1159" y="44861"/>
                </a:lnTo>
                <a:lnTo>
                  <a:pt x="1342" y="44800"/>
                </a:lnTo>
                <a:lnTo>
                  <a:pt x="1525" y="44739"/>
                </a:lnTo>
                <a:lnTo>
                  <a:pt x="1830" y="44435"/>
                </a:lnTo>
                <a:lnTo>
                  <a:pt x="2012" y="44130"/>
                </a:lnTo>
                <a:lnTo>
                  <a:pt x="2561" y="43399"/>
                </a:lnTo>
                <a:lnTo>
                  <a:pt x="2744" y="43033"/>
                </a:lnTo>
                <a:lnTo>
                  <a:pt x="3049" y="42789"/>
                </a:lnTo>
                <a:lnTo>
                  <a:pt x="3049" y="42789"/>
                </a:lnTo>
                <a:lnTo>
                  <a:pt x="2988" y="43094"/>
                </a:lnTo>
                <a:lnTo>
                  <a:pt x="2866" y="43459"/>
                </a:lnTo>
                <a:lnTo>
                  <a:pt x="2622" y="44191"/>
                </a:lnTo>
                <a:lnTo>
                  <a:pt x="2317" y="44861"/>
                </a:lnTo>
                <a:lnTo>
                  <a:pt x="2256" y="45227"/>
                </a:lnTo>
                <a:lnTo>
                  <a:pt x="2256" y="45593"/>
                </a:lnTo>
                <a:lnTo>
                  <a:pt x="2378" y="45776"/>
                </a:lnTo>
                <a:lnTo>
                  <a:pt x="2500" y="45898"/>
                </a:lnTo>
                <a:lnTo>
                  <a:pt x="2683" y="45959"/>
                </a:lnTo>
                <a:lnTo>
                  <a:pt x="2866" y="45898"/>
                </a:lnTo>
                <a:lnTo>
                  <a:pt x="2988" y="45776"/>
                </a:lnTo>
                <a:lnTo>
                  <a:pt x="3171" y="45532"/>
                </a:lnTo>
                <a:lnTo>
                  <a:pt x="3353" y="45166"/>
                </a:lnTo>
                <a:lnTo>
                  <a:pt x="3719" y="44252"/>
                </a:lnTo>
                <a:lnTo>
                  <a:pt x="4024" y="43277"/>
                </a:lnTo>
                <a:lnTo>
                  <a:pt x="4024" y="44130"/>
                </a:lnTo>
                <a:lnTo>
                  <a:pt x="3963" y="44922"/>
                </a:lnTo>
                <a:lnTo>
                  <a:pt x="3963" y="45349"/>
                </a:lnTo>
                <a:lnTo>
                  <a:pt x="4024" y="45593"/>
                </a:lnTo>
                <a:lnTo>
                  <a:pt x="4085" y="45776"/>
                </a:lnTo>
                <a:lnTo>
                  <a:pt x="4268" y="45837"/>
                </a:lnTo>
                <a:lnTo>
                  <a:pt x="4451" y="45837"/>
                </a:lnTo>
                <a:lnTo>
                  <a:pt x="4572" y="45776"/>
                </a:lnTo>
                <a:lnTo>
                  <a:pt x="4694" y="45654"/>
                </a:lnTo>
                <a:lnTo>
                  <a:pt x="4816" y="45349"/>
                </a:lnTo>
                <a:lnTo>
                  <a:pt x="4877" y="45105"/>
                </a:lnTo>
                <a:lnTo>
                  <a:pt x="4877" y="44496"/>
                </a:lnTo>
                <a:lnTo>
                  <a:pt x="4999" y="43642"/>
                </a:lnTo>
                <a:lnTo>
                  <a:pt x="4999" y="43338"/>
                </a:lnTo>
                <a:lnTo>
                  <a:pt x="5060" y="43216"/>
                </a:lnTo>
                <a:lnTo>
                  <a:pt x="5121" y="43094"/>
                </a:lnTo>
                <a:lnTo>
                  <a:pt x="5182" y="43277"/>
                </a:lnTo>
                <a:lnTo>
                  <a:pt x="5182" y="43459"/>
                </a:lnTo>
                <a:lnTo>
                  <a:pt x="5121" y="43886"/>
                </a:lnTo>
                <a:lnTo>
                  <a:pt x="5121" y="44374"/>
                </a:lnTo>
                <a:lnTo>
                  <a:pt x="5121" y="44800"/>
                </a:lnTo>
                <a:lnTo>
                  <a:pt x="5182" y="45044"/>
                </a:lnTo>
                <a:lnTo>
                  <a:pt x="5304" y="45227"/>
                </a:lnTo>
                <a:lnTo>
                  <a:pt x="5426" y="45288"/>
                </a:lnTo>
                <a:lnTo>
                  <a:pt x="5609" y="45288"/>
                </a:lnTo>
                <a:lnTo>
                  <a:pt x="5731" y="45227"/>
                </a:lnTo>
                <a:lnTo>
                  <a:pt x="5852" y="45044"/>
                </a:lnTo>
                <a:lnTo>
                  <a:pt x="5913" y="44861"/>
                </a:lnTo>
                <a:lnTo>
                  <a:pt x="5974" y="44496"/>
                </a:lnTo>
                <a:lnTo>
                  <a:pt x="6035" y="43642"/>
                </a:lnTo>
                <a:lnTo>
                  <a:pt x="6157" y="42484"/>
                </a:lnTo>
                <a:lnTo>
                  <a:pt x="6218" y="42240"/>
                </a:lnTo>
                <a:lnTo>
                  <a:pt x="6340" y="41997"/>
                </a:lnTo>
                <a:lnTo>
                  <a:pt x="6645" y="41082"/>
                </a:lnTo>
                <a:lnTo>
                  <a:pt x="6767" y="40595"/>
                </a:lnTo>
                <a:lnTo>
                  <a:pt x="6828" y="40107"/>
                </a:lnTo>
                <a:lnTo>
                  <a:pt x="6767" y="39802"/>
                </a:lnTo>
                <a:lnTo>
                  <a:pt x="6706" y="39558"/>
                </a:lnTo>
                <a:lnTo>
                  <a:pt x="6767" y="39315"/>
                </a:lnTo>
                <a:lnTo>
                  <a:pt x="6889" y="39132"/>
                </a:lnTo>
                <a:lnTo>
                  <a:pt x="7376" y="37974"/>
                </a:lnTo>
                <a:lnTo>
                  <a:pt x="7925" y="36877"/>
                </a:lnTo>
                <a:lnTo>
                  <a:pt x="9266" y="34256"/>
                </a:lnTo>
                <a:lnTo>
                  <a:pt x="9875" y="32915"/>
                </a:lnTo>
                <a:lnTo>
                  <a:pt x="10363" y="31574"/>
                </a:lnTo>
                <a:lnTo>
                  <a:pt x="10546" y="30781"/>
                </a:lnTo>
                <a:lnTo>
                  <a:pt x="10729" y="30050"/>
                </a:lnTo>
                <a:lnTo>
                  <a:pt x="11094" y="28526"/>
                </a:lnTo>
                <a:lnTo>
                  <a:pt x="11460" y="27185"/>
                </a:lnTo>
                <a:lnTo>
                  <a:pt x="11948" y="25844"/>
                </a:lnTo>
                <a:lnTo>
                  <a:pt x="12375" y="27307"/>
                </a:lnTo>
                <a:lnTo>
                  <a:pt x="12496" y="27856"/>
                </a:lnTo>
                <a:lnTo>
                  <a:pt x="12618" y="28465"/>
                </a:lnTo>
                <a:lnTo>
                  <a:pt x="12679" y="29136"/>
                </a:lnTo>
                <a:lnTo>
                  <a:pt x="12618" y="29806"/>
                </a:lnTo>
                <a:lnTo>
                  <a:pt x="12618" y="31878"/>
                </a:lnTo>
                <a:lnTo>
                  <a:pt x="12618" y="32427"/>
                </a:lnTo>
                <a:lnTo>
                  <a:pt x="12618" y="33037"/>
                </a:lnTo>
                <a:lnTo>
                  <a:pt x="12679" y="33280"/>
                </a:lnTo>
                <a:lnTo>
                  <a:pt x="12801" y="33524"/>
                </a:lnTo>
                <a:lnTo>
                  <a:pt x="12801" y="33768"/>
                </a:lnTo>
                <a:lnTo>
                  <a:pt x="12740" y="34012"/>
                </a:lnTo>
                <a:lnTo>
                  <a:pt x="12618" y="34560"/>
                </a:lnTo>
                <a:lnTo>
                  <a:pt x="12314" y="36633"/>
                </a:lnTo>
                <a:lnTo>
                  <a:pt x="12192" y="37669"/>
                </a:lnTo>
                <a:lnTo>
                  <a:pt x="12070" y="38705"/>
                </a:lnTo>
                <a:lnTo>
                  <a:pt x="12070" y="40839"/>
                </a:lnTo>
                <a:lnTo>
                  <a:pt x="12131" y="42972"/>
                </a:lnTo>
                <a:lnTo>
                  <a:pt x="12253" y="45044"/>
                </a:lnTo>
                <a:lnTo>
                  <a:pt x="12435" y="47178"/>
                </a:lnTo>
                <a:lnTo>
                  <a:pt x="12740" y="49250"/>
                </a:lnTo>
                <a:lnTo>
                  <a:pt x="13106" y="51261"/>
                </a:lnTo>
                <a:lnTo>
                  <a:pt x="13594" y="53334"/>
                </a:lnTo>
                <a:lnTo>
                  <a:pt x="14081" y="55041"/>
                </a:lnTo>
                <a:lnTo>
                  <a:pt x="14203" y="55955"/>
                </a:lnTo>
                <a:lnTo>
                  <a:pt x="14325" y="56869"/>
                </a:lnTo>
                <a:lnTo>
                  <a:pt x="14264" y="57601"/>
                </a:lnTo>
                <a:lnTo>
                  <a:pt x="14142" y="58393"/>
                </a:lnTo>
                <a:lnTo>
                  <a:pt x="13837" y="59856"/>
                </a:lnTo>
                <a:lnTo>
                  <a:pt x="13655" y="60892"/>
                </a:lnTo>
                <a:lnTo>
                  <a:pt x="13472" y="61928"/>
                </a:lnTo>
                <a:lnTo>
                  <a:pt x="13472" y="62964"/>
                </a:lnTo>
                <a:lnTo>
                  <a:pt x="13533" y="64001"/>
                </a:lnTo>
                <a:lnTo>
                  <a:pt x="13655" y="65037"/>
                </a:lnTo>
                <a:lnTo>
                  <a:pt x="13898" y="66012"/>
                </a:lnTo>
                <a:lnTo>
                  <a:pt x="14447" y="67963"/>
                </a:lnTo>
                <a:lnTo>
                  <a:pt x="15605" y="71681"/>
                </a:lnTo>
                <a:lnTo>
                  <a:pt x="16032" y="73144"/>
                </a:lnTo>
                <a:lnTo>
                  <a:pt x="16458" y="74606"/>
                </a:lnTo>
                <a:lnTo>
                  <a:pt x="16580" y="75094"/>
                </a:lnTo>
                <a:lnTo>
                  <a:pt x="16641" y="75399"/>
                </a:lnTo>
                <a:lnTo>
                  <a:pt x="16580" y="75643"/>
                </a:lnTo>
                <a:lnTo>
                  <a:pt x="16458" y="76069"/>
                </a:lnTo>
                <a:lnTo>
                  <a:pt x="16276" y="76496"/>
                </a:lnTo>
                <a:lnTo>
                  <a:pt x="15849" y="77227"/>
                </a:lnTo>
                <a:lnTo>
                  <a:pt x="15361" y="77959"/>
                </a:lnTo>
                <a:lnTo>
                  <a:pt x="15117" y="78264"/>
                </a:lnTo>
                <a:lnTo>
                  <a:pt x="14752" y="78507"/>
                </a:lnTo>
                <a:lnTo>
                  <a:pt x="14569" y="78690"/>
                </a:lnTo>
                <a:lnTo>
                  <a:pt x="14386" y="78873"/>
                </a:lnTo>
                <a:lnTo>
                  <a:pt x="14386" y="79056"/>
                </a:lnTo>
                <a:lnTo>
                  <a:pt x="14447" y="79239"/>
                </a:lnTo>
                <a:lnTo>
                  <a:pt x="14569" y="79361"/>
                </a:lnTo>
                <a:lnTo>
                  <a:pt x="14752" y="79483"/>
                </a:lnTo>
                <a:lnTo>
                  <a:pt x="15117" y="79605"/>
                </a:lnTo>
                <a:lnTo>
                  <a:pt x="15483" y="79666"/>
                </a:lnTo>
                <a:lnTo>
                  <a:pt x="15971" y="79787"/>
                </a:lnTo>
                <a:lnTo>
                  <a:pt x="16519" y="79848"/>
                </a:lnTo>
                <a:lnTo>
                  <a:pt x="17007" y="79848"/>
                </a:lnTo>
                <a:lnTo>
                  <a:pt x="17434" y="79787"/>
                </a:lnTo>
                <a:lnTo>
                  <a:pt x="17495" y="79787"/>
                </a:lnTo>
                <a:lnTo>
                  <a:pt x="17677" y="79970"/>
                </a:lnTo>
                <a:lnTo>
                  <a:pt x="17921" y="80092"/>
                </a:lnTo>
                <a:lnTo>
                  <a:pt x="18165" y="80153"/>
                </a:lnTo>
                <a:lnTo>
                  <a:pt x="18592" y="80214"/>
                </a:lnTo>
                <a:lnTo>
                  <a:pt x="18957" y="80092"/>
                </a:lnTo>
                <a:lnTo>
                  <a:pt x="19140" y="80031"/>
                </a:lnTo>
                <a:lnTo>
                  <a:pt x="19262" y="79909"/>
                </a:lnTo>
                <a:lnTo>
                  <a:pt x="19384" y="79727"/>
                </a:lnTo>
                <a:lnTo>
                  <a:pt x="19506" y="79544"/>
                </a:lnTo>
                <a:lnTo>
                  <a:pt x="19628" y="79787"/>
                </a:lnTo>
                <a:lnTo>
                  <a:pt x="19872" y="80031"/>
                </a:lnTo>
                <a:lnTo>
                  <a:pt x="20116" y="80153"/>
                </a:lnTo>
                <a:lnTo>
                  <a:pt x="20420" y="80214"/>
                </a:lnTo>
                <a:lnTo>
                  <a:pt x="20725" y="80214"/>
                </a:lnTo>
                <a:lnTo>
                  <a:pt x="21030" y="80153"/>
                </a:lnTo>
                <a:lnTo>
                  <a:pt x="21335" y="79970"/>
                </a:lnTo>
                <a:lnTo>
                  <a:pt x="21457" y="79848"/>
                </a:lnTo>
                <a:lnTo>
                  <a:pt x="21518" y="79727"/>
                </a:lnTo>
                <a:lnTo>
                  <a:pt x="21700" y="79787"/>
                </a:lnTo>
                <a:lnTo>
                  <a:pt x="21944" y="79848"/>
                </a:lnTo>
                <a:lnTo>
                  <a:pt x="22371" y="79848"/>
                </a:lnTo>
                <a:lnTo>
                  <a:pt x="22859" y="79787"/>
                </a:lnTo>
                <a:lnTo>
                  <a:pt x="23285" y="79727"/>
                </a:lnTo>
                <a:lnTo>
                  <a:pt x="24078" y="79544"/>
                </a:lnTo>
                <a:lnTo>
                  <a:pt x="24260" y="79483"/>
                </a:lnTo>
                <a:lnTo>
                  <a:pt x="24443" y="79422"/>
                </a:lnTo>
                <a:lnTo>
                  <a:pt x="24565" y="79300"/>
                </a:lnTo>
                <a:lnTo>
                  <a:pt x="24626" y="79117"/>
                </a:lnTo>
                <a:lnTo>
                  <a:pt x="24626" y="78934"/>
                </a:lnTo>
                <a:lnTo>
                  <a:pt x="24565" y="78812"/>
                </a:lnTo>
                <a:lnTo>
                  <a:pt x="24382" y="78629"/>
                </a:lnTo>
                <a:lnTo>
                  <a:pt x="23895" y="78203"/>
                </a:lnTo>
                <a:lnTo>
                  <a:pt x="23590" y="77898"/>
                </a:lnTo>
                <a:lnTo>
                  <a:pt x="23285" y="77471"/>
                </a:lnTo>
                <a:lnTo>
                  <a:pt x="22859" y="76679"/>
                </a:lnTo>
                <a:lnTo>
                  <a:pt x="22493" y="76008"/>
                </a:lnTo>
                <a:lnTo>
                  <a:pt x="22432" y="75643"/>
                </a:lnTo>
                <a:lnTo>
                  <a:pt x="22432" y="75277"/>
                </a:lnTo>
                <a:lnTo>
                  <a:pt x="22554" y="74667"/>
                </a:lnTo>
                <a:lnTo>
                  <a:pt x="22676" y="74058"/>
                </a:lnTo>
                <a:lnTo>
                  <a:pt x="23468" y="71559"/>
                </a:lnTo>
                <a:lnTo>
                  <a:pt x="24565" y="67902"/>
                </a:lnTo>
                <a:lnTo>
                  <a:pt x="25114" y="65951"/>
                </a:lnTo>
                <a:lnTo>
                  <a:pt x="25358" y="64976"/>
                </a:lnTo>
                <a:lnTo>
                  <a:pt x="25480" y="63940"/>
                </a:lnTo>
                <a:lnTo>
                  <a:pt x="25540" y="62964"/>
                </a:lnTo>
                <a:lnTo>
                  <a:pt x="25540" y="61928"/>
                </a:lnTo>
                <a:lnTo>
                  <a:pt x="25358" y="60953"/>
                </a:lnTo>
                <a:lnTo>
                  <a:pt x="25175" y="59978"/>
                </a:lnTo>
                <a:lnTo>
                  <a:pt x="24870" y="58393"/>
                </a:lnTo>
                <a:lnTo>
                  <a:pt x="24748" y="57662"/>
                </a:lnTo>
                <a:lnTo>
                  <a:pt x="24687" y="56869"/>
                </a:lnTo>
                <a:lnTo>
                  <a:pt x="24748" y="56016"/>
                </a:lnTo>
                <a:lnTo>
                  <a:pt x="24931" y="55162"/>
                </a:lnTo>
                <a:lnTo>
                  <a:pt x="25358" y="53456"/>
                </a:lnTo>
                <a:lnTo>
                  <a:pt x="25845" y="51505"/>
                </a:lnTo>
                <a:lnTo>
                  <a:pt x="26211" y="49555"/>
                </a:lnTo>
                <a:lnTo>
                  <a:pt x="26516" y="47543"/>
                </a:lnTo>
                <a:lnTo>
                  <a:pt x="26699" y="45532"/>
                </a:lnTo>
                <a:lnTo>
                  <a:pt x="26881" y="43459"/>
                </a:lnTo>
                <a:lnTo>
                  <a:pt x="26942" y="41387"/>
                </a:lnTo>
                <a:lnTo>
                  <a:pt x="26942" y="39376"/>
                </a:lnTo>
                <a:lnTo>
                  <a:pt x="26881" y="38339"/>
                </a:lnTo>
                <a:lnTo>
                  <a:pt x="26760" y="37364"/>
                </a:lnTo>
                <a:lnTo>
                  <a:pt x="26455" y="35414"/>
                </a:lnTo>
                <a:lnTo>
                  <a:pt x="26211" y="34377"/>
                </a:lnTo>
                <a:lnTo>
                  <a:pt x="26150" y="33890"/>
                </a:lnTo>
                <a:lnTo>
                  <a:pt x="26089" y="33646"/>
                </a:lnTo>
                <a:lnTo>
                  <a:pt x="26150" y="33402"/>
                </a:lnTo>
                <a:lnTo>
                  <a:pt x="26150" y="32976"/>
                </a:lnTo>
                <a:lnTo>
                  <a:pt x="26150" y="32610"/>
                </a:lnTo>
                <a:lnTo>
                  <a:pt x="26150" y="31817"/>
                </a:lnTo>
                <a:lnTo>
                  <a:pt x="26150" y="28770"/>
                </a:lnTo>
                <a:lnTo>
                  <a:pt x="26150" y="28282"/>
                </a:lnTo>
                <a:lnTo>
                  <a:pt x="26272" y="27856"/>
                </a:lnTo>
                <a:lnTo>
                  <a:pt x="26820" y="26027"/>
                </a:lnTo>
                <a:lnTo>
                  <a:pt x="26942" y="25661"/>
                </a:lnTo>
                <a:lnTo>
                  <a:pt x="27369" y="26758"/>
                </a:lnTo>
                <a:lnTo>
                  <a:pt x="27735" y="27856"/>
                </a:lnTo>
                <a:lnTo>
                  <a:pt x="27918" y="28526"/>
                </a:lnTo>
                <a:lnTo>
                  <a:pt x="28040" y="29196"/>
                </a:lnTo>
                <a:lnTo>
                  <a:pt x="28344" y="30598"/>
                </a:lnTo>
                <a:lnTo>
                  <a:pt x="28588" y="31269"/>
                </a:lnTo>
                <a:lnTo>
                  <a:pt x="28771" y="32000"/>
                </a:lnTo>
                <a:lnTo>
                  <a:pt x="29320" y="33341"/>
                </a:lnTo>
                <a:lnTo>
                  <a:pt x="29990" y="34682"/>
                </a:lnTo>
                <a:lnTo>
                  <a:pt x="30661" y="36023"/>
                </a:lnTo>
                <a:lnTo>
                  <a:pt x="31270" y="37242"/>
                </a:lnTo>
                <a:lnTo>
                  <a:pt x="31880" y="38522"/>
                </a:lnTo>
                <a:lnTo>
                  <a:pt x="32123" y="39010"/>
                </a:lnTo>
                <a:lnTo>
                  <a:pt x="32306" y="39498"/>
                </a:lnTo>
                <a:lnTo>
                  <a:pt x="32245" y="39680"/>
                </a:lnTo>
                <a:lnTo>
                  <a:pt x="32245" y="39924"/>
                </a:lnTo>
                <a:lnTo>
                  <a:pt x="32184" y="40168"/>
                </a:lnTo>
                <a:lnTo>
                  <a:pt x="32245" y="40473"/>
                </a:lnTo>
                <a:lnTo>
                  <a:pt x="32306" y="40899"/>
                </a:lnTo>
                <a:lnTo>
                  <a:pt x="32489" y="41387"/>
                </a:lnTo>
                <a:lnTo>
                  <a:pt x="32794" y="42240"/>
                </a:lnTo>
                <a:lnTo>
                  <a:pt x="32855" y="42606"/>
                </a:lnTo>
                <a:lnTo>
                  <a:pt x="32916" y="42972"/>
                </a:lnTo>
                <a:lnTo>
                  <a:pt x="32977" y="44069"/>
                </a:lnTo>
                <a:lnTo>
                  <a:pt x="33038" y="44496"/>
                </a:lnTo>
                <a:lnTo>
                  <a:pt x="33099" y="44922"/>
                </a:lnTo>
                <a:lnTo>
                  <a:pt x="33282" y="45166"/>
                </a:lnTo>
                <a:lnTo>
                  <a:pt x="33464" y="45288"/>
                </a:lnTo>
                <a:lnTo>
                  <a:pt x="33647" y="45288"/>
                </a:lnTo>
                <a:lnTo>
                  <a:pt x="33708" y="45166"/>
                </a:lnTo>
                <a:lnTo>
                  <a:pt x="33830" y="45044"/>
                </a:lnTo>
                <a:lnTo>
                  <a:pt x="33891" y="44800"/>
                </a:lnTo>
                <a:lnTo>
                  <a:pt x="33891" y="44557"/>
                </a:lnTo>
                <a:lnTo>
                  <a:pt x="33891" y="44008"/>
                </a:lnTo>
                <a:lnTo>
                  <a:pt x="33830" y="43520"/>
                </a:lnTo>
                <a:lnTo>
                  <a:pt x="33830" y="43277"/>
                </a:lnTo>
                <a:lnTo>
                  <a:pt x="33830" y="43216"/>
                </a:lnTo>
                <a:lnTo>
                  <a:pt x="33830" y="43094"/>
                </a:lnTo>
                <a:lnTo>
                  <a:pt x="33952" y="43216"/>
                </a:lnTo>
                <a:lnTo>
                  <a:pt x="33952" y="43338"/>
                </a:lnTo>
                <a:lnTo>
                  <a:pt x="34013" y="43642"/>
                </a:lnTo>
                <a:lnTo>
                  <a:pt x="34135" y="44496"/>
                </a:lnTo>
                <a:lnTo>
                  <a:pt x="34135" y="45105"/>
                </a:lnTo>
                <a:lnTo>
                  <a:pt x="34196" y="45349"/>
                </a:lnTo>
                <a:lnTo>
                  <a:pt x="34318" y="45654"/>
                </a:lnTo>
                <a:lnTo>
                  <a:pt x="34379" y="45776"/>
                </a:lnTo>
                <a:lnTo>
                  <a:pt x="34562" y="45837"/>
                </a:lnTo>
                <a:lnTo>
                  <a:pt x="34683" y="45837"/>
                </a:lnTo>
                <a:lnTo>
                  <a:pt x="34866" y="45776"/>
                </a:lnTo>
                <a:lnTo>
                  <a:pt x="34988" y="45593"/>
                </a:lnTo>
                <a:lnTo>
                  <a:pt x="35049" y="45410"/>
                </a:lnTo>
                <a:lnTo>
                  <a:pt x="35049" y="44922"/>
                </a:lnTo>
                <a:lnTo>
                  <a:pt x="34988" y="44130"/>
                </a:lnTo>
                <a:lnTo>
                  <a:pt x="34988" y="43703"/>
                </a:lnTo>
                <a:lnTo>
                  <a:pt x="34988" y="43277"/>
                </a:lnTo>
                <a:lnTo>
                  <a:pt x="35293" y="44252"/>
                </a:lnTo>
                <a:lnTo>
                  <a:pt x="35659" y="45166"/>
                </a:lnTo>
                <a:lnTo>
                  <a:pt x="35842" y="45593"/>
                </a:lnTo>
                <a:lnTo>
                  <a:pt x="36024" y="45776"/>
                </a:lnTo>
                <a:lnTo>
                  <a:pt x="36207" y="45898"/>
                </a:lnTo>
                <a:lnTo>
                  <a:pt x="36390" y="45959"/>
                </a:lnTo>
                <a:lnTo>
                  <a:pt x="36512" y="45898"/>
                </a:lnTo>
                <a:lnTo>
                  <a:pt x="36695" y="45776"/>
                </a:lnTo>
                <a:lnTo>
                  <a:pt x="36756" y="45593"/>
                </a:lnTo>
                <a:lnTo>
                  <a:pt x="36756" y="45227"/>
                </a:lnTo>
                <a:lnTo>
                  <a:pt x="36634" y="44861"/>
                </a:lnTo>
                <a:lnTo>
                  <a:pt x="36390" y="44191"/>
                </a:lnTo>
                <a:lnTo>
                  <a:pt x="36085" y="43459"/>
                </a:lnTo>
                <a:lnTo>
                  <a:pt x="36024" y="43094"/>
                </a:lnTo>
                <a:lnTo>
                  <a:pt x="35964" y="42789"/>
                </a:lnTo>
                <a:lnTo>
                  <a:pt x="35964" y="42789"/>
                </a:lnTo>
                <a:lnTo>
                  <a:pt x="36207" y="43033"/>
                </a:lnTo>
                <a:lnTo>
                  <a:pt x="36451" y="43338"/>
                </a:lnTo>
                <a:lnTo>
                  <a:pt x="36817" y="43947"/>
                </a:lnTo>
                <a:lnTo>
                  <a:pt x="37061" y="44252"/>
                </a:lnTo>
                <a:lnTo>
                  <a:pt x="37304" y="44557"/>
                </a:lnTo>
                <a:lnTo>
                  <a:pt x="37487" y="44739"/>
                </a:lnTo>
                <a:lnTo>
                  <a:pt x="37670" y="44800"/>
                </a:lnTo>
                <a:lnTo>
                  <a:pt x="37792" y="44800"/>
                </a:lnTo>
                <a:lnTo>
                  <a:pt x="37975" y="44739"/>
                </a:lnTo>
                <a:lnTo>
                  <a:pt x="38097" y="44618"/>
                </a:lnTo>
                <a:lnTo>
                  <a:pt x="38158" y="44496"/>
                </a:lnTo>
                <a:lnTo>
                  <a:pt x="38158" y="44313"/>
                </a:lnTo>
                <a:lnTo>
                  <a:pt x="38097" y="44130"/>
                </a:lnTo>
                <a:lnTo>
                  <a:pt x="37975" y="43825"/>
                </a:lnTo>
                <a:lnTo>
                  <a:pt x="37792" y="43581"/>
                </a:lnTo>
                <a:lnTo>
                  <a:pt x="37122" y="42423"/>
                </a:lnTo>
                <a:lnTo>
                  <a:pt x="36817" y="41814"/>
                </a:lnTo>
                <a:lnTo>
                  <a:pt x="36695" y="41509"/>
                </a:lnTo>
                <a:lnTo>
                  <a:pt x="36573" y="41204"/>
                </a:lnTo>
                <a:lnTo>
                  <a:pt x="36573" y="41204"/>
                </a:lnTo>
                <a:lnTo>
                  <a:pt x="36817" y="41326"/>
                </a:lnTo>
                <a:lnTo>
                  <a:pt x="37000" y="41509"/>
                </a:lnTo>
                <a:lnTo>
                  <a:pt x="37183" y="41692"/>
                </a:lnTo>
                <a:lnTo>
                  <a:pt x="37365" y="41875"/>
                </a:lnTo>
                <a:lnTo>
                  <a:pt x="37792" y="42119"/>
                </a:lnTo>
                <a:lnTo>
                  <a:pt x="38219" y="42179"/>
                </a:lnTo>
                <a:lnTo>
                  <a:pt x="38524" y="42240"/>
                </a:lnTo>
                <a:lnTo>
                  <a:pt x="38706" y="42179"/>
                </a:lnTo>
                <a:lnTo>
                  <a:pt x="38889" y="42119"/>
                </a:lnTo>
                <a:lnTo>
                  <a:pt x="38950" y="41997"/>
                </a:lnTo>
                <a:lnTo>
                  <a:pt x="39011" y="41936"/>
                </a:lnTo>
                <a:lnTo>
                  <a:pt x="38950" y="41753"/>
                </a:lnTo>
                <a:lnTo>
                  <a:pt x="38889" y="41570"/>
                </a:lnTo>
                <a:lnTo>
                  <a:pt x="38706" y="41387"/>
                </a:lnTo>
                <a:lnTo>
                  <a:pt x="38402" y="41204"/>
                </a:lnTo>
                <a:lnTo>
                  <a:pt x="38097" y="40960"/>
                </a:lnTo>
                <a:lnTo>
                  <a:pt x="37609" y="40412"/>
                </a:lnTo>
                <a:lnTo>
                  <a:pt x="37122" y="39802"/>
                </a:lnTo>
                <a:lnTo>
                  <a:pt x="36695" y="39254"/>
                </a:lnTo>
                <a:lnTo>
                  <a:pt x="36451" y="39010"/>
                </a:lnTo>
                <a:lnTo>
                  <a:pt x="36146" y="38766"/>
                </a:lnTo>
                <a:lnTo>
                  <a:pt x="35903" y="38583"/>
                </a:lnTo>
                <a:lnTo>
                  <a:pt x="35537" y="38461"/>
                </a:lnTo>
                <a:lnTo>
                  <a:pt x="35110" y="38461"/>
                </a:lnTo>
                <a:lnTo>
                  <a:pt x="34988" y="38400"/>
                </a:lnTo>
                <a:lnTo>
                  <a:pt x="34866" y="38218"/>
                </a:lnTo>
                <a:lnTo>
                  <a:pt x="34805" y="38096"/>
                </a:lnTo>
                <a:lnTo>
                  <a:pt x="34683" y="37669"/>
                </a:lnTo>
                <a:lnTo>
                  <a:pt x="34440" y="36938"/>
                </a:lnTo>
                <a:lnTo>
                  <a:pt x="34196" y="36145"/>
                </a:lnTo>
                <a:lnTo>
                  <a:pt x="34074" y="35414"/>
                </a:lnTo>
                <a:lnTo>
                  <a:pt x="33952" y="34621"/>
                </a:lnTo>
                <a:lnTo>
                  <a:pt x="33891" y="33646"/>
                </a:lnTo>
                <a:lnTo>
                  <a:pt x="33708" y="32732"/>
                </a:lnTo>
                <a:lnTo>
                  <a:pt x="33586" y="31939"/>
                </a:lnTo>
                <a:lnTo>
                  <a:pt x="33343" y="31147"/>
                </a:lnTo>
                <a:lnTo>
                  <a:pt x="33099" y="30355"/>
                </a:lnTo>
                <a:lnTo>
                  <a:pt x="32794" y="29562"/>
                </a:lnTo>
                <a:lnTo>
                  <a:pt x="32550" y="28953"/>
                </a:lnTo>
                <a:lnTo>
                  <a:pt x="32428" y="28648"/>
                </a:lnTo>
                <a:lnTo>
                  <a:pt x="32245" y="28343"/>
                </a:lnTo>
                <a:lnTo>
                  <a:pt x="32002" y="27916"/>
                </a:lnTo>
                <a:lnTo>
                  <a:pt x="31880" y="27734"/>
                </a:lnTo>
                <a:lnTo>
                  <a:pt x="31819" y="27490"/>
                </a:lnTo>
                <a:lnTo>
                  <a:pt x="31697" y="27124"/>
                </a:lnTo>
                <a:lnTo>
                  <a:pt x="31697" y="26697"/>
                </a:lnTo>
                <a:lnTo>
                  <a:pt x="31697" y="25905"/>
                </a:lnTo>
                <a:lnTo>
                  <a:pt x="31514" y="24320"/>
                </a:lnTo>
                <a:lnTo>
                  <a:pt x="31270" y="22735"/>
                </a:lnTo>
                <a:lnTo>
                  <a:pt x="30965" y="21212"/>
                </a:lnTo>
                <a:lnTo>
                  <a:pt x="30965" y="20846"/>
                </a:lnTo>
                <a:lnTo>
                  <a:pt x="30965" y="20480"/>
                </a:lnTo>
                <a:lnTo>
                  <a:pt x="31026" y="19688"/>
                </a:lnTo>
                <a:lnTo>
                  <a:pt x="31026" y="18834"/>
                </a:lnTo>
                <a:lnTo>
                  <a:pt x="30965" y="18042"/>
                </a:lnTo>
                <a:lnTo>
                  <a:pt x="30904" y="17676"/>
                </a:lnTo>
                <a:lnTo>
                  <a:pt x="30782" y="17311"/>
                </a:lnTo>
                <a:lnTo>
                  <a:pt x="30478" y="16640"/>
                </a:lnTo>
                <a:lnTo>
                  <a:pt x="30112" y="16031"/>
                </a:lnTo>
                <a:lnTo>
                  <a:pt x="29746" y="15421"/>
                </a:lnTo>
                <a:lnTo>
                  <a:pt x="29502" y="15116"/>
                </a:lnTo>
                <a:lnTo>
                  <a:pt x="29259" y="14812"/>
                </a:lnTo>
                <a:lnTo>
                  <a:pt x="28954" y="14629"/>
                </a:lnTo>
                <a:lnTo>
                  <a:pt x="28649" y="14446"/>
                </a:lnTo>
                <a:lnTo>
                  <a:pt x="27979" y="14141"/>
                </a:lnTo>
                <a:lnTo>
                  <a:pt x="27247" y="13958"/>
                </a:lnTo>
                <a:lnTo>
                  <a:pt x="26455" y="13836"/>
                </a:lnTo>
                <a:lnTo>
                  <a:pt x="25662" y="13775"/>
                </a:lnTo>
                <a:lnTo>
                  <a:pt x="24687" y="13775"/>
                </a:lnTo>
                <a:lnTo>
                  <a:pt x="24565" y="13653"/>
                </a:lnTo>
                <a:lnTo>
                  <a:pt x="24260" y="13471"/>
                </a:lnTo>
                <a:lnTo>
                  <a:pt x="22919" y="12617"/>
                </a:lnTo>
                <a:lnTo>
                  <a:pt x="22554" y="12373"/>
                </a:lnTo>
                <a:lnTo>
                  <a:pt x="22432" y="12313"/>
                </a:lnTo>
                <a:lnTo>
                  <a:pt x="22310" y="12252"/>
                </a:lnTo>
                <a:lnTo>
                  <a:pt x="22310" y="12130"/>
                </a:lnTo>
                <a:lnTo>
                  <a:pt x="22127" y="10728"/>
                </a:lnTo>
                <a:lnTo>
                  <a:pt x="22066" y="10118"/>
                </a:lnTo>
                <a:lnTo>
                  <a:pt x="22066" y="9996"/>
                </a:lnTo>
                <a:lnTo>
                  <a:pt x="22188" y="9874"/>
                </a:lnTo>
                <a:lnTo>
                  <a:pt x="22432" y="9631"/>
                </a:lnTo>
                <a:lnTo>
                  <a:pt x="22554" y="9448"/>
                </a:lnTo>
                <a:lnTo>
                  <a:pt x="22676" y="9204"/>
                </a:lnTo>
                <a:lnTo>
                  <a:pt x="22859" y="8777"/>
                </a:lnTo>
                <a:lnTo>
                  <a:pt x="23224" y="7497"/>
                </a:lnTo>
                <a:lnTo>
                  <a:pt x="23407" y="6766"/>
                </a:lnTo>
                <a:lnTo>
                  <a:pt x="23529" y="6034"/>
                </a:lnTo>
                <a:lnTo>
                  <a:pt x="23651" y="5303"/>
                </a:lnTo>
                <a:lnTo>
                  <a:pt x="23651" y="4511"/>
                </a:lnTo>
                <a:lnTo>
                  <a:pt x="23590" y="3779"/>
                </a:lnTo>
                <a:lnTo>
                  <a:pt x="23468" y="3048"/>
                </a:lnTo>
                <a:lnTo>
                  <a:pt x="23224" y="2316"/>
                </a:lnTo>
                <a:lnTo>
                  <a:pt x="22919" y="1646"/>
                </a:lnTo>
                <a:lnTo>
                  <a:pt x="22493" y="1158"/>
                </a:lnTo>
                <a:lnTo>
                  <a:pt x="22005" y="731"/>
                </a:lnTo>
                <a:lnTo>
                  <a:pt x="21396" y="366"/>
                </a:lnTo>
                <a:lnTo>
                  <a:pt x="20786" y="122"/>
                </a:lnTo>
                <a:lnTo>
                  <a:pt x="19994" y="61"/>
                </a:lnTo>
                <a:lnTo>
                  <a:pt x="19445" y="0"/>
                </a:lnTo>
                <a:close/>
              </a:path>
            </a:pathLst>
          </a:custGeom>
          <a:solidFill>
            <a:srgbClr val="415665"/>
          </a:solidFill>
          <a:ln>
            <a:noFill/>
          </a:ln>
        </p:spPr>
        <p:txBody>
          <a:bodyPr anchorCtr="0" anchor="ctr" bIns="91425" lIns="91425" rIns="91425" tIns="91425">
            <a:noAutofit/>
          </a:bodyPr>
          <a:lstStyle/>
          <a:p>
            <a:pPr lvl="0">
              <a:spcBef>
                <a:spcPts val="0"/>
              </a:spcBef>
              <a:buNone/>
            </a:pPr>
            <a:r>
              <a:t/>
            </a:r>
            <a:endParaRPr/>
          </a:p>
        </p:txBody>
      </p:sp>
      <p:grpSp>
        <p:nvGrpSpPr>
          <p:cNvPr id="393" name="Shape 393"/>
          <p:cNvGrpSpPr/>
          <p:nvPr/>
        </p:nvGrpSpPr>
        <p:grpSpPr>
          <a:xfrm>
            <a:off x="6988832" y="1517615"/>
            <a:ext cx="1475764" cy="3228824"/>
            <a:chOff x="6310600" y="1679550"/>
            <a:chExt cx="883850" cy="1933775"/>
          </a:xfrm>
        </p:grpSpPr>
        <p:sp>
          <p:nvSpPr>
            <p:cNvPr id="394" name="Shape 394"/>
            <p:cNvSpPr/>
            <p:nvPr/>
          </p:nvSpPr>
          <p:spPr>
            <a:xfrm>
              <a:off x="6310600" y="1679550"/>
              <a:ext cx="883850" cy="1933775"/>
            </a:xfrm>
            <a:custGeom>
              <a:pathLst>
                <a:path extrusionOk="0" h="77351" w="35354">
                  <a:moveTo>
                    <a:pt x="17860" y="37487"/>
                  </a:moveTo>
                  <a:lnTo>
                    <a:pt x="17799" y="39376"/>
                  </a:lnTo>
                  <a:lnTo>
                    <a:pt x="17738" y="41327"/>
                  </a:lnTo>
                  <a:lnTo>
                    <a:pt x="17738" y="41815"/>
                  </a:lnTo>
                  <a:lnTo>
                    <a:pt x="17738" y="41876"/>
                  </a:lnTo>
                  <a:lnTo>
                    <a:pt x="17677" y="42302"/>
                  </a:lnTo>
                  <a:lnTo>
                    <a:pt x="17616" y="39925"/>
                  </a:lnTo>
                  <a:lnTo>
                    <a:pt x="17555" y="37487"/>
                  </a:lnTo>
                  <a:close/>
                  <a:moveTo>
                    <a:pt x="17677" y="44436"/>
                  </a:moveTo>
                  <a:lnTo>
                    <a:pt x="17738" y="45837"/>
                  </a:lnTo>
                  <a:lnTo>
                    <a:pt x="17799" y="47178"/>
                  </a:lnTo>
                  <a:lnTo>
                    <a:pt x="17799" y="48641"/>
                  </a:lnTo>
                  <a:lnTo>
                    <a:pt x="17738" y="50043"/>
                  </a:lnTo>
                  <a:lnTo>
                    <a:pt x="17738" y="51628"/>
                  </a:lnTo>
                  <a:lnTo>
                    <a:pt x="17799" y="53213"/>
                  </a:lnTo>
                  <a:lnTo>
                    <a:pt x="17982" y="54737"/>
                  </a:lnTo>
                  <a:lnTo>
                    <a:pt x="18043" y="55102"/>
                  </a:lnTo>
                  <a:lnTo>
                    <a:pt x="17982" y="55529"/>
                  </a:lnTo>
                  <a:lnTo>
                    <a:pt x="17921" y="56321"/>
                  </a:lnTo>
                  <a:lnTo>
                    <a:pt x="17799" y="57967"/>
                  </a:lnTo>
                  <a:lnTo>
                    <a:pt x="17738" y="59552"/>
                  </a:lnTo>
                  <a:lnTo>
                    <a:pt x="17677" y="61198"/>
                  </a:lnTo>
                  <a:lnTo>
                    <a:pt x="17738" y="62782"/>
                  </a:lnTo>
                  <a:lnTo>
                    <a:pt x="17860" y="64306"/>
                  </a:lnTo>
                  <a:lnTo>
                    <a:pt x="17982" y="65891"/>
                  </a:lnTo>
                  <a:lnTo>
                    <a:pt x="18104" y="67476"/>
                  </a:lnTo>
                  <a:lnTo>
                    <a:pt x="18165" y="69061"/>
                  </a:lnTo>
                  <a:lnTo>
                    <a:pt x="18104" y="70828"/>
                  </a:lnTo>
                  <a:lnTo>
                    <a:pt x="18104" y="71438"/>
                  </a:lnTo>
                  <a:lnTo>
                    <a:pt x="18104" y="71743"/>
                  </a:lnTo>
                  <a:lnTo>
                    <a:pt x="18043" y="71986"/>
                  </a:lnTo>
                  <a:lnTo>
                    <a:pt x="17677" y="72535"/>
                  </a:lnTo>
                  <a:lnTo>
                    <a:pt x="17616" y="72474"/>
                  </a:lnTo>
                  <a:lnTo>
                    <a:pt x="17555" y="72352"/>
                  </a:lnTo>
                  <a:lnTo>
                    <a:pt x="17433" y="72108"/>
                  </a:lnTo>
                  <a:lnTo>
                    <a:pt x="17311" y="71864"/>
                  </a:lnTo>
                  <a:lnTo>
                    <a:pt x="17251" y="71743"/>
                  </a:lnTo>
                  <a:lnTo>
                    <a:pt x="17251" y="71499"/>
                  </a:lnTo>
                  <a:lnTo>
                    <a:pt x="17251" y="71133"/>
                  </a:lnTo>
                  <a:lnTo>
                    <a:pt x="17251" y="69792"/>
                  </a:lnTo>
                  <a:lnTo>
                    <a:pt x="17251" y="68329"/>
                  </a:lnTo>
                  <a:lnTo>
                    <a:pt x="17311" y="66805"/>
                  </a:lnTo>
                  <a:lnTo>
                    <a:pt x="17433" y="65221"/>
                  </a:lnTo>
                  <a:lnTo>
                    <a:pt x="17616" y="63636"/>
                  </a:lnTo>
                  <a:lnTo>
                    <a:pt x="17677" y="62051"/>
                  </a:lnTo>
                  <a:lnTo>
                    <a:pt x="17677" y="60405"/>
                  </a:lnTo>
                  <a:lnTo>
                    <a:pt x="17616" y="58820"/>
                  </a:lnTo>
                  <a:lnTo>
                    <a:pt x="17494" y="57175"/>
                  </a:lnTo>
                  <a:lnTo>
                    <a:pt x="17372" y="55529"/>
                  </a:lnTo>
                  <a:lnTo>
                    <a:pt x="17311" y="55163"/>
                  </a:lnTo>
                  <a:lnTo>
                    <a:pt x="17372" y="54798"/>
                  </a:lnTo>
                  <a:lnTo>
                    <a:pt x="17433" y="54066"/>
                  </a:lnTo>
                  <a:lnTo>
                    <a:pt x="17616" y="52481"/>
                  </a:lnTo>
                  <a:lnTo>
                    <a:pt x="17677" y="50897"/>
                  </a:lnTo>
                  <a:lnTo>
                    <a:pt x="17616" y="49129"/>
                  </a:lnTo>
                  <a:lnTo>
                    <a:pt x="17555" y="48215"/>
                  </a:lnTo>
                  <a:lnTo>
                    <a:pt x="17555" y="47300"/>
                  </a:lnTo>
                  <a:lnTo>
                    <a:pt x="17616" y="45898"/>
                  </a:lnTo>
                  <a:lnTo>
                    <a:pt x="17677" y="44436"/>
                  </a:lnTo>
                  <a:close/>
                  <a:moveTo>
                    <a:pt x="17555" y="1"/>
                  </a:moveTo>
                  <a:lnTo>
                    <a:pt x="16824" y="123"/>
                  </a:lnTo>
                  <a:lnTo>
                    <a:pt x="16214" y="245"/>
                  </a:lnTo>
                  <a:lnTo>
                    <a:pt x="15666" y="488"/>
                  </a:lnTo>
                  <a:lnTo>
                    <a:pt x="15178" y="854"/>
                  </a:lnTo>
                  <a:lnTo>
                    <a:pt x="14751" y="1281"/>
                  </a:lnTo>
                  <a:lnTo>
                    <a:pt x="14508" y="1586"/>
                  </a:lnTo>
                  <a:lnTo>
                    <a:pt x="14325" y="1951"/>
                  </a:lnTo>
                  <a:lnTo>
                    <a:pt x="14020" y="2683"/>
                  </a:lnTo>
                  <a:lnTo>
                    <a:pt x="13837" y="3475"/>
                  </a:lnTo>
                  <a:lnTo>
                    <a:pt x="13776" y="4268"/>
                  </a:lnTo>
                  <a:lnTo>
                    <a:pt x="13776" y="5060"/>
                  </a:lnTo>
                  <a:lnTo>
                    <a:pt x="13837" y="5852"/>
                  </a:lnTo>
                  <a:lnTo>
                    <a:pt x="13959" y="6645"/>
                  </a:lnTo>
                  <a:lnTo>
                    <a:pt x="14142" y="7376"/>
                  </a:lnTo>
                  <a:lnTo>
                    <a:pt x="14386" y="8108"/>
                  </a:lnTo>
                  <a:lnTo>
                    <a:pt x="14751" y="8839"/>
                  </a:lnTo>
                  <a:lnTo>
                    <a:pt x="15056" y="9388"/>
                  </a:lnTo>
                  <a:lnTo>
                    <a:pt x="15300" y="9631"/>
                  </a:lnTo>
                  <a:lnTo>
                    <a:pt x="15544" y="9875"/>
                  </a:lnTo>
                  <a:lnTo>
                    <a:pt x="15605" y="9997"/>
                  </a:lnTo>
                  <a:lnTo>
                    <a:pt x="15605" y="10119"/>
                  </a:lnTo>
                  <a:lnTo>
                    <a:pt x="15605" y="10424"/>
                  </a:lnTo>
                  <a:lnTo>
                    <a:pt x="15605" y="11155"/>
                  </a:lnTo>
                  <a:lnTo>
                    <a:pt x="15544" y="11399"/>
                  </a:lnTo>
                  <a:lnTo>
                    <a:pt x="15422" y="11643"/>
                  </a:lnTo>
                  <a:lnTo>
                    <a:pt x="15239" y="11887"/>
                  </a:lnTo>
                  <a:lnTo>
                    <a:pt x="15056" y="12070"/>
                  </a:lnTo>
                  <a:lnTo>
                    <a:pt x="14690" y="12252"/>
                  </a:lnTo>
                  <a:lnTo>
                    <a:pt x="14325" y="12313"/>
                  </a:lnTo>
                  <a:lnTo>
                    <a:pt x="13532" y="12496"/>
                  </a:lnTo>
                  <a:lnTo>
                    <a:pt x="12801" y="12740"/>
                  </a:lnTo>
                  <a:lnTo>
                    <a:pt x="12069" y="12984"/>
                  </a:lnTo>
                  <a:lnTo>
                    <a:pt x="11399" y="13350"/>
                  </a:lnTo>
                  <a:lnTo>
                    <a:pt x="10729" y="13776"/>
                  </a:lnTo>
                  <a:lnTo>
                    <a:pt x="10180" y="14325"/>
                  </a:lnTo>
                  <a:lnTo>
                    <a:pt x="9753" y="14873"/>
                  </a:lnTo>
                  <a:lnTo>
                    <a:pt x="9570" y="15239"/>
                  </a:lnTo>
                  <a:lnTo>
                    <a:pt x="9388" y="15544"/>
                  </a:lnTo>
                  <a:lnTo>
                    <a:pt x="9266" y="15971"/>
                  </a:lnTo>
                  <a:lnTo>
                    <a:pt x="9205" y="16336"/>
                  </a:lnTo>
                  <a:lnTo>
                    <a:pt x="9144" y="16946"/>
                  </a:lnTo>
                  <a:lnTo>
                    <a:pt x="9083" y="17555"/>
                  </a:lnTo>
                  <a:lnTo>
                    <a:pt x="9022" y="18348"/>
                  </a:lnTo>
                  <a:lnTo>
                    <a:pt x="8961" y="19140"/>
                  </a:lnTo>
                  <a:lnTo>
                    <a:pt x="8778" y="19932"/>
                  </a:lnTo>
                  <a:lnTo>
                    <a:pt x="8108" y="23102"/>
                  </a:lnTo>
                  <a:lnTo>
                    <a:pt x="7803" y="24687"/>
                  </a:lnTo>
                  <a:lnTo>
                    <a:pt x="7742" y="25235"/>
                  </a:lnTo>
                  <a:lnTo>
                    <a:pt x="7559" y="25784"/>
                  </a:lnTo>
                  <a:lnTo>
                    <a:pt x="7376" y="26211"/>
                  </a:lnTo>
                  <a:lnTo>
                    <a:pt x="7071" y="26637"/>
                  </a:lnTo>
                  <a:lnTo>
                    <a:pt x="6767" y="27003"/>
                  </a:lnTo>
                  <a:lnTo>
                    <a:pt x="6523" y="27430"/>
                  </a:lnTo>
                  <a:lnTo>
                    <a:pt x="6218" y="27917"/>
                  </a:lnTo>
                  <a:lnTo>
                    <a:pt x="5974" y="28405"/>
                  </a:lnTo>
                  <a:lnTo>
                    <a:pt x="5608" y="29502"/>
                  </a:lnTo>
                  <a:lnTo>
                    <a:pt x="5304" y="30599"/>
                  </a:lnTo>
                  <a:lnTo>
                    <a:pt x="5060" y="31696"/>
                  </a:lnTo>
                  <a:lnTo>
                    <a:pt x="4755" y="33037"/>
                  </a:lnTo>
                  <a:lnTo>
                    <a:pt x="4572" y="33647"/>
                  </a:lnTo>
                  <a:lnTo>
                    <a:pt x="4389" y="34256"/>
                  </a:lnTo>
                  <a:lnTo>
                    <a:pt x="4267" y="34561"/>
                  </a:lnTo>
                  <a:lnTo>
                    <a:pt x="4085" y="34927"/>
                  </a:lnTo>
                  <a:lnTo>
                    <a:pt x="4024" y="35049"/>
                  </a:lnTo>
                  <a:lnTo>
                    <a:pt x="3902" y="35110"/>
                  </a:lnTo>
                  <a:lnTo>
                    <a:pt x="3597" y="35110"/>
                  </a:lnTo>
                  <a:lnTo>
                    <a:pt x="3292" y="35232"/>
                  </a:lnTo>
                  <a:lnTo>
                    <a:pt x="2987" y="35354"/>
                  </a:lnTo>
                  <a:lnTo>
                    <a:pt x="2683" y="35536"/>
                  </a:lnTo>
                  <a:lnTo>
                    <a:pt x="2439" y="35719"/>
                  </a:lnTo>
                  <a:lnTo>
                    <a:pt x="1890" y="36268"/>
                  </a:lnTo>
                  <a:lnTo>
                    <a:pt x="1464" y="36755"/>
                  </a:lnTo>
                  <a:lnTo>
                    <a:pt x="1037" y="37243"/>
                  </a:lnTo>
                  <a:lnTo>
                    <a:pt x="793" y="37426"/>
                  </a:lnTo>
                  <a:lnTo>
                    <a:pt x="488" y="37609"/>
                  </a:lnTo>
                  <a:lnTo>
                    <a:pt x="245" y="37792"/>
                  </a:lnTo>
                  <a:lnTo>
                    <a:pt x="123" y="37914"/>
                  </a:lnTo>
                  <a:lnTo>
                    <a:pt x="1" y="38036"/>
                  </a:lnTo>
                  <a:lnTo>
                    <a:pt x="1" y="38218"/>
                  </a:lnTo>
                  <a:lnTo>
                    <a:pt x="123" y="38401"/>
                  </a:lnTo>
                  <a:lnTo>
                    <a:pt x="366" y="38523"/>
                  </a:lnTo>
                  <a:lnTo>
                    <a:pt x="671" y="38523"/>
                  </a:lnTo>
                  <a:lnTo>
                    <a:pt x="976" y="38462"/>
                  </a:lnTo>
                  <a:lnTo>
                    <a:pt x="1220" y="38401"/>
                  </a:lnTo>
                  <a:lnTo>
                    <a:pt x="1464" y="38218"/>
                  </a:lnTo>
                  <a:lnTo>
                    <a:pt x="1646" y="38036"/>
                  </a:lnTo>
                  <a:lnTo>
                    <a:pt x="1829" y="37853"/>
                  </a:lnTo>
                  <a:lnTo>
                    <a:pt x="1890" y="37792"/>
                  </a:lnTo>
                  <a:lnTo>
                    <a:pt x="1951" y="37792"/>
                  </a:lnTo>
                  <a:lnTo>
                    <a:pt x="1890" y="38036"/>
                  </a:lnTo>
                  <a:lnTo>
                    <a:pt x="1829" y="38218"/>
                  </a:lnTo>
                  <a:lnTo>
                    <a:pt x="1403" y="39011"/>
                  </a:lnTo>
                  <a:lnTo>
                    <a:pt x="915" y="39803"/>
                  </a:lnTo>
                  <a:lnTo>
                    <a:pt x="427" y="40596"/>
                  </a:lnTo>
                  <a:lnTo>
                    <a:pt x="366" y="40778"/>
                  </a:lnTo>
                  <a:lnTo>
                    <a:pt x="305" y="40961"/>
                  </a:lnTo>
                  <a:lnTo>
                    <a:pt x="366" y="41144"/>
                  </a:lnTo>
                  <a:lnTo>
                    <a:pt x="488" y="41266"/>
                  </a:lnTo>
                  <a:lnTo>
                    <a:pt x="671" y="41266"/>
                  </a:lnTo>
                  <a:lnTo>
                    <a:pt x="854" y="41144"/>
                  </a:lnTo>
                  <a:lnTo>
                    <a:pt x="1098" y="40900"/>
                  </a:lnTo>
                  <a:lnTo>
                    <a:pt x="2012" y="39620"/>
                  </a:lnTo>
                  <a:lnTo>
                    <a:pt x="1281" y="41083"/>
                  </a:lnTo>
                  <a:lnTo>
                    <a:pt x="1098" y="41510"/>
                  </a:lnTo>
                  <a:lnTo>
                    <a:pt x="1037" y="41754"/>
                  </a:lnTo>
                  <a:lnTo>
                    <a:pt x="1037" y="41997"/>
                  </a:lnTo>
                  <a:lnTo>
                    <a:pt x="1098" y="42119"/>
                  </a:lnTo>
                  <a:lnTo>
                    <a:pt x="1220" y="42241"/>
                  </a:lnTo>
                  <a:lnTo>
                    <a:pt x="1403" y="42241"/>
                  </a:lnTo>
                  <a:lnTo>
                    <a:pt x="1525" y="42180"/>
                  </a:lnTo>
                  <a:lnTo>
                    <a:pt x="1707" y="42058"/>
                  </a:lnTo>
                  <a:lnTo>
                    <a:pt x="1829" y="41936"/>
                  </a:lnTo>
                  <a:lnTo>
                    <a:pt x="2012" y="41571"/>
                  </a:lnTo>
                  <a:lnTo>
                    <a:pt x="2317" y="40839"/>
                  </a:lnTo>
                  <a:lnTo>
                    <a:pt x="2561" y="40230"/>
                  </a:lnTo>
                  <a:lnTo>
                    <a:pt x="2744" y="39925"/>
                  </a:lnTo>
                  <a:lnTo>
                    <a:pt x="2926" y="39620"/>
                  </a:lnTo>
                  <a:lnTo>
                    <a:pt x="2866" y="39925"/>
                  </a:lnTo>
                  <a:lnTo>
                    <a:pt x="2805" y="40230"/>
                  </a:lnTo>
                  <a:lnTo>
                    <a:pt x="2561" y="40778"/>
                  </a:lnTo>
                  <a:lnTo>
                    <a:pt x="2256" y="41571"/>
                  </a:lnTo>
                  <a:lnTo>
                    <a:pt x="2134" y="41876"/>
                  </a:lnTo>
                  <a:lnTo>
                    <a:pt x="2134" y="42058"/>
                  </a:lnTo>
                  <a:lnTo>
                    <a:pt x="2195" y="42241"/>
                  </a:lnTo>
                  <a:lnTo>
                    <a:pt x="2317" y="42363"/>
                  </a:lnTo>
                  <a:lnTo>
                    <a:pt x="2622" y="42363"/>
                  </a:lnTo>
                  <a:lnTo>
                    <a:pt x="2744" y="42241"/>
                  </a:lnTo>
                  <a:lnTo>
                    <a:pt x="2926" y="41997"/>
                  </a:lnTo>
                  <a:lnTo>
                    <a:pt x="3109" y="41693"/>
                  </a:lnTo>
                  <a:lnTo>
                    <a:pt x="3414" y="40900"/>
                  </a:lnTo>
                  <a:lnTo>
                    <a:pt x="3719" y="40108"/>
                  </a:lnTo>
                  <a:lnTo>
                    <a:pt x="3597" y="40717"/>
                  </a:lnTo>
                  <a:lnTo>
                    <a:pt x="3536" y="41022"/>
                  </a:lnTo>
                  <a:lnTo>
                    <a:pt x="3536" y="41388"/>
                  </a:lnTo>
                  <a:lnTo>
                    <a:pt x="3536" y="41571"/>
                  </a:lnTo>
                  <a:lnTo>
                    <a:pt x="3597" y="41754"/>
                  </a:lnTo>
                  <a:lnTo>
                    <a:pt x="3780" y="41815"/>
                  </a:lnTo>
                  <a:lnTo>
                    <a:pt x="3902" y="41815"/>
                  </a:lnTo>
                  <a:lnTo>
                    <a:pt x="3963" y="41754"/>
                  </a:lnTo>
                  <a:lnTo>
                    <a:pt x="4085" y="41632"/>
                  </a:lnTo>
                  <a:lnTo>
                    <a:pt x="4206" y="41449"/>
                  </a:lnTo>
                  <a:lnTo>
                    <a:pt x="4328" y="41144"/>
                  </a:lnTo>
                  <a:lnTo>
                    <a:pt x="4694" y="39864"/>
                  </a:lnTo>
                  <a:lnTo>
                    <a:pt x="4938" y="39316"/>
                  </a:lnTo>
                  <a:lnTo>
                    <a:pt x="5243" y="38767"/>
                  </a:lnTo>
                  <a:lnTo>
                    <a:pt x="5547" y="37975"/>
                  </a:lnTo>
                  <a:lnTo>
                    <a:pt x="5730" y="37548"/>
                  </a:lnTo>
                  <a:lnTo>
                    <a:pt x="5852" y="37121"/>
                  </a:lnTo>
                  <a:lnTo>
                    <a:pt x="5852" y="36755"/>
                  </a:lnTo>
                  <a:lnTo>
                    <a:pt x="5852" y="36390"/>
                  </a:lnTo>
                  <a:lnTo>
                    <a:pt x="5791" y="36329"/>
                  </a:lnTo>
                  <a:lnTo>
                    <a:pt x="5791" y="36268"/>
                  </a:lnTo>
                  <a:lnTo>
                    <a:pt x="5913" y="36085"/>
                  </a:lnTo>
                  <a:lnTo>
                    <a:pt x="6218" y="35597"/>
                  </a:lnTo>
                  <a:lnTo>
                    <a:pt x="7620" y="33464"/>
                  </a:lnTo>
                  <a:lnTo>
                    <a:pt x="8351" y="32245"/>
                  </a:lnTo>
                  <a:lnTo>
                    <a:pt x="9083" y="30965"/>
                  </a:lnTo>
                  <a:lnTo>
                    <a:pt x="9388" y="30355"/>
                  </a:lnTo>
                  <a:lnTo>
                    <a:pt x="9692" y="29746"/>
                  </a:lnTo>
                  <a:lnTo>
                    <a:pt x="9936" y="29075"/>
                  </a:lnTo>
                  <a:lnTo>
                    <a:pt x="10119" y="28405"/>
                  </a:lnTo>
                  <a:lnTo>
                    <a:pt x="10241" y="27673"/>
                  </a:lnTo>
                  <a:lnTo>
                    <a:pt x="10363" y="27369"/>
                  </a:lnTo>
                  <a:lnTo>
                    <a:pt x="10546" y="27003"/>
                  </a:lnTo>
                  <a:lnTo>
                    <a:pt x="10911" y="26333"/>
                  </a:lnTo>
                  <a:lnTo>
                    <a:pt x="11277" y="25601"/>
                  </a:lnTo>
                  <a:lnTo>
                    <a:pt x="11765" y="24321"/>
                  </a:lnTo>
                  <a:lnTo>
                    <a:pt x="12252" y="22980"/>
                  </a:lnTo>
                  <a:lnTo>
                    <a:pt x="12496" y="24016"/>
                  </a:lnTo>
                  <a:lnTo>
                    <a:pt x="12740" y="25113"/>
                  </a:lnTo>
                  <a:lnTo>
                    <a:pt x="12862" y="25662"/>
                  </a:lnTo>
                  <a:lnTo>
                    <a:pt x="12923" y="26272"/>
                  </a:lnTo>
                  <a:lnTo>
                    <a:pt x="12923" y="26881"/>
                  </a:lnTo>
                  <a:lnTo>
                    <a:pt x="12801" y="27430"/>
                  </a:lnTo>
                  <a:lnTo>
                    <a:pt x="12618" y="28222"/>
                  </a:lnTo>
                  <a:lnTo>
                    <a:pt x="12374" y="29014"/>
                  </a:lnTo>
                  <a:lnTo>
                    <a:pt x="11765" y="30477"/>
                  </a:lnTo>
                  <a:lnTo>
                    <a:pt x="11155" y="32001"/>
                  </a:lnTo>
                  <a:lnTo>
                    <a:pt x="10729" y="33525"/>
                  </a:lnTo>
                  <a:lnTo>
                    <a:pt x="10546" y="34317"/>
                  </a:lnTo>
                  <a:lnTo>
                    <a:pt x="10363" y="35171"/>
                  </a:lnTo>
                  <a:lnTo>
                    <a:pt x="10302" y="35963"/>
                  </a:lnTo>
                  <a:lnTo>
                    <a:pt x="10241" y="36755"/>
                  </a:lnTo>
                  <a:lnTo>
                    <a:pt x="10180" y="37609"/>
                  </a:lnTo>
                  <a:lnTo>
                    <a:pt x="10241" y="38401"/>
                  </a:lnTo>
                  <a:lnTo>
                    <a:pt x="10302" y="39255"/>
                  </a:lnTo>
                  <a:lnTo>
                    <a:pt x="10424" y="40047"/>
                  </a:lnTo>
                  <a:lnTo>
                    <a:pt x="10668" y="41693"/>
                  </a:lnTo>
                  <a:lnTo>
                    <a:pt x="11033" y="43338"/>
                  </a:lnTo>
                  <a:lnTo>
                    <a:pt x="11948" y="46508"/>
                  </a:lnTo>
                  <a:lnTo>
                    <a:pt x="12374" y="48093"/>
                  </a:lnTo>
                  <a:lnTo>
                    <a:pt x="12740" y="49678"/>
                  </a:lnTo>
                  <a:lnTo>
                    <a:pt x="12984" y="51323"/>
                  </a:lnTo>
                  <a:lnTo>
                    <a:pt x="13045" y="52116"/>
                  </a:lnTo>
                  <a:lnTo>
                    <a:pt x="13106" y="52908"/>
                  </a:lnTo>
                  <a:lnTo>
                    <a:pt x="13045" y="54249"/>
                  </a:lnTo>
                  <a:lnTo>
                    <a:pt x="12984" y="55529"/>
                  </a:lnTo>
                  <a:lnTo>
                    <a:pt x="12801" y="57175"/>
                  </a:lnTo>
                  <a:lnTo>
                    <a:pt x="12679" y="58028"/>
                  </a:lnTo>
                  <a:lnTo>
                    <a:pt x="12618" y="58820"/>
                  </a:lnTo>
                  <a:lnTo>
                    <a:pt x="12618" y="59674"/>
                  </a:lnTo>
                  <a:lnTo>
                    <a:pt x="12679" y="60527"/>
                  </a:lnTo>
                  <a:lnTo>
                    <a:pt x="12801" y="61320"/>
                  </a:lnTo>
                  <a:lnTo>
                    <a:pt x="12923" y="62173"/>
                  </a:lnTo>
                  <a:lnTo>
                    <a:pt x="13289" y="63819"/>
                  </a:lnTo>
                  <a:lnTo>
                    <a:pt x="13654" y="65464"/>
                  </a:lnTo>
                  <a:lnTo>
                    <a:pt x="14447" y="68756"/>
                  </a:lnTo>
                  <a:lnTo>
                    <a:pt x="14812" y="70402"/>
                  </a:lnTo>
                  <a:lnTo>
                    <a:pt x="14934" y="71255"/>
                  </a:lnTo>
                  <a:lnTo>
                    <a:pt x="15056" y="72047"/>
                  </a:lnTo>
                  <a:lnTo>
                    <a:pt x="15117" y="72474"/>
                  </a:lnTo>
                  <a:lnTo>
                    <a:pt x="15056" y="72840"/>
                  </a:lnTo>
                  <a:lnTo>
                    <a:pt x="14873" y="73632"/>
                  </a:lnTo>
                  <a:lnTo>
                    <a:pt x="14569" y="74363"/>
                  </a:lnTo>
                  <a:lnTo>
                    <a:pt x="14203" y="75034"/>
                  </a:lnTo>
                  <a:lnTo>
                    <a:pt x="13837" y="75522"/>
                  </a:lnTo>
                  <a:lnTo>
                    <a:pt x="13410" y="75887"/>
                  </a:lnTo>
                  <a:lnTo>
                    <a:pt x="13289" y="76070"/>
                  </a:lnTo>
                  <a:lnTo>
                    <a:pt x="13289" y="76253"/>
                  </a:lnTo>
                  <a:lnTo>
                    <a:pt x="13289" y="76497"/>
                  </a:lnTo>
                  <a:lnTo>
                    <a:pt x="13410" y="76619"/>
                  </a:lnTo>
                  <a:lnTo>
                    <a:pt x="13593" y="76741"/>
                  </a:lnTo>
                  <a:lnTo>
                    <a:pt x="13776" y="76802"/>
                  </a:lnTo>
                  <a:lnTo>
                    <a:pt x="14264" y="76802"/>
                  </a:lnTo>
                  <a:lnTo>
                    <a:pt x="14508" y="76984"/>
                  </a:lnTo>
                  <a:lnTo>
                    <a:pt x="14812" y="77045"/>
                  </a:lnTo>
                  <a:lnTo>
                    <a:pt x="15239" y="77167"/>
                  </a:lnTo>
                  <a:lnTo>
                    <a:pt x="15605" y="77167"/>
                  </a:lnTo>
                  <a:lnTo>
                    <a:pt x="15971" y="77106"/>
                  </a:lnTo>
                  <a:lnTo>
                    <a:pt x="16092" y="77106"/>
                  </a:lnTo>
                  <a:lnTo>
                    <a:pt x="16214" y="77167"/>
                  </a:lnTo>
                  <a:lnTo>
                    <a:pt x="16397" y="77289"/>
                  </a:lnTo>
                  <a:lnTo>
                    <a:pt x="16580" y="77289"/>
                  </a:lnTo>
                  <a:lnTo>
                    <a:pt x="16946" y="77350"/>
                  </a:lnTo>
                  <a:lnTo>
                    <a:pt x="17311" y="77289"/>
                  </a:lnTo>
                  <a:lnTo>
                    <a:pt x="17433" y="77228"/>
                  </a:lnTo>
                  <a:lnTo>
                    <a:pt x="17494" y="77106"/>
                  </a:lnTo>
                  <a:lnTo>
                    <a:pt x="17555" y="76863"/>
                  </a:lnTo>
                  <a:lnTo>
                    <a:pt x="17677" y="76131"/>
                  </a:lnTo>
                  <a:lnTo>
                    <a:pt x="17677" y="75339"/>
                  </a:lnTo>
                  <a:lnTo>
                    <a:pt x="17738" y="76131"/>
                  </a:lnTo>
                  <a:lnTo>
                    <a:pt x="17799" y="76924"/>
                  </a:lnTo>
                  <a:lnTo>
                    <a:pt x="17860" y="77106"/>
                  </a:lnTo>
                  <a:lnTo>
                    <a:pt x="17921" y="77228"/>
                  </a:lnTo>
                  <a:lnTo>
                    <a:pt x="18043" y="77289"/>
                  </a:lnTo>
                  <a:lnTo>
                    <a:pt x="18226" y="77350"/>
                  </a:lnTo>
                  <a:lnTo>
                    <a:pt x="18470" y="77350"/>
                  </a:lnTo>
                  <a:lnTo>
                    <a:pt x="18835" y="77289"/>
                  </a:lnTo>
                  <a:lnTo>
                    <a:pt x="19140" y="77167"/>
                  </a:lnTo>
                  <a:lnTo>
                    <a:pt x="19262" y="77106"/>
                  </a:lnTo>
                  <a:lnTo>
                    <a:pt x="19384" y="77106"/>
                  </a:lnTo>
                  <a:lnTo>
                    <a:pt x="19750" y="77167"/>
                  </a:lnTo>
                  <a:lnTo>
                    <a:pt x="20176" y="77167"/>
                  </a:lnTo>
                  <a:lnTo>
                    <a:pt x="20542" y="77106"/>
                  </a:lnTo>
                  <a:lnTo>
                    <a:pt x="20847" y="76924"/>
                  </a:lnTo>
                  <a:lnTo>
                    <a:pt x="21152" y="76802"/>
                  </a:lnTo>
                  <a:lnTo>
                    <a:pt x="21578" y="76802"/>
                  </a:lnTo>
                  <a:lnTo>
                    <a:pt x="21761" y="76741"/>
                  </a:lnTo>
                  <a:lnTo>
                    <a:pt x="21944" y="76619"/>
                  </a:lnTo>
                  <a:lnTo>
                    <a:pt x="22066" y="76436"/>
                  </a:lnTo>
                  <a:lnTo>
                    <a:pt x="22127" y="76253"/>
                  </a:lnTo>
                  <a:lnTo>
                    <a:pt x="22066" y="76070"/>
                  </a:lnTo>
                  <a:lnTo>
                    <a:pt x="21883" y="75887"/>
                  </a:lnTo>
                  <a:lnTo>
                    <a:pt x="21639" y="75704"/>
                  </a:lnTo>
                  <a:lnTo>
                    <a:pt x="21395" y="75461"/>
                  </a:lnTo>
                  <a:lnTo>
                    <a:pt x="21030" y="74851"/>
                  </a:lnTo>
                  <a:lnTo>
                    <a:pt x="20725" y="74242"/>
                  </a:lnTo>
                  <a:lnTo>
                    <a:pt x="20481" y="73571"/>
                  </a:lnTo>
                  <a:lnTo>
                    <a:pt x="20298" y="72901"/>
                  </a:lnTo>
                  <a:lnTo>
                    <a:pt x="20237" y="72718"/>
                  </a:lnTo>
                  <a:lnTo>
                    <a:pt x="20237" y="72474"/>
                  </a:lnTo>
                  <a:lnTo>
                    <a:pt x="20298" y="72047"/>
                  </a:lnTo>
                  <a:lnTo>
                    <a:pt x="20420" y="71194"/>
                  </a:lnTo>
                  <a:lnTo>
                    <a:pt x="20603" y="70402"/>
                  </a:lnTo>
                  <a:lnTo>
                    <a:pt x="20908" y="68756"/>
                  </a:lnTo>
                  <a:lnTo>
                    <a:pt x="21334" y="67110"/>
                  </a:lnTo>
                  <a:lnTo>
                    <a:pt x="22127" y="63819"/>
                  </a:lnTo>
                  <a:lnTo>
                    <a:pt x="22432" y="62173"/>
                  </a:lnTo>
                  <a:lnTo>
                    <a:pt x="22736" y="60527"/>
                  </a:lnTo>
                  <a:lnTo>
                    <a:pt x="22736" y="59674"/>
                  </a:lnTo>
                  <a:lnTo>
                    <a:pt x="22736" y="58820"/>
                  </a:lnTo>
                  <a:lnTo>
                    <a:pt x="22675" y="57967"/>
                  </a:lnTo>
                  <a:lnTo>
                    <a:pt x="22554" y="57114"/>
                  </a:lnTo>
                  <a:lnTo>
                    <a:pt x="22371" y="55468"/>
                  </a:lnTo>
                  <a:lnTo>
                    <a:pt x="22310" y="53822"/>
                  </a:lnTo>
                  <a:lnTo>
                    <a:pt x="22310" y="52359"/>
                  </a:lnTo>
                  <a:lnTo>
                    <a:pt x="22432" y="50958"/>
                  </a:lnTo>
                  <a:lnTo>
                    <a:pt x="22675" y="49556"/>
                  </a:lnTo>
                  <a:lnTo>
                    <a:pt x="22980" y="48154"/>
                  </a:lnTo>
                  <a:lnTo>
                    <a:pt x="23894" y="44923"/>
                  </a:lnTo>
                  <a:lnTo>
                    <a:pt x="24321" y="43338"/>
                  </a:lnTo>
                  <a:lnTo>
                    <a:pt x="24687" y="41693"/>
                  </a:lnTo>
                  <a:lnTo>
                    <a:pt x="24931" y="40047"/>
                  </a:lnTo>
                  <a:lnTo>
                    <a:pt x="25114" y="38401"/>
                  </a:lnTo>
                  <a:lnTo>
                    <a:pt x="25175" y="37609"/>
                  </a:lnTo>
                  <a:lnTo>
                    <a:pt x="25175" y="36755"/>
                  </a:lnTo>
                  <a:lnTo>
                    <a:pt x="25114" y="35902"/>
                  </a:lnTo>
                  <a:lnTo>
                    <a:pt x="24992" y="35049"/>
                  </a:lnTo>
                  <a:lnTo>
                    <a:pt x="24870" y="34256"/>
                  </a:lnTo>
                  <a:lnTo>
                    <a:pt x="24626" y="33464"/>
                  </a:lnTo>
                  <a:lnTo>
                    <a:pt x="24199" y="31940"/>
                  </a:lnTo>
                  <a:lnTo>
                    <a:pt x="23894" y="31209"/>
                  </a:lnTo>
                  <a:lnTo>
                    <a:pt x="23590" y="30477"/>
                  </a:lnTo>
                  <a:lnTo>
                    <a:pt x="23285" y="29746"/>
                  </a:lnTo>
                  <a:lnTo>
                    <a:pt x="22980" y="29014"/>
                  </a:lnTo>
                  <a:lnTo>
                    <a:pt x="22736" y="28222"/>
                  </a:lnTo>
                  <a:lnTo>
                    <a:pt x="22554" y="27430"/>
                  </a:lnTo>
                  <a:lnTo>
                    <a:pt x="22432" y="26576"/>
                  </a:lnTo>
                  <a:lnTo>
                    <a:pt x="22493" y="25784"/>
                  </a:lnTo>
                  <a:lnTo>
                    <a:pt x="22614" y="25174"/>
                  </a:lnTo>
                  <a:lnTo>
                    <a:pt x="22736" y="24565"/>
                  </a:lnTo>
                  <a:lnTo>
                    <a:pt x="23163" y="22980"/>
                  </a:lnTo>
                  <a:lnTo>
                    <a:pt x="23529" y="24138"/>
                  </a:lnTo>
                  <a:lnTo>
                    <a:pt x="23955" y="25296"/>
                  </a:lnTo>
                  <a:lnTo>
                    <a:pt x="24260" y="25967"/>
                  </a:lnTo>
                  <a:lnTo>
                    <a:pt x="24565" y="26576"/>
                  </a:lnTo>
                  <a:lnTo>
                    <a:pt x="24870" y="27125"/>
                  </a:lnTo>
                  <a:lnTo>
                    <a:pt x="25114" y="27734"/>
                  </a:lnTo>
                  <a:lnTo>
                    <a:pt x="25418" y="29075"/>
                  </a:lnTo>
                  <a:lnTo>
                    <a:pt x="25662" y="29685"/>
                  </a:lnTo>
                  <a:lnTo>
                    <a:pt x="25967" y="30355"/>
                  </a:lnTo>
                  <a:lnTo>
                    <a:pt x="26637" y="31635"/>
                  </a:lnTo>
                  <a:lnTo>
                    <a:pt x="27369" y="32855"/>
                  </a:lnTo>
                  <a:lnTo>
                    <a:pt x="28832" y="35171"/>
                  </a:lnTo>
                  <a:lnTo>
                    <a:pt x="29441" y="36085"/>
                  </a:lnTo>
                  <a:lnTo>
                    <a:pt x="29563" y="36207"/>
                  </a:lnTo>
                  <a:lnTo>
                    <a:pt x="29563" y="36329"/>
                  </a:lnTo>
                  <a:lnTo>
                    <a:pt x="29502" y="36390"/>
                  </a:lnTo>
                  <a:lnTo>
                    <a:pt x="29502" y="36755"/>
                  </a:lnTo>
                  <a:lnTo>
                    <a:pt x="29502" y="37121"/>
                  </a:lnTo>
                  <a:lnTo>
                    <a:pt x="29624" y="37487"/>
                  </a:lnTo>
                  <a:lnTo>
                    <a:pt x="29868" y="38157"/>
                  </a:lnTo>
                  <a:lnTo>
                    <a:pt x="30538" y="39498"/>
                  </a:lnTo>
                  <a:lnTo>
                    <a:pt x="30660" y="39803"/>
                  </a:lnTo>
                  <a:lnTo>
                    <a:pt x="30721" y="40108"/>
                  </a:lnTo>
                  <a:lnTo>
                    <a:pt x="30904" y="40717"/>
                  </a:lnTo>
                  <a:lnTo>
                    <a:pt x="31026" y="41205"/>
                  </a:lnTo>
                  <a:lnTo>
                    <a:pt x="31148" y="41449"/>
                  </a:lnTo>
                  <a:lnTo>
                    <a:pt x="31270" y="41632"/>
                  </a:lnTo>
                  <a:lnTo>
                    <a:pt x="31453" y="41754"/>
                  </a:lnTo>
                  <a:lnTo>
                    <a:pt x="31636" y="41815"/>
                  </a:lnTo>
                  <a:lnTo>
                    <a:pt x="31757" y="41693"/>
                  </a:lnTo>
                  <a:lnTo>
                    <a:pt x="31879" y="41449"/>
                  </a:lnTo>
                  <a:lnTo>
                    <a:pt x="31818" y="41144"/>
                  </a:lnTo>
                  <a:lnTo>
                    <a:pt x="31757" y="40778"/>
                  </a:lnTo>
                  <a:lnTo>
                    <a:pt x="31636" y="40108"/>
                  </a:lnTo>
                  <a:lnTo>
                    <a:pt x="31940" y="40900"/>
                  </a:lnTo>
                  <a:lnTo>
                    <a:pt x="32245" y="41632"/>
                  </a:lnTo>
                  <a:lnTo>
                    <a:pt x="32428" y="41997"/>
                  </a:lnTo>
                  <a:lnTo>
                    <a:pt x="32611" y="42241"/>
                  </a:lnTo>
                  <a:lnTo>
                    <a:pt x="32733" y="42363"/>
                  </a:lnTo>
                  <a:lnTo>
                    <a:pt x="33038" y="42363"/>
                  </a:lnTo>
                  <a:lnTo>
                    <a:pt x="33159" y="42241"/>
                  </a:lnTo>
                  <a:lnTo>
                    <a:pt x="33220" y="42058"/>
                  </a:lnTo>
                  <a:lnTo>
                    <a:pt x="33220" y="41876"/>
                  </a:lnTo>
                  <a:lnTo>
                    <a:pt x="33098" y="41571"/>
                  </a:lnTo>
                  <a:lnTo>
                    <a:pt x="32794" y="40778"/>
                  </a:lnTo>
                  <a:lnTo>
                    <a:pt x="32550" y="40230"/>
                  </a:lnTo>
                  <a:lnTo>
                    <a:pt x="32489" y="39925"/>
                  </a:lnTo>
                  <a:lnTo>
                    <a:pt x="32428" y="39620"/>
                  </a:lnTo>
                  <a:lnTo>
                    <a:pt x="32611" y="39925"/>
                  </a:lnTo>
                  <a:lnTo>
                    <a:pt x="32794" y="40230"/>
                  </a:lnTo>
                  <a:lnTo>
                    <a:pt x="33098" y="40900"/>
                  </a:lnTo>
                  <a:lnTo>
                    <a:pt x="33403" y="41632"/>
                  </a:lnTo>
                  <a:lnTo>
                    <a:pt x="33586" y="41936"/>
                  </a:lnTo>
                  <a:lnTo>
                    <a:pt x="33708" y="42119"/>
                  </a:lnTo>
                  <a:lnTo>
                    <a:pt x="33830" y="42180"/>
                  </a:lnTo>
                  <a:lnTo>
                    <a:pt x="34013" y="42241"/>
                  </a:lnTo>
                  <a:lnTo>
                    <a:pt x="34135" y="42180"/>
                  </a:lnTo>
                  <a:lnTo>
                    <a:pt x="34257" y="42119"/>
                  </a:lnTo>
                  <a:lnTo>
                    <a:pt x="34318" y="41936"/>
                  </a:lnTo>
                  <a:lnTo>
                    <a:pt x="34318" y="41754"/>
                  </a:lnTo>
                  <a:lnTo>
                    <a:pt x="34257" y="41510"/>
                  </a:lnTo>
                  <a:lnTo>
                    <a:pt x="34074" y="41083"/>
                  </a:lnTo>
                  <a:lnTo>
                    <a:pt x="33342" y="39620"/>
                  </a:lnTo>
                  <a:lnTo>
                    <a:pt x="34257" y="40839"/>
                  </a:lnTo>
                  <a:lnTo>
                    <a:pt x="34500" y="41144"/>
                  </a:lnTo>
                  <a:lnTo>
                    <a:pt x="34683" y="41266"/>
                  </a:lnTo>
                  <a:lnTo>
                    <a:pt x="34866" y="41266"/>
                  </a:lnTo>
                  <a:lnTo>
                    <a:pt x="34927" y="41205"/>
                  </a:lnTo>
                  <a:lnTo>
                    <a:pt x="34988" y="41144"/>
                  </a:lnTo>
                  <a:lnTo>
                    <a:pt x="35049" y="40961"/>
                  </a:lnTo>
                  <a:lnTo>
                    <a:pt x="34988" y="40778"/>
                  </a:lnTo>
                  <a:lnTo>
                    <a:pt x="34927" y="40596"/>
                  </a:lnTo>
                  <a:lnTo>
                    <a:pt x="34439" y="39803"/>
                  </a:lnTo>
                  <a:lnTo>
                    <a:pt x="34013" y="39011"/>
                  </a:lnTo>
                  <a:lnTo>
                    <a:pt x="33586" y="38218"/>
                  </a:lnTo>
                  <a:lnTo>
                    <a:pt x="33464" y="38036"/>
                  </a:lnTo>
                  <a:lnTo>
                    <a:pt x="33403" y="37792"/>
                  </a:lnTo>
                  <a:lnTo>
                    <a:pt x="33525" y="37792"/>
                  </a:lnTo>
                  <a:lnTo>
                    <a:pt x="33647" y="37914"/>
                  </a:lnTo>
                  <a:lnTo>
                    <a:pt x="33830" y="38218"/>
                  </a:lnTo>
                  <a:lnTo>
                    <a:pt x="34074" y="38340"/>
                  </a:lnTo>
                  <a:lnTo>
                    <a:pt x="34257" y="38401"/>
                  </a:lnTo>
                  <a:lnTo>
                    <a:pt x="34744" y="38523"/>
                  </a:lnTo>
                  <a:lnTo>
                    <a:pt x="35049" y="38523"/>
                  </a:lnTo>
                  <a:lnTo>
                    <a:pt x="35171" y="38462"/>
                  </a:lnTo>
                  <a:lnTo>
                    <a:pt x="35293" y="38340"/>
                  </a:lnTo>
                  <a:lnTo>
                    <a:pt x="35354" y="38157"/>
                  </a:lnTo>
                  <a:lnTo>
                    <a:pt x="35293" y="38036"/>
                  </a:lnTo>
                  <a:lnTo>
                    <a:pt x="35232" y="37853"/>
                  </a:lnTo>
                  <a:lnTo>
                    <a:pt x="35049" y="37731"/>
                  </a:lnTo>
                  <a:lnTo>
                    <a:pt x="34744" y="37548"/>
                  </a:lnTo>
                  <a:lnTo>
                    <a:pt x="34500" y="37365"/>
                  </a:lnTo>
                  <a:lnTo>
                    <a:pt x="34013" y="36877"/>
                  </a:lnTo>
                  <a:lnTo>
                    <a:pt x="33586" y="36390"/>
                  </a:lnTo>
                  <a:lnTo>
                    <a:pt x="33098" y="35902"/>
                  </a:lnTo>
                  <a:lnTo>
                    <a:pt x="32550" y="35415"/>
                  </a:lnTo>
                  <a:lnTo>
                    <a:pt x="32184" y="35293"/>
                  </a:lnTo>
                  <a:lnTo>
                    <a:pt x="31879" y="35110"/>
                  </a:lnTo>
                  <a:lnTo>
                    <a:pt x="31392" y="35110"/>
                  </a:lnTo>
                  <a:lnTo>
                    <a:pt x="31270" y="34988"/>
                  </a:lnTo>
                  <a:lnTo>
                    <a:pt x="31148" y="34805"/>
                  </a:lnTo>
                  <a:lnTo>
                    <a:pt x="31026" y="34439"/>
                  </a:lnTo>
                  <a:lnTo>
                    <a:pt x="30721" y="33647"/>
                  </a:lnTo>
                  <a:lnTo>
                    <a:pt x="30538" y="32794"/>
                  </a:lnTo>
                  <a:lnTo>
                    <a:pt x="30112" y="31026"/>
                  </a:lnTo>
                  <a:lnTo>
                    <a:pt x="29868" y="29990"/>
                  </a:lnTo>
                  <a:lnTo>
                    <a:pt x="29563" y="28954"/>
                  </a:lnTo>
                  <a:lnTo>
                    <a:pt x="29380" y="28405"/>
                  </a:lnTo>
                  <a:lnTo>
                    <a:pt x="29136" y="27917"/>
                  </a:lnTo>
                  <a:lnTo>
                    <a:pt x="28893" y="27430"/>
                  </a:lnTo>
                  <a:lnTo>
                    <a:pt x="28588" y="27003"/>
                  </a:lnTo>
                  <a:lnTo>
                    <a:pt x="28222" y="26515"/>
                  </a:lnTo>
                  <a:lnTo>
                    <a:pt x="28039" y="26272"/>
                  </a:lnTo>
                  <a:lnTo>
                    <a:pt x="27856" y="25967"/>
                  </a:lnTo>
                  <a:lnTo>
                    <a:pt x="27674" y="25479"/>
                  </a:lnTo>
                  <a:lnTo>
                    <a:pt x="27552" y="24931"/>
                  </a:lnTo>
                  <a:lnTo>
                    <a:pt x="27308" y="23468"/>
                  </a:lnTo>
                  <a:lnTo>
                    <a:pt x="27003" y="22066"/>
                  </a:lnTo>
                  <a:lnTo>
                    <a:pt x="26698" y="20664"/>
                  </a:lnTo>
                  <a:lnTo>
                    <a:pt x="26455" y="19262"/>
                  </a:lnTo>
                  <a:lnTo>
                    <a:pt x="26333" y="18470"/>
                  </a:lnTo>
                  <a:lnTo>
                    <a:pt x="26272" y="17616"/>
                  </a:lnTo>
                  <a:lnTo>
                    <a:pt x="26211" y="17129"/>
                  </a:lnTo>
                  <a:lnTo>
                    <a:pt x="26211" y="16580"/>
                  </a:lnTo>
                  <a:lnTo>
                    <a:pt x="26028" y="15849"/>
                  </a:lnTo>
                  <a:lnTo>
                    <a:pt x="25906" y="15483"/>
                  </a:lnTo>
                  <a:lnTo>
                    <a:pt x="25784" y="15178"/>
                  </a:lnTo>
                  <a:lnTo>
                    <a:pt x="25540" y="14812"/>
                  </a:lnTo>
                  <a:lnTo>
                    <a:pt x="25357" y="14508"/>
                  </a:lnTo>
                  <a:lnTo>
                    <a:pt x="24809" y="13959"/>
                  </a:lnTo>
                  <a:lnTo>
                    <a:pt x="24199" y="13471"/>
                  </a:lnTo>
                  <a:lnTo>
                    <a:pt x="23468" y="13106"/>
                  </a:lnTo>
                  <a:lnTo>
                    <a:pt x="22797" y="12801"/>
                  </a:lnTo>
                  <a:lnTo>
                    <a:pt x="22005" y="12557"/>
                  </a:lnTo>
                  <a:lnTo>
                    <a:pt x="21273" y="12374"/>
                  </a:lnTo>
                  <a:lnTo>
                    <a:pt x="20908" y="12313"/>
                  </a:lnTo>
                  <a:lnTo>
                    <a:pt x="20542" y="12191"/>
                  </a:lnTo>
                  <a:lnTo>
                    <a:pt x="20237" y="12009"/>
                  </a:lnTo>
                  <a:lnTo>
                    <a:pt x="19993" y="11765"/>
                  </a:lnTo>
                  <a:lnTo>
                    <a:pt x="19811" y="11521"/>
                  </a:lnTo>
                  <a:lnTo>
                    <a:pt x="19750" y="11155"/>
                  </a:lnTo>
                  <a:lnTo>
                    <a:pt x="19689" y="10850"/>
                  </a:lnTo>
                  <a:lnTo>
                    <a:pt x="19689" y="10485"/>
                  </a:lnTo>
                  <a:lnTo>
                    <a:pt x="19689" y="10119"/>
                  </a:lnTo>
                  <a:lnTo>
                    <a:pt x="19750" y="9997"/>
                  </a:lnTo>
                  <a:lnTo>
                    <a:pt x="19872" y="9875"/>
                  </a:lnTo>
                  <a:lnTo>
                    <a:pt x="20359" y="9327"/>
                  </a:lnTo>
                  <a:lnTo>
                    <a:pt x="20664" y="8717"/>
                  </a:lnTo>
                  <a:lnTo>
                    <a:pt x="21030" y="8047"/>
                  </a:lnTo>
                  <a:lnTo>
                    <a:pt x="21273" y="7315"/>
                  </a:lnTo>
                  <a:lnTo>
                    <a:pt x="21395" y="6523"/>
                  </a:lnTo>
                  <a:lnTo>
                    <a:pt x="21517" y="5730"/>
                  </a:lnTo>
                  <a:lnTo>
                    <a:pt x="21578" y="4938"/>
                  </a:lnTo>
                  <a:lnTo>
                    <a:pt x="21578" y="4085"/>
                  </a:lnTo>
                  <a:lnTo>
                    <a:pt x="21456" y="3292"/>
                  </a:lnTo>
                  <a:lnTo>
                    <a:pt x="21273" y="2500"/>
                  </a:lnTo>
                  <a:lnTo>
                    <a:pt x="21030" y="1951"/>
                  </a:lnTo>
                  <a:lnTo>
                    <a:pt x="20725" y="1403"/>
                  </a:lnTo>
                  <a:lnTo>
                    <a:pt x="20298" y="976"/>
                  </a:lnTo>
                  <a:lnTo>
                    <a:pt x="19811" y="610"/>
                  </a:lnTo>
                  <a:lnTo>
                    <a:pt x="19506" y="428"/>
                  </a:lnTo>
                  <a:lnTo>
                    <a:pt x="19140" y="245"/>
                  </a:lnTo>
                  <a:lnTo>
                    <a:pt x="18774" y="123"/>
                  </a:lnTo>
                  <a:lnTo>
                    <a:pt x="18348" y="62"/>
                  </a:lnTo>
                  <a:lnTo>
                    <a:pt x="17555"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395" name="Shape 395"/>
            <p:cNvSpPr/>
            <p:nvPr/>
          </p:nvSpPr>
          <p:spPr>
            <a:xfrm>
              <a:off x="6310600" y="1679550"/>
              <a:ext cx="883850" cy="1933775"/>
            </a:xfrm>
            <a:custGeom>
              <a:pathLst>
                <a:path extrusionOk="0" h="77351" w="35354">
                  <a:moveTo>
                    <a:pt x="17433" y="367"/>
                  </a:moveTo>
                  <a:lnTo>
                    <a:pt x="18165" y="428"/>
                  </a:lnTo>
                  <a:lnTo>
                    <a:pt x="18896" y="549"/>
                  </a:lnTo>
                  <a:lnTo>
                    <a:pt x="19201" y="671"/>
                  </a:lnTo>
                  <a:lnTo>
                    <a:pt x="19567" y="854"/>
                  </a:lnTo>
                  <a:lnTo>
                    <a:pt x="19872" y="1037"/>
                  </a:lnTo>
                  <a:lnTo>
                    <a:pt x="20115" y="1281"/>
                  </a:lnTo>
                  <a:lnTo>
                    <a:pt x="20359" y="1525"/>
                  </a:lnTo>
                  <a:lnTo>
                    <a:pt x="20542" y="1768"/>
                  </a:lnTo>
                  <a:lnTo>
                    <a:pt x="20847" y="2378"/>
                  </a:lnTo>
                  <a:lnTo>
                    <a:pt x="21091" y="3048"/>
                  </a:lnTo>
                  <a:lnTo>
                    <a:pt x="21213" y="3719"/>
                  </a:lnTo>
                  <a:lnTo>
                    <a:pt x="21273" y="4389"/>
                  </a:lnTo>
                  <a:lnTo>
                    <a:pt x="21273" y="5121"/>
                  </a:lnTo>
                  <a:lnTo>
                    <a:pt x="21273" y="5852"/>
                  </a:lnTo>
                  <a:lnTo>
                    <a:pt x="21152" y="6584"/>
                  </a:lnTo>
                  <a:lnTo>
                    <a:pt x="21030" y="7315"/>
                  </a:lnTo>
                  <a:lnTo>
                    <a:pt x="20786" y="7986"/>
                  </a:lnTo>
                  <a:lnTo>
                    <a:pt x="20481" y="8656"/>
                  </a:lnTo>
                  <a:lnTo>
                    <a:pt x="20115" y="9266"/>
                  </a:lnTo>
                  <a:lnTo>
                    <a:pt x="19628" y="9814"/>
                  </a:lnTo>
                  <a:lnTo>
                    <a:pt x="19018" y="10302"/>
                  </a:lnTo>
                  <a:lnTo>
                    <a:pt x="18470" y="10607"/>
                  </a:lnTo>
                  <a:lnTo>
                    <a:pt x="18104" y="10729"/>
                  </a:lnTo>
                  <a:lnTo>
                    <a:pt x="17799" y="10790"/>
                  </a:lnTo>
                  <a:lnTo>
                    <a:pt x="17251" y="10668"/>
                  </a:lnTo>
                  <a:lnTo>
                    <a:pt x="16946" y="10607"/>
                  </a:lnTo>
                  <a:lnTo>
                    <a:pt x="16702" y="10485"/>
                  </a:lnTo>
                  <a:lnTo>
                    <a:pt x="16336" y="10302"/>
                  </a:lnTo>
                  <a:lnTo>
                    <a:pt x="16031" y="10058"/>
                  </a:lnTo>
                  <a:lnTo>
                    <a:pt x="15483" y="9570"/>
                  </a:lnTo>
                  <a:lnTo>
                    <a:pt x="15056" y="8961"/>
                  </a:lnTo>
                  <a:lnTo>
                    <a:pt x="14751" y="8351"/>
                  </a:lnTo>
                  <a:lnTo>
                    <a:pt x="14508" y="7742"/>
                  </a:lnTo>
                  <a:lnTo>
                    <a:pt x="14325" y="7071"/>
                  </a:lnTo>
                  <a:lnTo>
                    <a:pt x="14142" y="6340"/>
                  </a:lnTo>
                  <a:lnTo>
                    <a:pt x="14081" y="5548"/>
                  </a:lnTo>
                  <a:lnTo>
                    <a:pt x="14081" y="4816"/>
                  </a:lnTo>
                  <a:lnTo>
                    <a:pt x="14081" y="4085"/>
                  </a:lnTo>
                  <a:lnTo>
                    <a:pt x="14203" y="3414"/>
                  </a:lnTo>
                  <a:lnTo>
                    <a:pt x="14386" y="2744"/>
                  </a:lnTo>
                  <a:lnTo>
                    <a:pt x="14630" y="2134"/>
                  </a:lnTo>
                  <a:lnTo>
                    <a:pt x="14812" y="1829"/>
                  </a:lnTo>
                  <a:lnTo>
                    <a:pt x="14995" y="1525"/>
                  </a:lnTo>
                  <a:lnTo>
                    <a:pt x="15239" y="1281"/>
                  </a:lnTo>
                  <a:lnTo>
                    <a:pt x="15483" y="1037"/>
                  </a:lnTo>
                  <a:lnTo>
                    <a:pt x="15788" y="854"/>
                  </a:lnTo>
                  <a:lnTo>
                    <a:pt x="16092" y="671"/>
                  </a:lnTo>
                  <a:lnTo>
                    <a:pt x="16763" y="488"/>
                  </a:lnTo>
                  <a:lnTo>
                    <a:pt x="17433" y="367"/>
                  </a:lnTo>
                  <a:close/>
                  <a:moveTo>
                    <a:pt x="17494" y="29197"/>
                  </a:moveTo>
                  <a:lnTo>
                    <a:pt x="17372" y="29319"/>
                  </a:lnTo>
                  <a:lnTo>
                    <a:pt x="17311" y="29502"/>
                  </a:lnTo>
                  <a:lnTo>
                    <a:pt x="17311" y="29685"/>
                  </a:lnTo>
                  <a:lnTo>
                    <a:pt x="17311" y="29807"/>
                  </a:lnTo>
                  <a:lnTo>
                    <a:pt x="17433" y="29929"/>
                  </a:lnTo>
                  <a:lnTo>
                    <a:pt x="17738" y="29929"/>
                  </a:lnTo>
                  <a:lnTo>
                    <a:pt x="17799" y="29807"/>
                  </a:lnTo>
                  <a:lnTo>
                    <a:pt x="17799" y="29746"/>
                  </a:lnTo>
                  <a:lnTo>
                    <a:pt x="17799" y="29563"/>
                  </a:lnTo>
                  <a:lnTo>
                    <a:pt x="17677" y="29746"/>
                  </a:lnTo>
                  <a:lnTo>
                    <a:pt x="17555" y="29746"/>
                  </a:lnTo>
                  <a:lnTo>
                    <a:pt x="17494" y="29563"/>
                  </a:lnTo>
                  <a:lnTo>
                    <a:pt x="17494" y="29380"/>
                  </a:lnTo>
                  <a:lnTo>
                    <a:pt x="17555" y="29319"/>
                  </a:lnTo>
                  <a:lnTo>
                    <a:pt x="17616" y="29258"/>
                  </a:lnTo>
                  <a:lnTo>
                    <a:pt x="17555" y="29197"/>
                  </a:lnTo>
                  <a:close/>
                  <a:moveTo>
                    <a:pt x="30599" y="35963"/>
                  </a:moveTo>
                  <a:lnTo>
                    <a:pt x="30599" y="35963"/>
                  </a:lnTo>
                  <a:lnTo>
                    <a:pt x="30599" y="35963"/>
                  </a:lnTo>
                  <a:close/>
                  <a:moveTo>
                    <a:pt x="4755" y="35963"/>
                  </a:moveTo>
                  <a:lnTo>
                    <a:pt x="4511" y="36268"/>
                  </a:lnTo>
                  <a:lnTo>
                    <a:pt x="4206" y="36695"/>
                  </a:lnTo>
                  <a:lnTo>
                    <a:pt x="3841" y="37121"/>
                  </a:lnTo>
                  <a:lnTo>
                    <a:pt x="3414" y="37426"/>
                  </a:lnTo>
                  <a:lnTo>
                    <a:pt x="3170" y="37548"/>
                  </a:lnTo>
                  <a:lnTo>
                    <a:pt x="2926" y="37670"/>
                  </a:lnTo>
                  <a:lnTo>
                    <a:pt x="3292" y="37670"/>
                  </a:lnTo>
                  <a:lnTo>
                    <a:pt x="3597" y="37609"/>
                  </a:lnTo>
                  <a:lnTo>
                    <a:pt x="3902" y="37426"/>
                  </a:lnTo>
                  <a:lnTo>
                    <a:pt x="4146" y="37182"/>
                  </a:lnTo>
                  <a:lnTo>
                    <a:pt x="4328" y="36877"/>
                  </a:lnTo>
                  <a:lnTo>
                    <a:pt x="4511" y="36573"/>
                  </a:lnTo>
                  <a:lnTo>
                    <a:pt x="4633" y="36268"/>
                  </a:lnTo>
                  <a:lnTo>
                    <a:pt x="4755" y="35963"/>
                  </a:lnTo>
                  <a:close/>
                  <a:moveTo>
                    <a:pt x="30599" y="35963"/>
                  </a:moveTo>
                  <a:lnTo>
                    <a:pt x="30721" y="36268"/>
                  </a:lnTo>
                  <a:lnTo>
                    <a:pt x="30843" y="36573"/>
                  </a:lnTo>
                  <a:lnTo>
                    <a:pt x="31026" y="36877"/>
                  </a:lnTo>
                  <a:lnTo>
                    <a:pt x="31209" y="37182"/>
                  </a:lnTo>
                  <a:lnTo>
                    <a:pt x="31453" y="37365"/>
                  </a:lnTo>
                  <a:lnTo>
                    <a:pt x="31757" y="37548"/>
                  </a:lnTo>
                  <a:lnTo>
                    <a:pt x="32123" y="37670"/>
                  </a:lnTo>
                  <a:lnTo>
                    <a:pt x="32428" y="37670"/>
                  </a:lnTo>
                  <a:lnTo>
                    <a:pt x="32123" y="37548"/>
                  </a:lnTo>
                  <a:lnTo>
                    <a:pt x="31879" y="37426"/>
                  </a:lnTo>
                  <a:lnTo>
                    <a:pt x="31514" y="37121"/>
                  </a:lnTo>
                  <a:lnTo>
                    <a:pt x="31209" y="36755"/>
                  </a:lnTo>
                  <a:lnTo>
                    <a:pt x="30599" y="35963"/>
                  </a:lnTo>
                  <a:close/>
                  <a:moveTo>
                    <a:pt x="17860" y="37487"/>
                  </a:moveTo>
                  <a:lnTo>
                    <a:pt x="17799" y="39681"/>
                  </a:lnTo>
                  <a:lnTo>
                    <a:pt x="17738" y="41815"/>
                  </a:lnTo>
                  <a:lnTo>
                    <a:pt x="17738" y="41876"/>
                  </a:lnTo>
                  <a:lnTo>
                    <a:pt x="17677" y="42302"/>
                  </a:lnTo>
                  <a:lnTo>
                    <a:pt x="17616" y="39925"/>
                  </a:lnTo>
                  <a:lnTo>
                    <a:pt x="17555" y="37487"/>
                  </a:lnTo>
                  <a:close/>
                  <a:moveTo>
                    <a:pt x="18774" y="54980"/>
                  </a:moveTo>
                  <a:lnTo>
                    <a:pt x="18774" y="54980"/>
                  </a:lnTo>
                  <a:lnTo>
                    <a:pt x="18774" y="54980"/>
                  </a:lnTo>
                  <a:close/>
                  <a:moveTo>
                    <a:pt x="13959" y="53457"/>
                  </a:moveTo>
                  <a:lnTo>
                    <a:pt x="13898" y="53761"/>
                  </a:lnTo>
                  <a:lnTo>
                    <a:pt x="13837" y="54066"/>
                  </a:lnTo>
                  <a:lnTo>
                    <a:pt x="13837" y="54432"/>
                  </a:lnTo>
                  <a:lnTo>
                    <a:pt x="13898" y="54737"/>
                  </a:lnTo>
                  <a:lnTo>
                    <a:pt x="14020" y="55041"/>
                  </a:lnTo>
                  <a:lnTo>
                    <a:pt x="14142" y="55346"/>
                  </a:lnTo>
                  <a:lnTo>
                    <a:pt x="14386" y="55590"/>
                  </a:lnTo>
                  <a:lnTo>
                    <a:pt x="14690" y="55712"/>
                  </a:lnTo>
                  <a:lnTo>
                    <a:pt x="14934" y="55834"/>
                  </a:lnTo>
                  <a:lnTo>
                    <a:pt x="15483" y="55834"/>
                  </a:lnTo>
                  <a:lnTo>
                    <a:pt x="15788" y="55773"/>
                  </a:lnTo>
                  <a:lnTo>
                    <a:pt x="16092" y="55651"/>
                  </a:lnTo>
                  <a:lnTo>
                    <a:pt x="16336" y="55468"/>
                  </a:lnTo>
                  <a:lnTo>
                    <a:pt x="16458" y="55285"/>
                  </a:lnTo>
                  <a:lnTo>
                    <a:pt x="16580" y="54980"/>
                  </a:lnTo>
                  <a:lnTo>
                    <a:pt x="16458" y="55163"/>
                  </a:lnTo>
                  <a:lnTo>
                    <a:pt x="16336" y="55285"/>
                  </a:lnTo>
                  <a:lnTo>
                    <a:pt x="16092" y="55468"/>
                  </a:lnTo>
                  <a:lnTo>
                    <a:pt x="15849" y="55590"/>
                  </a:lnTo>
                  <a:lnTo>
                    <a:pt x="14934" y="55590"/>
                  </a:lnTo>
                  <a:lnTo>
                    <a:pt x="14690" y="55468"/>
                  </a:lnTo>
                  <a:lnTo>
                    <a:pt x="14508" y="55346"/>
                  </a:lnTo>
                  <a:lnTo>
                    <a:pt x="14325" y="55163"/>
                  </a:lnTo>
                  <a:lnTo>
                    <a:pt x="14142" y="54798"/>
                  </a:lnTo>
                  <a:lnTo>
                    <a:pt x="14020" y="54371"/>
                  </a:lnTo>
                  <a:lnTo>
                    <a:pt x="13959" y="53883"/>
                  </a:lnTo>
                  <a:lnTo>
                    <a:pt x="13959" y="53457"/>
                  </a:lnTo>
                  <a:close/>
                  <a:moveTo>
                    <a:pt x="21395" y="53457"/>
                  </a:moveTo>
                  <a:lnTo>
                    <a:pt x="21395" y="54005"/>
                  </a:lnTo>
                  <a:lnTo>
                    <a:pt x="21334" y="54554"/>
                  </a:lnTo>
                  <a:lnTo>
                    <a:pt x="21213" y="54798"/>
                  </a:lnTo>
                  <a:lnTo>
                    <a:pt x="21091" y="55041"/>
                  </a:lnTo>
                  <a:lnTo>
                    <a:pt x="20908" y="55285"/>
                  </a:lnTo>
                  <a:lnTo>
                    <a:pt x="20725" y="55468"/>
                  </a:lnTo>
                  <a:lnTo>
                    <a:pt x="20481" y="55529"/>
                  </a:lnTo>
                  <a:lnTo>
                    <a:pt x="20237" y="55590"/>
                  </a:lnTo>
                  <a:lnTo>
                    <a:pt x="19933" y="55651"/>
                  </a:lnTo>
                  <a:lnTo>
                    <a:pt x="19628" y="55590"/>
                  </a:lnTo>
                  <a:lnTo>
                    <a:pt x="19384" y="55529"/>
                  </a:lnTo>
                  <a:lnTo>
                    <a:pt x="19140" y="55407"/>
                  </a:lnTo>
                  <a:lnTo>
                    <a:pt x="18957" y="55224"/>
                  </a:lnTo>
                  <a:lnTo>
                    <a:pt x="18774" y="54980"/>
                  </a:lnTo>
                  <a:lnTo>
                    <a:pt x="18896" y="55285"/>
                  </a:lnTo>
                  <a:lnTo>
                    <a:pt x="19079" y="55468"/>
                  </a:lnTo>
                  <a:lnTo>
                    <a:pt x="19262" y="55651"/>
                  </a:lnTo>
                  <a:lnTo>
                    <a:pt x="19567" y="55773"/>
                  </a:lnTo>
                  <a:lnTo>
                    <a:pt x="19872" y="55834"/>
                  </a:lnTo>
                  <a:lnTo>
                    <a:pt x="20420" y="55834"/>
                  </a:lnTo>
                  <a:lnTo>
                    <a:pt x="20725" y="55712"/>
                  </a:lnTo>
                  <a:lnTo>
                    <a:pt x="20969" y="55590"/>
                  </a:lnTo>
                  <a:lnTo>
                    <a:pt x="21213" y="55346"/>
                  </a:lnTo>
                  <a:lnTo>
                    <a:pt x="21334" y="55041"/>
                  </a:lnTo>
                  <a:lnTo>
                    <a:pt x="21456" y="54737"/>
                  </a:lnTo>
                  <a:lnTo>
                    <a:pt x="21517" y="54432"/>
                  </a:lnTo>
                  <a:lnTo>
                    <a:pt x="21517" y="54066"/>
                  </a:lnTo>
                  <a:lnTo>
                    <a:pt x="21456" y="53761"/>
                  </a:lnTo>
                  <a:lnTo>
                    <a:pt x="21395" y="53457"/>
                  </a:lnTo>
                  <a:close/>
                  <a:moveTo>
                    <a:pt x="17677" y="44436"/>
                  </a:moveTo>
                  <a:lnTo>
                    <a:pt x="17738" y="45837"/>
                  </a:lnTo>
                  <a:lnTo>
                    <a:pt x="17799" y="47178"/>
                  </a:lnTo>
                  <a:lnTo>
                    <a:pt x="17799" y="48641"/>
                  </a:lnTo>
                  <a:lnTo>
                    <a:pt x="17738" y="50043"/>
                  </a:lnTo>
                  <a:lnTo>
                    <a:pt x="17738" y="51628"/>
                  </a:lnTo>
                  <a:lnTo>
                    <a:pt x="17799" y="53213"/>
                  </a:lnTo>
                  <a:lnTo>
                    <a:pt x="17982" y="54737"/>
                  </a:lnTo>
                  <a:lnTo>
                    <a:pt x="18043" y="55102"/>
                  </a:lnTo>
                  <a:lnTo>
                    <a:pt x="17982" y="55529"/>
                  </a:lnTo>
                  <a:lnTo>
                    <a:pt x="17921" y="56321"/>
                  </a:lnTo>
                  <a:lnTo>
                    <a:pt x="17799" y="57967"/>
                  </a:lnTo>
                  <a:lnTo>
                    <a:pt x="17738" y="59552"/>
                  </a:lnTo>
                  <a:lnTo>
                    <a:pt x="17677" y="61198"/>
                  </a:lnTo>
                  <a:lnTo>
                    <a:pt x="17738" y="62782"/>
                  </a:lnTo>
                  <a:lnTo>
                    <a:pt x="17860" y="64306"/>
                  </a:lnTo>
                  <a:lnTo>
                    <a:pt x="17982" y="65891"/>
                  </a:lnTo>
                  <a:lnTo>
                    <a:pt x="18104" y="67476"/>
                  </a:lnTo>
                  <a:lnTo>
                    <a:pt x="18165" y="69061"/>
                  </a:lnTo>
                  <a:lnTo>
                    <a:pt x="18104" y="70828"/>
                  </a:lnTo>
                  <a:lnTo>
                    <a:pt x="18104" y="71438"/>
                  </a:lnTo>
                  <a:lnTo>
                    <a:pt x="18104" y="71743"/>
                  </a:lnTo>
                  <a:lnTo>
                    <a:pt x="18043" y="71986"/>
                  </a:lnTo>
                  <a:lnTo>
                    <a:pt x="17677" y="72535"/>
                  </a:lnTo>
                  <a:lnTo>
                    <a:pt x="17616" y="72474"/>
                  </a:lnTo>
                  <a:lnTo>
                    <a:pt x="17555" y="72352"/>
                  </a:lnTo>
                  <a:lnTo>
                    <a:pt x="17433" y="72108"/>
                  </a:lnTo>
                  <a:lnTo>
                    <a:pt x="17311" y="71864"/>
                  </a:lnTo>
                  <a:lnTo>
                    <a:pt x="17251" y="71743"/>
                  </a:lnTo>
                  <a:lnTo>
                    <a:pt x="17251" y="71499"/>
                  </a:lnTo>
                  <a:lnTo>
                    <a:pt x="17251" y="71133"/>
                  </a:lnTo>
                  <a:lnTo>
                    <a:pt x="17251" y="69792"/>
                  </a:lnTo>
                  <a:lnTo>
                    <a:pt x="17251" y="68329"/>
                  </a:lnTo>
                  <a:lnTo>
                    <a:pt x="17311" y="66805"/>
                  </a:lnTo>
                  <a:lnTo>
                    <a:pt x="17433" y="65221"/>
                  </a:lnTo>
                  <a:lnTo>
                    <a:pt x="17616" y="63636"/>
                  </a:lnTo>
                  <a:lnTo>
                    <a:pt x="17677" y="62051"/>
                  </a:lnTo>
                  <a:lnTo>
                    <a:pt x="17677" y="60405"/>
                  </a:lnTo>
                  <a:lnTo>
                    <a:pt x="17616" y="58820"/>
                  </a:lnTo>
                  <a:lnTo>
                    <a:pt x="17494" y="57175"/>
                  </a:lnTo>
                  <a:lnTo>
                    <a:pt x="17372" y="55529"/>
                  </a:lnTo>
                  <a:lnTo>
                    <a:pt x="17311" y="55163"/>
                  </a:lnTo>
                  <a:lnTo>
                    <a:pt x="17372" y="54798"/>
                  </a:lnTo>
                  <a:lnTo>
                    <a:pt x="17433" y="54066"/>
                  </a:lnTo>
                  <a:lnTo>
                    <a:pt x="17616" y="52481"/>
                  </a:lnTo>
                  <a:lnTo>
                    <a:pt x="17677" y="50897"/>
                  </a:lnTo>
                  <a:lnTo>
                    <a:pt x="17616" y="49129"/>
                  </a:lnTo>
                  <a:lnTo>
                    <a:pt x="17555" y="48215"/>
                  </a:lnTo>
                  <a:lnTo>
                    <a:pt x="17555" y="47300"/>
                  </a:lnTo>
                  <a:lnTo>
                    <a:pt x="17616" y="45898"/>
                  </a:lnTo>
                  <a:lnTo>
                    <a:pt x="17677" y="44436"/>
                  </a:lnTo>
                  <a:close/>
                  <a:moveTo>
                    <a:pt x="15788" y="10180"/>
                  </a:moveTo>
                  <a:lnTo>
                    <a:pt x="16214" y="10485"/>
                  </a:lnTo>
                  <a:lnTo>
                    <a:pt x="16702" y="10729"/>
                  </a:lnTo>
                  <a:lnTo>
                    <a:pt x="17190" y="10911"/>
                  </a:lnTo>
                  <a:lnTo>
                    <a:pt x="17677" y="10972"/>
                  </a:lnTo>
                  <a:lnTo>
                    <a:pt x="18165" y="10911"/>
                  </a:lnTo>
                  <a:lnTo>
                    <a:pt x="18652" y="10790"/>
                  </a:lnTo>
                  <a:lnTo>
                    <a:pt x="19079" y="10546"/>
                  </a:lnTo>
                  <a:lnTo>
                    <a:pt x="19506" y="10241"/>
                  </a:lnTo>
                  <a:lnTo>
                    <a:pt x="19506" y="11033"/>
                  </a:lnTo>
                  <a:lnTo>
                    <a:pt x="19567" y="11399"/>
                  </a:lnTo>
                  <a:lnTo>
                    <a:pt x="19750" y="11765"/>
                  </a:lnTo>
                  <a:lnTo>
                    <a:pt x="19993" y="12070"/>
                  </a:lnTo>
                  <a:lnTo>
                    <a:pt x="20298" y="12313"/>
                  </a:lnTo>
                  <a:lnTo>
                    <a:pt x="20664" y="12496"/>
                  </a:lnTo>
                  <a:lnTo>
                    <a:pt x="21030" y="12557"/>
                  </a:lnTo>
                  <a:lnTo>
                    <a:pt x="21883" y="12801"/>
                  </a:lnTo>
                  <a:lnTo>
                    <a:pt x="22736" y="13106"/>
                  </a:lnTo>
                  <a:lnTo>
                    <a:pt x="23468" y="13410"/>
                  </a:lnTo>
                  <a:lnTo>
                    <a:pt x="24138" y="13837"/>
                  </a:lnTo>
                  <a:lnTo>
                    <a:pt x="24748" y="14325"/>
                  </a:lnTo>
                  <a:lnTo>
                    <a:pt x="24992" y="14630"/>
                  </a:lnTo>
                  <a:lnTo>
                    <a:pt x="25235" y="14934"/>
                  </a:lnTo>
                  <a:lnTo>
                    <a:pt x="25479" y="15300"/>
                  </a:lnTo>
                  <a:lnTo>
                    <a:pt x="25601" y="15605"/>
                  </a:lnTo>
                  <a:lnTo>
                    <a:pt x="25723" y="15971"/>
                  </a:lnTo>
                  <a:lnTo>
                    <a:pt x="25845" y="16336"/>
                  </a:lnTo>
                  <a:lnTo>
                    <a:pt x="25906" y="16946"/>
                  </a:lnTo>
                  <a:lnTo>
                    <a:pt x="25906" y="17555"/>
                  </a:lnTo>
                  <a:lnTo>
                    <a:pt x="26028" y="18957"/>
                  </a:lnTo>
                  <a:lnTo>
                    <a:pt x="26272" y="20298"/>
                  </a:lnTo>
                  <a:lnTo>
                    <a:pt x="26820" y="22980"/>
                  </a:lnTo>
                  <a:lnTo>
                    <a:pt x="27186" y="24870"/>
                  </a:lnTo>
                  <a:lnTo>
                    <a:pt x="27308" y="25418"/>
                  </a:lnTo>
                  <a:lnTo>
                    <a:pt x="27491" y="25967"/>
                  </a:lnTo>
                  <a:lnTo>
                    <a:pt x="27735" y="26454"/>
                  </a:lnTo>
                  <a:lnTo>
                    <a:pt x="28039" y="26881"/>
                  </a:lnTo>
                  <a:lnTo>
                    <a:pt x="28405" y="27308"/>
                  </a:lnTo>
                  <a:lnTo>
                    <a:pt x="28649" y="27795"/>
                  </a:lnTo>
                  <a:lnTo>
                    <a:pt x="29076" y="28710"/>
                  </a:lnTo>
                  <a:lnTo>
                    <a:pt x="29441" y="29624"/>
                  </a:lnTo>
                  <a:lnTo>
                    <a:pt x="29685" y="30599"/>
                  </a:lnTo>
                  <a:lnTo>
                    <a:pt x="29929" y="31574"/>
                  </a:lnTo>
                  <a:lnTo>
                    <a:pt x="30477" y="33586"/>
                  </a:lnTo>
                  <a:lnTo>
                    <a:pt x="30782" y="34439"/>
                  </a:lnTo>
                  <a:lnTo>
                    <a:pt x="30965" y="34805"/>
                  </a:lnTo>
                  <a:lnTo>
                    <a:pt x="31148" y="35171"/>
                  </a:lnTo>
                  <a:lnTo>
                    <a:pt x="30843" y="35293"/>
                  </a:lnTo>
                  <a:lnTo>
                    <a:pt x="30721" y="35415"/>
                  </a:lnTo>
                  <a:lnTo>
                    <a:pt x="30660" y="35475"/>
                  </a:lnTo>
                  <a:lnTo>
                    <a:pt x="30660" y="35536"/>
                  </a:lnTo>
                  <a:lnTo>
                    <a:pt x="30721" y="35658"/>
                  </a:lnTo>
                  <a:lnTo>
                    <a:pt x="30782" y="35658"/>
                  </a:lnTo>
                  <a:lnTo>
                    <a:pt x="30965" y="35536"/>
                  </a:lnTo>
                  <a:lnTo>
                    <a:pt x="31209" y="35354"/>
                  </a:lnTo>
                  <a:lnTo>
                    <a:pt x="31514" y="35354"/>
                  </a:lnTo>
                  <a:lnTo>
                    <a:pt x="31818" y="35415"/>
                  </a:lnTo>
                  <a:lnTo>
                    <a:pt x="32123" y="35475"/>
                  </a:lnTo>
                  <a:lnTo>
                    <a:pt x="32550" y="35780"/>
                  </a:lnTo>
                  <a:lnTo>
                    <a:pt x="32977" y="36146"/>
                  </a:lnTo>
                  <a:lnTo>
                    <a:pt x="33708" y="36877"/>
                  </a:lnTo>
                  <a:lnTo>
                    <a:pt x="34013" y="37243"/>
                  </a:lnTo>
                  <a:lnTo>
                    <a:pt x="34378" y="37548"/>
                  </a:lnTo>
                  <a:lnTo>
                    <a:pt x="34805" y="37914"/>
                  </a:lnTo>
                  <a:lnTo>
                    <a:pt x="34988" y="37975"/>
                  </a:lnTo>
                  <a:lnTo>
                    <a:pt x="35110" y="38096"/>
                  </a:lnTo>
                  <a:lnTo>
                    <a:pt x="35110" y="38157"/>
                  </a:lnTo>
                  <a:lnTo>
                    <a:pt x="34988" y="38279"/>
                  </a:lnTo>
                  <a:lnTo>
                    <a:pt x="34805" y="38279"/>
                  </a:lnTo>
                  <a:lnTo>
                    <a:pt x="34500" y="38218"/>
                  </a:lnTo>
                  <a:lnTo>
                    <a:pt x="34257" y="38157"/>
                  </a:lnTo>
                  <a:lnTo>
                    <a:pt x="34013" y="38036"/>
                  </a:lnTo>
                  <a:lnTo>
                    <a:pt x="33708" y="37670"/>
                  </a:lnTo>
                  <a:lnTo>
                    <a:pt x="33525" y="37548"/>
                  </a:lnTo>
                  <a:lnTo>
                    <a:pt x="33342" y="37548"/>
                  </a:lnTo>
                  <a:lnTo>
                    <a:pt x="33220" y="37609"/>
                  </a:lnTo>
                  <a:lnTo>
                    <a:pt x="33159" y="37670"/>
                  </a:lnTo>
                  <a:lnTo>
                    <a:pt x="33159" y="37731"/>
                  </a:lnTo>
                  <a:lnTo>
                    <a:pt x="33220" y="38036"/>
                  </a:lnTo>
                  <a:lnTo>
                    <a:pt x="33281" y="38218"/>
                  </a:lnTo>
                  <a:lnTo>
                    <a:pt x="33647" y="38950"/>
                  </a:lnTo>
                  <a:lnTo>
                    <a:pt x="34074" y="39681"/>
                  </a:lnTo>
                  <a:lnTo>
                    <a:pt x="34439" y="40291"/>
                  </a:lnTo>
                  <a:lnTo>
                    <a:pt x="34683" y="40596"/>
                  </a:lnTo>
                  <a:lnTo>
                    <a:pt x="34805" y="40778"/>
                  </a:lnTo>
                  <a:lnTo>
                    <a:pt x="34805" y="40961"/>
                  </a:lnTo>
                  <a:lnTo>
                    <a:pt x="34805" y="41022"/>
                  </a:lnTo>
                  <a:lnTo>
                    <a:pt x="34744" y="41022"/>
                  </a:lnTo>
                  <a:lnTo>
                    <a:pt x="34683" y="40961"/>
                  </a:lnTo>
                  <a:lnTo>
                    <a:pt x="34500" y="40778"/>
                  </a:lnTo>
                  <a:lnTo>
                    <a:pt x="33830" y="39864"/>
                  </a:lnTo>
                  <a:lnTo>
                    <a:pt x="33464" y="39316"/>
                  </a:lnTo>
                  <a:lnTo>
                    <a:pt x="33342" y="39194"/>
                  </a:lnTo>
                  <a:lnTo>
                    <a:pt x="33220" y="39072"/>
                  </a:lnTo>
                  <a:lnTo>
                    <a:pt x="33098" y="39072"/>
                  </a:lnTo>
                  <a:lnTo>
                    <a:pt x="32977" y="39133"/>
                  </a:lnTo>
                  <a:lnTo>
                    <a:pt x="32977" y="39255"/>
                  </a:lnTo>
                  <a:lnTo>
                    <a:pt x="32977" y="39376"/>
                  </a:lnTo>
                  <a:lnTo>
                    <a:pt x="33038" y="39620"/>
                  </a:lnTo>
                  <a:lnTo>
                    <a:pt x="33281" y="40047"/>
                  </a:lnTo>
                  <a:lnTo>
                    <a:pt x="33708" y="40839"/>
                  </a:lnTo>
                  <a:lnTo>
                    <a:pt x="33891" y="41266"/>
                  </a:lnTo>
                  <a:lnTo>
                    <a:pt x="34013" y="41693"/>
                  </a:lnTo>
                  <a:lnTo>
                    <a:pt x="34074" y="41936"/>
                  </a:lnTo>
                  <a:lnTo>
                    <a:pt x="34013" y="41997"/>
                  </a:lnTo>
                  <a:lnTo>
                    <a:pt x="33891" y="41936"/>
                  </a:lnTo>
                  <a:lnTo>
                    <a:pt x="33769" y="41815"/>
                  </a:lnTo>
                  <a:lnTo>
                    <a:pt x="33647" y="41632"/>
                  </a:lnTo>
                  <a:lnTo>
                    <a:pt x="33525" y="41266"/>
                  </a:lnTo>
                  <a:lnTo>
                    <a:pt x="33098" y="40413"/>
                  </a:lnTo>
                  <a:lnTo>
                    <a:pt x="32916" y="39986"/>
                  </a:lnTo>
                  <a:lnTo>
                    <a:pt x="32672" y="39559"/>
                  </a:lnTo>
                  <a:lnTo>
                    <a:pt x="32489" y="39376"/>
                  </a:lnTo>
                  <a:lnTo>
                    <a:pt x="32367" y="39316"/>
                  </a:lnTo>
                  <a:lnTo>
                    <a:pt x="32245" y="39376"/>
                  </a:lnTo>
                  <a:lnTo>
                    <a:pt x="32184" y="39498"/>
                  </a:lnTo>
                  <a:lnTo>
                    <a:pt x="32184" y="39681"/>
                  </a:lnTo>
                  <a:lnTo>
                    <a:pt x="32245" y="40108"/>
                  </a:lnTo>
                  <a:lnTo>
                    <a:pt x="32428" y="40535"/>
                  </a:lnTo>
                  <a:lnTo>
                    <a:pt x="32794" y="41388"/>
                  </a:lnTo>
                  <a:lnTo>
                    <a:pt x="32916" y="41693"/>
                  </a:lnTo>
                  <a:lnTo>
                    <a:pt x="32977" y="41876"/>
                  </a:lnTo>
                  <a:lnTo>
                    <a:pt x="32977" y="42058"/>
                  </a:lnTo>
                  <a:lnTo>
                    <a:pt x="32916" y="42119"/>
                  </a:lnTo>
                  <a:lnTo>
                    <a:pt x="32855" y="42119"/>
                  </a:lnTo>
                  <a:lnTo>
                    <a:pt x="32733" y="42058"/>
                  </a:lnTo>
                  <a:lnTo>
                    <a:pt x="32611" y="41876"/>
                  </a:lnTo>
                  <a:lnTo>
                    <a:pt x="32489" y="41632"/>
                  </a:lnTo>
                  <a:lnTo>
                    <a:pt x="32367" y="41205"/>
                  </a:lnTo>
                  <a:lnTo>
                    <a:pt x="31940" y="40291"/>
                  </a:lnTo>
                  <a:lnTo>
                    <a:pt x="31757" y="39864"/>
                  </a:lnTo>
                  <a:lnTo>
                    <a:pt x="31697" y="39681"/>
                  </a:lnTo>
                  <a:lnTo>
                    <a:pt x="31514" y="39620"/>
                  </a:lnTo>
                  <a:lnTo>
                    <a:pt x="31392" y="39620"/>
                  </a:lnTo>
                  <a:lnTo>
                    <a:pt x="31331" y="39681"/>
                  </a:lnTo>
                  <a:lnTo>
                    <a:pt x="31331" y="39803"/>
                  </a:lnTo>
                  <a:lnTo>
                    <a:pt x="31331" y="39925"/>
                  </a:lnTo>
                  <a:lnTo>
                    <a:pt x="31453" y="40474"/>
                  </a:lnTo>
                  <a:lnTo>
                    <a:pt x="31514" y="40839"/>
                  </a:lnTo>
                  <a:lnTo>
                    <a:pt x="31575" y="41266"/>
                  </a:lnTo>
                  <a:lnTo>
                    <a:pt x="31575" y="41510"/>
                  </a:lnTo>
                  <a:lnTo>
                    <a:pt x="31514" y="41510"/>
                  </a:lnTo>
                  <a:lnTo>
                    <a:pt x="31453" y="41449"/>
                  </a:lnTo>
                  <a:lnTo>
                    <a:pt x="31209" y="40961"/>
                  </a:lnTo>
                  <a:lnTo>
                    <a:pt x="31087" y="40413"/>
                  </a:lnTo>
                  <a:lnTo>
                    <a:pt x="30965" y="39925"/>
                  </a:lnTo>
                  <a:lnTo>
                    <a:pt x="30782" y="39437"/>
                  </a:lnTo>
                  <a:lnTo>
                    <a:pt x="30417" y="38706"/>
                  </a:lnTo>
                  <a:lnTo>
                    <a:pt x="30051" y="38036"/>
                  </a:lnTo>
                  <a:lnTo>
                    <a:pt x="29807" y="37304"/>
                  </a:lnTo>
                  <a:lnTo>
                    <a:pt x="29746" y="36877"/>
                  </a:lnTo>
                  <a:lnTo>
                    <a:pt x="29746" y="36512"/>
                  </a:lnTo>
                  <a:lnTo>
                    <a:pt x="29868" y="36390"/>
                  </a:lnTo>
                  <a:lnTo>
                    <a:pt x="29990" y="36268"/>
                  </a:lnTo>
                  <a:lnTo>
                    <a:pt x="29990" y="36146"/>
                  </a:lnTo>
                  <a:lnTo>
                    <a:pt x="29990" y="36024"/>
                  </a:lnTo>
                  <a:lnTo>
                    <a:pt x="29807" y="36024"/>
                  </a:lnTo>
                  <a:lnTo>
                    <a:pt x="29685" y="36146"/>
                  </a:lnTo>
                  <a:lnTo>
                    <a:pt x="27978" y="33220"/>
                  </a:lnTo>
                  <a:lnTo>
                    <a:pt x="26820" y="31270"/>
                  </a:lnTo>
                  <a:lnTo>
                    <a:pt x="26333" y="30294"/>
                  </a:lnTo>
                  <a:lnTo>
                    <a:pt x="25906" y="29258"/>
                  </a:lnTo>
                  <a:lnTo>
                    <a:pt x="25723" y="28771"/>
                  </a:lnTo>
                  <a:lnTo>
                    <a:pt x="25601" y="28283"/>
                  </a:lnTo>
                  <a:lnTo>
                    <a:pt x="25479" y="27795"/>
                  </a:lnTo>
                  <a:lnTo>
                    <a:pt x="25357" y="27308"/>
                  </a:lnTo>
                  <a:lnTo>
                    <a:pt x="25114" y="26820"/>
                  </a:lnTo>
                  <a:lnTo>
                    <a:pt x="24870" y="26393"/>
                  </a:lnTo>
                  <a:lnTo>
                    <a:pt x="24626" y="25906"/>
                  </a:lnTo>
                  <a:lnTo>
                    <a:pt x="24382" y="25479"/>
                  </a:lnTo>
                  <a:lnTo>
                    <a:pt x="23955" y="24504"/>
                  </a:lnTo>
                  <a:lnTo>
                    <a:pt x="23590" y="23590"/>
                  </a:lnTo>
                  <a:lnTo>
                    <a:pt x="23346" y="22919"/>
                  </a:lnTo>
                  <a:lnTo>
                    <a:pt x="23285" y="22736"/>
                  </a:lnTo>
                  <a:lnTo>
                    <a:pt x="23224" y="22553"/>
                  </a:lnTo>
                  <a:lnTo>
                    <a:pt x="23224" y="22310"/>
                  </a:lnTo>
                  <a:lnTo>
                    <a:pt x="23285" y="22005"/>
                  </a:lnTo>
                  <a:lnTo>
                    <a:pt x="23346" y="21761"/>
                  </a:lnTo>
                  <a:lnTo>
                    <a:pt x="23407" y="21517"/>
                  </a:lnTo>
                  <a:lnTo>
                    <a:pt x="23651" y="20969"/>
                  </a:lnTo>
                  <a:lnTo>
                    <a:pt x="23773" y="20664"/>
                  </a:lnTo>
                  <a:lnTo>
                    <a:pt x="23834" y="20359"/>
                  </a:lnTo>
                  <a:lnTo>
                    <a:pt x="23834" y="19811"/>
                  </a:lnTo>
                  <a:lnTo>
                    <a:pt x="23773" y="19262"/>
                  </a:lnTo>
                  <a:lnTo>
                    <a:pt x="23651" y="18957"/>
                  </a:lnTo>
                  <a:lnTo>
                    <a:pt x="23590" y="18652"/>
                  </a:lnTo>
                  <a:lnTo>
                    <a:pt x="23651" y="18348"/>
                  </a:lnTo>
                  <a:lnTo>
                    <a:pt x="23712" y="18104"/>
                  </a:lnTo>
                  <a:lnTo>
                    <a:pt x="23529" y="18652"/>
                  </a:lnTo>
                  <a:lnTo>
                    <a:pt x="23468" y="18774"/>
                  </a:lnTo>
                  <a:lnTo>
                    <a:pt x="23529" y="18957"/>
                  </a:lnTo>
                  <a:lnTo>
                    <a:pt x="23590" y="19506"/>
                  </a:lnTo>
                  <a:lnTo>
                    <a:pt x="23590" y="20054"/>
                  </a:lnTo>
                  <a:lnTo>
                    <a:pt x="23468" y="20542"/>
                  </a:lnTo>
                  <a:lnTo>
                    <a:pt x="23285" y="21030"/>
                  </a:lnTo>
                  <a:lnTo>
                    <a:pt x="22980" y="21456"/>
                  </a:lnTo>
                  <a:lnTo>
                    <a:pt x="22675" y="21822"/>
                  </a:lnTo>
                  <a:lnTo>
                    <a:pt x="22249" y="22127"/>
                  </a:lnTo>
                  <a:lnTo>
                    <a:pt x="21883" y="22310"/>
                  </a:lnTo>
                  <a:lnTo>
                    <a:pt x="21395" y="22371"/>
                  </a:lnTo>
                  <a:lnTo>
                    <a:pt x="20969" y="22432"/>
                  </a:lnTo>
                  <a:lnTo>
                    <a:pt x="20664" y="22371"/>
                  </a:lnTo>
                  <a:lnTo>
                    <a:pt x="20359" y="22310"/>
                  </a:lnTo>
                  <a:lnTo>
                    <a:pt x="20054" y="22188"/>
                  </a:lnTo>
                  <a:lnTo>
                    <a:pt x="19811" y="22066"/>
                  </a:lnTo>
                  <a:lnTo>
                    <a:pt x="19323" y="21700"/>
                  </a:lnTo>
                  <a:lnTo>
                    <a:pt x="18896" y="21212"/>
                  </a:lnTo>
                  <a:lnTo>
                    <a:pt x="19079" y="21517"/>
                  </a:lnTo>
                  <a:lnTo>
                    <a:pt x="19262" y="21822"/>
                  </a:lnTo>
                  <a:lnTo>
                    <a:pt x="19445" y="22066"/>
                  </a:lnTo>
                  <a:lnTo>
                    <a:pt x="19689" y="22249"/>
                  </a:lnTo>
                  <a:lnTo>
                    <a:pt x="19993" y="22432"/>
                  </a:lnTo>
                  <a:lnTo>
                    <a:pt x="20237" y="22553"/>
                  </a:lnTo>
                  <a:lnTo>
                    <a:pt x="20542" y="22614"/>
                  </a:lnTo>
                  <a:lnTo>
                    <a:pt x="20847" y="22675"/>
                  </a:lnTo>
                  <a:lnTo>
                    <a:pt x="21456" y="22736"/>
                  </a:lnTo>
                  <a:lnTo>
                    <a:pt x="21761" y="22675"/>
                  </a:lnTo>
                  <a:lnTo>
                    <a:pt x="22066" y="22553"/>
                  </a:lnTo>
                  <a:lnTo>
                    <a:pt x="22310" y="22492"/>
                  </a:lnTo>
                  <a:lnTo>
                    <a:pt x="22614" y="22310"/>
                  </a:lnTo>
                  <a:lnTo>
                    <a:pt x="22858" y="22127"/>
                  </a:lnTo>
                  <a:lnTo>
                    <a:pt x="23102" y="21883"/>
                  </a:lnTo>
                  <a:lnTo>
                    <a:pt x="22858" y="23285"/>
                  </a:lnTo>
                  <a:lnTo>
                    <a:pt x="22493" y="24626"/>
                  </a:lnTo>
                  <a:lnTo>
                    <a:pt x="22310" y="25357"/>
                  </a:lnTo>
                  <a:lnTo>
                    <a:pt x="22188" y="26089"/>
                  </a:lnTo>
                  <a:lnTo>
                    <a:pt x="22188" y="26820"/>
                  </a:lnTo>
                  <a:lnTo>
                    <a:pt x="22310" y="27613"/>
                  </a:lnTo>
                  <a:lnTo>
                    <a:pt x="22432" y="28344"/>
                  </a:lnTo>
                  <a:lnTo>
                    <a:pt x="22675" y="29014"/>
                  </a:lnTo>
                  <a:lnTo>
                    <a:pt x="22980" y="29746"/>
                  </a:lnTo>
                  <a:lnTo>
                    <a:pt x="23224" y="30416"/>
                  </a:lnTo>
                  <a:lnTo>
                    <a:pt x="23834" y="31818"/>
                  </a:lnTo>
                  <a:lnTo>
                    <a:pt x="24260" y="33281"/>
                  </a:lnTo>
                  <a:lnTo>
                    <a:pt x="24626" y="34744"/>
                  </a:lnTo>
                  <a:lnTo>
                    <a:pt x="24748" y="35475"/>
                  </a:lnTo>
                  <a:lnTo>
                    <a:pt x="24809" y="36207"/>
                  </a:lnTo>
                  <a:lnTo>
                    <a:pt x="24870" y="36999"/>
                  </a:lnTo>
                  <a:lnTo>
                    <a:pt x="24870" y="37731"/>
                  </a:lnTo>
                  <a:lnTo>
                    <a:pt x="24748" y="39316"/>
                  </a:lnTo>
                  <a:lnTo>
                    <a:pt x="24504" y="40839"/>
                  </a:lnTo>
                  <a:lnTo>
                    <a:pt x="24199" y="42363"/>
                  </a:lnTo>
                  <a:lnTo>
                    <a:pt x="23773" y="43887"/>
                  </a:lnTo>
                  <a:lnTo>
                    <a:pt x="22980" y="46874"/>
                  </a:lnTo>
                  <a:lnTo>
                    <a:pt x="22554" y="48398"/>
                  </a:lnTo>
                  <a:lnTo>
                    <a:pt x="22249" y="49921"/>
                  </a:lnTo>
                  <a:lnTo>
                    <a:pt x="22005" y="51384"/>
                  </a:lnTo>
                  <a:lnTo>
                    <a:pt x="21944" y="52908"/>
                  </a:lnTo>
                  <a:lnTo>
                    <a:pt x="21944" y="54432"/>
                  </a:lnTo>
                  <a:lnTo>
                    <a:pt x="22066" y="55956"/>
                  </a:lnTo>
                  <a:lnTo>
                    <a:pt x="22310" y="57540"/>
                  </a:lnTo>
                  <a:lnTo>
                    <a:pt x="22371" y="58333"/>
                  </a:lnTo>
                  <a:lnTo>
                    <a:pt x="22432" y="59125"/>
                  </a:lnTo>
                  <a:lnTo>
                    <a:pt x="22432" y="59918"/>
                  </a:lnTo>
                  <a:lnTo>
                    <a:pt x="22371" y="60649"/>
                  </a:lnTo>
                  <a:lnTo>
                    <a:pt x="22127" y="62234"/>
                  </a:lnTo>
                  <a:lnTo>
                    <a:pt x="21395" y="65342"/>
                  </a:lnTo>
                  <a:lnTo>
                    <a:pt x="20725" y="68390"/>
                  </a:lnTo>
                  <a:lnTo>
                    <a:pt x="20359" y="69853"/>
                  </a:lnTo>
                  <a:lnTo>
                    <a:pt x="20115" y="71377"/>
                  </a:lnTo>
                  <a:lnTo>
                    <a:pt x="19993" y="72047"/>
                  </a:lnTo>
                  <a:lnTo>
                    <a:pt x="19993" y="72413"/>
                  </a:lnTo>
                  <a:lnTo>
                    <a:pt x="19993" y="72779"/>
                  </a:lnTo>
                  <a:lnTo>
                    <a:pt x="20054" y="73083"/>
                  </a:lnTo>
                  <a:lnTo>
                    <a:pt x="20176" y="73449"/>
                  </a:lnTo>
                  <a:lnTo>
                    <a:pt x="20420" y="74120"/>
                  </a:lnTo>
                  <a:lnTo>
                    <a:pt x="20725" y="74729"/>
                  </a:lnTo>
                  <a:lnTo>
                    <a:pt x="21030" y="75339"/>
                  </a:lnTo>
                  <a:lnTo>
                    <a:pt x="21273" y="75644"/>
                  </a:lnTo>
                  <a:lnTo>
                    <a:pt x="21456" y="75887"/>
                  </a:lnTo>
                  <a:lnTo>
                    <a:pt x="21639" y="76009"/>
                  </a:lnTo>
                  <a:lnTo>
                    <a:pt x="21822" y="76131"/>
                  </a:lnTo>
                  <a:lnTo>
                    <a:pt x="21883" y="76192"/>
                  </a:lnTo>
                  <a:lnTo>
                    <a:pt x="21883" y="76253"/>
                  </a:lnTo>
                  <a:lnTo>
                    <a:pt x="21822" y="76436"/>
                  </a:lnTo>
                  <a:lnTo>
                    <a:pt x="21700" y="76558"/>
                  </a:lnTo>
                  <a:lnTo>
                    <a:pt x="21517" y="76619"/>
                  </a:lnTo>
                  <a:lnTo>
                    <a:pt x="21091" y="76619"/>
                  </a:lnTo>
                  <a:lnTo>
                    <a:pt x="20908" y="76680"/>
                  </a:lnTo>
                  <a:lnTo>
                    <a:pt x="20725" y="76802"/>
                  </a:lnTo>
                  <a:lnTo>
                    <a:pt x="20359" y="76924"/>
                  </a:lnTo>
                  <a:lnTo>
                    <a:pt x="20054" y="76924"/>
                  </a:lnTo>
                  <a:lnTo>
                    <a:pt x="19689" y="76984"/>
                  </a:lnTo>
                  <a:lnTo>
                    <a:pt x="19384" y="76924"/>
                  </a:lnTo>
                  <a:lnTo>
                    <a:pt x="19384" y="76741"/>
                  </a:lnTo>
                  <a:lnTo>
                    <a:pt x="19384" y="76558"/>
                  </a:lnTo>
                  <a:lnTo>
                    <a:pt x="19384" y="76375"/>
                  </a:lnTo>
                  <a:lnTo>
                    <a:pt x="19323" y="76192"/>
                  </a:lnTo>
                  <a:lnTo>
                    <a:pt x="19201" y="76131"/>
                  </a:lnTo>
                  <a:lnTo>
                    <a:pt x="19140" y="76131"/>
                  </a:lnTo>
                  <a:lnTo>
                    <a:pt x="19079" y="76253"/>
                  </a:lnTo>
                  <a:lnTo>
                    <a:pt x="19140" y="76314"/>
                  </a:lnTo>
                  <a:lnTo>
                    <a:pt x="19201" y="76436"/>
                  </a:lnTo>
                  <a:lnTo>
                    <a:pt x="19201" y="76680"/>
                  </a:lnTo>
                  <a:lnTo>
                    <a:pt x="19140" y="76863"/>
                  </a:lnTo>
                  <a:lnTo>
                    <a:pt x="19018" y="76984"/>
                  </a:lnTo>
                  <a:lnTo>
                    <a:pt x="18774" y="77106"/>
                  </a:lnTo>
                  <a:lnTo>
                    <a:pt x="18226" y="77106"/>
                  </a:lnTo>
                  <a:lnTo>
                    <a:pt x="18104" y="77045"/>
                  </a:lnTo>
                  <a:lnTo>
                    <a:pt x="18043" y="76863"/>
                  </a:lnTo>
                  <a:lnTo>
                    <a:pt x="17982" y="76619"/>
                  </a:lnTo>
                  <a:lnTo>
                    <a:pt x="17982" y="76009"/>
                  </a:lnTo>
                  <a:lnTo>
                    <a:pt x="17921" y="74790"/>
                  </a:lnTo>
                  <a:lnTo>
                    <a:pt x="17921" y="73510"/>
                  </a:lnTo>
                  <a:lnTo>
                    <a:pt x="17921" y="73083"/>
                  </a:lnTo>
                  <a:lnTo>
                    <a:pt x="17921" y="72840"/>
                  </a:lnTo>
                  <a:lnTo>
                    <a:pt x="17982" y="72596"/>
                  </a:lnTo>
                  <a:lnTo>
                    <a:pt x="18287" y="72108"/>
                  </a:lnTo>
                  <a:lnTo>
                    <a:pt x="18348" y="71925"/>
                  </a:lnTo>
                  <a:lnTo>
                    <a:pt x="18348" y="71682"/>
                  </a:lnTo>
                  <a:lnTo>
                    <a:pt x="18409" y="70341"/>
                  </a:lnTo>
                  <a:lnTo>
                    <a:pt x="18409" y="68268"/>
                  </a:lnTo>
                  <a:lnTo>
                    <a:pt x="18348" y="66257"/>
                  </a:lnTo>
                  <a:lnTo>
                    <a:pt x="18104" y="63819"/>
                  </a:lnTo>
                  <a:lnTo>
                    <a:pt x="18043" y="62539"/>
                  </a:lnTo>
                  <a:lnTo>
                    <a:pt x="18043" y="61259"/>
                  </a:lnTo>
                  <a:lnTo>
                    <a:pt x="18104" y="58760"/>
                  </a:lnTo>
                  <a:lnTo>
                    <a:pt x="18287" y="56260"/>
                  </a:lnTo>
                  <a:lnTo>
                    <a:pt x="18348" y="55590"/>
                  </a:lnTo>
                  <a:lnTo>
                    <a:pt x="18409" y="54980"/>
                  </a:lnTo>
                  <a:lnTo>
                    <a:pt x="18348" y="54554"/>
                  </a:lnTo>
                  <a:lnTo>
                    <a:pt x="18287" y="54127"/>
                  </a:lnTo>
                  <a:lnTo>
                    <a:pt x="18165" y="52908"/>
                  </a:lnTo>
                  <a:lnTo>
                    <a:pt x="18043" y="51628"/>
                  </a:lnTo>
                  <a:lnTo>
                    <a:pt x="18043" y="50531"/>
                  </a:lnTo>
                  <a:lnTo>
                    <a:pt x="18104" y="49373"/>
                  </a:lnTo>
                  <a:lnTo>
                    <a:pt x="18104" y="48215"/>
                  </a:lnTo>
                  <a:lnTo>
                    <a:pt x="18104" y="47118"/>
                  </a:lnTo>
                  <a:lnTo>
                    <a:pt x="17982" y="44862"/>
                  </a:lnTo>
                  <a:lnTo>
                    <a:pt x="17982" y="42424"/>
                  </a:lnTo>
                  <a:lnTo>
                    <a:pt x="17982" y="39864"/>
                  </a:lnTo>
                  <a:lnTo>
                    <a:pt x="17982" y="38645"/>
                  </a:lnTo>
                  <a:lnTo>
                    <a:pt x="18043" y="38036"/>
                  </a:lnTo>
                  <a:lnTo>
                    <a:pt x="18043" y="37731"/>
                  </a:lnTo>
                  <a:lnTo>
                    <a:pt x="18043" y="37548"/>
                  </a:lnTo>
                  <a:lnTo>
                    <a:pt x="18043" y="37426"/>
                  </a:lnTo>
                  <a:lnTo>
                    <a:pt x="18226" y="37365"/>
                  </a:lnTo>
                  <a:lnTo>
                    <a:pt x="18409" y="37243"/>
                  </a:lnTo>
                  <a:lnTo>
                    <a:pt x="18652" y="36999"/>
                  </a:lnTo>
                  <a:lnTo>
                    <a:pt x="18165" y="37121"/>
                  </a:lnTo>
                  <a:lnTo>
                    <a:pt x="17677" y="37121"/>
                  </a:lnTo>
                  <a:lnTo>
                    <a:pt x="17129" y="37060"/>
                  </a:lnTo>
                  <a:lnTo>
                    <a:pt x="16641" y="36999"/>
                  </a:lnTo>
                  <a:lnTo>
                    <a:pt x="16885" y="37243"/>
                  </a:lnTo>
                  <a:lnTo>
                    <a:pt x="17068" y="37304"/>
                  </a:lnTo>
                  <a:lnTo>
                    <a:pt x="17251" y="37426"/>
                  </a:lnTo>
                  <a:lnTo>
                    <a:pt x="17311" y="37548"/>
                  </a:lnTo>
                  <a:lnTo>
                    <a:pt x="17311" y="37670"/>
                  </a:lnTo>
                  <a:lnTo>
                    <a:pt x="17311" y="37914"/>
                  </a:lnTo>
                  <a:lnTo>
                    <a:pt x="17372" y="38584"/>
                  </a:lnTo>
                  <a:lnTo>
                    <a:pt x="17372" y="41083"/>
                  </a:lnTo>
                  <a:lnTo>
                    <a:pt x="17433" y="43582"/>
                  </a:lnTo>
                  <a:lnTo>
                    <a:pt x="17311" y="46081"/>
                  </a:lnTo>
                  <a:lnTo>
                    <a:pt x="17251" y="46996"/>
                  </a:lnTo>
                  <a:lnTo>
                    <a:pt x="17251" y="47849"/>
                  </a:lnTo>
                  <a:lnTo>
                    <a:pt x="17311" y="49129"/>
                  </a:lnTo>
                  <a:lnTo>
                    <a:pt x="17311" y="50348"/>
                  </a:lnTo>
                  <a:lnTo>
                    <a:pt x="17311" y="51628"/>
                  </a:lnTo>
                  <a:lnTo>
                    <a:pt x="17251" y="52908"/>
                  </a:lnTo>
                  <a:lnTo>
                    <a:pt x="17129" y="54066"/>
                  </a:lnTo>
                  <a:lnTo>
                    <a:pt x="17007" y="54493"/>
                  </a:lnTo>
                  <a:lnTo>
                    <a:pt x="16946" y="54980"/>
                  </a:lnTo>
                  <a:lnTo>
                    <a:pt x="17007" y="55590"/>
                  </a:lnTo>
                  <a:lnTo>
                    <a:pt x="17068" y="56199"/>
                  </a:lnTo>
                  <a:lnTo>
                    <a:pt x="17190" y="57419"/>
                  </a:lnTo>
                  <a:lnTo>
                    <a:pt x="17311" y="59979"/>
                  </a:lnTo>
                  <a:lnTo>
                    <a:pt x="17311" y="61259"/>
                  </a:lnTo>
                  <a:lnTo>
                    <a:pt x="17311" y="62478"/>
                  </a:lnTo>
                  <a:lnTo>
                    <a:pt x="17251" y="63697"/>
                  </a:lnTo>
                  <a:lnTo>
                    <a:pt x="17129" y="64977"/>
                  </a:lnTo>
                  <a:lnTo>
                    <a:pt x="17007" y="66135"/>
                  </a:lnTo>
                  <a:lnTo>
                    <a:pt x="16946" y="67354"/>
                  </a:lnTo>
                  <a:lnTo>
                    <a:pt x="16946" y="68634"/>
                  </a:lnTo>
                  <a:lnTo>
                    <a:pt x="16946" y="69853"/>
                  </a:lnTo>
                  <a:lnTo>
                    <a:pt x="16946" y="70828"/>
                  </a:lnTo>
                  <a:lnTo>
                    <a:pt x="17007" y="71682"/>
                  </a:lnTo>
                  <a:lnTo>
                    <a:pt x="17007" y="71925"/>
                  </a:lnTo>
                  <a:lnTo>
                    <a:pt x="17068" y="72108"/>
                  </a:lnTo>
                  <a:lnTo>
                    <a:pt x="17372" y="72596"/>
                  </a:lnTo>
                  <a:lnTo>
                    <a:pt x="17433" y="72779"/>
                  </a:lnTo>
                  <a:lnTo>
                    <a:pt x="17433" y="73023"/>
                  </a:lnTo>
                  <a:lnTo>
                    <a:pt x="17433" y="73510"/>
                  </a:lnTo>
                  <a:lnTo>
                    <a:pt x="17433" y="74729"/>
                  </a:lnTo>
                  <a:lnTo>
                    <a:pt x="17433" y="76009"/>
                  </a:lnTo>
                  <a:lnTo>
                    <a:pt x="17372" y="76619"/>
                  </a:lnTo>
                  <a:lnTo>
                    <a:pt x="17311" y="76802"/>
                  </a:lnTo>
                  <a:lnTo>
                    <a:pt x="17251" y="77045"/>
                  </a:lnTo>
                  <a:lnTo>
                    <a:pt x="17129" y="77106"/>
                  </a:lnTo>
                  <a:lnTo>
                    <a:pt x="16580" y="77106"/>
                  </a:lnTo>
                  <a:lnTo>
                    <a:pt x="16336" y="76984"/>
                  </a:lnTo>
                  <a:lnTo>
                    <a:pt x="16214" y="76863"/>
                  </a:lnTo>
                  <a:lnTo>
                    <a:pt x="16153" y="76680"/>
                  </a:lnTo>
                  <a:lnTo>
                    <a:pt x="16214" y="76436"/>
                  </a:lnTo>
                  <a:lnTo>
                    <a:pt x="16275" y="76253"/>
                  </a:lnTo>
                  <a:lnTo>
                    <a:pt x="16214" y="76192"/>
                  </a:lnTo>
                  <a:lnTo>
                    <a:pt x="16214" y="76131"/>
                  </a:lnTo>
                  <a:lnTo>
                    <a:pt x="16153" y="76131"/>
                  </a:lnTo>
                  <a:lnTo>
                    <a:pt x="16092" y="76192"/>
                  </a:lnTo>
                  <a:lnTo>
                    <a:pt x="15971" y="76375"/>
                  </a:lnTo>
                  <a:lnTo>
                    <a:pt x="15971" y="76558"/>
                  </a:lnTo>
                  <a:lnTo>
                    <a:pt x="15971" y="76741"/>
                  </a:lnTo>
                  <a:lnTo>
                    <a:pt x="15971" y="76924"/>
                  </a:lnTo>
                  <a:lnTo>
                    <a:pt x="15666" y="76984"/>
                  </a:lnTo>
                  <a:lnTo>
                    <a:pt x="15300" y="76924"/>
                  </a:lnTo>
                  <a:lnTo>
                    <a:pt x="14934" y="76863"/>
                  </a:lnTo>
                  <a:lnTo>
                    <a:pt x="14630" y="76802"/>
                  </a:lnTo>
                  <a:lnTo>
                    <a:pt x="14447" y="76680"/>
                  </a:lnTo>
                  <a:lnTo>
                    <a:pt x="14264" y="76619"/>
                  </a:lnTo>
                  <a:lnTo>
                    <a:pt x="13837" y="76619"/>
                  </a:lnTo>
                  <a:lnTo>
                    <a:pt x="13715" y="76558"/>
                  </a:lnTo>
                  <a:lnTo>
                    <a:pt x="13532" y="76436"/>
                  </a:lnTo>
                  <a:lnTo>
                    <a:pt x="13471" y="76253"/>
                  </a:lnTo>
                  <a:lnTo>
                    <a:pt x="13532" y="76192"/>
                  </a:lnTo>
                  <a:lnTo>
                    <a:pt x="13532" y="76131"/>
                  </a:lnTo>
                  <a:lnTo>
                    <a:pt x="13837" y="75887"/>
                  </a:lnTo>
                  <a:lnTo>
                    <a:pt x="14142" y="75644"/>
                  </a:lnTo>
                  <a:lnTo>
                    <a:pt x="14325" y="75339"/>
                  </a:lnTo>
                  <a:lnTo>
                    <a:pt x="14690" y="74729"/>
                  </a:lnTo>
                  <a:lnTo>
                    <a:pt x="14934" y="74120"/>
                  </a:lnTo>
                  <a:lnTo>
                    <a:pt x="15239" y="73449"/>
                  </a:lnTo>
                  <a:lnTo>
                    <a:pt x="15300" y="73083"/>
                  </a:lnTo>
                  <a:lnTo>
                    <a:pt x="15361" y="72779"/>
                  </a:lnTo>
                  <a:lnTo>
                    <a:pt x="15422" y="72413"/>
                  </a:lnTo>
                  <a:lnTo>
                    <a:pt x="15361" y="72047"/>
                  </a:lnTo>
                  <a:lnTo>
                    <a:pt x="15239" y="71377"/>
                  </a:lnTo>
                  <a:lnTo>
                    <a:pt x="14995" y="69853"/>
                  </a:lnTo>
                  <a:lnTo>
                    <a:pt x="14325" y="66805"/>
                  </a:lnTo>
                  <a:lnTo>
                    <a:pt x="13593" y="63758"/>
                  </a:lnTo>
                  <a:lnTo>
                    <a:pt x="13228" y="62173"/>
                  </a:lnTo>
                  <a:lnTo>
                    <a:pt x="12984" y="60649"/>
                  </a:lnTo>
                  <a:lnTo>
                    <a:pt x="12923" y="59857"/>
                  </a:lnTo>
                  <a:lnTo>
                    <a:pt x="12923" y="59064"/>
                  </a:lnTo>
                  <a:lnTo>
                    <a:pt x="12984" y="58272"/>
                  </a:lnTo>
                  <a:lnTo>
                    <a:pt x="13106" y="57480"/>
                  </a:lnTo>
                  <a:lnTo>
                    <a:pt x="13289" y="55956"/>
                  </a:lnTo>
                  <a:lnTo>
                    <a:pt x="13410" y="54432"/>
                  </a:lnTo>
                  <a:lnTo>
                    <a:pt x="13471" y="52908"/>
                  </a:lnTo>
                  <a:lnTo>
                    <a:pt x="13410" y="52116"/>
                  </a:lnTo>
                  <a:lnTo>
                    <a:pt x="13350" y="51384"/>
                  </a:lnTo>
                  <a:lnTo>
                    <a:pt x="13106" y="49860"/>
                  </a:lnTo>
                  <a:lnTo>
                    <a:pt x="12801" y="48337"/>
                  </a:lnTo>
                  <a:lnTo>
                    <a:pt x="11948" y="45350"/>
                  </a:lnTo>
                  <a:lnTo>
                    <a:pt x="11582" y="43887"/>
                  </a:lnTo>
                  <a:lnTo>
                    <a:pt x="11155" y="42363"/>
                  </a:lnTo>
                  <a:lnTo>
                    <a:pt x="10850" y="40778"/>
                  </a:lnTo>
                  <a:lnTo>
                    <a:pt x="10607" y="39255"/>
                  </a:lnTo>
                  <a:lnTo>
                    <a:pt x="10546" y="37731"/>
                  </a:lnTo>
                  <a:lnTo>
                    <a:pt x="10546" y="36207"/>
                  </a:lnTo>
                  <a:lnTo>
                    <a:pt x="10668" y="35475"/>
                  </a:lnTo>
                  <a:lnTo>
                    <a:pt x="10789" y="34683"/>
                  </a:lnTo>
                  <a:lnTo>
                    <a:pt x="10911" y="33952"/>
                  </a:lnTo>
                  <a:lnTo>
                    <a:pt x="11094" y="33220"/>
                  </a:lnTo>
                  <a:lnTo>
                    <a:pt x="11521" y="31818"/>
                  </a:lnTo>
                  <a:lnTo>
                    <a:pt x="12130" y="30416"/>
                  </a:lnTo>
                  <a:lnTo>
                    <a:pt x="12435" y="29746"/>
                  </a:lnTo>
                  <a:lnTo>
                    <a:pt x="12679" y="29014"/>
                  </a:lnTo>
                  <a:lnTo>
                    <a:pt x="12923" y="28283"/>
                  </a:lnTo>
                  <a:lnTo>
                    <a:pt x="13045" y="27552"/>
                  </a:lnTo>
                  <a:lnTo>
                    <a:pt x="13167" y="26942"/>
                  </a:lnTo>
                  <a:lnTo>
                    <a:pt x="13167" y="26333"/>
                  </a:lnTo>
                  <a:lnTo>
                    <a:pt x="13106" y="25723"/>
                  </a:lnTo>
                  <a:lnTo>
                    <a:pt x="12984" y="25113"/>
                  </a:lnTo>
                  <a:lnTo>
                    <a:pt x="12557" y="23346"/>
                  </a:lnTo>
                  <a:lnTo>
                    <a:pt x="12252" y="21883"/>
                  </a:lnTo>
                  <a:lnTo>
                    <a:pt x="12496" y="22127"/>
                  </a:lnTo>
                  <a:lnTo>
                    <a:pt x="12740" y="22310"/>
                  </a:lnTo>
                  <a:lnTo>
                    <a:pt x="13045" y="22492"/>
                  </a:lnTo>
                  <a:lnTo>
                    <a:pt x="13289" y="22553"/>
                  </a:lnTo>
                  <a:lnTo>
                    <a:pt x="13593" y="22675"/>
                  </a:lnTo>
                  <a:lnTo>
                    <a:pt x="13898" y="22736"/>
                  </a:lnTo>
                  <a:lnTo>
                    <a:pt x="14508" y="22675"/>
                  </a:lnTo>
                  <a:lnTo>
                    <a:pt x="14812" y="22614"/>
                  </a:lnTo>
                  <a:lnTo>
                    <a:pt x="15117" y="22553"/>
                  </a:lnTo>
                  <a:lnTo>
                    <a:pt x="15422" y="22432"/>
                  </a:lnTo>
                  <a:lnTo>
                    <a:pt x="15666" y="22249"/>
                  </a:lnTo>
                  <a:lnTo>
                    <a:pt x="15910" y="22066"/>
                  </a:lnTo>
                  <a:lnTo>
                    <a:pt x="16092" y="21822"/>
                  </a:lnTo>
                  <a:lnTo>
                    <a:pt x="16275" y="21517"/>
                  </a:lnTo>
                  <a:lnTo>
                    <a:pt x="16458" y="21212"/>
                  </a:lnTo>
                  <a:lnTo>
                    <a:pt x="16153" y="21517"/>
                  </a:lnTo>
                  <a:lnTo>
                    <a:pt x="15910" y="21822"/>
                  </a:lnTo>
                  <a:lnTo>
                    <a:pt x="15544" y="22066"/>
                  </a:lnTo>
                  <a:lnTo>
                    <a:pt x="15178" y="22249"/>
                  </a:lnTo>
                  <a:lnTo>
                    <a:pt x="14812" y="22371"/>
                  </a:lnTo>
                  <a:lnTo>
                    <a:pt x="14386" y="22432"/>
                  </a:lnTo>
                  <a:lnTo>
                    <a:pt x="14020" y="22432"/>
                  </a:lnTo>
                  <a:lnTo>
                    <a:pt x="13593" y="22310"/>
                  </a:lnTo>
                  <a:lnTo>
                    <a:pt x="13289" y="22188"/>
                  </a:lnTo>
                  <a:lnTo>
                    <a:pt x="12984" y="22005"/>
                  </a:lnTo>
                  <a:lnTo>
                    <a:pt x="12679" y="21822"/>
                  </a:lnTo>
                  <a:lnTo>
                    <a:pt x="12435" y="21578"/>
                  </a:lnTo>
                  <a:lnTo>
                    <a:pt x="12252" y="21273"/>
                  </a:lnTo>
                  <a:lnTo>
                    <a:pt x="12069" y="20969"/>
                  </a:lnTo>
                  <a:lnTo>
                    <a:pt x="11948" y="20664"/>
                  </a:lnTo>
                  <a:lnTo>
                    <a:pt x="11826" y="20359"/>
                  </a:lnTo>
                  <a:lnTo>
                    <a:pt x="11765" y="19750"/>
                  </a:lnTo>
                  <a:lnTo>
                    <a:pt x="11826" y="19140"/>
                  </a:lnTo>
                  <a:lnTo>
                    <a:pt x="11887" y="18957"/>
                  </a:lnTo>
                  <a:lnTo>
                    <a:pt x="11887" y="18774"/>
                  </a:lnTo>
                  <a:lnTo>
                    <a:pt x="11887" y="18592"/>
                  </a:lnTo>
                  <a:lnTo>
                    <a:pt x="11826" y="18409"/>
                  </a:lnTo>
                  <a:lnTo>
                    <a:pt x="11643" y="18104"/>
                  </a:lnTo>
                  <a:lnTo>
                    <a:pt x="11765" y="18592"/>
                  </a:lnTo>
                  <a:lnTo>
                    <a:pt x="11765" y="18713"/>
                  </a:lnTo>
                  <a:lnTo>
                    <a:pt x="11765" y="18835"/>
                  </a:lnTo>
                  <a:lnTo>
                    <a:pt x="11643" y="19079"/>
                  </a:lnTo>
                  <a:lnTo>
                    <a:pt x="11521" y="19567"/>
                  </a:lnTo>
                  <a:lnTo>
                    <a:pt x="11521" y="20115"/>
                  </a:lnTo>
                  <a:lnTo>
                    <a:pt x="11582" y="20603"/>
                  </a:lnTo>
                  <a:lnTo>
                    <a:pt x="11765" y="21091"/>
                  </a:lnTo>
                  <a:lnTo>
                    <a:pt x="12009" y="21578"/>
                  </a:lnTo>
                  <a:lnTo>
                    <a:pt x="12069" y="21822"/>
                  </a:lnTo>
                  <a:lnTo>
                    <a:pt x="12069" y="22127"/>
                  </a:lnTo>
                  <a:lnTo>
                    <a:pt x="12130" y="22371"/>
                  </a:lnTo>
                  <a:lnTo>
                    <a:pt x="12130" y="22553"/>
                  </a:lnTo>
                  <a:lnTo>
                    <a:pt x="12130" y="22675"/>
                  </a:lnTo>
                  <a:lnTo>
                    <a:pt x="11887" y="23163"/>
                  </a:lnTo>
                  <a:lnTo>
                    <a:pt x="11216" y="24992"/>
                  </a:lnTo>
                  <a:lnTo>
                    <a:pt x="10729" y="25906"/>
                  </a:lnTo>
                  <a:lnTo>
                    <a:pt x="10241" y="26820"/>
                  </a:lnTo>
                  <a:lnTo>
                    <a:pt x="10058" y="27308"/>
                  </a:lnTo>
                  <a:lnTo>
                    <a:pt x="9875" y="27795"/>
                  </a:lnTo>
                  <a:lnTo>
                    <a:pt x="9631" y="28771"/>
                  </a:lnTo>
                  <a:lnTo>
                    <a:pt x="9448" y="29319"/>
                  </a:lnTo>
                  <a:lnTo>
                    <a:pt x="9266" y="29807"/>
                  </a:lnTo>
                  <a:lnTo>
                    <a:pt x="8778" y="30843"/>
                  </a:lnTo>
                  <a:lnTo>
                    <a:pt x="7681" y="32733"/>
                  </a:lnTo>
                  <a:lnTo>
                    <a:pt x="5669" y="36146"/>
                  </a:lnTo>
                  <a:lnTo>
                    <a:pt x="5487" y="36024"/>
                  </a:lnTo>
                  <a:lnTo>
                    <a:pt x="5426" y="36085"/>
                  </a:lnTo>
                  <a:lnTo>
                    <a:pt x="5365" y="36146"/>
                  </a:lnTo>
                  <a:lnTo>
                    <a:pt x="5426" y="36268"/>
                  </a:lnTo>
                  <a:lnTo>
                    <a:pt x="5547" y="36451"/>
                  </a:lnTo>
                  <a:lnTo>
                    <a:pt x="5608" y="36634"/>
                  </a:lnTo>
                  <a:lnTo>
                    <a:pt x="5608" y="36816"/>
                  </a:lnTo>
                  <a:lnTo>
                    <a:pt x="5608" y="37060"/>
                  </a:lnTo>
                  <a:lnTo>
                    <a:pt x="5487" y="37487"/>
                  </a:lnTo>
                  <a:lnTo>
                    <a:pt x="5121" y="38401"/>
                  </a:lnTo>
                  <a:lnTo>
                    <a:pt x="4633" y="39316"/>
                  </a:lnTo>
                  <a:lnTo>
                    <a:pt x="4511" y="39559"/>
                  </a:lnTo>
                  <a:lnTo>
                    <a:pt x="4450" y="39864"/>
                  </a:lnTo>
                  <a:lnTo>
                    <a:pt x="4267" y="40413"/>
                  </a:lnTo>
                  <a:lnTo>
                    <a:pt x="4085" y="41022"/>
                  </a:lnTo>
                  <a:lnTo>
                    <a:pt x="4024" y="41266"/>
                  </a:lnTo>
                  <a:lnTo>
                    <a:pt x="3902" y="41510"/>
                  </a:lnTo>
                  <a:lnTo>
                    <a:pt x="3841" y="41571"/>
                  </a:lnTo>
                  <a:lnTo>
                    <a:pt x="3780" y="41510"/>
                  </a:lnTo>
                  <a:lnTo>
                    <a:pt x="3780" y="41388"/>
                  </a:lnTo>
                  <a:lnTo>
                    <a:pt x="3780" y="41022"/>
                  </a:lnTo>
                  <a:lnTo>
                    <a:pt x="4024" y="39986"/>
                  </a:lnTo>
                  <a:lnTo>
                    <a:pt x="4024" y="39742"/>
                  </a:lnTo>
                  <a:lnTo>
                    <a:pt x="4024" y="39620"/>
                  </a:lnTo>
                  <a:lnTo>
                    <a:pt x="3902" y="39559"/>
                  </a:lnTo>
                  <a:lnTo>
                    <a:pt x="3780" y="39620"/>
                  </a:lnTo>
                  <a:lnTo>
                    <a:pt x="3719" y="39742"/>
                  </a:lnTo>
                  <a:lnTo>
                    <a:pt x="3536" y="39986"/>
                  </a:lnTo>
                  <a:lnTo>
                    <a:pt x="3414" y="40291"/>
                  </a:lnTo>
                  <a:lnTo>
                    <a:pt x="2926" y="41449"/>
                  </a:lnTo>
                  <a:lnTo>
                    <a:pt x="2744" y="41876"/>
                  </a:lnTo>
                  <a:lnTo>
                    <a:pt x="2622" y="42119"/>
                  </a:lnTo>
                  <a:lnTo>
                    <a:pt x="2439" y="42119"/>
                  </a:lnTo>
                  <a:lnTo>
                    <a:pt x="2378" y="42058"/>
                  </a:lnTo>
                  <a:lnTo>
                    <a:pt x="2378" y="41997"/>
                  </a:lnTo>
                  <a:lnTo>
                    <a:pt x="2439" y="41815"/>
                  </a:lnTo>
                  <a:lnTo>
                    <a:pt x="2622" y="41266"/>
                  </a:lnTo>
                  <a:lnTo>
                    <a:pt x="2866" y="40778"/>
                  </a:lnTo>
                  <a:lnTo>
                    <a:pt x="3048" y="40230"/>
                  </a:lnTo>
                  <a:lnTo>
                    <a:pt x="3170" y="39681"/>
                  </a:lnTo>
                  <a:lnTo>
                    <a:pt x="3170" y="39498"/>
                  </a:lnTo>
                  <a:lnTo>
                    <a:pt x="3109" y="39437"/>
                  </a:lnTo>
                  <a:lnTo>
                    <a:pt x="3048" y="39376"/>
                  </a:lnTo>
                  <a:lnTo>
                    <a:pt x="2987" y="39316"/>
                  </a:lnTo>
                  <a:lnTo>
                    <a:pt x="2926" y="39376"/>
                  </a:lnTo>
                  <a:lnTo>
                    <a:pt x="2744" y="39437"/>
                  </a:lnTo>
                  <a:lnTo>
                    <a:pt x="2561" y="39742"/>
                  </a:lnTo>
                  <a:lnTo>
                    <a:pt x="2317" y="40291"/>
                  </a:lnTo>
                  <a:lnTo>
                    <a:pt x="2073" y="40778"/>
                  </a:lnTo>
                  <a:lnTo>
                    <a:pt x="1829" y="41327"/>
                  </a:lnTo>
                  <a:lnTo>
                    <a:pt x="1585" y="41815"/>
                  </a:lnTo>
                  <a:lnTo>
                    <a:pt x="1403" y="41997"/>
                  </a:lnTo>
                  <a:lnTo>
                    <a:pt x="1281" y="41936"/>
                  </a:lnTo>
                  <a:lnTo>
                    <a:pt x="1281" y="41815"/>
                  </a:lnTo>
                  <a:lnTo>
                    <a:pt x="1342" y="41571"/>
                  </a:lnTo>
                  <a:lnTo>
                    <a:pt x="1403" y="41388"/>
                  </a:lnTo>
                  <a:lnTo>
                    <a:pt x="1646" y="40961"/>
                  </a:lnTo>
                  <a:lnTo>
                    <a:pt x="2195" y="39864"/>
                  </a:lnTo>
                  <a:lnTo>
                    <a:pt x="2317" y="39559"/>
                  </a:lnTo>
                  <a:lnTo>
                    <a:pt x="2378" y="39255"/>
                  </a:lnTo>
                  <a:lnTo>
                    <a:pt x="2378" y="39133"/>
                  </a:lnTo>
                  <a:lnTo>
                    <a:pt x="2195" y="39072"/>
                  </a:lnTo>
                  <a:lnTo>
                    <a:pt x="2134" y="39072"/>
                  </a:lnTo>
                  <a:lnTo>
                    <a:pt x="2012" y="39133"/>
                  </a:lnTo>
                  <a:lnTo>
                    <a:pt x="1890" y="39316"/>
                  </a:lnTo>
                  <a:lnTo>
                    <a:pt x="1646" y="39742"/>
                  </a:lnTo>
                  <a:lnTo>
                    <a:pt x="915" y="40717"/>
                  </a:lnTo>
                  <a:lnTo>
                    <a:pt x="671" y="40961"/>
                  </a:lnTo>
                  <a:lnTo>
                    <a:pt x="549" y="41022"/>
                  </a:lnTo>
                  <a:lnTo>
                    <a:pt x="549" y="40961"/>
                  </a:lnTo>
                  <a:lnTo>
                    <a:pt x="549" y="40839"/>
                  </a:lnTo>
                  <a:lnTo>
                    <a:pt x="671" y="40656"/>
                  </a:lnTo>
                  <a:lnTo>
                    <a:pt x="732" y="40474"/>
                  </a:lnTo>
                  <a:lnTo>
                    <a:pt x="976" y="40169"/>
                  </a:lnTo>
                  <a:lnTo>
                    <a:pt x="1464" y="39376"/>
                  </a:lnTo>
                  <a:lnTo>
                    <a:pt x="1890" y="38645"/>
                  </a:lnTo>
                  <a:lnTo>
                    <a:pt x="2073" y="38218"/>
                  </a:lnTo>
                  <a:lnTo>
                    <a:pt x="2195" y="37853"/>
                  </a:lnTo>
                  <a:lnTo>
                    <a:pt x="2195" y="37670"/>
                  </a:lnTo>
                  <a:lnTo>
                    <a:pt x="2073" y="37548"/>
                  </a:lnTo>
                  <a:lnTo>
                    <a:pt x="1890" y="37548"/>
                  </a:lnTo>
                  <a:lnTo>
                    <a:pt x="1707" y="37670"/>
                  </a:lnTo>
                  <a:lnTo>
                    <a:pt x="1342" y="37975"/>
                  </a:lnTo>
                  <a:lnTo>
                    <a:pt x="1037" y="38157"/>
                  </a:lnTo>
                  <a:lnTo>
                    <a:pt x="732" y="38279"/>
                  </a:lnTo>
                  <a:lnTo>
                    <a:pt x="549" y="38279"/>
                  </a:lnTo>
                  <a:lnTo>
                    <a:pt x="366" y="38218"/>
                  </a:lnTo>
                  <a:lnTo>
                    <a:pt x="305" y="38218"/>
                  </a:lnTo>
                  <a:lnTo>
                    <a:pt x="245" y="38157"/>
                  </a:lnTo>
                  <a:lnTo>
                    <a:pt x="305" y="38096"/>
                  </a:lnTo>
                  <a:lnTo>
                    <a:pt x="366" y="37975"/>
                  </a:lnTo>
                  <a:lnTo>
                    <a:pt x="976" y="37609"/>
                  </a:lnTo>
                  <a:lnTo>
                    <a:pt x="1403" y="37182"/>
                  </a:lnTo>
                  <a:lnTo>
                    <a:pt x="2317" y="36207"/>
                  </a:lnTo>
                  <a:lnTo>
                    <a:pt x="2805" y="35780"/>
                  </a:lnTo>
                  <a:lnTo>
                    <a:pt x="3048" y="35597"/>
                  </a:lnTo>
                  <a:lnTo>
                    <a:pt x="3353" y="35415"/>
                  </a:lnTo>
                  <a:lnTo>
                    <a:pt x="3780" y="35354"/>
                  </a:lnTo>
                  <a:lnTo>
                    <a:pt x="4024" y="35354"/>
                  </a:lnTo>
                  <a:lnTo>
                    <a:pt x="4206" y="35415"/>
                  </a:lnTo>
                  <a:lnTo>
                    <a:pt x="4389" y="35536"/>
                  </a:lnTo>
                  <a:lnTo>
                    <a:pt x="4511" y="35658"/>
                  </a:lnTo>
                  <a:lnTo>
                    <a:pt x="4633" y="35658"/>
                  </a:lnTo>
                  <a:lnTo>
                    <a:pt x="4694" y="35597"/>
                  </a:lnTo>
                  <a:lnTo>
                    <a:pt x="4694" y="35475"/>
                  </a:lnTo>
                  <a:lnTo>
                    <a:pt x="4633" y="35415"/>
                  </a:lnTo>
                  <a:lnTo>
                    <a:pt x="4450" y="35232"/>
                  </a:lnTo>
                  <a:lnTo>
                    <a:pt x="4206" y="35171"/>
                  </a:lnTo>
                  <a:lnTo>
                    <a:pt x="4389" y="34866"/>
                  </a:lnTo>
                  <a:lnTo>
                    <a:pt x="4511" y="34500"/>
                  </a:lnTo>
                  <a:lnTo>
                    <a:pt x="4755" y="33830"/>
                  </a:lnTo>
                  <a:lnTo>
                    <a:pt x="5060" y="32915"/>
                  </a:lnTo>
                  <a:lnTo>
                    <a:pt x="5304" y="32001"/>
                  </a:lnTo>
                  <a:lnTo>
                    <a:pt x="5730" y="30294"/>
                  </a:lnTo>
                  <a:lnTo>
                    <a:pt x="5974" y="29380"/>
                  </a:lnTo>
                  <a:lnTo>
                    <a:pt x="6340" y="28588"/>
                  </a:lnTo>
                  <a:lnTo>
                    <a:pt x="6584" y="27978"/>
                  </a:lnTo>
                  <a:lnTo>
                    <a:pt x="6949" y="27369"/>
                  </a:lnTo>
                  <a:lnTo>
                    <a:pt x="7498" y="26637"/>
                  </a:lnTo>
                  <a:lnTo>
                    <a:pt x="7742" y="26333"/>
                  </a:lnTo>
                  <a:lnTo>
                    <a:pt x="7864" y="25967"/>
                  </a:lnTo>
                  <a:lnTo>
                    <a:pt x="8108" y="25296"/>
                  </a:lnTo>
                  <a:lnTo>
                    <a:pt x="8351" y="23833"/>
                  </a:lnTo>
                  <a:lnTo>
                    <a:pt x="9144" y="20054"/>
                  </a:lnTo>
                  <a:lnTo>
                    <a:pt x="9327" y="18957"/>
                  </a:lnTo>
                  <a:lnTo>
                    <a:pt x="9448" y="17799"/>
                  </a:lnTo>
                  <a:lnTo>
                    <a:pt x="9448" y="17007"/>
                  </a:lnTo>
                  <a:lnTo>
                    <a:pt x="9570" y="16275"/>
                  </a:lnTo>
                  <a:lnTo>
                    <a:pt x="9631" y="15910"/>
                  </a:lnTo>
                  <a:lnTo>
                    <a:pt x="9753" y="15544"/>
                  </a:lnTo>
                  <a:lnTo>
                    <a:pt x="9936" y="15178"/>
                  </a:lnTo>
                  <a:lnTo>
                    <a:pt x="10180" y="14873"/>
                  </a:lnTo>
                  <a:lnTo>
                    <a:pt x="10424" y="14569"/>
                  </a:lnTo>
                  <a:lnTo>
                    <a:pt x="10668" y="14264"/>
                  </a:lnTo>
                  <a:lnTo>
                    <a:pt x="11338" y="13776"/>
                  </a:lnTo>
                  <a:lnTo>
                    <a:pt x="12009" y="13350"/>
                  </a:lnTo>
                  <a:lnTo>
                    <a:pt x="12862" y="12984"/>
                  </a:lnTo>
                  <a:lnTo>
                    <a:pt x="13776" y="12679"/>
                  </a:lnTo>
                  <a:lnTo>
                    <a:pt x="14690" y="12496"/>
                  </a:lnTo>
                  <a:lnTo>
                    <a:pt x="15117" y="12313"/>
                  </a:lnTo>
                  <a:lnTo>
                    <a:pt x="15300" y="12130"/>
                  </a:lnTo>
                  <a:lnTo>
                    <a:pt x="15483" y="11948"/>
                  </a:lnTo>
                  <a:lnTo>
                    <a:pt x="15605" y="11765"/>
                  </a:lnTo>
                  <a:lnTo>
                    <a:pt x="15727" y="11521"/>
                  </a:lnTo>
                  <a:lnTo>
                    <a:pt x="15788" y="11094"/>
                  </a:lnTo>
                  <a:lnTo>
                    <a:pt x="15849" y="10668"/>
                  </a:lnTo>
                  <a:lnTo>
                    <a:pt x="15788" y="10180"/>
                  </a:lnTo>
                  <a:close/>
                  <a:moveTo>
                    <a:pt x="17555" y="1"/>
                  </a:moveTo>
                  <a:lnTo>
                    <a:pt x="16824" y="123"/>
                  </a:lnTo>
                  <a:lnTo>
                    <a:pt x="16214" y="245"/>
                  </a:lnTo>
                  <a:lnTo>
                    <a:pt x="15666" y="488"/>
                  </a:lnTo>
                  <a:lnTo>
                    <a:pt x="15178" y="854"/>
                  </a:lnTo>
                  <a:lnTo>
                    <a:pt x="14751" y="1281"/>
                  </a:lnTo>
                  <a:lnTo>
                    <a:pt x="14508" y="1586"/>
                  </a:lnTo>
                  <a:lnTo>
                    <a:pt x="14325" y="1951"/>
                  </a:lnTo>
                  <a:lnTo>
                    <a:pt x="14020" y="2683"/>
                  </a:lnTo>
                  <a:lnTo>
                    <a:pt x="13837" y="3475"/>
                  </a:lnTo>
                  <a:lnTo>
                    <a:pt x="13776" y="4268"/>
                  </a:lnTo>
                  <a:lnTo>
                    <a:pt x="13776" y="5060"/>
                  </a:lnTo>
                  <a:lnTo>
                    <a:pt x="13837" y="5852"/>
                  </a:lnTo>
                  <a:lnTo>
                    <a:pt x="13959" y="6645"/>
                  </a:lnTo>
                  <a:lnTo>
                    <a:pt x="14142" y="7376"/>
                  </a:lnTo>
                  <a:lnTo>
                    <a:pt x="14386" y="8108"/>
                  </a:lnTo>
                  <a:lnTo>
                    <a:pt x="14751" y="8839"/>
                  </a:lnTo>
                  <a:lnTo>
                    <a:pt x="15056" y="9388"/>
                  </a:lnTo>
                  <a:lnTo>
                    <a:pt x="15300" y="9631"/>
                  </a:lnTo>
                  <a:lnTo>
                    <a:pt x="15544" y="9875"/>
                  </a:lnTo>
                  <a:lnTo>
                    <a:pt x="15605" y="9997"/>
                  </a:lnTo>
                  <a:lnTo>
                    <a:pt x="15605" y="10119"/>
                  </a:lnTo>
                  <a:lnTo>
                    <a:pt x="15605" y="10424"/>
                  </a:lnTo>
                  <a:lnTo>
                    <a:pt x="15605" y="11155"/>
                  </a:lnTo>
                  <a:lnTo>
                    <a:pt x="15544" y="11399"/>
                  </a:lnTo>
                  <a:lnTo>
                    <a:pt x="15422" y="11643"/>
                  </a:lnTo>
                  <a:lnTo>
                    <a:pt x="15239" y="11887"/>
                  </a:lnTo>
                  <a:lnTo>
                    <a:pt x="15056" y="12070"/>
                  </a:lnTo>
                  <a:lnTo>
                    <a:pt x="14690" y="12252"/>
                  </a:lnTo>
                  <a:lnTo>
                    <a:pt x="14325" y="12313"/>
                  </a:lnTo>
                  <a:lnTo>
                    <a:pt x="13532" y="12496"/>
                  </a:lnTo>
                  <a:lnTo>
                    <a:pt x="12801" y="12740"/>
                  </a:lnTo>
                  <a:lnTo>
                    <a:pt x="12069" y="12984"/>
                  </a:lnTo>
                  <a:lnTo>
                    <a:pt x="11399" y="13350"/>
                  </a:lnTo>
                  <a:lnTo>
                    <a:pt x="10729" y="13776"/>
                  </a:lnTo>
                  <a:lnTo>
                    <a:pt x="10180" y="14325"/>
                  </a:lnTo>
                  <a:lnTo>
                    <a:pt x="9753" y="14873"/>
                  </a:lnTo>
                  <a:lnTo>
                    <a:pt x="9570" y="15239"/>
                  </a:lnTo>
                  <a:lnTo>
                    <a:pt x="9388" y="15544"/>
                  </a:lnTo>
                  <a:lnTo>
                    <a:pt x="9266" y="15971"/>
                  </a:lnTo>
                  <a:lnTo>
                    <a:pt x="9205" y="16336"/>
                  </a:lnTo>
                  <a:lnTo>
                    <a:pt x="9144" y="16946"/>
                  </a:lnTo>
                  <a:lnTo>
                    <a:pt x="9083" y="17555"/>
                  </a:lnTo>
                  <a:lnTo>
                    <a:pt x="9022" y="18348"/>
                  </a:lnTo>
                  <a:lnTo>
                    <a:pt x="8961" y="19140"/>
                  </a:lnTo>
                  <a:lnTo>
                    <a:pt x="8778" y="19932"/>
                  </a:lnTo>
                  <a:lnTo>
                    <a:pt x="8108" y="23102"/>
                  </a:lnTo>
                  <a:lnTo>
                    <a:pt x="7803" y="24687"/>
                  </a:lnTo>
                  <a:lnTo>
                    <a:pt x="7742" y="25235"/>
                  </a:lnTo>
                  <a:lnTo>
                    <a:pt x="7559" y="25784"/>
                  </a:lnTo>
                  <a:lnTo>
                    <a:pt x="7376" y="26211"/>
                  </a:lnTo>
                  <a:lnTo>
                    <a:pt x="7071" y="26637"/>
                  </a:lnTo>
                  <a:lnTo>
                    <a:pt x="6767" y="27003"/>
                  </a:lnTo>
                  <a:lnTo>
                    <a:pt x="6523" y="27430"/>
                  </a:lnTo>
                  <a:lnTo>
                    <a:pt x="6218" y="27917"/>
                  </a:lnTo>
                  <a:lnTo>
                    <a:pt x="5974" y="28405"/>
                  </a:lnTo>
                  <a:lnTo>
                    <a:pt x="5608" y="29502"/>
                  </a:lnTo>
                  <a:lnTo>
                    <a:pt x="5304" y="30599"/>
                  </a:lnTo>
                  <a:lnTo>
                    <a:pt x="5060" y="31696"/>
                  </a:lnTo>
                  <a:lnTo>
                    <a:pt x="4755" y="33037"/>
                  </a:lnTo>
                  <a:lnTo>
                    <a:pt x="4572" y="33647"/>
                  </a:lnTo>
                  <a:lnTo>
                    <a:pt x="4389" y="34256"/>
                  </a:lnTo>
                  <a:lnTo>
                    <a:pt x="4267" y="34561"/>
                  </a:lnTo>
                  <a:lnTo>
                    <a:pt x="4085" y="34927"/>
                  </a:lnTo>
                  <a:lnTo>
                    <a:pt x="4024" y="35049"/>
                  </a:lnTo>
                  <a:lnTo>
                    <a:pt x="3902" y="35110"/>
                  </a:lnTo>
                  <a:lnTo>
                    <a:pt x="3597" y="35110"/>
                  </a:lnTo>
                  <a:lnTo>
                    <a:pt x="3292" y="35232"/>
                  </a:lnTo>
                  <a:lnTo>
                    <a:pt x="2987" y="35354"/>
                  </a:lnTo>
                  <a:lnTo>
                    <a:pt x="2683" y="35536"/>
                  </a:lnTo>
                  <a:lnTo>
                    <a:pt x="2439" y="35719"/>
                  </a:lnTo>
                  <a:lnTo>
                    <a:pt x="1890" y="36268"/>
                  </a:lnTo>
                  <a:lnTo>
                    <a:pt x="1464" y="36755"/>
                  </a:lnTo>
                  <a:lnTo>
                    <a:pt x="1037" y="37243"/>
                  </a:lnTo>
                  <a:lnTo>
                    <a:pt x="793" y="37426"/>
                  </a:lnTo>
                  <a:lnTo>
                    <a:pt x="488" y="37609"/>
                  </a:lnTo>
                  <a:lnTo>
                    <a:pt x="245" y="37792"/>
                  </a:lnTo>
                  <a:lnTo>
                    <a:pt x="123" y="37914"/>
                  </a:lnTo>
                  <a:lnTo>
                    <a:pt x="1" y="38036"/>
                  </a:lnTo>
                  <a:lnTo>
                    <a:pt x="1" y="38218"/>
                  </a:lnTo>
                  <a:lnTo>
                    <a:pt x="123" y="38401"/>
                  </a:lnTo>
                  <a:lnTo>
                    <a:pt x="366" y="38523"/>
                  </a:lnTo>
                  <a:lnTo>
                    <a:pt x="671" y="38523"/>
                  </a:lnTo>
                  <a:lnTo>
                    <a:pt x="976" y="38462"/>
                  </a:lnTo>
                  <a:lnTo>
                    <a:pt x="1220" y="38401"/>
                  </a:lnTo>
                  <a:lnTo>
                    <a:pt x="1464" y="38218"/>
                  </a:lnTo>
                  <a:lnTo>
                    <a:pt x="1646" y="38036"/>
                  </a:lnTo>
                  <a:lnTo>
                    <a:pt x="1829" y="37853"/>
                  </a:lnTo>
                  <a:lnTo>
                    <a:pt x="1890" y="37792"/>
                  </a:lnTo>
                  <a:lnTo>
                    <a:pt x="1951" y="37792"/>
                  </a:lnTo>
                  <a:lnTo>
                    <a:pt x="1890" y="38036"/>
                  </a:lnTo>
                  <a:lnTo>
                    <a:pt x="1829" y="38218"/>
                  </a:lnTo>
                  <a:lnTo>
                    <a:pt x="1403" y="39011"/>
                  </a:lnTo>
                  <a:lnTo>
                    <a:pt x="915" y="39803"/>
                  </a:lnTo>
                  <a:lnTo>
                    <a:pt x="427" y="40596"/>
                  </a:lnTo>
                  <a:lnTo>
                    <a:pt x="366" y="40778"/>
                  </a:lnTo>
                  <a:lnTo>
                    <a:pt x="305" y="40961"/>
                  </a:lnTo>
                  <a:lnTo>
                    <a:pt x="366" y="41144"/>
                  </a:lnTo>
                  <a:lnTo>
                    <a:pt x="488" y="41266"/>
                  </a:lnTo>
                  <a:lnTo>
                    <a:pt x="671" y="41266"/>
                  </a:lnTo>
                  <a:lnTo>
                    <a:pt x="854" y="41144"/>
                  </a:lnTo>
                  <a:lnTo>
                    <a:pt x="1098" y="40900"/>
                  </a:lnTo>
                  <a:lnTo>
                    <a:pt x="2012" y="39620"/>
                  </a:lnTo>
                  <a:lnTo>
                    <a:pt x="1281" y="41083"/>
                  </a:lnTo>
                  <a:lnTo>
                    <a:pt x="1098" y="41510"/>
                  </a:lnTo>
                  <a:lnTo>
                    <a:pt x="1037" y="41754"/>
                  </a:lnTo>
                  <a:lnTo>
                    <a:pt x="1037" y="41997"/>
                  </a:lnTo>
                  <a:lnTo>
                    <a:pt x="1098" y="42119"/>
                  </a:lnTo>
                  <a:lnTo>
                    <a:pt x="1220" y="42241"/>
                  </a:lnTo>
                  <a:lnTo>
                    <a:pt x="1403" y="42241"/>
                  </a:lnTo>
                  <a:lnTo>
                    <a:pt x="1525" y="42180"/>
                  </a:lnTo>
                  <a:lnTo>
                    <a:pt x="1707" y="42058"/>
                  </a:lnTo>
                  <a:lnTo>
                    <a:pt x="1829" y="41936"/>
                  </a:lnTo>
                  <a:lnTo>
                    <a:pt x="2012" y="41571"/>
                  </a:lnTo>
                  <a:lnTo>
                    <a:pt x="2317" y="40839"/>
                  </a:lnTo>
                  <a:lnTo>
                    <a:pt x="2561" y="40230"/>
                  </a:lnTo>
                  <a:lnTo>
                    <a:pt x="2744" y="39925"/>
                  </a:lnTo>
                  <a:lnTo>
                    <a:pt x="2926" y="39620"/>
                  </a:lnTo>
                  <a:lnTo>
                    <a:pt x="2866" y="39925"/>
                  </a:lnTo>
                  <a:lnTo>
                    <a:pt x="2805" y="40230"/>
                  </a:lnTo>
                  <a:lnTo>
                    <a:pt x="2561" y="40778"/>
                  </a:lnTo>
                  <a:lnTo>
                    <a:pt x="2256" y="41571"/>
                  </a:lnTo>
                  <a:lnTo>
                    <a:pt x="2134" y="41876"/>
                  </a:lnTo>
                  <a:lnTo>
                    <a:pt x="2134" y="42058"/>
                  </a:lnTo>
                  <a:lnTo>
                    <a:pt x="2195" y="42241"/>
                  </a:lnTo>
                  <a:lnTo>
                    <a:pt x="2317" y="42363"/>
                  </a:lnTo>
                  <a:lnTo>
                    <a:pt x="2622" y="42363"/>
                  </a:lnTo>
                  <a:lnTo>
                    <a:pt x="2744" y="42241"/>
                  </a:lnTo>
                  <a:lnTo>
                    <a:pt x="2926" y="41997"/>
                  </a:lnTo>
                  <a:lnTo>
                    <a:pt x="3109" y="41693"/>
                  </a:lnTo>
                  <a:lnTo>
                    <a:pt x="3414" y="40900"/>
                  </a:lnTo>
                  <a:lnTo>
                    <a:pt x="3719" y="40108"/>
                  </a:lnTo>
                  <a:lnTo>
                    <a:pt x="3597" y="40717"/>
                  </a:lnTo>
                  <a:lnTo>
                    <a:pt x="3536" y="41022"/>
                  </a:lnTo>
                  <a:lnTo>
                    <a:pt x="3536" y="41388"/>
                  </a:lnTo>
                  <a:lnTo>
                    <a:pt x="3536" y="41571"/>
                  </a:lnTo>
                  <a:lnTo>
                    <a:pt x="3597" y="41754"/>
                  </a:lnTo>
                  <a:lnTo>
                    <a:pt x="3780" y="41815"/>
                  </a:lnTo>
                  <a:lnTo>
                    <a:pt x="3902" y="41815"/>
                  </a:lnTo>
                  <a:lnTo>
                    <a:pt x="3963" y="41754"/>
                  </a:lnTo>
                  <a:lnTo>
                    <a:pt x="4085" y="41632"/>
                  </a:lnTo>
                  <a:lnTo>
                    <a:pt x="4206" y="41449"/>
                  </a:lnTo>
                  <a:lnTo>
                    <a:pt x="4328" y="41144"/>
                  </a:lnTo>
                  <a:lnTo>
                    <a:pt x="4694" y="39864"/>
                  </a:lnTo>
                  <a:lnTo>
                    <a:pt x="4938" y="39316"/>
                  </a:lnTo>
                  <a:lnTo>
                    <a:pt x="5243" y="38767"/>
                  </a:lnTo>
                  <a:lnTo>
                    <a:pt x="5547" y="37975"/>
                  </a:lnTo>
                  <a:lnTo>
                    <a:pt x="5730" y="37548"/>
                  </a:lnTo>
                  <a:lnTo>
                    <a:pt x="5852" y="37121"/>
                  </a:lnTo>
                  <a:lnTo>
                    <a:pt x="5852" y="36755"/>
                  </a:lnTo>
                  <a:lnTo>
                    <a:pt x="5852" y="36390"/>
                  </a:lnTo>
                  <a:lnTo>
                    <a:pt x="5791" y="36329"/>
                  </a:lnTo>
                  <a:lnTo>
                    <a:pt x="5791" y="36268"/>
                  </a:lnTo>
                  <a:lnTo>
                    <a:pt x="5913" y="36085"/>
                  </a:lnTo>
                  <a:lnTo>
                    <a:pt x="6218" y="35597"/>
                  </a:lnTo>
                  <a:lnTo>
                    <a:pt x="7620" y="33464"/>
                  </a:lnTo>
                  <a:lnTo>
                    <a:pt x="8351" y="32245"/>
                  </a:lnTo>
                  <a:lnTo>
                    <a:pt x="9083" y="30965"/>
                  </a:lnTo>
                  <a:lnTo>
                    <a:pt x="9388" y="30355"/>
                  </a:lnTo>
                  <a:lnTo>
                    <a:pt x="9692" y="29746"/>
                  </a:lnTo>
                  <a:lnTo>
                    <a:pt x="9936" y="29075"/>
                  </a:lnTo>
                  <a:lnTo>
                    <a:pt x="10119" y="28405"/>
                  </a:lnTo>
                  <a:lnTo>
                    <a:pt x="10241" y="27673"/>
                  </a:lnTo>
                  <a:lnTo>
                    <a:pt x="10363" y="27369"/>
                  </a:lnTo>
                  <a:lnTo>
                    <a:pt x="10546" y="27003"/>
                  </a:lnTo>
                  <a:lnTo>
                    <a:pt x="10911" y="26333"/>
                  </a:lnTo>
                  <a:lnTo>
                    <a:pt x="11277" y="25601"/>
                  </a:lnTo>
                  <a:lnTo>
                    <a:pt x="11765" y="24321"/>
                  </a:lnTo>
                  <a:lnTo>
                    <a:pt x="12252" y="22980"/>
                  </a:lnTo>
                  <a:lnTo>
                    <a:pt x="12496" y="24016"/>
                  </a:lnTo>
                  <a:lnTo>
                    <a:pt x="12740" y="25113"/>
                  </a:lnTo>
                  <a:lnTo>
                    <a:pt x="12862" y="25662"/>
                  </a:lnTo>
                  <a:lnTo>
                    <a:pt x="12923" y="26272"/>
                  </a:lnTo>
                  <a:lnTo>
                    <a:pt x="12923" y="26881"/>
                  </a:lnTo>
                  <a:lnTo>
                    <a:pt x="12801" y="27430"/>
                  </a:lnTo>
                  <a:lnTo>
                    <a:pt x="12618" y="28222"/>
                  </a:lnTo>
                  <a:lnTo>
                    <a:pt x="12374" y="29014"/>
                  </a:lnTo>
                  <a:lnTo>
                    <a:pt x="11765" y="30477"/>
                  </a:lnTo>
                  <a:lnTo>
                    <a:pt x="11155" y="32001"/>
                  </a:lnTo>
                  <a:lnTo>
                    <a:pt x="10729" y="33525"/>
                  </a:lnTo>
                  <a:lnTo>
                    <a:pt x="10546" y="34317"/>
                  </a:lnTo>
                  <a:lnTo>
                    <a:pt x="10363" y="35171"/>
                  </a:lnTo>
                  <a:lnTo>
                    <a:pt x="10302" y="35963"/>
                  </a:lnTo>
                  <a:lnTo>
                    <a:pt x="10241" y="36755"/>
                  </a:lnTo>
                  <a:lnTo>
                    <a:pt x="10180" y="37609"/>
                  </a:lnTo>
                  <a:lnTo>
                    <a:pt x="10241" y="38401"/>
                  </a:lnTo>
                  <a:lnTo>
                    <a:pt x="10302" y="39255"/>
                  </a:lnTo>
                  <a:lnTo>
                    <a:pt x="10424" y="40047"/>
                  </a:lnTo>
                  <a:lnTo>
                    <a:pt x="10668" y="41693"/>
                  </a:lnTo>
                  <a:lnTo>
                    <a:pt x="11033" y="43338"/>
                  </a:lnTo>
                  <a:lnTo>
                    <a:pt x="11948" y="46508"/>
                  </a:lnTo>
                  <a:lnTo>
                    <a:pt x="12374" y="48093"/>
                  </a:lnTo>
                  <a:lnTo>
                    <a:pt x="12740" y="49678"/>
                  </a:lnTo>
                  <a:lnTo>
                    <a:pt x="12984" y="51323"/>
                  </a:lnTo>
                  <a:lnTo>
                    <a:pt x="13045" y="52116"/>
                  </a:lnTo>
                  <a:lnTo>
                    <a:pt x="13106" y="52908"/>
                  </a:lnTo>
                  <a:lnTo>
                    <a:pt x="13045" y="54249"/>
                  </a:lnTo>
                  <a:lnTo>
                    <a:pt x="12984" y="55529"/>
                  </a:lnTo>
                  <a:lnTo>
                    <a:pt x="12801" y="57175"/>
                  </a:lnTo>
                  <a:lnTo>
                    <a:pt x="12679" y="58028"/>
                  </a:lnTo>
                  <a:lnTo>
                    <a:pt x="12618" y="58820"/>
                  </a:lnTo>
                  <a:lnTo>
                    <a:pt x="12618" y="59674"/>
                  </a:lnTo>
                  <a:lnTo>
                    <a:pt x="12679" y="60527"/>
                  </a:lnTo>
                  <a:lnTo>
                    <a:pt x="12801" y="61320"/>
                  </a:lnTo>
                  <a:lnTo>
                    <a:pt x="12923" y="62173"/>
                  </a:lnTo>
                  <a:lnTo>
                    <a:pt x="13289" y="63819"/>
                  </a:lnTo>
                  <a:lnTo>
                    <a:pt x="13654" y="65464"/>
                  </a:lnTo>
                  <a:lnTo>
                    <a:pt x="14447" y="68756"/>
                  </a:lnTo>
                  <a:lnTo>
                    <a:pt x="14812" y="70402"/>
                  </a:lnTo>
                  <a:lnTo>
                    <a:pt x="14934" y="71255"/>
                  </a:lnTo>
                  <a:lnTo>
                    <a:pt x="15056" y="72047"/>
                  </a:lnTo>
                  <a:lnTo>
                    <a:pt x="15117" y="72474"/>
                  </a:lnTo>
                  <a:lnTo>
                    <a:pt x="15056" y="72840"/>
                  </a:lnTo>
                  <a:lnTo>
                    <a:pt x="14873" y="73632"/>
                  </a:lnTo>
                  <a:lnTo>
                    <a:pt x="14569" y="74363"/>
                  </a:lnTo>
                  <a:lnTo>
                    <a:pt x="14203" y="75034"/>
                  </a:lnTo>
                  <a:lnTo>
                    <a:pt x="13837" y="75522"/>
                  </a:lnTo>
                  <a:lnTo>
                    <a:pt x="13410" y="75887"/>
                  </a:lnTo>
                  <a:lnTo>
                    <a:pt x="13289" y="76070"/>
                  </a:lnTo>
                  <a:lnTo>
                    <a:pt x="13289" y="76253"/>
                  </a:lnTo>
                  <a:lnTo>
                    <a:pt x="13289" y="76497"/>
                  </a:lnTo>
                  <a:lnTo>
                    <a:pt x="13410" y="76619"/>
                  </a:lnTo>
                  <a:lnTo>
                    <a:pt x="13593" y="76741"/>
                  </a:lnTo>
                  <a:lnTo>
                    <a:pt x="13776" y="76802"/>
                  </a:lnTo>
                  <a:lnTo>
                    <a:pt x="14264" y="76802"/>
                  </a:lnTo>
                  <a:lnTo>
                    <a:pt x="14508" y="76984"/>
                  </a:lnTo>
                  <a:lnTo>
                    <a:pt x="14812" y="77045"/>
                  </a:lnTo>
                  <a:lnTo>
                    <a:pt x="15239" y="77167"/>
                  </a:lnTo>
                  <a:lnTo>
                    <a:pt x="15605" y="77167"/>
                  </a:lnTo>
                  <a:lnTo>
                    <a:pt x="15971" y="77106"/>
                  </a:lnTo>
                  <a:lnTo>
                    <a:pt x="16092" y="77106"/>
                  </a:lnTo>
                  <a:lnTo>
                    <a:pt x="16214" y="77167"/>
                  </a:lnTo>
                  <a:lnTo>
                    <a:pt x="16397" y="77289"/>
                  </a:lnTo>
                  <a:lnTo>
                    <a:pt x="16580" y="77289"/>
                  </a:lnTo>
                  <a:lnTo>
                    <a:pt x="16946" y="77350"/>
                  </a:lnTo>
                  <a:lnTo>
                    <a:pt x="17311" y="77289"/>
                  </a:lnTo>
                  <a:lnTo>
                    <a:pt x="17433" y="77228"/>
                  </a:lnTo>
                  <a:lnTo>
                    <a:pt x="17494" y="77106"/>
                  </a:lnTo>
                  <a:lnTo>
                    <a:pt x="17555" y="76863"/>
                  </a:lnTo>
                  <a:lnTo>
                    <a:pt x="17677" y="76131"/>
                  </a:lnTo>
                  <a:lnTo>
                    <a:pt x="17677" y="75339"/>
                  </a:lnTo>
                  <a:lnTo>
                    <a:pt x="17738" y="76131"/>
                  </a:lnTo>
                  <a:lnTo>
                    <a:pt x="17799" y="76924"/>
                  </a:lnTo>
                  <a:lnTo>
                    <a:pt x="17860" y="77106"/>
                  </a:lnTo>
                  <a:lnTo>
                    <a:pt x="17921" y="77228"/>
                  </a:lnTo>
                  <a:lnTo>
                    <a:pt x="18043" y="77289"/>
                  </a:lnTo>
                  <a:lnTo>
                    <a:pt x="18226" y="77350"/>
                  </a:lnTo>
                  <a:lnTo>
                    <a:pt x="18470" y="77350"/>
                  </a:lnTo>
                  <a:lnTo>
                    <a:pt x="18835" y="77289"/>
                  </a:lnTo>
                  <a:lnTo>
                    <a:pt x="19140" y="77167"/>
                  </a:lnTo>
                  <a:lnTo>
                    <a:pt x="19262" y="77106"/>
                  </a:lnTo>
                  <a:lnTo>
                    <a:pt x="19384" y="77106"/>
                  </a:lnTo>
                  <a:lnTo>
                    <a:pt x="19750" y="77167"/>
                  </a:lnTo>
                  <a:lnTo>
                    <a:pt x="20176" y="77167"/>
                  </a:lnTo>
                  <a:lnTo>
                    <a:pt x="20542" y="77106"/>
                  </a:lnTo>
                  <a:lnTo>
                    <a:pt x="20847" y="76924"/>
                  </a:lnTo>
                  <a:lnTo>
                    <a:pt x="21152" y="76802"/>
                  </a:lnTo>
                  <a:lnTo>
                    <a:pt x="21578" y="76802"/>
                  </a:lnTo>
                  <a:lnTo>
                    <a:pt x="21761" y="76741"/>
                  </a:lnTo>
                  <a:lnTo>
                    <a:pt x="21944" y="76619"/>
                  </a:lnTo>
                  <a:lnTo>
                    <a:pt x="22066" y="76436"/>
                  </a:lnTo>
                  <a:lnTo>
                    <a:pt x="22127" y="76253"/>
                  </a:lnTo>
                  <a:lnTo>
                    <a:pt x="22066" y="76070"/>
                  </a:lnTo>
                  <a:lnTo>
                    <a:pt x="21883" y="75887"/>
                  </a:lnTo>
                  <a:lnTo>
                    <a:pt x="21639" y="75704"/>
                  </a:lnTo>
                  <a:lnTo>
                    <a:pt x="21395" y="75461"/>
                  </a:lnTo>
                  <a:lnTo>
                    <a:pt x="21030" y="74851"/>
                  </a:lnTo>
                  <a:lnTo>
                    <a:pt x="20725" y="74242"/>
                  </a:lnTo>
                  <a:lnTo>
                    <a:pt x="20481" y="73571"/>
                  </a:lnTo>
                  <a:lnTo>
                    <a:pt x="20298" y="72901"/>
                  </a:lnTo>
                  <a:lnTo>
                    <a:pt x="20237" y="72718"/>
                  </a:lnTo>
                  <a:lnTo>
                    <a:pt x="20237" y="72474"/>
                  </a:lnTo>
                  <a:lnTo>
                    <a:pt x="20298" y="72047"/>
                  </a:lnTo>
                  <a:lnTo>
                    <a:pt x="20420" y="71194"/>
                  </a:lnTo>
                  <a:lnTo>
                    <a:pt x="20603" y="70402"/>
                  </a:lnTo>
                  <a:lnTo>
                    <a:pt x="20908" y="68756"/>
                  </a:lnTo>
                  <a:lnTo>
                    <a:pt x="21334" y="67110"/>
                  </a:lnTo>
                  <a:lnTo>
                    <a:pt x="22127" y="63819"/>
                  </a:lnTo>
                  <a:lnTo>
                    <a:pt x="22432" y="62173"/>
                  </a:lnTo>
                  <a:lnTo>
                    <a:pt x="22736" y="60527"/>
                  </a:lnTo>
                  <a:lnTo>
                    <a:pt x="22736" y="59674"/>
                  </a:lnTo>
                  <a:lnTo>
                    <a:pt x="22736" y="58820"/>
                  </a:lnTo>
                  <a:lnTo>
                    <a:pt x="22675" y="57967"/>
                  </a:lnTo>
                  <a:lnTo>
                    <a:pt x="22554" y="57114"/>
                  </a:lnTo>
                  <a:lnTo>
                    <a:pt x="22371" y="55468"/>
                  </a:lnTo>
                  <a:lnTo>
                    <a:pt x="22310" y="53822"/>
                  </a:lnTo>
                  <a:lnTo>
                    <a:pt x="22310" y="52359"/>
                  </a:lnTo>
                  <a:lnTo>
                    <a:pt x="22432" y="50958"/>
                  </a:lnTo>
                  <a:lnTo>
                    <a:pt x="22675" y="49556"/>
                  </a:lnTo>
                  <a:lnTo>
                    <a:pt x="22980" y="48154"/>
                  </a:lnTo>
                  <a:lnTo>
                    <a:pt x="23894" y="44923"/>
                  </a:lnTo>
                  <a:lnTo>
                    <a:pt x="24321" y="43338"/>
                  </a:lnTo>
                  <a:lnTo>
                    <a:pt x="24687" y="41693"/>
                  </a:lnTo>
                  <a:lnTo>
                    <a:pt x="24931" y="40047"/>
                  </a:lnTo>
                  <a:lnTo>
                    <a:pt x="25114" y="38401"/>
                  </a:lnTo>
                  <a:lnTo>
                    <a:pt x="25175" y="37609"/>
                  </a:lnTo>
                  <a:lnTo>
                    <a:pt x="25175" y="36755"/>
                  </a:lnTo>
                  <a:lnTo>
                    <a:pt x="25114" y="35902"/>
                  </a:lnTo>
                  <a:lnTo>
                    <a:pt x="24992" y="35049"/>
                  </a:lnTo>
                  <a:lnTo>
                    <a:pt x="24870" y="34256"/>
                  </a:lnTo>
                  <a:lnTo>
                    <a:pt x="24626" y="33464"/>
                  </a:lnTo>
                  <a:lnTo>
                    <a:pt x="24199" y="31940"/>
                  </a:lnTo>
                  <a:lnTo>
                    <a:pt x="23894" y="31209"/>
                  </a:lnTo>
                  <a:lnTo>
                    <a:pt x="23590" y="30477"/>
                  </a:lnTo>
                  <a:lnTo>
                    <a:pt x="23285" y="29746"/>
                  </a:lnTo>
                  <a:lnTo>
                    <a:pt x="22980" y="29014"/>
                  </a:lnTo>
                  <a:lnTo>
                    <a:pt x="22736" y="28222"/>
                  </a:lnTo>
                  <a:lnTo>
                    <a:pt x="22554" y="27430"/>
                  </a:lnTo>
                  <a:lnTo>
                    <a:pt x="22432" y="26576"/>
                  </a:lnTo>
                  <a:lnTo>
                    <a:pt x="22493" y="25784"/>
                  </a:lnTo>
                  <a:lnTo>
                    <a:pt x="22614" y="25174"/>
                  </a:lnTo>
                  <a:lnTo>
                    <a:pt x="22736" y="24565"/>
                  </a:lnTo>
                  <a:lnTo>
                    <a:pt x="23163" y="22980"/>
                  </a:lnTo>
                  <a:lnTo>
                    <a:pt x="23529" y="24138"/>
                  </a:lnTo>
                  <a:lnTo>
                    <a:pt x="23955" y="25296"/>
                  </a:lnTo>
                  <a:lnTo>
                    <a:pt x="24260" y="25967"/>
                  </a:lnTo>
                  <a:lnTo>
                    <a:pt x="24565" y="26576"/>
                  </a:lnTo>
                  <a:lnTo>
                    <a:pt x="24870" y="27125"/>
                  </a:lnTo>
                  <a:lnTo>
                    <a:pt x="25114" y="27734"/>
                  </a:lnTo>
                  <a:lnTo>
                    <a:pt x="25418" y="29075"/>
                  </a:lnTo>
                  <a:lnTo>
                    <a:pt x="25662" y="29685"/>
                  </a:lnTo>
                  <a:lnTo>
                    <a:pt x="25967" y="30355"/>
                  </a:lnTo>
                  <a:lnTo>
                    <a:pt x="26637" y="31635"/>
                  </a:lnTo>
                  <a:lnTo>
                    <a:pt x="27369" y="32855"/>
                  </a:lnTo>
                  <a:lnTo>
                    <a:pt x="28832" y="35171"/>
                  </a:lnTo>
                  <a:lnTo>
                    <a:pt x="29441" y="36085"/>
                  </a:lnTo>
                  <a:lnTo>
                    <a:pt x="29563" y="36207"/>
                  </a:lnTo>
                  <a:lnTo>
                    <a:pt x="29563" y="36329"/>
                  </a:lnTo>
                  <a:lnTo>
                    <a:pt x="29502" y="36390"/>
                  </a:lnTo>
                  <a:lnTo>
                    <a:pt x="29502" y="36755"/>
                  </a:lnTo>
                  <a:lnTo>
                    <a:pt x="29502" y="37121"/>
                  </a:lnTo>
                  <a:lnTo>
                    <a:pt x="29624" y="37487"/>
                  </a:lnTo>
                  <a:lnTo>
                    <a:pt x="29868" y="38157"/>
                  </a:lnTo>
                  <a:lnTo>
                    <a:pt x="30538" y="39498"/>
                  </a:lnTo>
                  <a:lnTo>
                    <a:pt x="30660" y="39803"/>
                  </a:lnTo>
                  <a:lnTo>
                    <a:pt x="30721" y="40108"/>
                  </a:lnTo>
                  <a:lnTo>
                    <a:pt x="30904" y="40717"/>
                  </a:lnTo>
                  <a:lnTo>
                    <a:pt x="31026" y="41205"/>
                  </a:lnTo>
                  <a:lnTo>
                    <a:pt x="31148" y="41449"/>
                  </a:lnTo>
                  <a:lnTo>
                    <a:pt x="31270" y="41632"/>
                  </a:lnTo>
                  <a:lnTo>
                    <a:pt x="31453" y="41754"/>
                  </a:lnTo>
                  <a:lnTo>
                    <a:pt x="31636" y="41815"/>
                  </a:lnTo>
                  <a:lnTo>
                    <a:pt x="31757" y="41693"/>
                  </a:lnTo>
                  <a:lnTo>
                    <a:pt x="31879" y="41449"/>
                  </a:lnTo>
                  <a:lnTo>
                    <a:pt x="31818" y="41144"/>
                  </a:lnTo>
                  <a:lnTo>
                    <a:pt x="31757" y="40778"/>
                  </a:lnTo>
                  <a:lnTo>
                    <a:pt x="31636" y="40108"/>
                  </a:lnTo>
                  <a:lnTo>
                    <a:pt x="31940" y="40900"/>
                  </a:lnTo>
                  <a:lnTo>
                    <a:pt x="32245" y="41632"/>
                  </a:lnTo>
                  <a:lnTo>
                    <a:pt x="32428" y="41997"/>
                  </a:lnTo>
                  <a:lnTo>
                    <a:pt x="32611" y="42241"/>
                  </a:lnTo>
                  <a:lnTo>
                    <a:pt x="32733" y="42363"/>
                  </a:lnTo>
                  <a:lnTo>
                    <a:pt x="33038" y="42363"/>
                  </a:lnTo>
                  <a:lnTo>
                    <a:pt x="33159" y="42241"/>
                  </a:lnTo>
                  <a:lnTo>
                    <a:pt x="33220" y="42058"/>
                  </a:lnTo>
                  <a:lnTo>
                    <a:pt x="33220" y="41876"/>
                  </a:lnTo>
                  <a:lnTo>
                    <a:pt x="33098" y="41571"/>
                  </a:lnTo>
                  <a:lnTo>
                    <a:pt x="32794" y="40778"/>
                  </a:lnTo>
                  <a:lnTo>
                    <a:pt x="32550" y="40230"/>
                  </a:lnTo>
                  <a:lnTo>
                    <a:pt x="32489" y="39925"/>
                  </a:lnTo>
                  <a:lnTo>
                    <a:pt x="32428" y="39620"/>
                  </a:lnTo>
                  <a:lnTo>
                    <a:pt x="32611" y="39925"/>
                  </a:lnTo>
                  <a:lnTo>
                    <a:pt x="32794" y="40230"/>
                  </a:lnTo>
                  <a:lnTo>
                    <a:pt x="33098" y="40900"/>
                  </a:lnTo>
                  <a:lnTo>
                    <a:pt x="33403" y="41632"/>
                  </a:lnTo>
                  <a:lnTo>
                    <a:pt x="33586" y="41936"/>
                  </a:lnTo>
                  <a:lnTo>
                    <a:pt x="33708" y="42119"/>
                  </a:lnTo>
                  <a:lnTo>
                    <a:pt x="33830" y="42180"/>
                  </a:lnTo>
                  <a:lnTo>
                    <a:pt x="34013" y="42241"/>
                  </a:lnTo>
                  <a:lnTo>
                    <a:pt x="34135" y="42180"/>
                  </a:lnTo>
                  <a:lnTo>
                    <a:pt x="34257" y="42119"/>
                  </a:lnTo>
                  <a:lnTo>
                    <a:pt x="34318" y="41936"/>
                  </a:lnTo>
                  <a:lnTo>
                    <a:pt x="34318" y="41754"/>
                  </a:lnTo>
                  <a:lnTo>
                    <a:pt x="34257" y="41510"/>
                  </a:lnTo>
                  <a:lnTo>
                    <a:pt x="34074" y="41083"/>
                  </a:lnTo>
                  <a:lnTo>
                    <a:pt x="33342" y="39620"/>
                  </a:lnTo>
                  <a:lnTo>
                    <a:pt x="34257" y="40839"/>
                  </a:lnTo>
                  <a:lnTo>
                    <a:pt x="34500" y="41144"/>
                  </a:lnTo>
                  <a:lnTo>
                    <a:pt x="34683" y="41266"/>
                  </a:lnTo>
                  <a:lnTo>
                    <a:pt x="34866" y="41266"/>
                  </a:lnTo>
                  <a:lnTo>
                    <a:pt x="34927" y="41205"/>
                  </a:lnTo>
                  <a:lnTo>
                    <a:pt x="34988" y="41144"/>
                  </a:lnTo>
                  <a:lnTo>
                    <a:pt x="35049" y="40961"/>
                  </a:lnTo>
                  <a:lnTo>
                    <a:pt x="34988" y="40778"/>
                  </a:lnTo>
                  <a:lnTo>
                    <a:pt x="34927" y="40596"/>
                  </a:lnTo>
                  <a:lnTo>
                    <a:pt x="34439" y="39803"/>
                  </a:lnTo>
                  <a:lnTo>
                    <a:pt x="34013" y="39011"/>
                  </a:lnTo>
                  <a:lnTo>
                    <a:pt x="33586" y="38218"/>
                  </a:lnTo>
                  <a:lnTo>
                    <a:pt x="33464" y="38036"/>
                  </a:lnTo>
                  <a:lnTo>
                    <a:pt x="33403" y="37792"/>
                  </a:lnTo>
                  <a:lnTo>
                    <a:pt x="33525" y="37792"/>
                  </a:lnTo>
                  <a:lnTo>
                    <a:pt x="33647" y="37914"/>
                  </a:lnTo>
                  <a:lnTo>
                    <a:pt x="33830" y="38218"/>
                  </a:lnTo>
                  <a:lnTo>
                    <a:pt x="34074" y="38340"/>
                  </a:lnTo>
                  <a:lnTo>
                    <a:pt x="34257" y="38401"/>
                  </a:lnTo>
                  <a:lnTo>
                    <a:pt x="34744" y="38523"/>
                  </a:lnTo>
                  <a:lnTo>
                    <a:pt x="35049" y="38523"/>
                  </a:lnTo>
                  <a:lnTo>
                    <a:pt x="35171" y="38462"/>
                  </a:lnTo>
                  <a:lnTo>
                    <a:pt x="35293" y="38340"/>
                  </a:lnTo>
                  <a:lnTo>
                    <a:pt x="35354" y="38157"/>
                  </a:lnTo>
                  <a:lnTo>
                    <a:pt x="35293" y="38036"/>
                  </a:lnTo>
                  <a:lnTo>
                    <a:pt x="35232" y="37853"/>
                  </a:lnTo>
                  <a:lnTo>
                    <a:pt x="35049" y="37731"/>
                  </a:lnTo>
                  <a:lnTo>
                    <a:pt x="34744" y="37548"/>
                  </a:lnTo>
                  <a:lnTo>
                    <a:pt x="34500" y="37365"/>
                  </a:lnTo>
                  <a:lnTo>
                    <a:pt x="34013" y="36877"/>
                  </a:lnTo>
                  <a:lnTo>
                    <a:pt x="33586" y="36390"/>
                  </a:lnTo>
                  <a:lnTo>
                    <a:pt x="33098" y="35902"/>
                  </a:lnTo>
                  <a:lnTo>
                    <a:pt x="32550" y="35415"/>
                  </a:lnTo>
                  <a:lnTo>
                    <a:pt x="32184" y="35293"/>
                  </a:lnTo>
                  <a:lnTo>
                    <a:pt x="31879" y="35110"/>
                  </a:lnTo>
                  <a:lnTo>
                    <a:pt x="31392" y="35110"/>
                  </a:lnTo>
                  <a:lnTo>
                    <a:pt x="31270" y="34988"/>
                  </a:lnTo>
                  <a:lnTo>
                    <a:pt x="31148" y="34805"/>
                  </a:lnTo>
                  <a:lnTo>
                    <a:pt x="31026" y="34439"/>
                  </a:lnTo>
                  <a:lnTo>
                    <a:pt x="30721" y="33647"/>
                  </a:lnTo>
                  <a:lnTo>
                    <a:pt x="30538" y="32794"/>
                  </a:lnTo>
                  <a:lnTo>
                    <a:pt x="30112" y="31026"/>
                  </a:lnTo>
                  <a:lnTo>
                    <a:pt x="29868" y="29990"/>
                  </a:lnTo>
                  <a:lnTo>
                    <a:pt x="29563" y="28954"/>
                  </a:lnTo>
                  <a:lnTo>
                    <a:pt x="29380" y="28405"/>
                  </a:lnTo>
                  <a:lnTo>
                    <a:pt x="29136" y="27917"/>
                  </a:lnTo>
                  <a:lnTo>
                    <a:pt x="28893" y="27430"/>
                  </a:lnTo>
                  <a:lnTo>
                    <a:pt x="28588" y="27003"/>
                  </a:lnTo>
                  <a:lnTo>
                    <a:pt x="28222" y="26515"/>
                  </a:lnTo>
                  <a:lnTo>
                    <a:pt x="28039" y="26272"/>
                  </a:lnTo>
                  <a:lnTo>
                    <a:pt x="27856" y="25967"/>
                  </a:lnTo>
                  <a:lnTo>
                    <a:pt x="27674" y="25479"/>
                  </a:lnTo>
                  <a:lnTo>
                    <a:pt x="27552" y="24931"/>
                  </a:lnTo>
                  <a:lnTo>
                    <a:pt x="27308" y="23468"/>
                  </a:lnTo>
                  <a:lnTo>
                    <a:pt x="27003" y="22066"/>
                  </a:lnTo>
                  <a:lnTo>
                    <a:pt x="26698" y="20664"/>
                  </a:lnTo>
                  <a:lnTo>
                    <a:pt x="26455" y="19262"/>
                  </a:lnTo>
                  <a:lnTo>
                    <a:pt x="26333" y="18470"/>
                  </a:lnTo>
                  <a:lnTo>
                    <a:pt x="26272" y="17616"/>
                  </a:lnTo>
                  <a:lnTo>
                    <a:pt x="26211" y="17129"/>
                  </a:lnTo>
                  <a:lnTo>
                    <a:pt x="26211" y="16580"/>
                  </a:lnTo>
                  <a:lnTo>
                    <a:pt x="26028" y="15849"/>
                  </a:lnTo>
                  <a:lnTo>
                    <a:pt x="25906" y="15483"/>
                  </a:lnTo>
                  <a:lnTo>
                    <a:pt x="25784" y="15178"/>
                  </a:lnTo>
                  <a:lnTo>
                    <a:pt x="25540" y="14812"/>
                  </a:lnTo>
                  <a:lnTo>
                    <a:pt x="25357" y="14508"/>
                  </a:lnTo>
                  <a:lnTo>
                    <a:pt x="24809" y="13959"/>
                  </a:lnTo>
                  <a:lnTo>
                    <a:pt x="24199" y="13471"/>
                  </a:lnTo>
                  <a:lnTo>
                    <a:pt x="23468" y="13106"/>
                  </a:lnTo>
                  <a:lnTo>
                    <a:pt x="22797" y="12801"/>
                  </a:lnTo>
                  <a:lnTo>
                    <a:pt x="22005" y="12557"/>
                  </a:lnTo>
                  <a:lnTo>
                    <a:pt x="21273" y="12374"/>
                  </a:lnTo>
                  <a:lnTo>
                    <a:pt x="20908" y="12313"/>
                  </a:lnTo>
                  <a:lnTo>
                    <a:pt x="20542" y="12191"/>
                  </a:lnTo>
                  <a:lnTo>
                    <a:pt x="20237" y="12009"/>
                  </a:lnTo>
                  <a:lnTo>
                    <a:pt x="19993" y="11765"/>
                  </a:lnTo>
                  <a:lnTo>
                    <a:pt x="19811" y="11521"/>
                  </a:lnTo>
                  <a:lnTo>
                    <a:pt x="19750" y="11155"/>
                  </a:lnTo>
                  <a:lnTo>
                    <a:pt x="19689" y="10850"/>
                  </a:lnTo>
                  <a:lnTo>
                    <a:pt x="19689" y="10485"/>
                  </a:lnTo>
                  <a:lnTo>
                    <a:pt x="19689" y="10119"/>
                  </a:lnTo>
                  <a:lnTo>
                    <a:pt x="19750" y="9997"/>
                  </a:lnTo>
                  <a:lnTo>
                    <a:pt x="19872" y="9875"/>
                  </a:lnTo>
                  <a:lnTo>
                    <a:pt x="20359" y="9327"/>
                  </a:lnTo>
                  <a:lnTo>
                    <a:pt x="20664" y="8717"/>
                  </a:lnTo>
                  <a:lnTo>
                    <a:pt x="21030" y="8047"/>
                  </a:lnTo>
                  <a:lnTo>
                    <a:pt x="21273" y="7315"/>
                  </a:lnTo>
                  <a:lnTo>
                    <a:pt x="21395" y="6523"/>
                  </a:lnTo>
                  <a:lnTo>
                    <a:pt x="21517" y="5730"/>
                  </a:lnTo>
                  <a:lnTo>
                    <a:pt x="21578" y="4938"/>
                  </a:lnTo>
                  <a:lnTo>
                    <a:pt x="21578" y="4085"/>
                  </a:lnTo>
                  <a:lnTo>
                    <a:pt x="21456" y="3292"/>
                  </a:lnTo>
                  <a:lnTo>
                    <a:pt x="21273" y="2500"/>
                  </a:lnTo>
                  <a:lnTo>
                    <a:pt x="21030" y="1951"/>
                  </a:lnTo>
                  <a:lnTo>
                    <a:pt x="20725" y="1403"/>
                  </a:lnTo>
                  <a:lnTo>
                    <a:pt x="20298" y="976"/>
                  </a:lnTo>
                  <a:lnTo>
                    <a:pt x="19811" y="610"/>
                  </a:lnTo>
                  <a:lnTo>
                    <a:pt x="19506" y="428"/>
                  </a:lnTo>
                  <a:lnTo>
                    <a:pt x="19140" y="245"/>
                  </a:lnTo>
                  <a:lnTo>
                    <a:pt x="18774" y="123"/>
                  </a:lnTo>
                  <a:lnTo>
                    <a:pt x="18348" y="62"/>
                  </a:lnTo>
                  <a:lnTo>
                    <a:pt x="17555" y="1"/>
                  </a:lnTo>
                  <a:close/>
                </a:path>
              </a:pathLst>
            </a:custGeom>
            <a:solidFill>
              <a:srgbClr val="B3B3B3"/>
            </a:solidFill>
            <a:ln>
              <a:noFill/>
            </a:ln>
          </p:spPr>
          <p:txBody>
            <a:bodyPr anchorCtr="0" anchor="ctr" bIns="91425" lIns="91425" rIns="91425" tIns="91425">
              <a:noAutofit/>
            </a:bodyPr>
            <a:lstStyle/>
            <a:p>
              <a:pPr lvl="0">
                <a:spcBef>
                  <a:spcPts val="0"/>
                </a:spcBef>
                <a:buNone/>
              </a:pPr>
              <a:r>
                <a:t/>
              </a:r>
              <a:endParaRPr/>
            </a:p>
          </p:txBody>
        </p:sp>
      </p:grpSp>
      <p:grpSp>
        <p:nvGrpSpPr>
          <p:cNvPr id="396" name="Shape 396"/>
          <p:cNvGrpSpPr/>
          <p:nvPr/>
        </p:nvGrpSpPr>
        <p:grpSpPr>
          <a:xfrm>
            <a:off x="5067842" y="1400611"/>
            <a:ext cx="1628458" cy="3348374"/>
            <a:chOff x="5160100" y="1609475"/>
            <a:chExt cx="975300" cy="2005375"/>
          </a:xfrm>
        </p:grpSpPr>
        <p:sp>
          <p:nvSpPr>
            <p:cNvPr id="397" name="Shape 397"/>
            <p:cNvSpPr/>
            <p:nvPr/>
          </p:nvSpPr>
          <p:spPr>
            <a:xfrm>
              <a:off x="5160100" y="1609475"/>
              <a:ext cx="975300" cy="2005375"/>
            </a:xfrm>
            <a:custGeom>
              <a:pathLst>
                <a:path extrusionOk="0" h="80215" w="39012">
                  <a:moveTo>
                    <a:pt x="19506" y="53273"/>
                  </a:moveTo>
                  <a:lnTo>
                    <a:pt x="19628" y="54309"/>
                  </a:lnTo>
                  <a:lnTo>
                    <a:pt x="19689" y="54858"/>
                  </a:lnTo>
                  <a:lnTo>
                    <a:pt x="19689" y="55406"/>
                  </a:lnTo>
                  <a:lnTo>
                    <a:pt x="19567" y="56442"/>
                  </a:lnTo>
                  <a:lnTo>
                    <a:pt x="19567" y="56930"/>
                  </a:lnTo>
                  <a:lnTo>
                    <a:pt x="19628" y="57418"/>
                  </a:lnTo>
                  <a:lnTo>
                    <a:pt x="19689" y="57844"/>
                  </a:lnTo>
                  <a:lnTo>
                    <a:pt x="19872" y="58210"/>
                  </a:lnTo>
                  <a:lnTo>
                    <a:pt x="19933" y="58454"/>
                  </a:lnTo>
                  <a:lnTo>
                    <a:pt x="19933" y="58698"/>
                  </a:lnTo>
                  <a:lnTo>
                    <a:pt x="19933" y="59246"/>
                  </a:lnTo>
                  <a:lnTo>
                    <a:pt x="19872" y="60283"/>
                  </a:lnTo>
                  <a:lnTo>
                    <a:pt x="19750" y="61319"/>
                  </a:lnTo>
                  <a:lnTo>
                    <a:pt x="19689" y="62843"/>
                  </a:lnTo>
                  <a:lnTo>
                    <a:pt x="19628" y="64305"/>
                  </a:lnTo>
                  <a:lnTo>
                    <a:pt x="19628" y="65281"/>
                  </a:lnTo>
                  <a:lnTo>
                    <a:pt x="19628" y="66195"/>
                  </a:lnTo>
                  <a:lnTo>
                    <a:pt x="19750" y="68267"/>
                  </a:lnTo>
                  <a:lnTo>
                    <a:pt x="19811" y="69486"/>
                  </a:lnTo>
                  <a:lnTo>
                    <a:pt x="19750" y="70645"/>
                  </a:lnTo>
                  <a:lnTo>
                    <a:pt x="19506" y="73022"/>
                  </a:lnTo>
                  <a:lnTo>
                    <a:pt x="19323" y="70888"/>
                  </a:lnTo>
                  <a:lnTo>
                    <a:pt x="19262" y="69791"/>
                  </a:lnTo>
                  <a:lnTo>
                    <a:pt x="19262" y="68694"/>
                  </a:lnTo>
                  <a:lnTo>
                    <a:pt x="19323" y="67658"/>
                  </a:lnTo>
                  <a:lnTo>
                    <a:pt x="19384" y="66561"/>
                  </a:lnTo>
                  <a:lnTo>
                    <a:pt x="19445" y="65464"/>
                  </a:lnTo>
                  <a:lnTo>
                    <a:pt x="19445" y="64366"/>
                  </a:lnTo>
                  <a:lnTo>
                    <a:pt x="19384" y="62599"/>
                  </a:lnTo>
                  <a:lnTo>
                    <a:pt x="19323" y="61745"/>
                  </a:lnTo>
                  <a:lnTo>
                    <a:pt x="19262" y="60831"/>
                  </a:lnTo>
                  <a:lnTo>
                    <a:pt x="19140" y="59612"/>
                  </a:lnTo>
                  <a:lnTo>
                    <a:pt x="19079" y="59002"/>
                  </a:lnTo>
                  <a:lnTo>
                    <a:pt x="19079" y="58698"/>
                  </a:lnTo>
                  <a:lnTo>
                    <a:pt x="19140" y="58393"/>
                  </a:lnTo>
                  <a:lnTo>
                    <a:pt x="19262" y="57844"/>
                  </a:lnTo>
                  <a:lnTo>
                    <a:pt x="19445" y="57235"/>
                  </a:lnTo>
                  <a:lnTo>
                    <a:pt x="19445" y="56625"/>
                  </a:lnTo>
                  <a:lnTo>
                    <a:pt x="19445" y="56016"/>
                  </a:lnTo>
                  <a:lnTo>
                    <a:pt x="19384" y="55345"/>
                  </a:lnTo>
                  <a:lnTo>
                    <a:pt x="19384" y="54614"/>
                  </a:lnTo>
                  <a:lnTo>
                    <a:pt x="19506" y="53273"/>
                  </a:lnTo>
                  <a:close/>
                  <a:moveTo>
                    <a:pt x="19445" y="0"/>
                  </a:moveTo>
                  <a:lnTo>
                    <a:pt x="18957" y="61"/>
                  </a:lnTo>
                  <a:lnTo>
                    <a:pt x="18287" y="183"/>
                  </a:lnTo>
                  <a:lnTo>
                    <a:pt x="17677" y="366"/>
                  </a:lnTo>
                  <a:lnTo>
                    <a:pt x="17068" y="670"/>
                  </a:lnTo>
                  <a:lnTo>
                    <a:pt x="16824" y="853"/>
                  </a:lnTo>
                  <a:lnTo>
                    <a:pt x="16580" y="1097"/>
                  </a:lnTo>
                  <a:lnTo>
                    <a:pt x="16336" y="1402"/>
                  </a:lnTo>
                  <a:lnTo>
                    <a:pt x="16153" y="1646"/>
                  </a:lnTo>
                  <a:lnTo>
                    <a:pt x="15788" y="2316"/>
                  </a:lnTo>
                  <a:lnTo>
                    <a:pt x="15605" y="2987"/>
                  </a:lnTo>
                  <a:lnTo>
                    <a:pt x="15483" y="3657"/>
                  </a:lnTo>
                  <a:lnTo>
                    <a:pt x="15422" y="4389"/>
                  </a:lnTo>
                  <a:lnTo>
                    <a:pt x="15422" y="5059"/>
                  </a:lnTo>
                  <a:lnTo>
                    <a:pt x="15422" y="5730"/>
                  </a:lnTo>
                  <a:lnTo>
                    <a:pt x="15544" y="6400"/>
                  </a:lnTo>
                  <a:lnTo>
                    <a:pt x="15666" y="7132"/>
                  </a:lnTo>
                  <a:lnTo>
                    <a:pt x="15849" y="7802"/>
                  </a:lnTo>
                  <a:lnTo>
                    <a:pt x="16275" y="9082"/>
                  </a:lnTo>
                  <a:lnTo>
                    <a:pt x="16397" y="9387"/>
                  </a:lnTo>
                  <a:lnTo>
                    <a:pt x="16580" y="9631"/>
                  </a:lnTo>
                  <a:lnTo>
                    <a:pt x="16824" y="9874"/>
                  </a:lnTo>
                  <a:lnTo>
                    <a:pt x="16946" y="9996"/>
                  </a:lnTo>
                  <a:lnTo>
                    <a:pt x="16946" y="10179"/>
                  </a:lnTo>
                  <a:lnTo>
                    <a:pt x="16946" y="10362"/>
                  </a:lnTo>
                  <a:lnTo>
                    <a:pt x="16763" y="11886"/>
                  </a:lnTo>
                  <a:lnTo>
                    <a:pt x="16763" y="12069"/>
                  </a:lnTo>
                  <a:lnTo>
                    <a:pt x="16702" y="12252"/>
                  </a:lnTo>
                  <a:lnTo>
                    <a:pt x="16641" y="12313"/>
                  </a:lnTo>
                  <a:lnTo>
                    <a:pt x="16458" y="12373"/>
                  </a:lnTo>
                  <a:lnTo>
                    <a:pt x="16093" y="12617"/>
                  </a:lnTo>
                  <a:lnTo>
                    <a:pt x="15422" y="13044"/>
                  </a:lnTo>
                  <a:lnTo>
                    <a:pt x="14752" y="13471"/>
                  </a:lnTo>
                  <a:lnTo>
                    <a:pt x="14508" y="13653"/>
                  </a:lnTo>
                  <a:lnTo>
                    <a:pt x="14325" y="13775"/>
                  </a:lnTo>
                  <a:lnTo>
                    <a:pt x="13350" y="13775"/>
                  </a:lnTo>
                  <a:lnTo>
                    <a:pt x="12496" y="13836"/>
                  </a:lnTo>
                  <a:lnTo>
                    <a:pt x="11765" y="13958"/>
                  </a:lnTo>
                  <a:lnTo>
                    <a:pt x="11033" y="14141"/>
                  </a:lnTo>
                  <a:lnTo>
                    <a:pt x="10668" y="14263"/>
                  </a:lnTo>
                  <a:lnTo>
                    <a:pt x="10363" y="14385"/>
                  </a:lnTo>
                  <a:lnTo>
                    <a:pt x="9997" y="14629"/>
                  </a:lnTo>
                  <a:lnTo>
                    <a:pt x="9753" y="14812"/>
                  </a:lnTo>
                  <a:lnTo>
                    <a:pt x="9510" y="15116"/>
                  </a:lnTo>
                  <a:lnTo>
                    <a:pt x="9266" y="15421"/>
                  </a:lnTo>
                  <a:lnTo>
                    <a:pt x="8900" y="16031"/>
                  </a:lnTo>
                  <a:lnTo>
                    <a:pt x="8534" y="16701"/>
                  </a:lnTo>
                  <a:lnTo>
                    <a:pt x="8230" y="17372"/>
                  </a:lnTo>
                  <a:lnTo>
                    <a:pt x="8108" y="17737"/>
                  </a:lnTo>
                  <a:lnTo>
                    <a:pt x="8047" y="18103"/>
                  </a:lnTo>
                  <a:lnTo>
                    <a:pt x="7986" y="18895"/>
                  </a:lnTo>
                  <a:lnTo>
                    <a:pt x="7986" y="19688"/>
                  </a:lnTo>
                  <a:lnTo>
                    <a:pt x="8047" y="20480"/>
                  </a:lnTo>
                  <a:lnTo>
                    <a:pt x="8047" y="20846"/>
                  </a:lnTo>
                  <a:lnTo>
                    <a:pt x="8047" y="21212"/>
                  </a:lnTo>
                  <a:lnTo>
                    <a:pt x="7864" y="22004"/>
                  </a:lnTo>
                  <a:lnTo>
                    <a:pt x="7620" y="23589"/>
                  </a:lnTo>
                  <a:lnTo>
                    <a:pt x="7376" y="25174"/>
                  </a:lnTo>
                  <a:lnTo>
                    <a:pt x="7315" y="26758"/>
                  </a:lnTo>
                  <a:lnTo>
                    <a:pt x="7254" y="27124"/>
                  </a:lnTo>
                  <a:lnTo>
                    <a:pt x="7193" y="27490"/>
                  </a:lnTo>
                  <a:lnTo>
                    <a:pt x="7132" y="27856"/>
                  </a:lnTo>
                  <a:lnTo>
                    <a:pt x="6950" y="28160"/>
                  </a:lnTo>
                  <a:lnTo>
                    <a:pt x="6706" y="28526"/>
                  </a:lnTo>
                  <a:lnTo>
                    <a:pt x="6523" y="28892"/>
                  </a:lnTo>
                  <a:lnTo>
                    <a:pt x="5974" y="30172"/>
                  </a:lnTo>
                  <a:lnTo>
                    <a:pt x="5609" y="31452"/>
                  </a:lnTo>
                  <a:lnTo>
                    <a:pt x="5304" y="32732"/>
                  </a:lnTo>
                  <a:lnTo>
                    <a:pt x="5121" y="34073"/>
                  </a:lnTo>
                  <a:lnTo>
                    <a:pt x="4938" y="35536"/>
                  </a:lnTo>
                  <a:lnTo>
                    <a:pt x="4755" y="36267"/>
                  </a:lnTo>
                  <a:lnTo>
                    <a:pt x="4572" y="36998"/>
                  </a:lnTo>
                  <a:lnTo>
                    <a:pt x="4329" y="37669"/>
                  </a:lnTo>
                  <a:lnTo>
                    <a:pt x="4207" y="38035"/>
                  </a:lnTo>
                  <a:lnTo>
                    <a:pt x="4146" y="38218"/>
                  </a:lnTo>
                  <a:lnTo>
                    <a:pt x="4024" y="38400"/>
                  </a:lnTo>
                  <a:lnTo>
                    <a:pt x="3963" y="38461"/>
                  </a:lnTo>
                  <a:lnTo>
                    <a:pt x="3475" y="38461"/>
                  </a:lnTo>
                  <a:lnTo>
                    <a:pt x="3109" y="38583"/>
                  </a:lnTo>
                  <a:lnTo>
                    <a:pt x="2805" y="38766"/>
                  </a:lnTo>
                  <a:lnTo>
                    <a:pt x="2256" y="39315"/>
                  </a:lnTo>
                  <a:lnTo>
                    <a:pt x="1768" y="39863"/>
                  </a:lnTo>
                  <a:lnTo>
                    <a:pt x="1342" y="40412"/>
                  </a:lnTo>
                  <a:lnTo>
                    <a:pt x="854" y="41021"/>
                  </a:lnTo>
                  <a:lnTo>
                    <a:pt x="306" y="41387"/>
                  </a:lnTo>
                  <a:lnTo>
                    <a:pt x="123" y="41570"/>
                  </a:lnTo>
                  <a:lnTo>
                    <a:pt x="62" y="41692"/>
                  </a:lnTo>
                  <a:lnTo>
                    <a:pt x="1" y="41814"/>
                  </a:lnTo>
                  <a:lnTo>
                    <a:pt x="62" y="42058"/>
                  </a:lnTo>
                  <a:lnTo>
                    <a:pt x="245" y="42179"/>
                  </a:lnTo>
                  <a:lnTo>
                    <a:pt x="427" y="42240"/>
                  </a:lnTo>
                  <a:lnTo>
                    <a:pt x="610" y="42240"/>
                  </a:lnTo>
                  <a:lnTo>
                    <a:pt x="1098" y="42119"/>
                  </a:lnTo>
                  <a:lnTo>
                    <a:pt x="1525" y="41936"/>
                  </a:lnTo>
                  <a:lnTo>
                    <a:pt x="1768" y="41753"/>
                  </a:lnTo>
                  <a:lnTo>
                    <a:pt x="2012" y="41570"/>
                  </a:lnTo>
                  <a:lnTo>
                    <a:pt x="2195" y="41387"/>
                  </a:lnTo>
                  <a:lnTo>
                    <a:pt x="2317" y="41265"/>
                  </a:lnTo>
                  <a:lnTo>
                    <a:pt x="2439" y="41204"/>
                  </a:lnTo>
                  <a:lnTo>
                    <a:pt x="2439" y="41204"/>
                  </a:lnTo>
                  <a:lnTo>
                    <a:pt x="2317" y="41509"/>
                  </a:lnTo>
                  <a:lnTo>
                    <a:pt x="2256" y="41753"/>
                  </a:lnTo>
                  <a:lnTo>
                    <a:pt x="1951" y="42240"/>
                  </a:lnTo>
                  <a:lnTo>
                    <a:pt x="1281" y="43459"/>
                  </a:lnTo>
                  <a:lnTo>
                    <a:pt x="976" y="44008"/>
                  </a:lnTo>
                  <a:lnTo>
                    <a:pt x="854" y="44252"/>
                  </a:lnTo>
                  <a:lnTo>
                    <a:pt x="854" y="44435"/>
                  </a:lnTo>
                  <a:lnTo>
                    <a:pt x="915" y="44557"/>
                  </a:lnTo>
                  <a:lnTo>
                    <a:pt x="1037" y="44739"/>
                  </a:lnTo>
                  <a:lnTo>
                    <a:pt x="1159" y="44861"/>
                  </a:lnTo>
                  <a:lnTo>
                    <a:pt x="1342" y="44800"/>
                  </a:lnTo>
                  <a:lnTo>
                    <a:pt x="1525" y="44739"/>
                  </a:lnTo>
                  <a:lnTo>
                    <a:pt x="1829" y="44435"/>
                  </a:lnTo>
                  <a:lnTo>
                    <a:pt x="2073" y="44130"/>
                  </a:lnTo>
                  <a:lnTo>
                    <a:pt x="2561" y="43399"/>
                  </a:lnTo>
                  <a:lnTo>
                    <a:pt x="2805" y="43033"/>
                  </a:lnTo>
                  <a:lnTo>
                    <a:pt x="3048" y="42789"/>
                  </a:lnTo>
                  <a:lnTo>
                    <a:pt x="3048" y="42789"/>
                  </a:lnTo>
                  <a:lnTo>
                    <a:pt x="2988" y="43094"/>
                  </a:lnTo>
                  <a:lnTo>
                    <a:pt x="2927" y="43459"/>
                  </a:lnTo>
                  <a:lnTo>
                    <a:pt x="2622" y="44191"/>
                  </a:lnTo>
                  <a:lnTo>
                    <a:pt x="2378" y="44861"/>
                  </a:lnTo>
                  <a:lnTo>
                    <a:pt x="2256" y="45227"/>
                  </a:lnTo>
                  <a:lnTo>
                    <a:pt x="2256" y="45593"/>
                  </a:lnTo>
                  <a:lnTo>
                    <a:pt x="2378" y="45776"/>
                  </a:lnTo>
                  <a:lnTo>
                    <a:pt x="2500" y="45898"/>
                  </a:lnTo>
                  <a:lnTo>
                    <a:pt x="2683" y="45959"/>
                  </a:lnTo>
                  <a:lnTo>
                    <a:pt x="2866" y="45898"/>
                  </a:lnTo>
                  <a:lnTo>
                    <a:pt x="3048" y="45776"/>
                  </a:lnTo>
                  <a:lnTo>
                    <a:pt x="3170" y="45532"/>
                  </a:lnTo>
                  <a:lnTo>
                    <a:pt x="3353" y="45166"/>
                  </a:lnTo>
                  <a:lnTo>
                    <a:pt x="3719" y="44252"/>
                  </a:lnTo>
                  <a:lnTo>
                    <a:pt x="4085" y="43277"/>
                  </a:lnTo>
                  <a:lnTo>
                    <a:pt x="4024" y="44130"/>
                  </a:lnTo>
                  <a:lnTo>
                    <a:pt x="3963" y="44922"/>
                  </a:lnTo>
                  <a:lnTo>
                    <a:pt x="3963" y="45349"/>
                  </a:lnTo>
                  <a:lnTo>
                    <a:pt x="4024" y="45593"/>
                  </a:lnTo>
                  <a:lnTo>
                    <a:pt x="4146" y="45776"/>
                  </a:lnTo>
                  <a:lnTo>
                    <a:pt x="4268" y="45837"/>
                  </a:lnTo>
                  <a:lnTo>
                    <a:pt x="4450" y="45837"/>
                  </a:lnTo>
                  <a:lnTo>
                    <a:pt x="4633" y="45776"/>
                  </a:lnTo>
                  <a:lnTo>
                    <a:pt x="4755" y="45654"/>
                  </a:lnTo>
                  <a:lnTo>
                    <a:pt x="4816" y="45349"/>
                  </a:lnTo>
                  <a:lnTo>
                    <a:pt x="4877" y="45105"/>
                  </a:lnTo>
                  <a:lnTo>
                    <a:pt x="4938" y="44496"/>
                  </a:lnTo>
                  <a:lnTo>
                    <a:pt x="4999" y="43642"/>
                  </a:lnTo>
                  <a:lnTo>
                    <a:pt x="5060" y="43338"/>
                  </a:lnTo>
                  <a:lnTo>
                    <a:pt x="5060" y="43216"/>
                  </a:lnTo>
                  <a:lnTo>
                    <a:pt x="5182" y="43094"/>
                  </a:lnTo>
                  <a:lnTo>
                    <a:pt x="5243" y="43277"/>
                  </a:lnTo>
                  <a:lnTo>
                    <a:pt x="5243" y="43459"/>
                  </a:lnTo>
                  <a:lnTo>
                    <a:pt x="5182" y="43886"/>
                  </a:lnTo>
                  <a:lnTo>
                    <a:pt x="5121" y="44374"/>
                  </a:lnTo>
                  <a:lnTo>
                    <a:pt x="5121" y="44800"/>
                  </a:lnTo>
                  <a:lnTo>
                    <a:pt x="5182" y="45044"/>
                  </a:lnTo>
                  <a:lnTo>
                    <a:pt x="5365" y="45227"/>
                  </a:lnTo>
                  <a:lnTo>
                    <a:pt x="5426" y="45288"/>
                  </a:lnTo>
                  <a:lnTo>
                    <a:pt x="5609" y="45288"/>
                  </a:lnTo>
                  <a:lnTo>
                    <a:pt x="5730" y="45227"/>
                  </a:lnTo>
                  <a:lnTo>
                    <a:pt x="5852" y="45044"/>
                  </a:lnTo>
                  <a:lnTo>
                    <a:pt x="5913" y="44861"/>
                  </a:lnTo>
                  <a:lnTo>
                    <a:pt x="6035" y="44496"/>
                  </a:lnTo>
                  <a:lnTo>
                    <a:pt x="6035" y="43642"/>
                  </a:lnTo>
                  <a:lnTo>
                    <a:pt x="6157" y="42484"/>
                  </a:lnTo>
                  <a:lnTo>
                    <a:pt x="6218" y="42240"/>
                  </a:lnTo>
                  <a:lnTo>
                    <a:pt x="6340" y="41997"/>
                  </a:lnTo>
                  <a:lnTo>
                    <a:pt x="6645" y="41082"/>
                  </a:lnTo>
                  <a:lnTo>
                    <a:pt x="6767" y="40595"/>
                  </a:lnTo>
                  <a:lnTo>
                    <a:pt x="6828" y="40107"/>
                  </a:lnTo>
                  <a:lnTo>
                    <a:pt x="6767" y="39802"/>
                  </a:lnTo>
                  <a:lnTo>
                    <a:pt x="6706" y="39558"/>
                  </a:lnTo>
                  <a:lnTo>
                    <a:pt x="6767" y="39315"/>
                  </a:lnTo>
                  <a:lnTo>
                    <a:pt x="6889" y="39132"/>
                  </a:lnTo>
                  <a:lnTo>
                    <a:pt x="7376" y="37974"/>
                  </a:lnTo>
                  <a:lnTo>
                    <a:pt x="7925" y="36877"/>
                  </a:lnTo>
                  <a:lnTo>
                    <a:pt x="9266" y="34256"/>
                  </a:lnTo>
                  <a:lnTo>
                    <a:pt x="9875" y="32915"/>
                  </a:lnTo>
                  <a:lnTo>
                    <a:pt x="10363" y="31574"/>
                  </a:lnTo>
                  <a:lnTo>
                    <a:pt x="10607" y="30781"/>
                  </a:lnTo>
                  <a:lnTo>
                    <a:pt x="10729" y="30050"/>
                  </a:lnTo>
                  <a:lnTo>
                    <a:pt x="11094" y="28526"/>
                  </a:lnTo>
                  <a:lnTo>
                    <a:pt x="11521" y="27185"/>
                  </a:lnTo>
                  <a:lnTo>
                    <a:pt x="12009" y="25844"/>
                  </a:lnTo>
                  <a:lnTo>
                    <a:pt x="12374" y="27307"/>
                  </a:lnTo>
                  <a:lnTo>
                    <a:pt x="12557" y="27856"/>
                  </a:lnTo>
                  <a:lnTo>
                    <a:pt x="12679" y="28465"/>
                  </a:lnTo>
                  <a:lnTo>
                    <a:pt x="12679" y="29136"/>
                  </a:lnTo>
                  <a:lnTo>
                    <a:pt x="12679" y="29806"/>
                  </a:lnTo>
                  <a:lnTo>
                    <a:pt x="12618" y="31878"/>
                  </a:lnTo>
                  <a:lnTo>
                    <a:pt x="12618" y="32427"/>
                  </a:lnTo>
                  <a:lnTo>
                    <a:pt x="12618" y="33037"/>
                  </a:lnTo>
                  <a:lnTo>
                    <a:pt x="12679" y="33280"/>
                  </a:lnTo>
                  <a:lnTo>
                    <a:pt x="12801" y="33524"/>
                  </a:lnTo>
                  <a:lnTo>
                    <a:pt x="12801" y="33768"/>
                  </a:lnTo>
                  <a:lnTo>
                    <a:pt x="12801" y="34012"/>
                  </a:lnTo>
                  <a:lnTo>
                    <a:pt x="12679" y="34560"/>
                  </a:lnTo>
                  <a:lnTo>
                    <a:pt x="12313" y="36633"/>
                  </a:lnTo>
                  <a:lnTo>
                    <a:pt x="12192" y="37669"/>
                  </a:lnTo>
                  <a:lnTo>
                    <a:pt x="12131" y="38705"/>
                  </a:lnTo>
                  <a:lnTo>
                    <a:pt x="12070" y="40839"/>
                  </a:lnTo>
                  <a:lnTo>
                    <a:pt x="12131" y="42972"/>
                  </a:lnTo>
                  <a:lnTo>
                    <a:pt x="12252" y="45044"/>
                  </a:lnTo>
                  <a:lnTo>
                    <a:pt x="12435" y="47178"/>
                  </a:lnTo>
                  <a:lnTo>
                    <a:pt x="12740" y="49250"/>
                  </a:lnTo>
                  <a:lnTo>
                    <a:pt x="13106" y="51261"/>
                  </a:lnTo>
                  <a:lnTo>
                    <a:pt x="13593" y="53334"/>
                  </a:lnTo>
                  <a:lnTo>
                    <a:pt x="14081" y="55041"/>
                  </a:lnTo>
                  <a:lnTo>
                    <a:pt x="14264" y="55955"/>
                  </a:lnTo>
                  <a:lnTo>
                    <a:pt x="14325" y="56869"/>
                  </a:lnTo>
                  <a:lnTo>
                    <a:pt x="14264" y="57601"/>
                  </a:lnTo>
                  <a:lnTo>
                    <a:pt x="14203" y="58393"/>
                  </a:lnTo>
                  <a:lnTo>
                    <a:pt x="13837" y="59856"/>
                  </a:lnTo>
                  <a:lnTo>
                    <a:pt x="13654" y="60892"/>
                  </a:lnTo>
                  <a:lnTo>
                    <a:pt x="13532" y="61928"/>
                  </a:lnTo>
                  <a:lnTo>
                    <a:pt x="13472" y="62964"/>
                  </a:lnTo>
                  <a:lnTo>
                    <a:pt x="13532" y="64001"/>
                  </a:lnTo>
                  <a:lnTo>
                    <a:pt x="13715" y="65037"/>
                  </a:lnTo>
                  <a:lnTo>
                    <a:pt x="13898" y="66012"/>
                  </a:lnTo>
                  <a:lnTo>
                    <a:pt x="14508" y="67963"/>
                  </a:lnTo>
                  <a:lnTo>
                    <a:pt x="15605" y="71681"/>
                  </a:lnTo>
                  <a:lnTo>
                    <a:pt x="16032" y="73144"/>
                  </a:lnTo>
                  <a:lnTo>
                    <a:pt x="16458" y="74606"/>
                  </a:lnTo>
                  <a:lnTo>
                    <a:pt x="16580" y="75094"/>
                  </a:lnTo>
                  <a:lnTo>
                    <a:pt x="16641" y="75399"/>
                  </a:lnTo>
                  <a:lnTo>
                    <a:pt x="16641" y="75643"/>
                  </a:lnTo>
                  <a:lnTo>
                    <a:pt x="16519" y="76069"/>
                  </a:lnTo>
                  <a:lnTo>
                    <a:pt x="16336" y="76496"/>
                  </a:lnTo>
                  <a:lnTo>
                    <a:pt x="15849" y="77227"/>
                  </a:lnTo>
                  <a:lnTo>
                    <a:pt x="15422" y="77959"/>
                  </a:lnTo>
                  <a:lnTo>
                    <a:pt x="15117" y="78264"/>
                  </a:lnTo>
                  <a:lnTo>
                    <a:pt x="14813" y="78507"/>
                  </a:lnTo>
                  <a:lnTo>
                    <a:pt x="14569" y="78690"/>
                  </a:lnTo>
                  <a:lnTo>
                    <a:pt x="14386" y="78873"/>
                  </a:lnTo>
                  <a:lnTo>
                    <a:pt x="14386" y="79056"/>
                  </a:lnTo>
                  <a:lnTo>
                    <a:pt x="14447" y="79239"/>
                  </a:lnTo>
                  <a:lnTo>
                    <a:pt x="14569" y="79361"/>
                  </a:lnTo>
                  <a:lnTo>
                    <a:pt x="14752" y="79483"/>
                  </a:lnTo>
                  <a:lnTo>
                    <a:pt x="15117" y="79605"/>
                  </a:lnTo>
                  <a:lnTo>
                    <a:pt x="15483" y="79666"/>
                  </a:lnTo>
                  <a:lnTo>
                    <a:pt x="16032" y="79787"/>
                  </a:lnTo>
                  <a:lnTo>
                    <a:pt x="16580" y="79848"/>
                  </a:lnTo>
                  <a:lnTo>
                    <a:pt x="17007" y="79848"/>
                  </a:lnTo>
                  <a:lnTo>
                    <a:pt x="17434" y="79787"/>
                  </a:lnTo>
                  <a:lnTo>
                    <a:pt x="17555" y="79787"/>
                  </a:lnTo>
                  <a:lnTo>
                    <a:pt x="17677" y="79970"/>
                  </a:lnTo>
                  <a:lnTo>
                    <a:pt x="17921" y="80092"/>
                  </a:lnTo>
                  <a:lnTo>
                    <a:pt x="18165" y="80153"/>
                  </a:lnTo>
                  <a:lnTo>
                    <a:pt x="18592" y="80214"/>
                  </a:lnTo>
                  <a:lnTo>
                    <a:pt x="18957" y="80092"/>
                  </a:lnTo>
                  <a:lnTo>
                    <a:pt x="19140" y="80031"/>
                  </a:lnTo>
                  <a:lnTo>
                    <a:pt x="19323" y="79909"/>
                  </a:lnTo>
                  <a:lnTo>
                    <a:pt x="19445" y="79727"/>
                  </a:lnTo>
                  <a:lnTo>
                    <a:pt x="19506" y="79544"/>
                  </a:lnTo>
                  <a:lnTo>
                    <a:pt x="19689" y="79787"/>
                  </a:lnTo>
                  <a:lnTo>
                    <a:pt x="19872" y="80031"/>
                  </a:lnTo>
                  <a:lnTo>
                    <a:pt x="20115" y="80153"/>
                  </a:lnTo>
                  <a:lnTo>
                    <a:pt x="20420" y="80214"/>
                  </a:lnTo>
                  <a:lnTo>
                    <a:pt x="20725" y="80214"/>
                  </a:lnTo>
                  <a:lnTo>
                    <a:pt x="21091" y="80153"/>
                  </a:lnTo>
                  <a:lnTo>
                    <a:pt x="21335" y="79970"/>
                  </a:lnTo>
                  <a:lnTo>
                    <a:pt x="21456" y="79848"/>
                  </a:lnTo>
                  <a:lnTo>
                    <a:pt x="21517" y="79727"/>
                  </a:lnTo>
                  <a:lnTo>
                    <a:pt x="21700" y="79787"/>
                  </a:lnTo>
                  <a:lnTo>
                    <a:pt x="21944" y="79848"/>
                  </a:lnTo>
                  <a:lnTo>
                    <a:pt x="22371" y="79848"/>
                  </a:lnTo>
                  <a:lnTo>
                    <a:pt x="22858" y="79787"/>
                  </a:lnTo>
                  <a:lnTo>
                    <a:pt x="23285" y="79727"/>
                  </a:lnTo>
                  <a:lnTo>
                    <a:pt x="24138" y="79544"/>
                  </a:lnTo>
                  <a:lnTo>
                    <a:pt x="24260" y="79483"/>
                  </a:lnTo>
                  <a:lnTo>
                    <a:pt x="24443" y="79422"/>
                  </a:lnTo>
                  <a:lnTo>
                    <a:pt x="24565" y="79300"/>
                  </a:lnTo>
                  <a:lnTo>
                    <a:pt x="24687" y="79117"/>
                  </a:lnTo>
                  <a:lnTo>
                    <a:pt x="24687" y="78934"/>
                  </a:lnTo>
                  <a:lnTo>
                    <a:pt x="24626" y="78812"/>
                  </a:lnTo>
                  <a:lnTo>
                    <a:pt x="24382" y="78629"/>
                  </a:lnTo>
                  <a:lnTo>
                    <a:pt x="23895" y="78203"/>
                  </a:lnTo>
                  <a:lnTo>
                    <a:pt x="23590" y="77898"/>
                  </a:lnTo>
                  <a:lnTo>
                    <a:pt x="23346" y="77471"/>
                  </a:lnTo>
                  <a:lnTo>
                    <a:pt x="22858" y="76679"/>
                  </a:lnTo>
                  <a:lnTo>
                    <a:pt x="22554" y="76008"/>
                  </a:lnTo>
                  <a:lnTo>
                    <a:pt x="22432" y="75643"/>
                  </a:lnTo>
                  <a:lnTo>
                    <a:pt x="22432" y="75277"/>
                  </a:lnTo>
                  <a:lnTo>
                    <a:pt x="22554" y="74667"/>
                  </a:lnTo>
                  <a:lnTo>
                    <a:pt x="22736" y="74058"/>
                  </a:lnTo>
                  <a:lnTo>
                    <a:pt x="23468" y="71559"/>
                  </a:lnTo>
                  <a:lnTo>
                    <a:pt x="24565" y="67902"/>
                  </a:lnTo>
                  <a:lnTo>
                    <a:pt x="25114" y="65951"/>
                  </a:lnTo>
                  <a:lnTo>
                    <a:pt x="25357" y="64976"/>
                  </a:lnTo>
                  <a:lnTo>
                    <a:pt x="25540" y="63940"/>
                  </a:lnTo>
                  <a:lnTo>
                    <a:pt x="25601" y="62964"/>
                  </a:lnTo>
                  <a:lnTo>
                    <a:pt x="25540" y="61928"/>
                  </a:lnTo>
                  <a:lnTo>
                    <a:pt x="25418" y="60953"/>
                  </a:lnTo>
                  <a:lnTo>
                    <a:pt x="25175" y="59978"/>
                  </a:lnTo>
                  <a:lnTo>
                    <a:pt x="24870" y="58393"/>
                  </a:lnTo>
                  <a:lnTo>
                    <a:pt x="24748" y="57662"/>
                  </a:lnTo>
                  <a:lnTo>
                    <a:pt x="24748" y="56869"/>
                  </a:lnTo>
                  <a:lnTo>
                    <a:pt x="24809" y="56016"/>
                  </a:lnTo>
                  <a:lnTo>
                    <a:pt x="24931" y="55162"/>
                  </a:lnTo>
                  <a:lnTo>
                    <a:pt x="25357" y="53456"/>
                  </a:lnTo>
                  <a:lnTo>
                    <a:pt x="25845" y="51505"/>
                  </a:lnTo>
                  <a:lnTo>
                    <a:pt x="26272" y="49555"/>
                  </a:lnTo>
                  <a:lnTo>
                    <a:pt x="26516" y="47543"/>
                  </a:lnTo>
                  <a:lnTo>
                    <a:pt x="26759" y="45532"/>
                  </a:lnTo>
                  <a:lnTo>
                    <a:pt x="26881" y="43459"/>
                  </a:lnTo>
                  <a:lnTo>
                    <a:pt x="26942" y="41387"/>
                  </a:lnTo>
                  <a:lnTo>
                    <a:pt x="26942" y="39376"/>
                  </a:lnTo>
                  <a:lnTo>
                    <a:pt x="26881" y="38339"/>
                  </a:lnTo>
                  <a:lnTo>
                    <a:pt x="26820" y="37364"/>
                  </a:lnTo>
                  <a:lnTo>
                    <a:pt x="26455" y="35414"/>
                  </a:lnTo>
                  <a:lnTo>
                    <a:pt x="26272" y="34377"/>
                  </a:lnTo>
                  <a:lnTo>
                    <a:pt x="26150" y="33890"/>
                  </a:lnTo>
                  <a:lnTo>
                    <a:pt x="26089" y="33646"/>
                  </a:lnTo>
                  <a:lnTo>
                    <a:pt x="26150" y="33402"/>
                  </a:lnTo>
                  <a:lnTo>
                    <a:pt x="26211" y="32976"/>
                  </a:lnTo>
                  <a:lnTo>
                    <a:pt x="26211" y="32610"/>
                  </a:lnTo>
                  <a:lnTo>
                    <a:pt x="26150" y="31817"/>
                  </a:lnTo>
                  <a:lnTo>
                    <a:pt x="26150" y="28770"/>
                  </a:lnTo>
                  <a:lnTo>
                    <a:pt x="26211" y="28282"/>
                  </a:lnTo>
                  <a:lnTo>
                    <a:pt x="26333" y="27856"/>
                  </a:lnTo>
                  <a:lnTo>
                    <a:pt x="26881" y="26027"/>
                  </a:lnTo>
                  <a:lnTo>
                    <a:pt x="27003" y="25661"/>
                  </a:lnTo>
                  <a:lnTo>
                    <a:pt x="27369" y="26758"/>
                  </a:lnTo>
                  <a:lnTo>
                    <a:pt x="27735" y="27856"/>
                  </a:lnTo>
                  <a:lnTo>
                    <a:pt x="27918" y="28526"/>
                  </a:lnTo>
                  <a:lnTo>
                    <a:pt x="28100" y="29196"/>
                  </a:lnTo>
                  <a:lnTo>
                    <a:pt x="28405" y="30598"/>
                  </a:lnTo>
                  <a:lnTo>
                    <a:pt x="28588" y="31269"/>
                  </a:lnTo>
                  <a:lnTo>
                    <a:pt x="28832" y="32000"/>
                  </a:lnTo>
                  <a:lnTo>
                    <a:pt x="29380" y="33341"/>
                  </a:lnTo>
                  <a:lnTo>
                    <a:pt x="29990" y="34682"/>
                  </a:lnTo>
                  <a:lnTo>
                    <a:pt x="30660" y="36023"/>
                  </a:lnTo>
                  <a:lnTo>
                    <a:pt x="31270" y="37242"/>
                  </a:lnTo>
                  <a:lnTo>
                    <a:pt x="31879" y="38522"/>
                  </a:lnTo>
                  <a:lnTo>
                    <a:pt x="32123" y="39010"/>
                  </a:lnTo>
                  <a:lnTo>
                    <a:pt x="32306" y="39498"/>
                  </a:lnTo>
                  <a:lnTo>
                    <a:pt x="32306" y="39680"/>
                  </a:lnTo>
                  <a:lnTo>
                    <a:pt x="32245" y="39924"/>
                  </a:lnTo>
                  <a:lnTo>
                    <a:pt x="32245" y="40168"/>
                  </a:lnTo>
                  <a:lnTo>
                    <a:pt x="32245" y="40473"/>
                  </a:lnTo>
                  <a:lnTo>
                    <a:pt x="32367" y="40899"/>
                  </a:lnTo>
                  <a:lnTo>
                    <a:pt x="32489" y="41387"/>
                  </a:lnTo>
                  <a:lnTo>
                    <a:pt x="32794" y="42240"/>
                  </a:lnTo>
                  <a:lnTo>
                    <a:pt x="32855" y="42606"/>
                  </a:lnTo>
                  <a:lnTo>
                    <a:pt x="32916" y="42972"/>
                  </a:lnTo>
                  <a:lnTo>
                    <a:pt x="32977" y="44069"/>
                  </a:lnTo>
                  <a:lnTo>
                    <a:pt x="33038" y="44496"/>
                  </a:lnTo>
                  <a:lnTo>
                    <a:pt x="33160" y="44922"/>
                  </a:lnTo>
                  <a:lnTo>
                    <a:pt x="33281" y="45166"/>
                  </a:lnTo>
                  <a:lnTo>
                    <a:pt x="33464" y="45288"/>
                  </a:lnTo>
                  <a:lnTo>
                    <a:pt x="33647" y="45288"/>
                  </a:lnTo>
                  <a:lnTo>
                    <a:pt x="33769" y="45166"/>
                  </a:lnTo>
                  <a:lnTo>
                    <a:pt x="33830" y="45044"/>
                  </a:lnTo>
                  <a:lnTo>
                    <a:pt x="33891" y="44800"/>
                  </a:lnTo>
                  <a:lnTo>
                    <a:pt x="33952" y="44557"/>
                  </a:lnTo>
                  <a:lnTo>
                    <a:pt x="33891" y="44008"/>
                  </a:lnTo>
                  <a:lnTo>
                    <a:pt x="33830" y="43520"/>
                  </a:lnTo>
                  <a:lnTo>
                    <a:pt x="33830" y="43277"/>
                  </a:lnTo>
                  <a:lnTo>
                    <a:pt x="33830" y="43216"/>
                  </a:lnTo>
                  <a:lnTo>
                    <a:pt x="33891" y="43094"/>
                  </a:lnTo>
                  <a:lnTo>
                    <a:pt x="33952" y="43216"/>
                  </a:lnTo>
                  <a:lnTo>
                    <a:pt x="34013" y="43338"/>
                  </a:lnTo>
                  <a:lnTo>
                    <a:pt x="34013" y="43642"/>
                  </a:lnTo>
                  <a:lnTo>
                    <a:pt x="34135" y="44496"/>
                  </a:lnTo>
                  <a:lnTo>
                    <a:pt x="34135" y="45105"/>
                  </a:lnTo>
                  <a:lnTo>
                    <a:pt x="34196" y="45349"/>
                  </a:lnTo>
                  <a:lnTo>
                    <a:pt x="34318" y="45654"/>
                  </a:lnTo>
                  <a:lnTo>
                    <a:pt x="34440" y="45776"/>
                  </a:lnTo>
                  <a:lnTo>
                    <a:pt x="34561" y="45837"/>
                  </a:lnTo>
                  <a:lnTo>
                    <a:pt x="34744" y="45837"/>
                  </a:lnTo>
                  <a:lnTo>
                    <a:pt x="34866" y="45776"/>
                  </a:lnTo>
                  <a:lnTo>
                    <a:pt x="34988" y="45593"/>
                  </a:lnTo>
                  <a:lnTo>
                    <a:pt x="35049" y="45410"/>
                  </a:lnTo>
                  <a:lnTo>
                    <a:pt x="35049" y="44922"/>
                  </a:lnTo>
                  <a:lnTo>
                    <a:pt x="34988" y="44130"/>
                  </a:lnTo>
                  <a:lnTo>
                    <a:pt x="34988" y="43703"/>
                  </a:lnTo>
                  <a:lnTo>
                    <a:pt x="34988" y="43277"/>
                  </a:lnTo>
                  <a:lnTo>
                    <a:pt x="35354" y="44252"/>
                  </a:lnTo>
                  <a:lnTo>
                    <a:pt x="35659" y="45166"/>
                  </a:lnTo>
                  <a:lnTo>
                    <a:pt x="35902" y="45593"/>
                  </a:lnTo>
                  <a:lnTo>
                    <a:pt x="36024" y="45776"/>
                  </a:lnTo>
                  <a:lnTo>
                    <a:pt x="36207" y="45898"/>
                  </a:lnTo>
                  <a:lnTo>
                    <a:pt x="36390" y="45959"/>
                  </a:lnTo>
                  <a:lnTo>
                    <a:pt x="36573" y="45898"/>
                  </a:lnTo>
                  <a:lnTo>
                    <a:pt x="36695" y="45776"/>
                  </a:lnTo>
                  <a:lnTo>
                    <a:pt x="36756" y="45593"/>
                  </a:lnTo>
                  <a:lnTo>
                    <a:pt x="36756" y="45227"/>
                  </a:lnTo>
                  <a:lnTo>
                    <a:pt x="36695" y="44861"/>
                  </a:lnTo>
                  <a:lnTo>
                    <a:pt x="36390" y="44191"/>
                  </a:lnTo>
                  <a:lnTo>
                    <a:pt x="36146" y="43459"/>
                  </a:lnTo>
                  <a:lnTo>
                    <a:pt x="36024" y="43094"/>
                  </a:lnTo>
                  <a:lnTo>
                    <a:pt x="35963" y="42789"/>
                  </a:lnTo>
                  <a:lnTo>
                    <a:pt x="35963" y="42789"/>
                  </a:lnTo>
                  <a:lnTo>
                    <a:pt x="36207" y="43033"/>
                  </a:lnTo>
                  <a:lnTo>
                    <a:pt x="36451" y="43338"/>
                  </a:lnTo>
                  <a:lnTo>
                    <a:pt x="36878" y="43947"/>
                  </a:lnTo>
                  <a:lnTo>
                    <a:pt x="37061" y="44252"/>
                  </a:lnTo>
                  <a:lnTo>
                    <a:pt x="37304" y="44557"/>
                  </a:lnTo>
                  <a:lnTo>
                    <a:pt x="37487" y="44739"/>
                  </a:lnTo>
                  <a:lnTo>
                    <a:pt x="37670" y="44800"/>
                  </a:lnTo>
                  <a:lnTo>
                    <a:pt x="37853" y="44800"/>
                  </a:lnTo>
                  <a:lnTo>
                    <a:pt x="37975" y="44739"/>
                  </a:lnTo>
                  <a:lnTo>
                    <a:pt x="38097" y="44618"/>
                  </a:lnTo>
                  <a:lnTo>
                    <a:pt x="38158" y="44496"/>
                  </a:lnTo>
                  <a:lnTo>
                    <a:pt x="38158" y="44313"/>
                  </a:lnTo>
                  <a:lnTo>
                    <a:pt x="38097" y="44130"/>
                  </a:lnTo>
                  <a:lnTo>
                    <a:pt x="37975" y="43825"/>
                  </a:lnTo>
                  <a:lnTo>
                    <a:pt x="37792" y="43581"/>
                  </a:lnTo>
                  <a:lnTo>
                    <a:pt x="37182" y="42423"/>
                  </a:lnTo>
                  <a:lnTo>
                    <a:pt x="36878" y="41814"/>
                  </a:lnTo>
                  <a:lnTo>
                    <a:pt x="36695" y="41509"/>
                  </a:lnTo>
                  <a:lnTo>
                    <a:pt x="36634" y="41204"/>
                  </a:lnTo>
                  <a:lnTo>
                    <a:pt x="36817" y="41326"/>
                  </a:lnTo>
                  <a:lnTo>
                    <a:pt x="37000" y="41509"/>
                  </a:lnTo>
                  <a:lnTo>
                    <a:pt x="37182" y="41692"/>
                  </a:lnTo>
                  <a:lnTo>
                    <a:pt x="37365" y="41875"/>
                  </a:lnTo>
                  <a:lnTo>
                    <a:pt x="37792" y="42119"/>
                  </a:lnTo>
                  <a:lnTo>
                    <a:pt x="38219" y="42179"/>
                  </a:lnTo>
                  <a:lnTo>
                    <a:pt x="38584" y="42240"/>
                  </a:lnTo>
                  <a:lnTo>
                    <a:pt x="38706" y="42179"/>
                  </a:lnTo>
                  <a:lnTo>
                    <a:pt x="38889" y="42119"/>
                  </a:lnTo>
                  <a:lnTo>
                    <a:pt x="38950" y="41997"/>
                  </a:lnTo>
                  <a:lnTo>
                    <a:pt x="39011" y="41936"/>
                  </a:lnTo>
                  <a:lnTo>
                    <a:pt x="39011" y="41753"/>
                  </a:lnTo>
                  <a:lnTo>
                    <a:pt x="38889" y="41570"/>
                  </a:lnTo>
                  <a:lnTo>
                    <a:pt x="38706" y="41387"/>
                  </a:lnTo>
                  <a:lnTo>
                    <a:pt x="38402" y="41204"/>
                  </a:lnTo>
                  <a:lnTo>
                    <a:pt x="38158" y="40960"/>
                  </a:lnTo>
                  <a:lnTo>
                    <a:pt x="37609" y="40412"/>
                  </a:lnTo>
                  <a:lnTo>
                    <a:pt x="37182" y="39802"/>
                  </a:lnTo>
                  <a:lnTo>
                    <a:pt x="36695" y="39254"/>
                  </a:lnTo>
                  <a:lnTo>
                    <a:pt x="36451" y="39010"/>
                  </a:lnTo>
                  <a:lnTo>
                    <a:pt x="36207" y="38766"/>
                  </a:lnTo>
                  <a:lnTo>
                    <a:pt x="35902" y="38583"/>
                  </a:lnTo>
                  <a:lnTo>
                    <a:pt x="35598" y="38461"/>
                  </a:lnTo>
                  <a:lnTo>
                    <a:pt x="35110" y="38461"/>
                  </a:lnTo>
                  <a:lnTo>
                    <a:pt x="34988" y="38400"/>
                  </a:lnTo>
                  <a:lnTo>
                    <a:pt x="34927" y="38218"/>
                  </a:lnTo>
                  <a:lnTo>
                    <a:pt x="34866" y="38096"/>
                  </a:lnTo>
                  <a:lnTo>
                    <a:pt x="34683" y="37669"/>
                  </a:lnTo>
                  <a:lnTo>
                    <a:pt x="34440" y="36938"/>
                  </a:lnTo>
                  <a:lnTo>
                    <a:pt x="34257" y="36145"/>
                  </a:lnTo>
                  <a:lnTo>
                    <a:pt x="34074" y="35414"/>
                  </a:lnTo>
                  <a:lnTo>
                    <a:pt x="33952" y="34621"/>
                  </a:lnTo>
                  <a:lnTo>
                    <a:pt x="33891" y="33646"/>
                  </a:lnTo>
                  <a:lnTo>
                    <a:pt x="33769" y="32732"/>
                  </a:lnTo>
                  <a:lnTo>
                    <a:pt x="33586" y="31939"/>
                  </a:lnTo>
                  <a:lnTo>
                    <a:pt x="33342" y="31147"/>
                  </a:lnTo>
                  <a:lnTo>
                    <a:pt x="33099" y="30355"/>
                  </a:lnTo>
                  <a:lnTo>
                    <a:pt x="32794" y="29562"/>
                  </a:lnTo>
                  <a:lnTo>
                    <a:pt x="32550" y="28953"/>
                  </a:lnTo>
                  <a:lnTo>
                    <a:pt x="32428" y="28648"/>
                  </a:lnTo>
                  <a:lnTo>
                    <a:pt x="32245" y="28343"/>
                  </a:lnTo>
                  <a:lnTo>
                    <a:pt x="32001" y="27916"/>
                  </a:lnTo>
                  <a:lnTo>
                    <a:pt x="31879" y="27734"/>
                  </a:lnTo>
                  <a:lnTo>
                    <a:pt x="31819" y="27490"/>
                  </a:lnTo>
                  <a:lnTo>
                    <a:pt x="31758" y="27124"/>
                  </a:lnTo>
                  <a:lnTo>
                    <a:pt x="31697" y="26697"/>
                  </a:lnTo>
                  <a:lnTo>
                    <a:pt x="31697" y="25905"/>
                  </a:lnTo>
                  <a:lnTo>
                    <a:pt x="31514" y="24320"/>
                  </a:lnTo>
                  <a:lnTo>
                    <a:pt x="31270" y="22735"/>
                  </a:lnTo>
                  <a:lnTo>
                    <a:pt x="30965" y="21212"/>
                  </a:lnTo>
                  <a:lnTo>
                    <a:pt x="30965" y="20846"/>
                  </a:lnTo>
                  <a:lnTo>
                    <a:pt x="31026" y="20480"/>
                  </a:lnTo>
                  <a:lnTo>
                    <a:pt x="31026" y="19688"/>
                  </a:lnTo>
                  <a:lnTo>
                    <a:pt x="31026" y="18834"/>
                  </a:lnTo>
                  <a:lnTo>
                    <a:pt x="30965" y="18042"/>
                  </a:lnTo>
                  <a:lnTo>
                    <a:pt x="30904" y="17676"/>
                  </a:lnTo>
                  <a:lnTo>
                    <a:pt x="30782" y="17311"/>
                  </a:lnTo>
                  <a:lnTo>
                    <a:pt x="30478" y="16640"/>
                  </a:lnTo>
                  <a:lnTo>
                    <a:pt x="30112" y="16031"/>
                  </a:lnTo>
                  <a:lnTo>
                    <a:pt x="29746" y="15421"/>
                  </a:lnTo>
                  <a:lnTo>
                    <a:pt x="29502" y="15116"/>
                  </a:lnTo>
                  <a:lnTo>
                    <a:pt x="29258" y="14812"/>
                  </a:lnTo>
                  <a:lnTo>
                    <a:pt x="28954" y="14629"/>
                  </a:lnTo>
                  <a:lnTo>
                    <a:pt x="28649" y="14446"/>
                  </a:lnTo>
                  <a:lnTo>
                    <a:pt x="27978" y="14141"/>
                  </a:lnTo>
                  <a:lnTo>
                    <a:pt x="27247" y="13958"/>
                  </a:lnTo>
                  <a:lnTo>
                    <a:pt x="26455" y="13836"/>
                  </a:lnTo>
                  <a:lnTo>
                    <a:pt x="25662" y="13775"/>
                  </a:lnTo>
                  <a:lnTo>
                    <a:pt x="24748" y="13775"/>
                  </a:lnTo>
                  <a:lnTo>
                    <a:pt x="24565" y="13653"/>
                  </a:lnTo>
                  <a:lnTo>
                    <a:pt x="24260" y="13471"/>
                  </a:lnTo>
                  <a:lnTo>
                    <a:pt x="22919" y="12617"/>
                  </a:lnTo>
                  <a:lnTo>
                    <a:pt x="22554" y="12373"/>
                  </a:lnTo>
                  <a:lnTo>
                    <a:pt x="22432" y="12313"/>
                  </a:lnTo>
                  <a:lnTo>
                    <a:pt x="22310" y="12252"/>
                  </a:lnTo>
                  <a:lnTo>
                    <a:pt x="22310" y="12130"/>
                  </a:lnTo>
                  <a:lnTo>
                    <a:pt x="22127" y="10728"/>
                  </a:lnTo>
                  <a:lnTo>
                    <a:pt x="22066" y="10118"/>
                  </a:lnTo>
                  <a:lnTo>
                    <a:pt x="22066" y="9996"/>
                  </a:lnTo>
                  <a:lnTo>
                    <a:pt x="22188" y="9874"/>
                  </a:lnTo>
                  <a:lnTo>
                    <a:pt x="22493" y="9631"/>
                  </a:lnTo>
                  <a:lnTo>
                    <a:pt x="22615" y="9448"/>
                  </a:lnTo>
                  <a:lnTo>
                    <a:pt x="22676" y="9204"/>
                  </a:lnTo>
                  <a:lnTo>
                    <a:pt x="22858" y="8777"/>
                  </a:lnTo>
                  <a:lnTo>
                    <a:pt x="23224" y="7497"/>
                  </a:lnTo>
                  <a:lnTo>
                    <a:pt x="23407" y="6766"/>
                  </a:lnTo>
                  <a:lnTo>
                    <a:pt x="23529" y="6034"/>
                  </a:lnTo>
                  <a:lnTo>
                    <a:pt x="23651" y="5303"/>
                  </a:lnTo>
                  <a:lnTo>
                    <a:pt x="23651" y="4511"/>
                  </a:lnTo>
                  <a:lnTo>
                    <a:pt x="23590" y="3779"/>
                  </a:lnTo>
                  <a:lnTo>
                    <a:pt x="23468" y="3048"/>
                  </a:lnTo>
                  <a:lnTo>
                    <a:pt x="23285" y="2316"/>
                  </a:lnTo>
                  <a:lnTo>
                    <a:pt x="22919" y="1646"/>
                  </a:lnTo>
                  <a:lnTo>
                    <a:pt x="22493" y="1158"/>
                  </a:lnTo>
                  <a:lnTo>
                    <a:pt x="22005" y="731"/>
                  </a:lnTo>
                  <a:lnTo>
                    <a:pt x="21456" y="366"/>
                  </a:lnTo>
                  <a:lnTo>
                    <a:pt x="20786" y="122"/>
                  </a:lnTo>
                  <a:lnTo>
                    <a:pt x="19994" y="61"/>
                  </a:lnTo>
                  <a:lnTo>
                    <a:pt x="19445" y="0"/>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398" name="Shape 398"/>
            <p:cNvSpPr/>
            <p:nvPr/>
          </p:nvSpPr>
          <p:spPr>
            <a:xfrm>
              <a:off x="5160100" y="1609475"/>
              <a:ext cx="975300" cy="2005375"/>
            </a:xfrm>
            <a:custGeom>
              <a:pathLst>
                <a:path extrusionOk="0" h="80215" w="39012">
                  <a:moveTo>
                    <a:pt x="20115" y="366"/>
                  </a:moveTo>
                  <a:lnTo>
                    <a:pt x="20725" y="488"/>
                  </a:lnTo>
                  <a:lnTo>
                    <a:pt x="21274" y="731"/>
                  </a:lnTo>
                  <a:lnTo>
                    <a:pt x="21822" y="1036"/>
                  </a:lnTo>
                  <a:lnTo>
                    <a:pt x="22127" y="1219"/>
                  </a:lnTo>
                  <a:lnTo>
                    <a:pt x="22371" y="1524"/>
                  </a:lnTo>
                  <a:lnTo>
                    <a:pt x="22554" y="1768"/>
                  </a:lnTo>
                  <a:lnTo>
                    <a:pt x="22736" y="2072"/>
                  </a:lnTo>
                  <a:lnTo>
                    <a:pt x="23041" y="2743"/>
                  </a:lnTo>
                  <a:lnTo>
                    <a:pt x="23163" y="3413"/>
                  </a:lnTo>
                  <a:lnTo>
                    <a:pt x="23285" y="4206"/>
                  </a:lnTo>
                  <a:lnTo>
                    <a:pt x="23346" y="4998"/>
                  </a:lnTo>
                  <a:lnTo>
                    <a:pt x="23285" y="5791"/>
                  </a:lnTo>
                  <a:lnTo>
                    <a:pt x="23163" y="6583"/>
                  </a:lnTo>
                  <a:lnTo>
                    <a:pt x="22858" y="7924"/>
                  </a:lnTo>
                  <a:lnTo>
                    <a:pt x="22615" y="8533"/>
                  </a:lnTo>
                  <a:lnTo>
                    <a:pt x="22371" y="9204"/>
                  </a:lnTo>
                  <a:lnTo>
                    <a:pt x="22310" y="9326"/>
                  </a:lnTo>
                  <a:lnTo>
                    <a:pt x="22188" y="9509"/>
                  </a:lnTo>
                  <a:lnTo>
                    <a:pt x="21883" y="9752"/>
                  </a:lnTo>
                  <a:lnTo>
                    <a:pt x="21152" y="10179"/>
                  </a:lnTo>
                  <a:lnTo>
                    <a:pt x="20420" y="10606"/>
                  </a:lnTo>
                  <a:lnTo>
                    <a:pt x="19994" y="10789"/>
                  </a:lnTo>
                  <a:lnTo>
                    <a:pt x="19567" y="10850"/>
                  </a:lnTo>
                  <a:lnTo>
                    <a:pt x="19201" y="10850"/>
                  </a:lnTo>
                  <a:lnTo>
                    <a:pt x="18774" y="10667"/>
                  </a:lnTo>
                  <a:lnTo>
                    <a:pt x="17982" y="10240"/>
                  </a:lnTo>
                  <a:lnTo>
                    <a:pt x="17251" y="9813"/>
                  </a:lnTo>
                  <a:lnTo>
                    <a:pt x="16946" y="9570"/>
                  </a:lnTo>
                  <a:lnTo>
                    <a:pt x="16763" y="9387"/>
                  </a:lnTo>
                  <a:lnTo>
                    <a:pt x="16702" y="9265"/>
                  </a:lnTo>
                  <a:lnTo>
                    <a:pt x="16519" y="8777"/>
                  </a:lnTo>
                  <a:lnTo>
                    <a:pt x="16336" y="8351"/>
                  </a:lnTo>
                  <a:lnTo>
                    <a:pt x="16093" y="7497"/>
                  </a:lnTo>
                  <a:lnTo>
                    <a:pt x="15910" y="6705"/>
                  </a:lnTo>
                  <a:lnTo>
                    <a:pt x="15788" y="5912"/>
                  </a:lnTo>
                  <a:lnTo>
                    <a:pt x="15727" y="5120"/>
                  </a:lnTo>
                  <a:lnTo>
                    <a:pt x="15727" y="4328"/>
                  </a:lnTo>
                  <a:lnTo>
                    <a:pt x="15849" y="3474"/>
                  </a:lnTo>
                  <a:lnTo>
                    <a:pt x="15971" y="2804"/>
                  </a:lnTo>
                  <a:lnTo>
                    <a:pt x="16275" y="2194"/>
                  </a:lnTo>
                  <a:lnTo>
                    <a:pt x="16641" y="1585"/>
                  </a:lnTo>
                  <a:lnTo>
                    <a:pt x="16824" y="1341"/>
                  </a:lnTo>
                  <a:lnTo>
                    <a:pt x="17129" y="1097"/>
                  </a:lnTo>
                  <a:lnTo>
                    <a:pt x="17677" y="731"/>
                  </a:lnTo>
                  <a:lnTo>
                    <a:pt x="18226" y="549"/>
                  </a:lnTo>
                  <a:lnTo>
                    <a:pt x="18896" y="427"/>
                  </a:lnTo>
                  <a:lnTo>
                    <a:pt x="19506" y="366"/>
                  </a:lnTo>
                  <a:close/>
                  <a:moveTo>
                    <a:pt x="27491" y="19566"/>
                  </a:moveTo>
                  <a:lnTo>
                    <a:pt x="27491" y="19566"/>
                  </a:lnTo>
                  <a:lnTo>
                    <a:pt x="27491" y="19566"/>
                  </a:lnTo>
                  <a:close/>
                  <a:moveTo>
                    <a:pt x="19323" y="32732"/>
                  </a:moveTo>
                  <a:lnTo>
                    <a:pt x="19201" y="32854"/>
                  </a:lnTo>
                  <a:lnTo>
                    <a:pt x="19140" y="33037"/>
                  </a:lnTo>
                  <a:lnTo>
                    <a:pt x="19140" y="33219"/>
                  </a:lnTo>
                  <a:lnTo>
                    <a:pt x="19201" y="33341"/>
                  </a:lnTo>
                  <a:lnTo>
                    <a:pt x="19262" y="33463"/>
                  </a:lnTo>
                  <a:lnTo>
                    <a:pt x="19567" y="33463"/>
                  </a:lnTo>
                  <a:lnTo>
                    <a:pt x="19628" y="33341"/>
                  </a:lnTo>
                  <a:lnTo>
                    <a:pt x="19689" y="33280"/>
                  </a:lnTo>
                  <a:lnTo>
                    <a:pt x="19628" y="33097"/>
                  </a:lnTo>
                  <a:lnTo>
                    <a:pt x="19567" y="33280"/>
                  </a:lnTo>
                  <a:lnTo>
                    <a:pt x="19445" y="33280"/>
                  </a:lnTo>
                  <a:lnTo>
                    <a:pt x="19384" y="33097"/>
                  </a:lnTo>
                  <a:lnTo>
                    <a:pt x="19384" y="32915"/>
                  </a:lnTo>
                  <a:lnTo>
                    <a:pt x="19384" y="32854"/>
                  </a:lnTo>
                  <a:lnTo>
                    <a:pt x="19506" y="32793"/>
                  </a:lnTo>
                  <a:lnTo>
                    <a:pt x="19384" y="32732"/>
                  </a:lnTo>
                  <a:close/>
                  <a:moveTo>
                    <a:pt x="5060" y="39437"/>
                  </a:moveTo>
                  <a:lnTo>
                    <a:pt x="4877" y="39619"/>
                  </a:lnTo>
                  <a:lnTo>
                    <a:pt x="4572" y="40046"/>
                  </a:lnTo>
                  <a:lnTo>
                    <a:pt x="4146" y="40412"/>
                  </a:lnTo>
                  <a:lnTo>
                    <a:pt x="3597" y="40717"/>
                  </a:lnTo>
                  <a:lnTo>
                    <a:pt x="3109" y="40960"/>
                  </a:lnTo>
                  <a:lnTo>
                    <a:pt x="3414" y="40960"/>
                  </a:lnTo>
                  <a:lnTo>
                    <a:pt x="3780" y="40899"/>
                  </a:lnTo>
                  <a:lnTo>
                    <a:pt x="4085" y="40778"/>
                  </a:lnTo>
                  <a:lnTo>
                    <a:pt x="4329" y="40534"/>
                  </a:lnTo>
                  <a:lnTo>
                    <a:pt x="4572" y="40290"/>
                  </a:lnTo>
                  <a:lnTo>
                    <a:pt x="4816" y="40046"/>
                  </a:lnTo>
                  <a:lnTo>
                    <a:pt x="4938" y="39741"/>
                  </a:lnTo>
                  <a:lnTo>
                    <a:pt x="5060" y="39437"/>
                  </a:lnTo>
                  <a:close/>
                  <a:moveTo>
                    <a:pt x="34013" y="39437"/>
                  </a:moveTo>
                  <a:lnTo>
                    <a:pt x="34074" y="39741"/>
                  </a:lnTo>
                  <a:lnTo>
                    <a:pt x="34257" y="40046"/>
                  </a:lnTo>
                  <a:lnTo>
                    <a:pt x="34440" y="40290"/>
                  </a:lnTo>
                  <a:lnTo>
                    <a:pt x="34683" y="40534"/>
                  </a:lnTo>
                  <a:lnTo>
                    <a:pt x="34988" y="40778"/>
                  </a:lnTo>
                  <a:lnTo>
                    <a:pt x="35293" y="40899"/>
                  </a:lnTo>
                  <a:lnTo>
                    <a:pt x="35598" y="40960"/>
                  </a:lnTo>
                  <a:lnTo>
                    <a:pt x="35963" y="40960"/>
                  </a:lnTo>
                  <a:lnTo>
                    <a:pt x="35598" y="40839"/>
                  </a:lnTo>
                  <a:lnTo>
                    <a:pt x="35232" y="40656"/>
                  </a:lnTo>
                  <a:lnTo>
                    <a:pt x="35171" y="40595"/>
                  </a:lnTo>
                  <a:lnTo>
                    <a:pt x="34805" y="40351"/>
                  </a:lnTo>
                  <a:lnTo>
                    <a:pt x="34500" y="40046"/>
                  </a:lnTo>
                  <a:lnTo>
                    <a:pt x="34013" y="39437"/>
                  </a:lnTo>
                  <a:close/>
                  <a:moveTo>
                    <a:pt x="20908" y="57905"/>
                  </a:moveTo>
                  <a:lnTo>
                    <a:pt x="20908" y="57905"/>
                  </a:lnTo>
                  <a:lnTo>
                    <a:pt x="20908" y="57905"/>
                  </a:lnTo>
                  <a:close/>
                  <a:moveTo>
                    <a:pt x="15361" y="56138"/>
                  </a:moveTo>
                  <a:lnTo>
                    <a:pt x="15239" y="56442"/>
                  </a:lnTo>
                  <a:lnTo>
                    <a:pt x="15117" y="56747"/>
                  </a:lnTo>
                  <a:lnTo>
                    <a:pt x="15117" y="57052"/>
                  </a:lnTo>
                  <a:lnTo>
                    <a:pt x="15178" y="57418"/>
                  </a:lnTo>
                  <a:lnTo>
                    <a:pt x="15239" y="57722"/>
                  </a:lnTo>
                  <a:lnTo>
                    <a:pt x="15422" y="57966"/>
                  </a:lnTo>
                  <a:lnTo>
                    <a:pt x="15605" y="58210"/>
                  </a:lnTo>
                  <a:lnTo>
                    <a:pt x="15910" y="58454"/>
                  </a:lnTo>
                  <a:lnTo>
                    <a:pt x="16153" y="58576"/>
                  </a:lnTo>
                  <a:lnTo>
                    <a:pt x="16519" y="58698"/>
                  </a:lnTo>
                  <a:lnTo>
                    <a:pt x="16824" y="58698"/>
                  </a:lnTo>
                  <a:lnTo>
                    <a:pt x="17129" y="58637"/>
                  </a:lnTo>
                  <a:lnTo>
                    <a:pt x="17434" y="58576"/>
                  </a:lnTo>
                  <a:lnTo>
                    <a:pt x="17738" y="58393"/>
                  </a:lnTo>
                  <a:lnTo>
                    <a:pt x="17982" y="58210"/>
                  </a:lnTo>
                  <a:lnTo>
                    <a:pt x="18165" y="57905"/>
                  </a:lnTo>
                  <a:lnTo>
                    <a:pt x="17860" y="58149"/>
                  </a:lnTo>
                  <a:lnTo>
                    <a:pt x="17555" y="58332"/>
                  </a:lnTo>
                  <a:lnTo>
                    <a:pt x="17312" y="58454"/>
                  </a:lnTo>
                  <a:lnTo>
                    <a:pt x="17068" y="58515"/>
                  </a:lnTo>
                  <a:lnTo>
                    <a:pt x="16763" y="58515"/>
                  </a:lnTo>
                  <a:lnTo>
                    <a:pt x="16519" y="58454"/>
                  </a:lnTo>
                  <a:lnTo>
                    <a:pt x="16275" y="58393"/>
                  </a:lnTo>
                  <a:lnTo>
                    <a:pt x="16032" y="58271"/>
                  </a:lnTo>
                  <a:lnTo>
                    <a:pt x="15849" y="58088"/>
                  </a:lnTo>
                  <a:lnTo>
                    <a:pt x="15666" y="57905"/>
                  </a:lnTo>
                  <a:lnTo>
                    <a:pt x="15422" y="57540"/>
                  </a:lnTo>
                  <a:lnTo>
                    <a:pt x="15300" y="57052"/>
                  </a:lnTo>
                  <a:lnTo>
                    <a:pt x="15300" y="56625"/>
                  </a:lnTo>
                  <a:lnTo>
                    <a:pt x="15361" y="56138"/>
                  </a:lnTo>
                  <a:close/>
                  <a:moveTo>
                    <a:pt x="23651" y="56138"/>
                  </a:moveTo>
                  <a:lnTo>
                    <a:pt x="23712" y="56442"/>
                  </a:lnTo>
                  <a:lnTo>
                    <a:pt x="23773" y="56747"/>
                  </a:lnTo>
                  <a:lnTo>
                    <a:pt x="23773" y="57052"/>
                  </a:lnTo>
                  <a:lnTo>
                    <a:pt x="23712" y="57357"/>
                  </a:lnTo>
                  <a:lnTo>
                    <a:pt x="23590" y="57601"/>
                  </a:lnTo>
                  <a:lnTo>
                    <a:pt x="23407" y="57905"/>
                  </a:lnTo>
                  <a:lnTo>
                    <a:pt x="23224" y="58088"/>
                  </a:lnTo>
                  <a:lnTo>
                    <a:pt x="22919" y="58271"/>
                  </a:lnTo>
                  <a:lnTo>
                    <a:pt x="22676" y="58393"/>
                  </a:lnTo>
                  <a:lnTo>
                    <a:pt x="22432" y="58454"/>
                  </a:lnTo>
                  <a:lnTo>
                    <a:pt x="22127" y="58515"/>
                  </a:lnTo>
                  <a:lnTo>
                    <a:pt x="21883" y="58454"/>
                  </a:lnTo>
                  <a:lnTo>
                    <a:pt x="21578" y="58393"/>
                  </a:lnTo>
                  <a:lnTo>
                    <a:pt x="21335" y="58271"/>
                  </a:lnTo>
                  <a:lnTo>
                    <a:pt x="21091" y="58088"/>
                  </a:lnTo>
                  <a:lnTo>
                    <a:pt x="20908" y="57905"/>
                  </a:lnTo>
                  <a:lnTo>
                    <a:pt x="21091" y="58210"/>
                  </a:lnTo>
                  <a:lnTo>
                    <a:pt x="21335" y="58393"/>
                  </a:lnTo>
                  <a:lnTo>
                    <a:pt x="21578" y="58576"/>
                  </a:lnTo>
                  <a:lnTo>
                    <a:pt x="21883" y="58637"/>
                  </a:lnTo>
                  <a:lnTo>
                    <a:pt x="22249" y="58698"/>
                  </a:lnTo>
                  <a:lnTo>
                    <a:pt x="22554" y="58698"/>
                  </a:lnTo>
                  <a:lnTo>
                    <a:pt x="22858" y="58576"/>
                  </a:lnTo>
                  <a:lnTo>
                    <a:pt x="23163" y="58454"/>
                  </a:lnTo>
                  <a:lnTo>
                    <a:pt x="23407" y="58210"/>
                  </a:lnTo>
                  <a:lnTo>
                    <a:pt x="23590" y="57966"/>
                  </a:lnTo>
                  <a:lnTo>
                    <a:pt x="23773" y="57722"/>
                  </a:lnTo>
                  <a:lnTo>
                    <a:pt x="23895" y="57357"/>
                  </a:lnTo>
                  <a:lnTo>
                    <a:pt x="23895" y="57052"/>
                  </a:lnTo>
                  <a:lnTo>
                    <a:pt x="23895" y="56747"/>
                  </a:lnTo>
                  <a:lnTo>
                    <a:pt x="23834" y="56442"/>
                  </a:lnTo>
                  <a:lnTo>
                    <a:pt x="23651" y="56138"/>
                  </a:lnTo>
                  <a:close/>
                  <a:moveTo>
                    <a:pt x="19506" y="53273"/>
                  </a:moveTo>
                  <a:lnTo>
                    <a:pt x="19628" y="54309"/>
                  </a:lnTo>
                  <a:lnTo>
                    <a:pt x="19689" y="54858"/>
                  </a:lnTo>
                  <a:lnTo>
                    <a:pt x="19689" y="55406"/>
                  </a:lnTo>
                  <a:lnTo>
                    <a:pt x="19567" y="56442"/>
                  </a:lnTo>
                  <a:lnTo>
                    <a:pt x="19567" y="56930"/>
                  </a:lnTo>
                  <a:lnTo>
                    <a:pt x="19628" y="57418"/>
                  </a:lnTo>
                  <a:lnTo>
                    <a:pt x="19689" y="57844"/>
                  </a:lnTo>
                  <a:lnTo>
                    <a:pt x="19872" y="58210"/>
                  </a:lnTo>
                  <a:lnTo>
                    <a:pt x="19933" y="58454"/>
                  </a:lnTo>
                  <a:lnTo>
                    <a:pt x="19933" y="58698"/>
                  </a:lnTo>
                  <a:lnTo>
                    <a:pt x="19933" y="59246"/>
                  </a:lnTo>
                  <a:lnTo>
                    <a:pt x="19872" y="60283"/>
                  </a:lnTo>
                  <a:lnTo>
                    <a:pt x="19750" y="61319"/>
                  </a:lnTo>
                  <a:lnTo>
                    <a:pt x="19689" y="62843"/>
                  </a:lnTo>
                  <a:lnTo>
                    <a:pt x="19628" y="64305"/>
                  </a:lnTo>
                  <a:lnTo>
                    <a:pt x="19628" y="65281"/>
                  </a:lnTo>
                  <a:lnTo>
                    <a:pt x="19628" y="66195"/>
                  </a:lnTo>
                  <a:lnTo>
                    <a:pt x="19750" y="68267"/>
                  </a:lnTo>
                  <a:lnTo>
                    <a:pt x="19811" y="69486"/>
                  </a:lnTo>
                  <a:lnTo>
                    <a:pt x="19750" y="70645"/>
                  </a:lnTo>
                  <a:lnTo>
                    <a:pt x="19506" y="73022"/>
                  </a:lnTo>
                  <a:lnTo>
                    <a:pt x="19323" y="70888"/>
                  </a:lnTo>
                  <a:lnTo>
                    <a:pt x="19262" y="69791"/>
                  </a:lnTo>
                  <a:lnTo>
                    <a:pt x="19262" y="68694"/>
                  </a:lnTo>
                  <a:lnTo>
                    <a:pt x="19323" y="67658"/>
                  </a:lnTo>
                  <a:lnTo>
                    <a:pt x="19384" y="66561"/>
                  </a:lnTo>
                  <a:lnTo>
                    <a:pt x="19445" y="65464"/>
                  </a:lnTo>
                  <a:lnTo>
                    <a:pt x="19445" y="64366"/>
                  </a:lnTo>
                  <a:lnTo>
                    <a:pt x="19384" y="62599"/>
                  </a:lnTo>
                  <a:lnTo>
                    <a:pt x="19323" y="61745"/>
                  </a:lnTo>
                  <a:lnTo>
                    <a:pt x="19262" y="60831"/>
                  </a:lnTo>
                  <a:lnTo>
                    <a:pt x="19140" y="59612"/>
                  </a:lnTo>
                  <a:lnTo>
                    <a:pt x="19079" y="59002"/>
                  </a:lnTo>
                  <a:lnTo>
                    <a:pt x="19079" y="58698"/>
                  </a:lnTo>
                  <a:lnTo>
                    <a:pt x="19140" y="58393"/>
                  </a:lnTo>
                  <a:lnTo>
                    <a:pt x="19262" y="57844"/>
                  </a:lnTo>
                  <a:lnTo>
                    <a:pt x="19445" y="57235"/>
                  </a:lnTo>
                  <a:lnTo>
                    <a:pt x="19445" y="56625"/>
                  </a:lnTo>
                  <a:lnTo>
                    <a:pt x="19445" y="56016"/>
                  </a:lnTo>
                  <a:lnTo>
                    <a:pt x="19384" y="55345"/>
                  </a:lnTo>
                  <a:lnTo>
                    <a:pt x="19384" y="54614"/>
                  </a:lnTo>
                  <a:lnTo>
                    <a:pt x="19506" y="53273"/>
                  </a:lnTo>
                  <a:close/>
                  <a:moveTo>
                    <a:pt x="21883" y="10118"/>
                  </a:moveTo>
                  <a:lnTo>
                    <a:pt x="22066" y="12191"/>
                  </a:lnTo>
                  <a:lnTo>
                    <a:pt x="22066" y="12313"/>
                  </a:lnTo>
                  <a:lnTo>
                    <a:pt x="22127" y="12434"/>
                  </a:lnTo>
                  <a:lnTo>
                    <a:pt x="22371" y="12617"/>
                  </a:lnTo>
                  <a:lnTo>
                    <a:pt x="22676" y="12739"/>
                  </a:lnTo>
                  <a:lnTo>
                    <a:pt x="23224" y="13105"/>
                  </a:lnTo>
                  <a:lnTo>
                    <a:pt x="24321" y="13836"/>
                  </a:lnTo>
                  <a:lnTo>
                    <a:pt x="22493" y="14141"/>
                  </a:lnTo>
                  <a:lnTo>
                    <a:pt x="22493" y="14141"/>
                  </a:lnTo>
                  <a:lnTo>
                    <a:pt x="24138" y="14080"/>
                  </a:lnTo>
                  <a:lnTo>
                    <a:pt x="25784" y="14080"/>
                  </a:lnTo>
                  <a:lnTo>
                    <a:pt x="26637" y="14141"/>
                  </a:lnTo>
                  <a:lnTo>
                    <a:pt x="27491" y="14324"/>
                  </a:lnTo>
                  <a:lnTo>
                    <a:pt x="27918" y="14446"/>
                  </a:lnTo>
                  <a:lnTo>
                    <a:pt x="28344" y="14629"/>
                  </a:lnTo>
                  <a:lnTo>
                    <a:pt x="28710" y="14812"/>
                  </a:lnTo>
                  <a:lnTo>
                    <a:pt x="29076" y="15055"/>
                  </a:lnTo>
                  <a:lnTo>
                    <a:pt x="29319" y="15421"/>
                  </a:lnTo>
                  <a:lnTo>
                    <a:pt x="29624" y="15787"/>
                  </a:lnTo>
                  <a:lnTo>
                    <a:pt x="30051" y="16518"/>
                  </a:lnTo>
                  <a:lnTo>
                    <a:pt x="30417" y="17311"/>
                  </a:lnTo>
                  <a:lnTo>
                    <a:pt x="30539" y="17676"/>
                  </a:lnTo>
                  <a:lnTo>
                    <a:pt x="30599" y="18103"/>
                  </a:lnTo>
                  <a:lnTo>
                    <a:pt x="30660" y="19017"/>
                  </a:lnTo>
                  <a:lnTo>
                    <a:pt x="30660" y="19932"/>
                  </a:lnTo>
                  <a:lnTo>
                    <a:pt x="30599" y="20846"/>
                  </a:lnTo>
                  <a:lnTo>
                    <a:pt x="30599" y="21151"/>
                  </a:lnTo>
                  <a:lnTo>
                    <a:pt x="30660" y="21455"/>
                  </a:lnTo>
                  <a:lnTo>
                    <a:pt x="31026" y="23345"/>
                  </a:lnTo>
                  <a:lnTo>
                    <a:pt x="31270" y="25235"/>
                  </a:lnTo>
                  <a:lnTo>
                    <a:pt x="31331" y="26149"/>
                  </a:lnTo>
                  <a:lnTo>
                    <a:pt x="31331" y="27063"/>
                  </a:lnTo>
                  <a:lnTo>
                    <a:pt x="31392" y="27429"/>
                  </a:lnTo>
                  <a:lnTo>
                    <a:pt x="31514" y="27795"/>
                  </a:lnTo>
                  <a:lnTo>
                    <a:pt x="31697" y="28160"/>
                  </a:lnTo>
                  <a:lnTo>
                    <a:pt x="31879" y="28465"/>
                  </a:lnTo>
                  <a:lnTo>
                    <a:pt x="32123" y="28770"/>
                  </a:lnTo>
                  <a:lnTo>
                    <a:pt x="32306" y="29136"/>
                  </a:lnTo>
                  <a:lnTo>
                    <a:pt x="32611" y="29928"/>
                  </a:lnTo>
                  <a:lnTo>
                    <a:pt x="32916" y="30781"/>
                  </a:lnTo>
                  <a:lnTo>
                    <a:pt x="33220" y="31696"/>
                  </a:lnTo>
                  <a:lnTo>
                    <a:pt x="33342" y="32366"/>
                  </a:lnTo>
                  <a:lnTo>
                    <a:pt x="33525" y="33097"/>
                  </a:lnTo>
                  <a:lnTo>
                    <a:pt x="33708" y="34499"/>
                  </a:lnTo>
                  <a:lnTo>
                    <a:pt x="33830" y="35536"/>
                  </a:lnTo>
                  <a:lnTo>
                    <a:pt x="34074" y="36511"/>
                  </a:lnTo>
                  <a:lnTo>
                    <a:pt x="34379" y="37547"/>
                  </a:lnTo>
                  <a:lnTo>
                    <a:pt x="34805" y="38461"/>
                  </a:lnTo>
                  <a:lnTo>
                    <a:pt x="34440" y="38522"/>
                  </a:lnTo>
                  <a:lnTo>
                    <a:pt x="34257" y="38644"/>
                  </a:lnTo>
                  <a:lnTo>
                    <a:pt x="34196" y="38705"/>
                  </a:lnTo>
                  <a:lnTo>
                    <a:pt x="34135" y="38827"/>
                  </a:lnTo>
                  <a:lnTo>
                    <a:pt x="34257" y="38888"/>
                  </a:lnTo>
                  <a:lnTo>
                    <a:pt x="34500" y="38827"/>
                  </a:lnTo>
                  <a:lnTo>
                    <a:pt x="34927" y="38705"/>
                  </a:lnTo>
                  <a:lnTo>
                    <a:pt x="35354" y="38705"/>
                  </a:lnTo>
                  <a:lnTo>
                    <a:pt x="35720" y="38766"/>
                  </a:lnTo>
                  <a:lnTo>
                    <a:pt x="36085" y="39010"/>
                  </a:lnTo>
                  <a:lnTo>
                    <a:pt x="36512" y="39376"/>
                  </a:lnTo>
                  <a:lnTo>
                    <a:pt x="36878" y="39802"/>
                  </a:lnTo>
                  <a:lnTo>
                    <a:pt x="37609" y="40717"/>
                  </a:lnTo>
                  <a:lnTo>
                    <a:pt x="37975" y="41143"/>
                  </a:lnTo>
                  <a:lnTo>
                    <a:pt x="38402" y="41509"/>
                  </a:lnTo>
                  <a:lnTo>
                    <a:pt x="38706" y="41753"/>
                  </a:lnTo>
                  <a:lnTo>
                    <a:pt x="38767" y="41814"/>
                  </a:lnTo>
                  <a:lnTo>
                    <a:pt x="38767" y="41875"/>
                  </a:lnTo>
                  <a:lnTo>
                    <a:pt x="38767" y="41936"/>
                  </a:lnTo>
                  <a:lnTo>
                    <a:pt x="38645" y="41997"/>
                  </a:lnTo>
                  <a:lnTo>
                    <a:pt x="38280" y="41997"/>
                  </a:lnTo>
                  <a:lnTo>
                    <a:pt x="37914" y="41875"/>
                  </a:lnTo>
                  <a:lnTo>
                    <a:pt x="37609" y="41753"/>
                  </a:lnTo>
                  <a:lnTo>
                    <a:pt x="37426" y="41570"/>
                  </a:lnTo>
                  <a:lnTo>
                    <a:pt x="37000" y="41204"/>
                  </a:lnTo>
                  <a:lnTo>
                    <a:pt x="36878" y="41082"/>
                  </a:lnTo>
                  <a:lnTo>
                    <a:pt x="36634" y="41021"/>
                  </a:lnTo>
                  <a:lnTo>
                    <a:pt x="36451" y="40960"/>
                  </a:lnTo>
                  <a:lnTo>
                    <a:pt x="36390" y="41021"/>
                  </a:lnTo>
                  <a:lnTo>
                    <a:pt x="36390" y="41143"/>
                  </a:lnTo>
                  <a:lnTo>
                    <a:pt x="36390" y="41326"/>
                  </a:lnTo>
                  <a:lnTo>
                    <a:pt x="36451" y="41570"/>
                  </a:lnTo>
                  <a:lnTo>
                    <a:pt x="36695" y="42119"/>
                  </a:lnTo>
                  <a:lnTo>
                    <a:pt x="37000" y="42667"/>
                  </a:lnTo>
                  <a:lnTo>
                    <a:pt x="37609" y="43764"/>
                  </a:lnTo>
                  <a:lnTo>
                    <a:pt x="37792" y="44069"/>
                  </a:lnTo>
                  <a:lnTo>
                    <a:pt x="37914" y="44191"/>
                  </a:lnTo>
                  <a:lnTo>
                    <a:pt x="37914" y="44374"/>
                  </a:lnTo>
                  <a:lnTo>
                    <a:pt x="37914" y="44496"/>
                  </a:lnTo>
                  <a:lnTo>
                    <a:pt x="37853" y="44557"/>
                  </a:lnTo>
                  <a:lnTo>
                    <a:pt x="37792" y="44557"/>
                  </a:lnTo>
                  <a:lnTo>
                    <a:pt x="37670" y="44496"/>
                  </a:lnTo>
                  <a:lnTo>
                    <a:pt x="37487" y="44374"/>
                  </a:lnTo>
                  <a:lnTo>
                    <a:pt x="37365" y="44252"/>
                  </a:lnTo>
                  <a:lnTo>
                    <a:pt x="36817" y="43399"/>
                  </a:lnTo>
                  <a:lnTo>
                    <a:pt x="36512" y="42972"/>
                  </a:lnTo>
                  <a:lnTo>
                    <a:pt x="36207" y="42606"/>
                  </a:lnTo>
                  <a:lnTo>
                    <a:pt x="36024" y="42545"/>
                  </a:lnTo>
                  <a:lnTo>
                    <a:pt x="35902" y="42484"/>
                  </a:lnTo>
                  <a:lnTo>
                    <a:pt x="35781" y="42606"/>
                  </a:lnTo>
                  <a:lnTo>
                    <a:pt x="35720" y="42789"/>
                  </a:lnTo>
                  <a:lnTo>
                    <a:pt x="35781" y="43094"/>
                  </a:lnTo>
                  <a:lnTo>
                    <a:pt x="35841" y="43399"/>
                  </a:lnTo>
                  <a:lnTo>
                    <a:pt x="36268" y="44496"/>
                  </a:lnTo>
                  <a:lnTo>
                    <a:pt x="36390" y="44861"/>
                  </a:lnTo>
                  <a:lnTo>
                    <a:pt x="36512" y="45288"/>
                  </a:lnTo>
                  <a:lnTo>
                    <a:pt x="36512" y="45471"/>
                  </a:lnTo>
                  <a:lnTo>
                    <a:pt x="36451" y="45593"/>
                  </a:lnTo>
                  <a:lnTo>
                    <a:pt x="36390" y="45654"/>
                  </a:lnTo>
                  <a:lnTo>
                    <a:pt x="36329" y="45715"/>
                  </a:lnTo>
                  <a:lnTo>
                    <a:pt x="36268" y="45654"/>
                  </a:lnTo>
                  <a:lnTo>
                    <a:pt x="36207" y="45593"/>
                  </a:lnTo>
                  <a:lnTo>
                    <a:pt x="36085" y="45410"/>
                  </a:lnTo>
                  <a:lnTo>
                    <a:pt x="35963" y="45166"/>
                  </a:lnTo>
                  <a:lnTo>
                    <a:pt x="35781" y="44739"/>
                  </a:lnTo>
                  <a:lnTo>
                    <a:pt x="35354" y="43642"/>
                  </a:lnTo>
                  <a:lnTo>
                    <a:pt x="35232" y="43216"/>
                  </a:lnTo>
                  <a:lnTo>
                    <a:pt x="35110" y="42972"/>
                  </a:lnTo>
                  <a:lnTo>
                    <a:pt x="35049" y="42911"/>
                  </a:lnTo>
                  <a:lnTo>
                    <a:pt x="34866" y="42911"/>
                  </a:lnTo>
                  <a:lnTo>
                    <a:pt x="34805" y="42972"/>
                  </a:lnTo>
                  <a:lnTo>
                    <a:pt x="34744" y="43216"/>
                  </a:lnTo>
                  <a:lnTo>
                    <a:pt x="34744" y="43642"/>
                  </a:lnTo>
                  <a:lnTo>
                    <a:pt x="34805" y="44739"/>
                  </a:lnTo>
                  <a:lnTo>
                    <a:pt x="34866" y="45166"/>
                  </a:lnTo>
                  <a:lnTo>
                    <a:pt x="34805" y="45410"/>
                  </a:lnTo>
                  <a:lnTo>
                    <a:pt x="34744" y="45593"/>
                  </a:lnTo>
                  <a:lnTo>
                    <a:pt x="34622" y="45654"/>
                  </a:lnTo>
                  <a:lnTo>
                    <a:pt x="34561" y="45593"/>
                  </a:lnTo>
                  <a:lnTo>
                    <a:pt x="34440" y="45349"/>
                  </a:lnTo>
                  <a:lnTo>
                    <a:pt x="34379" y="44800"/>
                  </a:lnTo>
                  <a:lnTo>
                    <a:pt x="34318" y="44130"/>
                  </a:lnTo>
                  <a:lnTo>
                    <a:pt x="34318" y="43825"/>
                  </a:lnTo>
                  <a:lnTo>
                    <a:pt x="34196" y="43338"/>
                  </a:lnTo>
                  <a:lnTo>
                    <a:pt x="34135" y="43094"/>
                  </a:lnTo>
                  <a:lnTo>
                    <a:pt x="34074" y="42911"/>
                  </a:lnTo>
                  <a:lnTo>
                    <a:pt x="33891" y="42850"/>
                  </a:lnTo>
                  <a:lnTo>
                    <a:pt x="33769" y="42911"/>
                  </a:lnTo>
                  <a:lnTo>
                    <a:pt x="33647" y="42972"/>
                  </a:lnTo>
                  <a:lnTo>
                    <a:pt x="33647" y="43094"/>
                  </a:lnTo>
                  <a:lnTo>
                    <a:pt x="33586" y="43338"/>
                  </a:lnTo>
                  <a:lnTo>
                    <a:pt x="33647" y="43825"/>
                  </a:lnTo>
                  <a:lnTo>
                    <a:pt x="33647" y="44252"/>
                  </a:lnTo>
                  <a:lnTo>
                    <a:pt x="33647" y="44618"/>
                  </a:lnTo>
                  <a:lnTo>
                    <a:pt x="33647" y="44800"/>
                  </a:lnTo>
                  <a:lnTo>
                    <a:pt x="33586" y="44983"/>
                  </a:lnTo>
                  <a:lnTo>
                    <a:pt x="33525" y="45044"/>
                  </a:lnTo>
                  <a:lnTo>
                    <a:pt x="33464" y="44983"/>
                  </a:lnTo>
                  <a:lnTo>
                    <a:pt x="33403" y="44922"/>
                  </a:lnTo>
                  <a:lnTo>
                    <a:pt x="33281" y="44679"/>
                  </a:lnTo>
                  <a:lnTo>
                    <a:pt x="33281" y="44435"/>
                  </a:lnTo>
                  <a:lnTo>
                    <a:pt x="33220" y="43886"/>
                  </a:lnTo>
                  <a:lnTo>
                    <a:pt x="33099" y="42667"/>
                  </a:lnTo>
                  <a:lnTo>
                    <a:pt x="33099" y="42423"/>
                  </a:lnTo>
                  <a:lnTo>
                    <a:pt x="33038" y="42240"/>
                  </a:lnTo>
                  <a:lnTo>
                    <a:pt x="32794" y="41509"/>
                  </a:lnTo>
                  <a:lnTo>
                    <a:pt x="32550" y="40717"/>
                  </a:lnTo>
                  <a:lnTo>
                    <a:pt x="32489" y="40412"/>
                  </a:lnTo>
                  <a:lnTo>
                    <a:pt x="32489" y="40046"/>
                  </a:lnTo>
                  <a:lnTo>
                    <a:pt x="32489" y="39863"/>
                  </a:lnTo>
                  <a:lnTo>
                    <a:pt x="32550" y="39741"/>
                  </a:lnTo>
                  <a:lnTo>
                    <a:pt x="32672" y="39619"/>
                  </a:lnTo>
                  <a:lnTo>
                    <a:pt x="32794" y="39498"/>
                  </a:lnTo>
                  <a:lnTo>
                    <a:pt x="32916" y="39437"/>
                  </a:lnTo>
                  <a:lnTo>
                    <a:pt x="32916" y="39376"/>
                  </a:lnTo>
                  <a:lnTo>
                    <a:pt x="32916" y="39315"/>
                  </a:lnTo>
                  <a:lnTo>
                    <a:pt x="32794" y="39254"/>
                  </a:lnTo>
                  <a:lnTo>
                    <a:pt x="32672" y="39254"/>
                  </a:lnTo>
                  <a:lnTo>
                    <a:pt x="32489" y="39376"/>
                  </a:lnTo>
                  <a:lnTo>
                    <a:pt x="32123" y="38400"/>
                  </a:lnTo>
                  <a:lnTo>
                    <a:pt x="31697" y="37364"/>
                  </a:lnTo>
                  <a:lnTo>
                    <a:pt x="30721" y="35414"/>
                  </a:lnTo>
                  <a:lnTo>
                    <a:pt x="29807" y="33463"/>
                  </a:lnTo>
                  <a:lnTo>
                    <a:pt x="29380" y="32488"/>
                  </a:lnTo>
                  <a:lnTo>
                    <a:pt x="29015" y="31452"/>
                  </a:lnTo>
                  <a:lnTo>
                    <a:pt x="28710" y="30355"/>
                  </a:lnTo>
                  <a:lnTo>
                    <a:pt x="28466" y="29257"/>
                  </a:lnTo>
                  <a:lnTo>
                    <a:pt x="28161" y="28160"/>
                  </a:lnTo>
                  <a:lnTo>
                    <a:pt x="27796" y="27063"/>
                  </a:lnTo>
                  <a:lnTo>
                    <a:pt x="27064" y="25356"/>
                  </a:lnTo>
                  <a:lnTo>
                    <a:pt x="27064" y="25174"/>
                  </a:lnTo>
                  <a:lnTo>
                    <a:pt x="27064" y="24991"/>
                  </a:lnTo>
                  <a:lnTo>
                    <a:pt x="27125" y="24747"/>
                  </a:lnTo>
                  <a:lnTo>
                    <a:pt x="27247" y="24625"/>
                  </a:lnTo>
                  <a:lnTo>
                    <a:pt x="27369" y="24503"/>
                  </a:lnTo>
                  <a:lnTo>
                    <a:pt x="27552" y="24259"/>
                  </a:lnTo>
                  <a:lnTo>
                    <a:pt x="27674" y="23955"/>
                  </a:lnTo>
                  <a:lnTo>
                    <a:pt x="27796" y="23345"/>
                  </a:lnTo>
                  <a:lnTo>
                    <a:pt x="27857" y="22735"/>
                  </a:lnTo>
                  <a:lnTo>
                    <a:pt x="27857" y="22126"/>
                  </a:lnTo>
                  <a:lnTo>
                    <a:pt x="27735" y="21455"/>
                  </a:lnTo>
                  <a:lnTo>
                    <a:pt x="27613" y="20846"/>
                  </a:lnTo>
                  <a:lnTo>
                    <a:pt x="27491" y="20541"/>
                  </a:lnTo>
                  <a:lnTo>
                    <a:pt x="27430" y="20236"/>
                  </a:lnTo>
                  <a:lnTo>
                    <a:pt x="27491" y="19566"/>
                  </a:lnTo>
                  <a:lnTo>
                    <a:pt x="27369" y="20175"/>
                  </a:lnTo>
                  <a:lnTo>
                    <a:pt x="27369" y="20358"/>
                  </a:lnTo>
                  <a:lnTo>
                    <a:pt x="27430" y="20602"/>
                  </a:lnTo>
                  <a:lnTo>
                    <a:pt x="27491" y="21212"/>
                  </a:lnTo>
                  <a:lnTo>
                    <a:pt x="27552" y="21821"/>
                  </a:lnTo>
                  <a:lnTo>
                    <a:pt x="27613" y="22370"/>
                  </a:lnTo>
                  <a:lnTo>
                    <a:pt x="27552" y="22979"/>
                  </a:lnTo>
                  <a:lnTo>
                    <a:pt x="27430" y="23589"/>
                  </a:lnTo>
                  <a:lnTo>
                    <a:pt x="27369" y="23833"/>
                  </a:lnTo>
                  <a:lnTo>
                    <a:pt x="27186" y="24076"/>
                  </a:lnTo>
                  <a:lnTo>
                    <a:pt x="27064" y="24320"/>
                  </a:lnTo>
                  <a:lnTo>
                    <a:pt x="26820" y="24503"/>
                  </a:lnTo>
                  <a:lnTo>
                    <a:pt x="26637" y="24686"/>
                  </a:lnTo>
                  <a:lnTo>
                    <a:pt x="26394" y="24808"/>
                  </a:lnTo>
                  <a:lnTo>
                    <a:pt x="25845" y="24991"/>
                  </a:lnTo>
                  <a:lnTo>
                    <a:pt x="25297" y="25052"/>
                  </a:lnTo>
                  <a:lnTo>
                    <a:pt x="24016" y="25235"/>
                  </a:lnTo>
                  <a:lnTo>
                    <a:pt x="23468" y="25295"/>
                  </a:lnTo>
                  <a:lnTo>
                    <a:pt x="22797" y="25295"/>
                  </a:lnTo>
                  <a:lnTo>
                    <a:pt x="22676" y="25235"/>
                  </a:lnTo>
                  <a:lnTo>
                    <a:pt x="22493" y="25174"/>
                  </a:lnTo>
                  <a:lnTo>
                    <a:pt x="22249" y="24991"/>
                  </a:lnTo>
                  <a:lnTo>
                    <a:pt x="21639" y="24625"/>
                  </a:lnTo>
                  <a:lnTo>
                    <a:pt x="20359" y="23894"/>
                  </a:lnTo>
                  <a:lnTo>
                    <a:pt x="21883" y="24991"/>
                  </a:lnTo>
                  <a:lnTo>
                    <a:pt x="22249" y="25295"/>
                  </a:lnTo>
                  <a:lnTo>
                    <a:pt x="22432" y="25417"/>
                  </a:lnTo>
                  <a:lnTo>
                    <a:pt x="22676" y="25539"/>
                  </a:lnTo>
                  <a:lnTo>
                    <a:pt x="22797" y="25600"/>
                  </a:lnTo>
                  <a:lnTo>
                    <a:pt x="23346" y="25600"/>
                  </a:lnTo>
                  <a:lnTo>
                    <a:pt x="24260" y="25539"/>
                  </a:lnTo>
                  <a:lnTo>
                    <a:pt x="25175" y="25417"/>
                  </a:lnTo>
                  <a:lnTo>
                    <a:pt x="26028" y="25295"/>
                  </a:lnTo>
                  <a:lnTo>
                    <a:pt x="26455" y="25174"/>
                  </a:lnTo>
                  <a:lnTo>
                    <a:pt x="26820" y="24991"/>
                  </a:lnTo>
                  <a:lnTo>
                    <a:pt x="26698" y="25539"/>
                  </a:lnTo>
                  <a:lnTo>
                    <a:pt x="25845" y="28099"/>
                  </a:lnTo>
                  <a:lnTo>
                    <a:pt x="25784" y="28282"/>
                  </a:lnTo>
                  <a:lnTo>
                    <a:pt x="25723" y="28709"/>
                  </a:lnTo>
                  <a:lnTo>
                    <a:pt x="25784" y="30416"/>
                  </a:lnTo>
                  <a:lnTo>
                    <a:pt x="25784" y="32610"/>
                  </a:lnTo>
                  <a:lnTo>
                    <a:pt x="25784" y="32976"/>
                  </a:lnTo>
                  <a:lnTo>
                    <a:pt x="25723" y="33280"/>
                  </a:lnTo>
                  <a:lnTo>
                    <a:pt x="25723" y="33585"/>
                  </a:lnTo>
                  <a:lnTo>
                    <a:pt x="25723" y="33890"/>
                  </a:lnTo>
                  <a:lnTo>
                    <a:pt x="25845" y="34195"/>
                  </a:lnTo>
                  <a:lnTo>
                    <a:pt x="26028" y="35109"/>
                  </a:lnTo>
                  <a:lnTo>
                    <a:pt x="26333" y="36877"/>
                  </a:lnTo>
                  <a:lnTo>
                    <a:pt x="26455" y="37730"/>
                  </a:lnTo>
                  <a:lnTo>
                    <a:pt x="26516" y="38644"/>
                  </a:lnTo>
                  <a:lnTo>
                    <a:pt x="26516" y="40412"/>
                  </a:lnTo>
                  <a:lnTo>
                    <a:pt x="26455" y="42240"/>
                  </a:lnTo>
                  <a:lnTo>
                    <a:pt x="26394" y="44008"/>
                  </a:lnTo>
                  <a:lnTo>
                    <a:pt x="26272" y="45776"/>
                  </a:lnTo>
                  <a:lnTo>
                    <a:pt x="26028" y="47543"/>
                  </a:lnTo>
                  <a:lnTo>
                    <a:pt x="25784" y="49311"/>
                  </a:lnTo>
                  <a:lnTo>
                    <a:pt x="25479" y="51079"/>
                  </a:lnTo>
                  <a:lnTo>
                    <a:pt x="25053" y="52846"/>
                  </a:lnTo>
                  <a:lnTo>
                    <a:pt x="24565" y="54553"/>
                  </a:lnTo>
                  <a:lnTo>
                    <a:pt x="24382" y="55406"/>
                  </a:lnTo>
                  <a:lnTo>
                    <a:pt x="24260" y="56260"/>
                  </a:lnTo>
                  <a:lnTo>
                    <a:pt x="24260" y="57235"/>
                  </a:lnTo>
                  <a:lnTo>
                    <a:pt x="24321" y="58210"/>
                  </a:lnTo>
                  <a:lnTo>
                    <a:pt x="24504" y="59063"/>
                  </a:lnTo>
                  <a:lnTo>
                    <a:pt x="24687" y="59917"/>
                  </a:lnTo>
                  <a:lnTo>
                    <a:pt x="24931" y="60770"/>
                  </a:lnTo>
                  <a:lnTo>
                    <a:pt x="25053" y="61684"/>
                  </a:lnTo>
                  <a:lnTo>
                    <a:pt x="25114" y="62538"/>
                  </a:lnTo>
                  <a:lnTo>
                    <a:pt x="25114" y="63391"/>
                  </a:lnTo>
                  <a:lnTo>
                    <a:pt x="24992" y="64244"/>
                  </a:lnTo>
                  <a:lnTo>
                    <a:pt x="24870" y="65098"/>
                  </a:lnTo>
                  <a:lnTo>
                    <a:pt x="24565" y="66317"/>
                  </a:lnTo>
                  <a:lnTo>
                    <a:pt x="24260" y="67475"/>
                  </a:lnTo>
                  <a:lnTo>
                    <a:pt x="23529" y="69791"/>
                  </a:lnTo>
                  <a:lnTo>
                    <a:pt x="22493" y="73326"/>
                  </a:lnTo>
                  <a:lnTo>
                    <a:pt x="22127" y="74789"/>
                  </a:lnTo>
                  <a:lnTo>
                    <a:pt x="22066" y="75216"/>
                  </a:lnTo>
                  <a:lnTo>
                    <a:pt x="22005" y="75460"/>
                  </a:lnTo>
                  <a:lnTo>
                    <a:pt x="22066" y="75704"/>
                  </a:lnTo>
                  <a:lnTo>
                    <a:pt x="22127" y="75947"/>
                  </a:lnTo>
                  <a:lnTo>
                    <a:pt x="22249" y="76252"/>
                  </a:lnTo>
                  <a:lnTo>
                    <a:pt x="22493" y="76740"/>
                  </a:lnTo>
                  <a:lnTo>
                    <a:pt x="22858" y="77410"/>
                  </a:lnTo>
                  <a:lnTo>
                    <a:pt x="23346" y="78081"/>
                  </a:lnTo>
                  <a:lnTo>
                    <a:pt x="23590" y="78386"/>
                  </a:lnTo>
                  <a:lnTo>
                    <a:pt x="23834" y="78568"/>
                  </a:lnTo>
                  <a:lnTo>
                    <a:pt x="24260" y="78873"/>
                  </a:lnTo>
                  <a:lnTo>
                    <a:pt x="24321" y="78995"/>
                  </a:lnTo>
                  <a:lnTo>
                    <a:pt x="24321" y="79056"/>
                  </a:lnTo>
                  <a:lnTo>
                    <a:pt x="24260" y="79117"/>
                  </a:lnTo>
                  <a:lnTo>
                    <a:pt x="24199" y="79178"/>
                  </a:lnTo>
                  <a:lnTo>
                    <a:pt x="23956" y="79239"/>
                  </a:lnTo>
                  <a:lnTo>
                    <a:pt x="23773" y="79300"/>
                  </a:lnTo>
                  <a:lnTo>
                    <a:pt x="22919" y="79483"/>
                  </a:lnTo>
                  <a:lnTo>
                    <a:pt x="22493" y="79544"/>
                  </a:lnTo>
                  <a:lnTo>
                    <a:pt x="22066" y="79605"/>
                  </a:lnTo>
                  <a:lnTo>
                    <a:pt x="21700" y="79544"/>
                  </a:lnTo>
                  <a:lnTo>
                    <a:pt x="21578" y="79422"/>
                  </a:lnTo>
                  <a:lnTo>
                    <a:pt x="21578" y="79300"/>
                  </a:lnTo>
                  <a:lnTo>
                    <a:pt x="21517" y="78995"/>
                  </a:lnTo>
                  <a:lnTo>
                    <a:pt x="21456" y="78873"/>
                  </a:lnTo>
                  <a:lnTo>
                    <a:pt x="21335" y="78751"/>
                  </a:lnTo>
                  <a:lnTo>
                    <a:pt x="21213" y="78751"/>
                  </a:lnTo>
                  <a:lnTo>
                    <a:pt x="21213" y="78873"/>
                  </a:lnTo>
                  <a:lnTo>
                    <a:pt x="21274" y="79117"/>
                  </a:lnTo>
                  <a:lnTo>
                    <a:pt x="21335" y="79422"/>
                  </a:lnTo>
                  <a:lnTo>
                    <a:pt x="21335" y="79605"/>
                  </a:lnTo>
                  <a:lnTo>
                    <a:pt x="21335" y="79727"/>
                  </a:lnTo>
                  <a:lnTo>
                    <a:pt x="21213" y="79848"/>
                  </a:lnTo>
                  <a:lnTo>
                    <a:pt x="21030" y="79909"/>
                  </a:lnTo>
                  <a:lnTo>
                    <a:pt x="20725" y="79970"/>
                  </a:lnTo>
                  <a:lnTo>
                    <a:pt x="20359" y="79970"/>
                  </a:lnTo>
                  <a:lnTo>
                    <a:pt x="20176" y="79909"/>
                  </a:lnTo>
                  <a:lnTo>
                    <a:pt x="19994" y="79848"/>
                  </a:lnTo>
                  <a:lnTo>
                    <a:pt x="19872" y="79666"/>
                  </a:lnTo>
                  <a:lnTo>
                    <a:pt x="19750" y="79422"/>
                  </a:lnTo>
                  <a:lnTo>
                    <a:pt x="19628" y="78995"/>
                  </a:lnTo>
                  <a:lnTo>
                    <a:pt x="19628" y="78507"/>
                  </a:lnTo>
                  <a:lnTo>
                    <a:pt x="19628" y="78020"/>
                  </a:lnTo>
                  <a:lnTo>
                    <a:pt x="19628" y="75582"/>
                  </a:lnTo>
                  <a:lnTo>
                    <a:pt x="19750" y="74119"/>
                  </a:lnTo>
                  <a:lnTo>
                    <a:pt x="19872" y="72656"/>
                  </a:lnTo>
                  <a:lnTo>
                    <a:pt x="19994" y="71193"/>
                  </a:lnTo>
                  <a:lnTo>
                    <a:pt x="20115" y="69669"/>
                  </a:lnTo>
                  <a:lnTo>
                    <a:pt x="20115" y="68816"/>
                  </a:lnTo>
                  <a:lnTo>
                    <a:pt x="20055" y="67963"/>
                  </a:lnTo>
                  <a:lnTo>
                    <a:pt x="19994" y="66195"/>
                  </a:lnTo>
                  <a:lnTo>
                    <a:pt x="19933" y="64915"/>
                  </a:lnTo>
                  <a:lnTo>
                    <a:pt x="19994" y="63696"/>
                  </a:lnTo>
                  <a:lnTo>
                    <a:pt x="20055" y="62172"/>
                  </a:lnTo>
                  <a:lnTo>
                    <a:pt x="20176" y="60587"/>
                  </a:lnTo>
                  <a:lnTo>
                    <a:pt x="20237" y="59734"/>
                  </a:lnTo>
                  <a:lnTo>
                    <a:pt x="20298" y="58820"/>
                  </a:lnTo>
                  <a:lnTo>
                    <a:pt x="20298" y="58515"/>
                  </a:lnTo>
                  <a:lnTo>
                    <a:pt x="20237" y="58271"/>
                  </a:lnTo>
                  <a:lnTo>
                    <a:pt x="20115" y="57905"/>
                  </a:lnTo>
                  <a:lnTo>
                    <a:pt x="19994" y="57540"/>
                  </a:lnTo>
                  <a:lnTo>
                    <a:pt x="19872" y="57113"/>
                  </a:lnTo>
                  <a:lnTo>
                    <a:pt x="19872" y="56625"/>
                  </a:lnTo>
                  <a:lnTo>
                    <a:pt x="19994" y="55772"/>
                  </a:lnTo>
                  <a:lnTo>
                    <a:pt x="19994" y="55345"/>
                  </a:lnTo>
                  <a:lnTo>
                    <a:pt x="19994" y="54919"/>
                  </a:lnTo>
                  <a:lnTo>
                    <a:pt x="19933" y="54065"/>
                  </a:lnTo>
                  <a:lnTo>
                    <a:pt x="19750" y="52359"/>
                  </a:lnTo>
                  <a:lnTo>
                    <a:pt x="19689" y="50652"/>
                  </a:lnTo>
                  <a:lnTo>
                    <a:pt x="19689" y="48275"/>
                  </a:lnTo>
                  <a:lnTo>
                    <a:pt x="19689" y="45898"/>
                  </a:lnTo>
                  <a:lnTo>
                    <a:pt x="19628" y="44130"/>
                  </a:lnTo>
                  <a:lnTo>
                    <a:pt x="19628" y="43338"/>
                  </a:lnTo>
                  <a:lnTo>
                    <a:pt x="19628" y="43155"/>
                  </a:lnTo>
                  <a:lnTo>
                    <a:pt x="19628" y="42911"/>
                  </a:lnTo>
                  <a:lnTo>
                    <a:pt x="19872" y="42911"/>
                  </a:lnTo>
                  <a:lnTo>
                    <a:pt x="20237" y="42789"/>
                  </a:lnTo>
                  <a:lnTo>
                    <a:pt x="20542" y="42667"/>
                  </a:lnTo>
                  <a:lnTo>
                    <a:pt x="20786" y="42423"/>
                  </a:lnTo>
                  <a:lnTo>
                    <a:pt x="20969" y="42119"/>
                  </a:lnTo>
                  <a:lnTo>
                    <a:pt x="21030" y="41814"/>
                  </a:lnTo>
                  <a:lnTo>
                    <a:pt x="21030" y="41509"/>
                  </a:lnTo>
                  <a:lnTo>
                    <a:pt x="20847" y="41936"/>
                  </a:lnTo>
                  <a:lnTo>
                    <a:pt x="20725" y="42119"/>
                  </a:lnTo>
                  <a:lnTo>
                    <a:pt x="20542" y="42301"/>
                  </a:lnTo>
                  <a:lnTo>
                    <a:pt x="20359" y="42423"/>
                  </a:lnTo>
                  <a:lnTo>
                    <a:pt x="20115" y="42484"/>
                  </a:lnTo>
                  <a:lnTo>
                    <a:pt x="19567" y="42545"/>
                  </a:lnTo>
                  <a:lnTo>
                    <a:pt x="19018" y="42484"/>
                  </a:lnTo>
                  <a:lnTo>
                    <a:pt x="18774" y="42423"/>
                  </a:lnTo>
                  <a:lnTo>
                    <a:pt x="18592" y="42301"/>
                  </a:lnTo>
                  <a:lnTo>
                    <a:pt x="18409" y="42119"/>
                  </a:lnTo>
                  <a:lnTo>
                    <a:pt x="18287" y="41936"/>
                  </a:lnTo>
                  <a:lnTo>
                    <a:pt x="18104" y="41509"/>
                  </a:lnTo>
                  <a:lnTo>
                    <a:pt x="18104" y="41753"/>
                  </a:lnTo>
                  <a:lnTo>
                    <a:pt x="18104" y="41997"/>
                  </a:lnTo>
                  <a:lnTo>
                    <a:pt x="18226" y="42240"/>
                  </a:lnTo>
                  <a:lnTo>
                    <a:pt x="18348" y="42484"/>
                  </a:lnTo>
                  <a:lnTo>
                    <a:pt x="18592" y="42667"/>
                  </a:lnTo>
                  <a:lnTo>
                    <a:pt x="18896" y="42789"/>
                  </a:lnTo>
                  <a:lnTo>
                    <a:pt x="19201" y="42850"/>
                  </a:lnTo>
                  <a:lnTo>
                    <a:pt x="19323" y="42911"/>
                  </a:lnTo>
                  <a:lnTo>
                    <a:pt x="19445" y="42911"/>
                  </a:lnTo>
                  <a:lnTo>
                    <a:pt x="19445" y="43033"/>
                  </a:lnTo>
                  <a:lnTo>
                    <a:pt x="19445" y="43094"/>
                  </a:lnTo>
                  <a:lnTo>
                    <a:pt x="19384" y="43642"/>
                  </a:lnTo>
                  <a:lnTo>
                    <a:pt x="19384" y="46324"/>
                  </a:lnTo>
                  <a:lnTo>
                    <a:pt x="19384" y="48458"/>
                  </a:lnTo>
                  <a:lnTo>
                    <a:pt x="19384" y="50652"/>
                  </a:lnTo>
                  <a:lnTo>
                    <a:pt x="19323" y="51993"/>
                  </a:lnTo>
                  <a:lnTo>
                    <a:pt x="19201" y="53395"/>
                  </a:lnTo>
                  <a:lnTo>
                    <a:pt x="19079" y="54858"/>
                  </a:lnTo>
                  <a:lnTo>
                    <a:pt x="19079" y="55528"/>
                  </a:lnTo>
                  <a:lnTo>
                    <a:pt x="19079" y="56260"/>
                  </a:lnTo>
                  <a:lnTo>
                    <a:pt x="19140" y="56930"/>
                  </a:lnTo>
                  <a:lnTo>
                    <a:pt x="19018" y="57662"/>
                  </a:lnTo>
                  <a:lnTo>
                    <a:pt x="18835" y="58149"/>
                  </a:lnTo>
                  <a:lnTo>
                    <a:pt x="18774" y="58393"/>
                  </a:lnTo>
                  <a:lnTo>
                    <a:pt x="18714" y="58637"/>
                  </a:lnTo>
                  <a:lnTo>
                    <a:pt x="18714" y="59368"/>
                  </a:lnTo>
                  <a:lnTo>
                    <a:pt x="18835" y="60100"/>
                  </a:lnTo>
                  <a:lnTo>
                    <a:pt x="18896" y="60831"/>
                  </a:lnTo>
                  <a:lnTo>
                    <a:pt x="18957" y="61563"/>
                  </a:lnTo>
                  <a:lnTo>
                    <a:pt x="19018" y="63818"/>
                  </a:lnTo>
                  <a:lnTo>
                    <a:pt x="19079" y="64854"/>
                  </a:lnTo>
                  <a:lnTo>
                    <a:pt x="19079" y="65829"/>
                  </a:lnTo>
                  <a:lnTo>
                    <a:pt x="19018" y="67292"/>
                  </a:lnTo>
                  <a:lnTo>
                    <a:pt x="18896" y="68755"/>
                  </a:lnTo>
                  <a:lnTo>
                    <a:pt x="18957" y="70218"/>
                  </a:lnTo>
                  <a:lnTo>
                    <a:pt x="19079" y="71681"/>
                  </a:lnTo>
                  <a:lnTo>
                    <a:pt x="19262" y="73144"/>
                  </a:lnTo>
                  <a:lnTo>
                    <a:pt x="19384" y="74606"/>
                  </a:lnTo>
                  <a:lnTo>
                    <a:pt x="19384" y="75886"/>
                  </a:lnTo>
                  <a:lnTo>
                    <a:pt x="19384" y="77959"/>
                  </a:lnTo>
                  <a:lnTo>
                    <a:pt x="19384" y="78873"/>
                  </a:lnTo>
                  <a:lnTo>
                    <a:pt x="19384" y="79178"/>
                  </a:lnTo>
                  <a:lnTo>
                    <a:pt x="19323" y="79422"/>
                  </a:lnTo>
                  <a:lnTo>
                    <a:pt x="19140" y="79727"/>
                  </a:lnTo>
                  <a:lnTo>
                    <a:pt x="18957" y="79909"/>
                  </a:lnTo>
                  <a:lnTo>
                    <a:pt x="18653" y="79970"/>
                  </a:lnTo>
                  <a:lnTo>
                    <a:pt x="18348" y="79970"/>
                  </a:lnTo>
                  <a:lnTo>
                    <a:pt x="18043" y="79909"/>
                  </a:lnTo>
                  <a:lnTo>
                    <a:pt x="17799" y="79787"/>
                  </a:lnTo>
                  <a:lnTo>
                    <a:pt x="17738" y="79666"/>
                  </a:lnTo>
                  <a:lnTo>
                    <a:pt x="17677" y="79605"/>
                  </a:lnTo>
                  <a:lnTo>
                    <a:pt x="17738" y="79361"/>
                  </a:lnTo>
                  <a:lnTo>
                    <a:pt x="17799" y="79056"/>
                  </a:lnTo>
                  <a:lnTo>
                    <a:pt x="17860" y="78934"/>
                  </a:lnTo>
                  <a:lnTo>
                    <a:pt x="17921" y="78873"/>
                  </a:lnTo>
                  <a:lnTo>
                    <a:pt x="17860" y="78812"/>
                  </a:lnTo>
                  <a:lnTo>
                    <a:pt x="17799" y="78751"/>
                  </a:lnTo>
                  <a:lnTo>
                    <a:pt x="17677" y="78751"/>
                  </a:lnTo>
                  <a:lnTo>
                    <a:pt x="17616" y="78812"/>
                  </a:lnTo>
                  <a:lnTo>
                    <a:pt x="17555" y="78995"/>
                  </a:lnTo>
                  <a:lnTo>
                    <a:pt x="17555" y="79178"/>
                  </a:lnTo>
                  <a:lnTo>
                    <a:pt x="17494" y="79300"/>
                  </a:lnTo>
                  <a:lnTo>
                    <a:pt x="17434" y="79483"/>
                  </a:lnTo>
                  <a:lnTo>
                    <a:pt x="17312" y="79544"/>
                  </a:lnTo>
                  <a:lnTo>
                    <a:pt x="17129" y="79605"/>
                  </a:lnTo>
                  <a:lnTo>
                    <a:pt x="16824" y="79605"/>
                  </a:lnTo>
                  <a:lnTo>
                    <a:pt x="16458" y="79544"/>
                  </a:lnTo>
                  <a:lnTo>
                    <a:pt x="16032" y="79483"/>
                  </a:lnTo>
                  <a:lnTo>
                    <a:pt x="15361" y="79361"/>
                  </a:lnTo>
                  <a:lnTo>
                    <a:pt x="14995" y="79239"/>
                  </a:lnTo>
                  <a:lnTo>
                    <a:pt x="14813" y="79178"/>
                  </a:lnTo>
                  <a:lnTo>
                    <a:pt x="14752" y="79117"/>
                  </a:lnTo>
                  <a:lnTo>
                    <a:pt x="14691" y="79056"/>
                  </a:lnTo>
                  <a:lnTo>
                    <a:pt x="14691" y="78934"/>
                  </a:lnTo>
                  <a:lnTo>
                    <a:pt x="14813" y="78873"/>
                  </a:lnTo>
                  <a:lnTo>
                    <a:pt x="14995" y="78751"/>
                  </a:lnTo>
                  <a:lnTo>
                    <a:pt x="15483" y="78386"/>
                  </a:lnTo>
                  <a:lnTo>
                    <a:pt x="15910" y="77898"/>
                  </a:lnTo>
                  <a:lnTo>
                    <a:pt x="16214" y="77349"/>
                  </a:lnTo>
                  <a:lnTo>
                    <a:pt x="16519" y="76801"/>
                  </a:lnTo>
                  <a:lnTo>
                    <a:pt x="16824" y="76252"/>
                  </a:lnTo>
                  <a:lnTo>
                    <a:pt x="17007" y="75765"/>
                  </a:lnTo>
                  <a:lnTo>
                    <a:pt x="17007" y="75399"/>
                  </a:lnTo>
                  <a:lnTo>
                    <a:pt x="16946" y="75033"/>
                  </a:lnTo>
                  <a:lnTo>
                    <a:pt x="16763" y="74058"/>
                  </a:lnTo>
                  <a:lnTo>
                    <a:pt x="16519" y="73144"/>
                  </a:lnTo>
                  <a:lnTo>
                    <a:pt x="15910" y="71315"/>
                  </a:lnTo>
                  <a:lnTo>
                    <a:pt x="15239" y="68938"/>
                  </a:lnTo>
                  <a:lnTo>
                    <a:pt x="14813" y="67536"/>
                  </a:lnTo>
                  <a:lnTo>
                    <a:pt x="14386" y="66073"/>
                  </a:lnTo>
                  <a:lnTo>
                    <a:pt x="14081" y="64610"/>
                  </a:lnTo>
                  <a:lnTo>
                    <a:pt x="13959" y="63879"/>
                  </a:lnTo>
                  <a:lnTo>
                    <a:pt x="13898" y="63147"/>
                  </a:lnTo>
                  <a:lnTo>
                    <a:pt x="13959" y="62355"/>
                  </a:lnTo>
                  <a:lnTo>
                    <a:pt x="14020" y="61623"/>
                  </a:lnTo>
                  <a:lnTo>
                    <a:pt x="14142" y="60831"/>
                  </a:lnTo>
                  <a:lnTo>
                    <a:pt x="14325" y="60100"/>
                  </a:lnTo>
                  <a:lnTo>
                    <a:pt x="14630" y="58698"/>
                  </a:lnTo>
                  <a:lnTo>
                    <a:pt x="14752" y="57966"/>
                  </a:lnTo>
                  <a:lnTo>
                    <a:pt x="14813" y="57235"/>
                  </a:lnTo>
                  <a:lnTo>
                    <a:pt x="14752" y="56686"/>
                  </a:lnTo>
                  <a:lnTo>
                    <a:pt x="14752" y="56077"/>
                  </a:lnTo>
                  <a:lnTo>
                    <a:pt x="14508" y="54919"/>
                  </a:lnTo>
                  <a:lnTo>
                    <a:pt x="14264" y="53761"/>
                  </a:lnTo>
                  <a:lnTo>
                    <a:pt x="13959" y="52602"/>
                  </a:lnTo>
                  <a:lnTo>
                    <a:pt x="13593" y="51079"/>
                  </a:lnTo>
                  <a:lnTo>
                    <a:pt x="13289" y="49555"/>
                  </a:lnTo>
                  <a:lnTo>
                    <a:pt x="13045" y="48031"/>
                  </a:lnTo>
                  <a:lnTo>
                    <a:pt x="12862" y="46446"/>
                  </a:lnTo>
                  <a:lnTo>
                    <a:pt x="12618" y="43399"/>
                  </a:lnTo>
                  <a:lnTo>
                    <a:pt x="12557" y="40290"/>
                  </a:lnTo>
                  <a:lnTo>
                    <a:pt x="12557" y="38766"/>
                  </a:lnTo>
                  <a:lnTo>
                    <a:pt x="12557" y="38035"/>
                  </a:lnTo>
                  <a:lnTo>
                    <a:pt x="12679" y="37242"/>
                  </a:lnTo>
                  <a:lnTo>
                    <a:pt x="12862" y="35658"/>
                  </a:lnTo>
                  <a:lnTo>
                    <a:pt x="13167" y="34134"/>
                  </a:lnTo>
                  <a:lnTo>
                    <a:pt x="13228" y="33890"/>
                  </a:lnTo>
                  <a:lnTo>
                    <a:pt x="13228" y="33585"/>
                  </a:lnTo>
                  <a:lnTo>
                    <a:pt x="13167" y="33280"/>
                  </a:lnTo>
                  <a:lnTo>
                    <a:pt x="13045" y="32976"/>
                  </a:lnTo>
                  <a:lnTo>
                    <a:pt x="13045" y="29379"/>
                  </a:lnTo>
                  <a:lnTo>
                    <a:pt x="13045" y="28587"/>
                  </a:lnTo>
                  <a:lnTo>
                    <a:pt x="12984" y="28343"/>
                  </a:lnTo>
                  <a:lnTo>
                    <a:pt x="12923" y="28038"/>
                  </a:lnTo>
                  <a:lnTo>
                    <a:pt x="12801" y="27673"/>
                  </a:lnTo>
                  <a:lnTo>
                    <a:pt x="12496" y="26576"/>
                  </a:lnTo>
                  <a:lnTo>
                    <a:pt x="12192" y="25600"/>
                  </a:lnTo>
                  <a:lnTo>
                    <a:pt x="12192" y="25235"/>
                  </a:lnTo>
                  <a:lnTo>
                    <a:pt x="12131" y="24930"/>
                  </a:lnTo>
                  <a:lnTo>
                    <a:pt x="12496" y="25113"/>
                  </a:lnTo>
                  <a:lnTo>
                    <a:pt x="12923" y="25235"/>
                  </a:lnTo>
                  <a:lnTo>
                    <a:pt x="13776" y="25417"/>
                  </a:lnTo>
                  <a:lnTo>
                    <a:pt x="14691" y="25539"/>
                  </a:lnTo>
                  <a:lnTo>
                    <a:pt x="15666" y="25600"/>
                  </a:lnTo>
                  <a:lnTo>
                    <a:pt x="16214" y="25600"/>
                  </a:lnTo>
                  <a:lnTo>
                    <a:pt x="16397" y="25539"/>
                  </a:lnTo>
                  <a:lnTo>
                    <a:pt x="16519" y="25478"/>
                  </a:lnTo>
                  <a:lnTo>
                    <a:pt x="16702" y="25356"/>
                  </a:lnTo>
                  <a:lnTo>
                    <a:pt x="17068" y="25052"/>
                  </a:lnTo>
                  <a:lnTo>
                    <a:pt x="18653" y="23894"/>
                  </a:lnTo>
                  <a:lnTo>
                    <a:pt x="18653" y="23894"/>
                  </a:lnTo>
                  <a:lnTo>
                    <a:pt x="16519" y="25113"/>
                  </a:lnTo>
                  <a:lnTo>
                    <a:pt x="16397" y="25235"/>
                  </a:lnTo>
                  <a:lnTo>
                    <a:pt x="16275" y="25295"/>
                  </a:lnTo>
                  <a:lnTo>
                    <a:pt x="15971" y="25295"/>
                  </a:lnTo>
                  <a:lnTo>
                    <a:pt x="15361" y="25235"/>
                  </a:lnTo>
                  <a:lnTo>
                    <a:pt x="14081" y="25113"/>
                  </a:lnTo>
                  <a:lnTo>
                    <a:pt x="13532" y="25052"/>
                  </a:lnTo>
                  <a:lnTo>
                    <a:pt x="12923" y="24930"/>
                  </a:lnTo>
                  <a:lnTo>
                    <a:pt x="12435" y="24686"/>
                  </a:lnTo>
                  <a:lnTo>
                    <a:pt x="12192" y="24503"/>
                  </a:lnTo>
                  <a:lnTo>
                    <a:pt x="11948" y="24320"/>
                  </a:lnTo>
                  <a:lnTo>
                    <a:pt x="11826" y="24076"/>
                  </a:lnTo>
                  <a:lnTo>
                    <a:pt x="11704" y="23833"/>
                  </a:lnTo>
                  <a:lnTo>
                    <a:pt x="11521" y="23284"/>
                  </a:lnTo>
                  <a:lnTo>
                    <a:pt x="11460" y="22735"/>
                  </a:lnTo>
                  <a:lnTo>
                    <a:pt x="11460" y="22126"/>
                  </a:lnTo>
                  <a:lnTo>
                    <a:pt x="11521" y="21455"/>
                  </a:lnTo>
                  <a:lnTo>
                    <a:pt x="11582" y="20785"/>
                  </a:lnTo>
                  <a:lnTo>
                    <a:pt x="11643" y="20541"/>
                  </a:lnTo>
                  <a:lnTo>
                    <a:pt x="11704" y="20297"/>
                  </a:lnTo>
                  <a:lnTo>
                    <a:pt x="11521" y="19566"/>
                  </a:lnTo>
                  <a:lnTo>
                    <a:pt x="11582" y="20114"/>
                  </a:lnTo>
                  <a:lnTo>
                    <a:pt x="11582" y="20419"/>
                  </a:lnTo>
                  <a:lnTo>
                    <a:pt x="11460" y="20724"/>
                  </a:lnTo>
                  <a:lnTo>
                    <a:pt x="11338" y="21212"/>
                  </a:lnTo>
                  <a:lnTo>
                    <a:pt x="11216" y="21760"/>
                  </a:lnTo>
                  <a:lnTo>
                    <a:pt x="11216" y="22309"/>
                  </a:lnTo>
                  <a:lnTo>
                    <a:pt x="11216" y="22918"/>
                  </a:lnTo>
                  <a:lnTo>
                    <a:pt x="11277" y="23467"/>
                  </a:lnTo>
                  <a:lnTo>
                    <a:pt x="11399" y="24015"/>
                  </a:lnTo>
                  <a:lnTo>
                    <a:pt x="11643" y="24442"/>
                  </a:lnTo>
                  <a:lnTo>
                    <a:pt x="11765" y="24564"/>
                  </a:lnTo>
                  <a:lnTo>
                    <a:pt x="11826" y="24747"/>
                  </a:lnTo>
                  <a:lnTo>
                    <a:pt x="11887" y="24991"/>
                  </a:lnTo>
                  <a:lnTo>
                    <a:pt x="11887" y="25235"/>
                  </a:lnTo>
                  <a:lnTo>
                    <a:pt x="11887" y="25478"/>
                  </a:lnTo>
                  <a:lnTo>
                    <a:pt x="11765" y="25722"/>
                  </a:lnTo>
                  <a:lnTo>
                    <a:pt x="11460" y="26515"/>
                  </a:lnTo>
                  <a:lnTo>
                    <a:pt x="11033" y="27612"/>
                  </a:lnTo>
                  <a:lnTo>
                    <a:pt x="10729" y="28648"/>
                  </a:lnTo>
                  <a:lnTo>
                    <a:pt x="10485" y="29745"/>
                  </a:lnTo>
                  <a:lnTo>
                    <a:pt x="10241" y="30842"/>
                  </a:lnTo>
                  <a:lnTo>
                    <a:pt x="9875" y="31939"/>
                  </a:lnTo>
                  <a:lnTo>
                    <a:pt x="9449" y="33037"/>
                  </a:lnTo>
                  <a:lnTo>
                    <a:pt x="8961" y="34134"/>
                  </a:lnTo>
                  <a:lnTo>
                    <a:pt x="8412" y="35170"/>
                  </a:lnTo>
                  <a:lnTo>
                    <a:pt x="7437" y="37242"/>
                  </a:lnTo>
                  <a:lnTo>
                    <a:pt x="6950" y="38278"/>
                  </a:lnTo>
                  <a:lnTo>
                    <a:pt x="6523" y="39376"/>
                  </a:lnTo>
                  <a:lnTo>
                    <a:pt x="6340" y="39254"/>
                  </a:lnTo>
                  <a:lnTo>
                    <a:pt x="6157" y="39254"/>
                  </a:lnTo>
                  <a:lnTo>
                    <a:pt x="6157" y="39315"/>
                  </a:lnTo>
                  <a:lnTo>
                    <a:pt x="6096" y="39376"/>
                  </a:lnTo>
                  <a:lnTo>
                    <a:pt x="6157" y="39437"/>
                  </a:lnTo>
                  <a:lnTo>
                    <a:pt x="6157" y="39498"/>
                  </a:lnTo>
                  <a:lnTo>
                    <a:pt x="6279" y="39498"/>
                  </a:lnTo>
                  <a:lnTo>
                    <a:pt x="6462" y="39619"/>
                  </a:lnTo>
                  <a:lnTo>
                    <a:pt x="6523" y="39802"/>
                  </a:lnTo>
                  <a:lnTo>
                    <a:pt x="6584" y="39985"/>
                  </a:lnTo>
                  <a:lnTo>
                    <a:pt x="6584" y="40229"/>
                  </a:lnTo>
                  <a:lnTo>
                    <a:pt x="6523" y="40717"/>
                  </a:lnTo>
                  <a:lnTo>
                    <a:pt x="6401" y="41204"/>
                  </a:lnTo>
                  <a:lnTo>
                    <a:pt x="6035" y="42119"/>
                  </a:lnTo>
                  <a:lnTo>
                    <a:pt x="5974" y="42301"/>
                  </a:lnTo>
                  <a:lnTo>
                    <a:pt x="5913" y="42545"/>
                  </a:lnTo>
                  <a:lnTo>
                    <a:pt x="5791" y="43886"/>
                  </a:lnTo>
                  <a:lnTo>
                    <a:pt x="5791" y="44496"/>
                  </a:lnTo>
                  <a:lnTo>
                    <a:pt x="5730" y="44800"/>
                  </a:lnTo>
                  <a:lnTo>
                    <a:pt x="5669" y="44922"/>
                  </a:lnTo>
                  <a:lnTo>
                    <a:pt x="5609" y="45044"/>
                  </a:lnTo>
                  <a:lnTo>
                    <a:pt x="5487" y="45044"/>
                  </a:lnTo>
                  <a:lnTo>
                    <a:pt x="5426" y="44983"/>
                  </a:lnTo>
                  <a:lnTo>
                    <a:pt x="5365" y="44800"/>
                  </a:lnTo>
                  <a:lnTo>
                    <a:pt x="5365" y="44374"/>
                  </a:lnTo>
                  <a:lnTo>
                    <a:pt x="5426" y="43764"/>
                  </a:lnTo>
                  <a:lnTo>
                    <a:pt x="5426" y="43459"/>
                  </a:lnTo>
                  <a:lnTo>
                    <a:pt x="5426" y="43216"/>
                  </a:lnTo>
                  <a:lnTo>
                    <a:pt x="5365" y="43033"/>
                  </a:lnTo>
                  <a:lnTo>
                    <a:pt x="5243" y="42911"/>
                  </a:lnTo>
                  <a:lnTo>
                    <a:pt x="5121" y="42850"/>
                  </a:lnTo>
                  <a:lnTo>
                    <a:pt x="4938" y="42972"/>
                  </a:lnTo>
                  <a:lnTo>
                    <a:pt x="4816" y="43216"/>
                  </a:lnTo>
                  <a:lnTo>
                    <a:pt x="4755" y="43459"/>
                  </a:lnTo>
                  <a:lnTo>
                    <a:pt x="4694" y="43947"/>
                  </a:lnTo>
                  <a:lnTo>
                    <a:pt x="4633" y="44800"/>
                  </a:lnTo>
                  <a:lnTo>
                    <a:pt x="4572" y="45349"/>
                  </a:lnTo>
                  <a:lnTo>
                    <a:pt x="4450" y="45593"/>
                  </a:lnTo>
                  <a:lnTo>
                    <a:pt x="4389" y="45654"/>
                  </a:lnTo>
                  <a:lnTo>
                    <a:pt x="4268" y="45532"/>
                  </a:lnTo>
                  <a:lnTo>
                    <a:pt x="4207" y="45349"/>
                  </a:lnTo>
                  <a:lnTo>
                    <a:pt x="4207" y="45105"/>
                  </a:lnTo>
                  <a:lnTo>
                    <a:pt x="4268" y="44374"/>
                  </a:lnTo>
                  <a:lnTo>
                    <a:pt x="4268" y="43825"/>
                  </a:lnTo>
                  <a:lnTo>
                    <a:pt x="4329" y="43277"/>
                  </a:lnTo>
                  <a:lnTo>
                    <a:pt x="4268" y="43094"/>
                  </a:lnTo>
                  <a:lnTo>
                    <a:pt x="4207" y="42972"/>
                  </a:lnTo>
                  <a:lnTo>
                    <a:pt x="4146" y="42911"/>
                  </a:lnTo>
                  <a:lnTo>
                    <a:pt x="4085" y="42911"/>
                  </a:lnTo>
                  <a:lnTo>
                    <a:pt x="3963" y="42972"/>
                  </a:lnTo>
                  <a:lnTo>
                    <a:pt x="3841" y="43155"/>
                  </a:lnTo>
                  <a:lnTo>
                    <a:pt x="3658" y="43642"/>
                  </a:lnTo>
                  <a:lnTo>
                    <a:pt x="3231" y="44861"/>
                  </a:lnTo>
                  <a:lnTo>
                    <a:pt x="2988" y="45349"/>
                  </a:lnTo>
                  <a:lnTo>
                    <a:pt x="2866" y="45593"/>
                  </a:lnTo>
                  <a:lnTo>
                    <a:pt x="2744" y="45654"/>
                  </a:lnTo>
                  <a:lnTo>
                    <a:pt x="2683" y="45715"/>
                  </a:lnTo>
                  <a:lnTo>
                    <a:pt x="2622" y="45654"/>
                  </a:lnTo>
                  <a:lnTo>
                    <a:pt x="2561" y="45593"/>
                  </a:lnTo>
                  <a:lnTo>
                    <a:pt x="2561" y="45410"/>
                  </a:lnTo>
                  <a:lnTo>
                    <a:pt x="2561" y="45105"/>
                  </a:lnTo>
                  <a:lnTo>
                    <a:pt x="2683" y="44739"/>
                  </a:lnTo>
                  <a:lnTo>
                    <a:pt x="2927" y="44069"/>
                  </a:lnTo>
                  <a:lnTo>
                    <a:pt x="3048" y="43703"/>
                  </a:lnTo>
                  <a:lnTo>
                    <a:pt x="3292" y="43094"/>
                  </a:lnTo>
                  <a:lnTo>
                    <a:pt x="3292" y="42728"/>
                  </a:lnTo>
                  <a:lnTo>
                    <a:pt x="3292" y="42606"/>
                  </a:lnTo>
                  <a:lnTo>
                    <a:pt x="3170" y="42484"/>
                  </a:lnTo>
                  <a:lnTo>
                    <a:pt x="3109" y="42484"/>
                  </a:lnTo>
                  <a:lnTo>
                    <a:pt x="2988" y="42545"/>
                  </a:lnTo>
                  <a:lnTo>
                    <a:pt x="2805" y="42728"/>
                  </a:lnTo>
                  <a:lnTo>
                    <a:pt x="2378" y="43216"/>
                  </a:lnTo>
                  <a:lnTo>
                    <a:pt x="2012" y="43703"/>
                  </a:lnTo>
                  <a:lnTo>
                    <a:pt x="1708" y="44191"/>
                  </a:lnTo>
                  <a:lnTo>
                    <a:pt x="1525" y="44435"/>
                  </a:lnTo>
                  <a:lnTo>
                    <a:pt x="1403" y="44496"/>
                  </a:lnTo>
                  <a:lnTo>
                    <a:pt x="1281" y="44557"/>
                  </a:lnTo>
                  <a:lnTo>
                    <a:pt x="1159" y="44557"/>
                  </a:lnTo>
                  <a:lnTo>
                    <a:pt x="1098" y="44496"/>
                  </a:lnTo>
                  <a:lnTo>
                    <a:pt x="1098" y="44374"/>
                  </a:lnTo>
                  <a:lnTo>
                    <a:pt x="1159" y="44252"/>
                  </a:lnTo>
                  <a:lnTo>
                    <a:pt x="1281" y="43947"/>
                  </a:lnTo>
                  <a:lnTo>
                    <a:pt x="1403" y="43825"/>
                  </a:lnTo>
                  <a:lnTo>
                    <a:pt x="1951" y="42789"/>
                  </a:lnTo>
                  <a:lnTo>
                    <a:pt x="2317" y="42119"/>
                  </a:lnTo>
                  <a:lnTo>
                    <a:pt x="2500" y="41753"/>
                  </a:lnTo>
                  <a:lnTo>
                    <a:pt x="2622" y="41387"/>
                  </a:lnTo>
                  <a:lnTo>
                    <a:pt x="2683" y="41204"/>
                  </a:lnTo>
                  <a:lnTo>
                    <a:pt x="2622" y="41082"/>
                  </a:lnTo>
                  <a:lnTo>
                    <a:pt x="2561" y="41021"/>
                  </a:lnTo>
                  <a:lnTo>
                    <a:pt x="2378" y="40960"/>
                  </a:lnTo>
                  <a:lnTo>
                    <a:pt x="2134" y="41082"/>
                  </a:lnTo>
                  <a:lnTo>
                    <a:pt x="1890" y="41326"/>
                  </a:lnTo>
                  <a:lnTo>
                    <a:pt x="1647" y="41570"/>
                  </a:lnTo>
                  <a:lnTo>
                    <a:pt x="1403" y="41753"/>
                  </a:lnTo>
                  <a:lnTo>
                    <a:pt x="976" y="41936"/>
                  </a:lnTo>
                  <a:lnTo>
                    <a:pt x="732" y="41997"/>
                  </a:lnTo>
                  <a:lnTo>
                    <a:pt x="488" y="41997"/>
                  </a:lnTo>
                  <a:lnTo>
                    <a:pt x="306" y="41936"/>
                  </a:lnTo>
                  <a:lnTo>
                    <a:pt x="245" y="41875"/>
                  </a:lnTo>
                  <a:lnTo>
                    <a:pt x="306" y="41814"/>
                  </a:lnTo>
                  <a:lnTo>
                    <a:pt x="367" y="41692"/>
                  </a:lnTo>
                  <a:lnTo>
                    <a:pt x="793" y="41326"/>
                  </a:lnTo>
                  <a:lnTo>
                    <a:pt x="1342" y="40778"/>
                  </a:lnTo>
                  <a:lnTo>
                    <a:pt x="1829" y="40168"/>
                  </a:lnTo>
                  <a:lnTo>
                    <a:pt x="2317" y="39619"/>
                  </a:lnTo>
                  <a:lnTo>
                    <a:pt x="2866" y="39071"/>
                  </a:lnTo>
                  <a:lnTo>
                    <a:pt x="3170" y="38888"/>
                  </a:lnTo>
                  <a:lnTo>
                    <a:pt x="3414" y="38705"/>
                  </a:lnTo>
                  <a:lnTo>
                    <a:pt x="4085" y="38705"/>
                  </a:lnTo>
                  <a:lnTo>
                    <a:pt x="4511" y="38827"/>
                  </a:lnTo>
                  <a:lnTo>
                    <a:pt x="4633" y="38827"/>
                  </a:lnTo>
                  <a:lnTo>
                    <a:pt x="4755" y="38888"/>
                  </a:lnTo>
                  <a:lnTo>
                    <a:pt x="4877" y="38888"/>
                  </a:lnTo>
                  <a:lnTo>
                    <a:pt x="4877" y="38827"/>
                  </a:lnTo>
                  <a:lnTo>
                    <a:pt x="4816" y="38705"/>
                  </a:lnTo>
                  <a:lnTo>
                    <a:pt x="4755" y="38644"/>
                  </a:lnTo>
                  <a:lnTo>
                    <a:pt x="4511" y="38522"/>
                  </a:lnTo>
                  <a:lnTo>
                    <a:pt x="4207" y="38461"/>
                  </a:lnTo>
                  <a:lnTo>
                    <a:pt x="4633" y="37608"/>
                  </a:lnTo>
                  <a:lnTo>
                    <a:pt x="4877" y="36755"/>
                  </a:lnTo>
                  <a:lnTo>
                    <a:pt x="5121" y="35840"/>
                  </a:lnTo>
                  <a:lnTo>
                    <a:pt x="5304" y="34987"/>
                  </a:lnTo>
                  <a:lnTo>
                    <a:pt x="5426" y="33768"/>
                  </a:lnTo>
                  <a:lnTo>
                    <a:pt x="5609" y="32549"/>
                  </a:lnTo>
                  <a:lnTo>
                    <a:pt x="5852" y="31635"/>
                  </a:lnTo>
                  <a:lnTo>
                    <a:pt x="6096" y="30781"/>
                  </a:lnTo>
                  <a:lnTo>
                    <a:pt x="6462" y="29928"/>
                  </a:lnTo>
                  <a:lnTo>
                    <a:pt x="6828" y="29075"/>
                  </a:lnTo>
                  <a:lnTo>
                    <a:pt x="6950" y="28709"/>
                  </a:lnTo>
                  <a:lnTo>
                    <a:pt x="7132" y="28465"/>
                  </a:lnTo>
                  <a:lnTo>
                    <a:pt x="7376" y="28099"/>
                  </a:lnTo>
                  <a:lnTo>
                    <a:pt x="7559" y="27673"/>
                  </a:lnTo>
                  <a:lnTo>
                    <a:pt x="7681" y="27368"/>
                  </a:lnTo>
                  <a:lnTo>
                    <a:pt x="7681" y="27063"/>
                  </a:lnTo>
                  <a:lnTo>
                    <a:pt x="7742" y="26149"/>
                  </a:lnTo>
                  <a:lnTo>
                    <a:pt x="7803" y="25235"/>
                  </a:lnTo>
                  <a:lnTo>
                    <a:pt x="7925" y="24259"/>
                  </a:lnTo>
                  <a:lnTo>
                    <a:pt x="8169" y="22370"/>
                  </a:lnTo>
                  <a:lnTo>
                    <a:pt x="8351" y="21455"/>
                  </a:lnTo>
                  <a:lnTo>
                    <a:pt x="8412" y="21151"/>
                  </a:lnTo>
                  <a:lnTo>
                    <a:pt x="8412" y="20846"/>
                  </a:lnTo>
                  <a:lnTo>
                    <a:pt x="8351" y="19932"/>
                  </a:lnTo>
                  <a:lnTo>
                    <a:pt x="8351" y="19017"/>
                  </a:lnTo>
                  <a:lnTo>
                    <a:pt x="8412" y="18164"/>
                  </a:lnTo>
                  <a:lnTo>
                    <a:pt x="8534" y="17737"/>
                  </a:lnTo>
                  <a:lnTo>
                    <a:pt x="8656" y="17311"/>
                  </a:lnTo>
                  <a:lnTo>
                    <a:pt x="9022" y="16457"/>
                  </a:lnTo>
                  <a:lnTo>
                    <a:pt x="9510" y="15726"/>
                  </a:lnTo>
                  <a:lnTo>
                    <a:pt x="9753" y="15360"/>
                  </a:lnTo>
                  <a:lnTo>
                    <a:pt x="9997" y="15055"/>
                  </a:lnTo>
                  <a:lnTo>
                    <a:pt x="10302" y="14812"/>
                  </a:lnTo>
                  <a:lnTo>
                    <a:pt x="10668" y="14629"/>
                  </a:lnTo>
                  <a:lnTo>
                    <a:pt x="11094" y="14446"/>
                  </a:lnTo>
                  <a:lnTo>
                    <a:pt x="11521" y="14324"/>
                  </a:lnTo>
                  <a:lnTo>
                    <a:pt x="12374" y="14202"/>
                  </a:lnTo>
                  <a:lnTo>
                    <a:pt x="13411" y="14080"/>
                  </a:lnTo>
                  <a:lnTo>
                    <a:pt x="14447" y="14080"/>
                  </a:lnTo>
                  <a:lnTo>
                    <a:pt x="16519" y="14141"/>
                  </a:lnTo>
                  <a:lnTo>
                    <a:pt x="14691" y="13836"/>
                  </a:lnTo>
                  <a:lnTo>
                    <a:pt x="15727" y="13166"/>
                  </a:lnTo>
                  <a:lnTo>
                    <a:pt x="16336" y="12739"/>
                  </a:lnTo>
                  <a:lnTo>
                    <a:pt x="16641" y="12617"/>
                  </a:lnTo>
                  <a:lnTo>
                    <a:pt x="16885" y="12434"/>
                  </a:lnTo>
                  <a:lnTo>
                    <a:pt x="16946" y="12313"/>
                  </a:lnTo>
                  <a:lnTo>
                    <a:pt x="17007" y="12191"/>
                  </a:lnTo>
                  <a:lnTo>
                    <a:pt x="17190" y="10118"/>
                  </a:lnTo>
                  <a:lnTo>
                    <a:pt x="17738" y="10484"/>
                  </a:lnTo>
                  <a:lnTo>
                    <a:pt x="18348" y="10789"/>
                  </a:lnTo>
                  <a:lnTo>
                    <a:pt x="18896" y="11032"/>
                  </a:lnTo>
                  <a:lnTo>
                    <a:pt x="19201" y="11093"/>
                  </a:lnTo>
                  <a:lnTo>
                    <a:pt x="19506" y="11154"/>
                  </a:lnTo>
                  <a:lnTo>
                    <a:pt x="19811" y="11093"/>
                  </a:lnTo>
                  <a:lnTo>
                    <a:pt x="20115" y="11032"/>
                  </a:lnTo>
                  <a:lnTo>
                    <a:pt x="20664" y="10789"/>
                  </a:lnTo>
                  <a:lnTo>
                    <a:pt x="21274" y="10484"/>
                  </a:lnTo>
                  <a:lnTo>
                    <a:pt x="21883" y="10118"/>
                  </a:lnTo>
                  <a:close/>
                  <a:moveTo>
                    <a:pt x="19445" y="0"/>
                  </a:moveTo>
                  <a:lnTo>
                    <a:pt x="18957" y="61"/>
                  </a:lnTo>
                  <a:lnTo>
                    <a:pt x="18287" y="183"/>
                  </a:lnTo>
                  <a:lnTo>
                    <a:pt x="17677" y="366"/>
                  </a:lnTo>
                  <a:lnTo>
                    <a:pt x="17068" y="670"/>
                  </a:lnTo>
                  <a:lnTo>
                    <a:pt x="16824" y="853"/>
                  </a:lnTo>
                  <a:lnTo>
                    <a:pt x="16580" y="1097"/>
                  </a:lnTo>
                  <a:lnTo>
                    <a:pt x="16336" y="1402"/>
                  </a:lnTo>
                  <a:lnTo>
                    <a:pt x="16153" y="1646"/>
                  </a:lnTo>
                  <a:lnTo>
                    <a:pt x="15788" y="2316"/>
                  </a:lnTo>
                  <a:lnTo>
                    <a:pt x="15605" y="2987"/>
                  </a:lnTo>
                  <a:lnTo>
                    <a:pt x="15483" y="3657"/>
                  </a:lnTo>
                  <a:lnTo>
                    <a:pt x="15422" y="4389"/>
                  </a:lnTo>
                  <a:lnTo>
                    <a:pt x="15422" y="5059"/>
                  </a:lnTo>
                  <a:lnTo>
                    <a:pt x="15422" y="5730"/>
                  </a:lnTo>
                  <a:lnTo>
                    <a:pt x="15544" y="6400"/>
                  </a:lnTo>
                  <a:lnTo>
                    <a:pt x="15666" y="7132"/>
                  </a:lnTo>
                  <a:lnTo>
                    <a:pt x="15849" y="7802"/>
                  </a:lnTo>
                  <a:lnTo>
                    <a:pt x="16275" y="9082"/>
                  </a:lnTo>
                  <a:lnTo>
                    <a:pt x="16397" y="9387"/>
                  </a:lnTo>
                  <a:lnTo>
                    <a:pt x="16580" y="9631"/>
                  </a:lnTo>
                  <a:lnTo>
                    <a:pt x="16824" y="9874"/>
                  </a:lnTo>
                  <a:lnTo>
                    <a:pt x="16946" y="9996"/>
                  </a:lnTo>
                  <a:lnTo>
                    <a:pt x="16946" y="10179"/>
                  </a:lnTo>
                  <a:lnTo>
                    <a:pt x="16946" y="10362"/>
                  </a:lnTo>
                  <a:lnTo>
                    <a:pt x="16763" y="11886"/>
                  </a:lnTo>
                  <a:lnTo>
                    <a:pt x="16763" y="12069"/>
                  </a:lnTo>
                  <a:lnTo>
                    <a:pt x="16702" y="12252"/>
                  </a:lnTo>
                  <a:lnTo>
                    <a:pt x="16641" y="12313"/>
                  </a:lnTo>
                  <a:lnTo>
                    <a:pt x="16458" y="12373"/>
                  </a:lnTo>
                  <a:lnTo>
                    <a:pt x="16093" y="12617"/>
                  </a:lnTo>
                  <a:lnTo>
                    <a:pt x="15422" y="13044"/>
                  </a:lnTo>
                  <a:lnTo>
                    <a:pt x="14752" y="13471"/>
                  </a:lnTo>
                  <a:lnTo>
                    <a:pt x="14508" y="13653"/>
                  </a:lnTo>
                  <a:lnTo>
                    <a:pt x="14325" y="13775"/>
                  </a:lnTo>
                  <a:lnTo>
                    <a:pt x="13350" y="13775"/>
                  </a:lnTo>
                  <a:lnTo>
                    <a:pt x="12496" y="13836"/>
                  </a:lnTo>
                  <a:lnTo>
                    <a:pt x="11765" y="13958"/>
                  </a:lnTo>
                  <a:lnTo>
                    <a:pt x="11033" y="14141"/>
                  </a:lnTo>
                  <a:lnTo>
                    <a:pt x="10668" y="14263"/>
                  </a:lnTo>
                  <a:lnTo>
                    <a:pt x="10363" y="14385"/>
                  </a:lnTo>
                  <a:lnTo>
                    <a:pt x="9997" y="14629"/>
                  </a:lnTo>
                  <a:lnTo>
                    <a:pt x="9753" y="14812"/>
                  </a:lnTo>
                  <a:lnTo>
                    <a:pt x="9510" y="15116"/>
                  </a:lnTo>
                  <a:lnTo>
                    <a:pt x="9266" y="15421"/>
                  </a:lnTo>
                  <a:lnTo>
                    <a:pt x="8900" y="16031"/>
                  </a:lnTo>
                  <a:lnTo>
                    <a:pt x="8534" y="16701"/>
                  </a:lnTo>
                  <a:lnTo>
                    <a:pt x="8230" y="17372"/>
                  </a:lnTo>
                  <a:lnTo>
                    <a:pt x="8108" y="17737"/>
                  </a:lnTo>
                  <a:lnTo>
                    <a:pt x="8047" y="18103"/>
                  </a:lnTo>
                  <a:lnTo>
                    <a:pt x="7986" y="18895"/>
                  </a:lnTo>
                  <a:lnTo>
                    <a:pt x="7986" y="19688"/>
                  </a:lnTo>
                  <a:lnTo>
                    <a:pt x="8047" y="20480"/>
                  </a:lnTo>
                  <a:lnTo>
                    <a:pt x="8047" y="20846"/>
                  </a:lnTo>
                  <a:lnTo>
                    <a:pt x="8047" y="21212"/>
                  </a:lnTo>
                  <a:lnTo>
                    <a:pt x="7864" y="22004"/>
                  </a:lnTo>
                  <a:lnTo>
                    <a:pt x="7620" y="23589"/>
                  </a:lnTo>
                  <a:lnTo>
                    <a:pt x="7376" y="25174"/>
                  </a:lnTo>
                  <a:lnTo>
                    <a:pt x="7315" y="26758"/>
                  </a:lnTo>
                  <a:lnTo>
                    <a:pt x="7254" y="27124"/>
                  </a:lnTo>
                  <a:lnTo>
                    <a:pt x="7193" y="27490"/>
                  </a:lnTo>
                  <a:lnTo>
                    <a:pt x="7132" y="27856"/>
                  </a:lnTo>
                  <a:lnTo>
                    <a:pt x="6950" y="28160"/>
                  </a:lnTo>
                  <a:lnTo>
                    <a:pt x="6706" y="28526"/>
                  </a:lnTo>
                  <a:lnTo>
                    <a:pt x="6523" y="28892"/>
                  </a:lnTo>
                  <a:lnTo>
                    <a:pt x="5974" y="30172"/>
                  </a:lnTo>
                  <a:lnTo>
                    <a:pt x="5609" y="31452"/>
                  </a:lnTo>
                  <a:lnTo>
                    <a:pt x="5304" y="32732"/>
                  </a:lnTo>
                  <a:lnTo>
                    <a:pt x="5121" y="34073"/>
                  </a:lnTo>
                  <a:lnTo>
                    <a:pt x="4938" y="35536"/>
                  </a:lnTo>
                  <a:lnTo>
                    <a:pt x="4755" y="36267"/>
                  </a:lnTo>
                  <a:lnTo>
                    <a:pt x="4572" y="36998"/>
                  </a:lnTo>
                  <a:lnTo>
                    <a:pt x="4329" y="37669"/>
                  </a:lnTo>
                  <a:lnTo>
                    <a:pt x="4207" y="38035"/>
                  </a:lnTo>
                  <a:lnTo>
                    <a:pt x="4146" y="38218"/>
                  </a:lnTo>
                  <a:lnTo>
                    <a:pt x="4024" y="38400"/>
                  </a:lnTo>
                  <a:lnTo>
                    <a:pt x="3963" y="38461"/>
                  </a:lnTo>
                  <a:lnTo>
                    <a:pt x="3475" y="38461"/>
                  </a:lnTo>
                  <a:lnTo>
                    <a:pt x="3109" y="38583"/>
                  </a:lnTo>
                  <a:lnTo>
                    <a:pt x="2805" y="38766"/>
                  </a:lnTo>
                  <a:lnTo>
                    <a:pt x="2256" y="39315"/>
                  </a:lnTo>
                  <a:lnTo>
                    <a:pt x="1768" y="39863"/>
                  </a:lnTo>
                  <a:lnTo>
                    <a:pt x="1342" y="40412"/>
                  </a:lnTo>
                  <a:lnTo>
                    <a:pt x="854" y="41021"/>
                  </a:lnTo>
                  <a:lnTo>
                    <a:pt x="306" y="41387"/>
                  </a:lnTo>
                  <a:lnTo>
                    <a:pt x="123" y="41570"/>
                  </a:lnTo>
                  <a:lnTo>
                    <a:pt x="62" y="41692"/>
                  </a:lnTo>
                  <a:lnTo>
                    <a:pt x="1" y="41814"/>
                  </a:lnTo>
                  <a:lnTo>
                    <a:pt x="62" y="42058"/>
                  </a:lnTo>
                  <a:lnTo>
                    <a:pt x="245" y="42179"/>
                  </a:lnTo>
                  <a:lnTo>
                    <a:pt x="427" y="42240"/>
                  </a:lnTo>
                  <a:lnTo>
                    <a:pt x="610" y="42240"/>
                  </a:lnTo>
                  <a:lnTo>
                    <a:pt x="1098" y="42119"/>
                  </a:lnTo>
                  <a:lnTo>
                    <a:pt x="1525" y="41936"/>
                  </a:lnTo>
                  <a:lnTo>
                    <a:pt x="1768" y="41753"/>
                  </a:lnTo>
                  <a:lnTo>
                    <a:pt x="2012" y="41570"/>
                  </a:lnTo>
                  <a:lnTo>
                    <a:pt x="2195" y="41387"/>
                  </a:lnTo>
                  <a:lnTo>
                    <a:pt x="2317" y="41265"/>
                  </a:lnTo>
                  <a:lnTo>
                    <a:pt x="2439" y="41204"/>
                  </a:lnTo>
                  <a:lnTo>
                    <a:pt x="2439" y="41204"/>
                  </a:lnTo>
                  <a:lnTo>
                    <a:pt x="2317" y="41509"/>
                  </a:lnTo>
                  <a:lnTo>
                    <a:pt x="2256" y="41753"/>
                  </a:lnTo>
                  <a:lnTo>
                    <a:pt x="1951" y="42240"/>
                  </a:lnTo>
                  <a:lnTo>
                    <a:pt x="1281" y="43459"/>
                  </a:lnTo>
                  <a:lnTo>
                    <a:pt x="976" y="44008"/>
                  </a:lnTo>
                  <a:lnTo>
                    <a:pt x="854" y="44252"/>
                  </a:lnTo>
                  <a:lnTo>
                    <a:pt x="854" y="44435"/>
                  </a:lnTo>
                  <a:lnTo>
                    <a:pt x="915" y="44557"/>
                  </a:lnTo>
                  <a:lnTo>
                    <a:pt x="1037" y="44739"/>
                  </a:lnTo>
                  <a:lnTo>
                    <a:pt x="1159" y="44861"/>
                  </a:lnTo>
                  <a:lnTo>
                    <a:pt x="1342" y="44800"/>
                  </a:lnTo>
                  <a:lnTo>
                    <a:pt x="1525" y="44739"/>
                  </a:lnTo>
                  <a:lnTo>
                    <a:pt x="1829" y="44435"/>
                  </a:lnTo>
                  <a:lnTo>
                    <a:pt x="2073" y="44130"/>
                  </a:lnTo>
                  <a:lnTo>
                    <a:pt x="2561" y="43399"/>
                  </a:lnTo>
                  <a:lnTo>
                    <a:pt x="2805" y="43033"/>
                  </a:lnTo>
                  <a:lnTo>
                    <a:pt x="3048" y="42789"/>
                  </a:lnTo>
                  <a:lnTo>
                    <a:pt x="3048" y="42789"/>
                  </a:lnTo>
                  <a:lnTo>
                    <a:pt x="2988" y="43094"/>
                  </a:lnTo>
                  <a:lnTo>
                    <a:pt x="2927" y="43459"/>
                  </a:lnTo>
                  <a:lnTo>
                    <a:pt x="2622" y="44191"/>
                  </a:lnTo>
                  <a:lnTo>
                    <a:pt x="2378" y="44861"/>
                  </a:lnTo>
                  <a:lnTo>
                    <a:pt x="2256" y="45227"/>
                  </a:lnTo>
                  <a:lnTo>
                    <a:pt x="2256" y="45593"/>
                  </a:lnTo>
                  <a:lnTo>
                    <a:pt x="2378" y="45776"/>
                  </a:lnTo>
                  <a:lnTo>
                    <a:pt x="2500" y="45898"/>
                  </a:lnTo>
                  <a:lnTo>
                    <a:pt x="2683" y="45959"/>
                  </a:lnTo>
                  <a:lnTo>
                    <a:pt x="2866" y="45898"/>
                  </a:lnTo>
                  <a:lnTo>
                    <a:pt x="3048" y="45776"/>
                  </a:lnTo>
                  <a:lnTo>
                    <a:pt x="3170" y="45532"/>
                  </a:lnTo>
                  <a:lnTo>
                    <a:pt x="3353" y="45166"/>
                  </a:lnTo>
                  <a:lnTo>
                    <a:pt x="3719" y="44252"/>
                  </a:lnTo>
                  <a:lnTo>
                    <a:pt x="4085" y="43277"/>
                  </a:lnTo>
                  <a:lnTo>
                    <a:pt x="4024" y="44130"/>
                  </a:lnTo>
                  <a:lnTo>
                    <a:pt x="3963" y="44922"/>
                  </a:lnTo>
                  <a:lnTo>
                    <a:pt x="3963" y="45349"/>
                  </a:lnTo>
                  <a:lnTo>
                    <a:pt x="4024" y="45593"/>
                  </a:lnTo>
                  <a:lnTo>
                    <a:pt x="4146" y="45776"/>
                  </a:lnTo>
                  <a:lnTo>
                    <a:pt x="4268" y="45837"/>
                  </a:lnTo>
                  <a:lnTo>
                    <a:pt x="4450" y="45837"/>
                  </a:lnTo>
                  <a:lnTo>
                    <a:pt x="4633" y="45776"/>
                  </a:lnTo>
                  <a:lnTo>
                    <a:pt x="4755" y="45654"/>
                  </a:lnTo>
                  <a:lnTo>
                    <a:pt x="4816" y="45349"/>
                  </a:lnTo>
                  <a:lnTo>
                    <a:pt x="4877" y="45105"/>
                  </a:lnTo>
                  <a:lnTo>
                    <a:pt x="4938" y="44496"/>
                  </a:lnTo>
                  <a:lnTo>
                    <a:pt x="4999" y="43642"/>
                  </a:lnTo>
                  <a:lnTo>
                    <a:pt x="5060" y="43338"/>
                  </a:lnTo>
                  <a:lnTo>
                    <a:pt x="5060" y="43216"/>
                  </a:lnTo>
                  <a:lnTo>
                    <a:pt x="5182" y="43094"/>
                  </a:lnTo>
                  <a:lnTo>
                    <a:pt x="5243" y="43277"/>
                  </a:lnTo>
                  <a:lnTo>
                    <a:pt x="5243" y="43459"/>
                  </a:lnTo>
                  <a:lnTo>
                    <a:pt x="5182" y="43886"/>
                  </a:lnTo>
                  <a:lnTo>
                    <a:pt x="5121" y="44374"/>
                  </a:lnTo>
                  <a:lnTo>
                    <a:pt x="5121" y="44800"/>
                  </a:lnTo>
                  <a:lnTo>
                    <a:pt x="5182" y="45044"/>
                  </a:lnTo>
                  <a:lnTo>
                    <a:pt x="5365" y="45227"/>
                  </a:lnTo>
                  <a:lnTo>
                    <a:pt x="5426" y="45288"/>
                  </a:lnTo>
                  <a:lnTo>
                    <a:pt x="5609" y="45288"/>
                  </a:lnTo>
                  <a:lnTo>
                    <a:pt x="5730" y="45227"/>
                  </a:lnTo>
                  <a:lnTo>
                    <a:pt x="5852" y="45044"/>
                  </a:lnTo>
                  <a:lnTo>
                    <a:pt x="5913" y="44861"/>
                  </a:lnTo>
                  <a:lnTo>
                    <a:pt x="6035" y="44496"/>
                  </a:lnTo>
                  <a:lnTo>
                    <a:pt x="6035" y="43642"/>
                  </a:lnTo>
                  <a:lnTo>
                    <a:pt x="6157" y="42484"/>
                  </a:lnTo>
                  <a:lnTo>
                    <a:pt x="6218" y="42240"/>
                  </a:lnTo>
                  <a:lnTo>
                    <a:pt x="6340" y="41997"/>
                  </a:lnTo>
                  <a:lnTo>
                    <a:pt x="6645" y="41082"/>
                  </a:lnTo>
                  <a:lnTo>
                    <a:pt x="6767" y="40595"/>
                  </a:lnTo>
                  <a:lnTo>
                    <a:pt x="6828" y="40107"/>
                  </a:lnTo>
                  <a:lnTo>
                    <a:pt x="6767" y="39802"/>
                  </a:lnTo>
                  <a:lnTo>
                    <a:pt x="6706" y="39558"/>
                  </a:lnTo>
                  <a:lnTo>
                    <a:pt x="6767" y="39315"/>
                  </a:lnTo>
                  <a:lnTo>
                    <a:pt x="6889" y="39132"/>
                  </a:lnTo>
                  <a:lnTo>
                    <a:pt x="7376" y="37974"/>
                  </a:lnTo>
                  <a:lnTo>
                    <a:pt x="7925" y="36877"/>
                  </a:lnTo>
                  <a:lnTo>
                    <a:pt x="9266" y="34256"/>
                  </a:lnTo>
                  <a:lnTo>
                    <a:pt x="9875" y="32915"/>
                  </a:lnTo>
                  <a:lnTo>
                    <a:pt x="10363" y="31574"/>
                  </a:lnTo>
                  <a:lnTo>
                    <a:pt x="10607" y="30781"/>
                  </a:lnTo>
                  <a:lnTo>
                    <a:pt x="10729" y="30050"/>
                  </a:lnTo>
                  <a:lnTo>
                    <a:pt x="11094" y="28526"/>
                  </a:lnTo>
                  <a:lnTo>
                    <a:pt x="11521" y="27185"/>
                  </a:lnTo>
                  <a:lnTo>
                    <a:pt x="12009" y="25844"/>
                  </a:lnTo>
                  <a:lnTo>
                    <a:pt x="12374" y="27307"/>
                  </a:lnTo>
                  <a:lnTo>
                    <a:pt x="12557" y="27856"/>
                  </a:lnTo>
                  <a:lnTo>
                    <a:pt x="12679" y="28465"/>
                  </a:lnTo>
                  <a:lnTo>
                    <a:pt x="12679" y="29136"/>
                  </a:lnTo>
                  <a:lnTo>
                    <a:pt x="12679" y="29806"/>
                  </a:lnTo>
                  <a:lnTo>
                    <a:pt x="12618" y="31878"/>
                  </a:lnTo>
                  <a:lnTo>
                    <a:pt x="12618" y="32427"/>
                  </a:lnTo>
                  <a:lnTo>
                    <a:pt x="12618" y="33037"/>
                  </a:lnTo>
                  <a:lnTo>
                    <a:pt x="12679" y="33280"/>
                  </a:lnTo>
                  <a:lnTo>
                    <a:pt x="12801" y="33524"/>
                  </a:lnTo>
                  <a:lnTo>
                    <a:pt x="12801" y="33768"/>
                  </a:lnTo>
                  <a:lnTo>
                    <a:pt x="12801" y="34012"/>
                  </a:lnTo>
                  <a:lnTo>
                    <a:pt x="12679" y="34560"/>
                  </a:lnTo>
                  <a:lnTo>
                    <a:pt x="12313" y="36633"/>
                  </a:lnTo>
                  <a:lnTo>
                    <a:pt x="12192" y="37669"/>
                  </a:lnTo>
                  <a:lnTo>
                    <a:pt x="12131" y="38705"/>
                  </a:lnTo>
                  <a:lnTo>
                    <a:pt x="12070" y="40839"/>
                  </a:lnTo>
                  <a:lnTo>
                    <a:pt x="12131" y="42972"/>
                  </a:lnTo>
                  <a:lnTo>
                    <a:pt x="12252" y="45044"/>
                  </a:lnTo>
                  <a:lnTo>
                    <a:pt x="12435" y="47178"/>
                  </a:lnTo>
                  <a:lnTo>
                    <a:pt x="12740" y="49250"/>
                  </a:lnTo>
                  <a:lnTo>
                    <a:pt x="13106" y="51261"/>
                  </a:lnTo>
                  <a:lnTo>
                    <a:pt x="13593" y="53334"/>
                  </a:lnTo>
                  <a:lnTo>
                    <a:pt x="14081" y="55041"/>
                  </a:lnTo>
                  <a:lnTo>
                    <a:pt x="14264" y="55955"/>
                  </a:lnTo>
                  <a:lnTo>
                    <a:pt x="14325" y="56869"/>
                  </a:lnTo>
                  <a:lnTo>
                    <a:pt x="14264" y="57601"/>
                  </a:lnTo>
                  <a:lnTo>
                    <a:pt x="14203" y="58393"/>
                  </a:lnTo>
                  <a:lnTo>
                    <a:pt x="13837" y="59856"/>
                  </a:lnTo>
                  <a:lnTo>
                    <a:pt x="13654" y="60892"/>
                  </a:lnTo>
                  <a:lnTo>
                    <a:pt x="13532" y="61928"/>
                  </a:lnTo>
                  <a:lnTo>
                    <a:pt x="13472" y="62964"/>
                  </a:lnTo>
                  <a:lnTo>
                    <a:pt x="13532" y="64001"/>
                  </a:lnTo>
                  <a:lnTo>
                    <a:pt x="13715" y="65037"/>
                  </a:lnTo>
                  <a:lnTo>
                    <a:pt x="13898" y="66012"/>
                  </a:lnTo>
                  <a:lnTo>
                    <a:pt x="14508" y="67963"/>
                  </a:lnTo>
                  <a:lnTo>
                    <a:pt x="15605" y="71681"/>
                  </a:lnTo>
                  <a:lnTo>
                    <a:pt x="16032" y="73144"/>
                  </a:lnTo>
                  <a:lnTo>
                    <a:pt x="16458" y="74606"/>
                  </a:lnTo>
                  <a:lnTo>
                    <a:pt x="16580" y="75094"/>
                  </a:lnTo>
                  <a:lnTo>
                    <a:pt x="16641" y="75399"/>
                  </a:lnTo>
                  <a:lnTo>
                    <a:pt x="16641" y="75643"/>
                  </a:lnTo>
                  <a:lnTo>
                    <a:pt x="16519" y="76069"/>
                  </a:lnTo>
                  <a:lnTo>
                    <a:pt x="16336" y="76496"/>
                  </a:lnTo>
                  <a:lnTo>
                    <a:pt x="15849" y="77227"/>
                  </a:lnTo>
                  <a:lnTo>
                    <a:pt x="15422" y="77959"/>
                  </a:lnTo>
                  <a:lnTo>
                    <a:pt x="15117" y="78264"/>
                  </a:lnTo>
                  <a:lnTo>
                    <a:pt x="14813" y="78507"/>
                  </a:lnTo>
                  <a:lnTo>
                    <a:pt x="14569" y="78690"/>
                  </a:lnTo>
                  <a:lnTo>
                    <a:pt x="14386" y="78873"/>
                  </a:lnTo>
                  <a:lnTo>
                    <a:pt x="14386" y="79056"/>
                  </a:lnTo>
                  <a:lnTo>
                    <a:pt x="14447" y="79239"/>
                  </a:lnTo>
                  <a:lnTo>
                    <a:pt x="14569" y="79361"/>
                  </a:lnTo>
                  <a:lnTo>
                    <a:pt x="14752" y="79483"/>
                  </a:lnTo>
                  <a:lnTo>
                    <a:pt x="15117" y="79605"/>
                  </a:lnTo>
                  <a:lnTo>
                    <a:pt x="15483" y="79666"/>
                  </a:lnTo>
                  <a:lnTo>
                    <a:pt x="16032" y="79787"/>
                  </a:lnTo>
                  <a:lnTo>
                    <a:pt x="16580" y="79848"/>
                  </a:lnTo>
                  <a:lnTo>
                    <a:pt x="17007" y="79848"/>
                  </a:lnTo>
                  <a:lnTo>
                    <a:pt x="17434" y="79787"/>
                  </a:lnTo>
                  <a:lnTo>
                    <a:pt x="17555" y="79787"/>
                  </a:lnTo>
                  <a:lnTo>
                    <a:pt x="17677" y="79970"/>
                  </a:lnTo>
                  <a:lnTo>
                    <a:pt x="17921" y="80092"/>
                  </a:lnTo>
                  <a:lnTo>
                    <a:pt x="18165" y="80153"/>
                  </a:lnTo>
                  <a:lnTo>
                    <a:pt x="18592" y="80214"/>
                  </a:lnTo>
                  <a:lnTo>
                    <a:pt x="18957" y="80092"/>
                  </a:lnTo>
                  <a:lnTo>
                    <a:pt x="19140" y="80031"/>
                  </a:lnTo>
                  <a:lnTo>
                    <a:pt x="19323" y="79909"/>
                  </a:lnTo>
                  <a:lnTo>
                    <a:pt x="19445" y="79727"/>
                  </a:lnTo>
                  <a:lnTo>
                    <a:pt x="19506" y="79544"/>
                  </a:lnTo>
                  <a:lnTo>
                    <a:pt x="19689" y="79787"/>
                  </a:lnTo>
                  <a:lnTo>
                    <a:pt x="19872" y="80031"/>
                  </a:lnTo>
                  <a:lnTo>
                    <a:pt x="20115" y="80153"/>
                  </a:lnTo>
                  <a:lnTo>
                    <a:pt x="20420" y="80214"/>
                  </a:lnTo>
                  <a:lnTo>
                    <a:pt x="20725" y="80214"/>
                  </a:lnTo>
                  <a:lnTo>
                    <a:pt x="21091" y="80153"/>
                  </a:lnTo>
                  <a:lnTo>
                    <a:pt x="21335" y="79970"/>
                  </a:lnTo>
                  <a:lnTo>
                    <a:pt x="21456" y="79848"/>
                  </a:lnTo>
                  <a:lnTo>
                    <a:pt x="21517" y="79727"/>
                  </a:lnTo>
                  <a:lnTo>
                    <a:pt x="21700" y="79787"/>
                  </a:lnTo>
                  <a:lnTo>
                    <a:pt x="21944" y="79848"/>
                  </a:lnTo>
                  <a:lnTo>
                    <a:pt x="22371" y="79848"/>
                  </a:lnTo>
                  <a:lnTo>
                    <a:pt x="22858" y="79787"/>
                  </a:lnTo>
                  <a:lnTo>
                    <a:pt x="23285" y="79727"/>
                  </a:lnTo>
                  <a:lnTo>
                    <a:pt x="24138" y="79544"/>
                  </a:lnTo>
                  <a:lnTo>
                    <a:pt x="24260" y="79483"/>
                  </a:lnTo>
                  <a:lnTo>
                    <a:pt x="24443" y="79422"/>
                  </a:lnTo>
                  <a:lnTo>
                    <a:pt x="24565" y="79300"/>
                  </a:lnTo>
                  <a:lnTo>
                    <a:pt x="24687" y="79117"/>
                  </a:lnTo>
                  <a:lnTo>
                    <a:pt x="24687" y="78934"/>
                  </a:lnTo>
                  <a:lnTo>
                    <a:pt x="24626" y="78812"/>
                  </a:lnTo>
                  <a:lnTo>
                    <a:pt x="24382" y="78629"/>
                  </a:lnTo>
                  <a:lnTo>
                    <a:pt x="23895" y="78203"/>
                  </a:lnTo>
                  <a:lnTo>
                    <a:pt x="23590" y="77898"/>
                  </a:lnTo>
                  <a:lnTo>
                    <a:pt x="23346" y="77471"/>
                  </a:lnTo>
                  <a:lnTo>
                    <a:pt x="22858" y="76679"/>
                  </a:lnTo>
                  <a:lnTo>
                    <a:pt x="22554" y="76008"/>
                  </a:lnTo>
                  <a:lnTo>
                    <a:pt x="22432" y="75643"/>
                  </a:lnTo>
                  <a:lnTo>
                    <a:pt x="22432" y="75277"/>
                  </a:lnTo>
                  <a:lnTo>
                    <a:pt x="22554" y="74667"/>
                  </a:lnTo>
                  <a:lnTo>
                    <a:pt x="22736" y="74058"/>
                  </a:lnTo>
                  <a:lnTo>
                    <a:pt x="23468" y="71559"/>
                  </a:lnTo>
                  <a:lnTo>
                    <a:pt x="24565" y="67902"/>
                  </a:lnTo>
                  <a:lnTo>
                    <a:pt x="25114" y="65951"/>
                  </a:lnTo>
                  <a:lnTo>
                    <a:pt x="25357" y="64976"/>
                  </a:lnTo>
                  <a:lnTo>
                    <a:pt x="25540" y="63940"/>
                  </a:lnTo>
                  <a:lnTo>
                    <a:pt x="25601" y="62964"/>
                  </a:lnTo>
                  <a:lnTo>
                    <a:pt x="25540" y="61928"/>
                  </a:lnTo>
                  <a:lnTo>
                    <a:pt x="25418" y="60953"/>
                  </a:lnTo>
                  <a:lnTo>
                    <a:pt x="25175" y="59978"/>
                  </a:lnTo>
                  <a:lnTo>
                    <a:pt x="24870" y="58393"/>
                  </a:lnTo>
                  <a:lnTo>
                    <a:pt x="24748" y="57662"/>
                  </a:lnTo>
                  <a:lnTo>
                    <a:pt x="24748" y="56869"/>
                  </a:lnTo>
                  <a:lnTo>
                    <a:pt x="24809" y="56016"/>
                  </a:lnTo>
                  <a:lnTo>
                    <a:pt x="24931" y="55162"/>
                  </a:lnTo>
                  <a:lnTo>
                    <a:pt x="25357" y="53456"/>
                  </a:lnTo>
                  <a:lnTo>
                    <a:pt x="25845" y="51505"/>
                  </a:lnTo>
                  <a:lnTo>
                    <a:pt x="26272" y="49555"/>
                  </a:lnTo>
                  <a:lnTo>
                    <a:pt x="26516" y="47543"/>
                  </a:lnTo>
                  <a:lnTo>
                    <a:pt x="26759" y="45532"/>
                  </a:lnTo>
                  <a:lnTo>
                    <a:pt x="26881" y="43459"/>
                  </a:lnTo>
                  <a:lnTo>
                    <a:pt x="26942" y="41387"/>
                  </a:lnTo>
                  <a:lnTo>
                    <a:pt x="26942" y="39376"/>
                  </a:lnTo>
                  <a:lnTo>
                    <a:pt x="26881" y="38339"/>
                  </a:lnTo>
                  <a:lnTo>
                    <a:pt x="26820" y="37364"/>
                  </a:lnTo>
                  <a:lnTo>
                    <a:pt x="26455" y="35414"/>
                  </a:lnTo>
                  <a:lnTo>
                    <a:pt x="26272" y="34377"/>
                  </a:lnTo>
                  <a:lnTo>
                    <a:pt x="26150" y="33890"/>
                  </a:lnTo>
                  <a:lnTo>
                    <a:pt x="26089" y="33646"/>
                  </a:lnTo>
                  <a:lnTo>
                    <a:pt x="26150" y="33402"/>
                  </a:lnTo>
                  <a:lnTo>
                    <a:pt x="26211" y="32976"/>
                  </a:lnTo>
                  <a:lnTo>
                    <a:pt x="26211" y="32610"/>
                  </a:lnTo>
                  <a:lnTo>
                    <a:pt x="26150" y="31817"/>
                  </a:lnTo>
                  <a:lnTo>
                    <a:pt x="26150" y="28770"/>
                  </a:lnTo>
                  <a:lnTo>
                    <a:pt x="26211" y="28282"/>
                  </a:lnTo>
                  <a:lnTo>
                    <a:pt x="26333" y="27856"/>
                  </a:lnTo>
                  <a:lnTo>
                    <a:pt x="26881" y="26027"/>
                  </a:lnTo>
                  <a:lnTo>
                    <a:pt x="27003" y="25661"/>
                  </a:lnTo>
                  <a:lnTo>
                    <a:pt x="27369" y="26758"/>
                  </a:lnTo>
                  <a:lnTo>
                    <a:pt x="27735" y="27856"/>
                  </a:lnTo>
                  <a:lnTo>
                    <a:pt x="27918" y="28526"/>
                  </a:lnTo>
                  <a:lnTo>
                    <a:pt x="28100" y="29196"/>
                  </a:lnTo>
                  <a:lnTo>
                    <a:pt x="28405" y="30598"/>
                  </a:lnTo>
                  <a:lnTo>
                    <a:pt x="28588" y="31269"/>
                  </a:lnTo>
                  <a:lnTo>
                    <a:pt x="28832" y="32000"/>
                  </a:lnTo>
                  <a:lnTo>
                    <a:pt x="29380" y="33341"/>
                  </a:lnTo>
                  <a:lnTo>
                    <a:pt x="29990" y="34682"/>
                  </a:lnTo>
                  <a:lnTo>
                    <a:pt x="30660" y="36023"/>
                  </a:lnTo>
                  <a:lnTo>
                    <a:pt x="31270" y="37242"/>
                  </a:lnTo>
                  <a:lnTo>
                    <a:pt x="31879" y="38522"/>
                  </a:lnTo>
                  <a:lnTo>
                    <a:pt x="32123" y="39010"/>
                  </a:lnTo>
                  <a:lnTo>
                    <a:pt x="32306" y="39498"/>
                  </a:lnTo>
                  <a:lnTo>
                    <a:pt x="32306" y="39680"/>
                  </a:lnTo>
                  <a:lnTo>
                    <a:pt x="32245" y="39924"/>
                  </a:lnTo>
                  <a:lnTo>
                    <a:pt x="32245" y="40168"/>
                  </a:lnTo>
                  <a:lnTo>
                    <a:pt x="32245" y="40473"/>
                  </a:lnTo>
                  <a:lnTo>
                    <a:pt x="32367" y="40899"/>
                  </a:lnTo>
                  <a:lnTo>
                    <a:pt x="32489" y="41387"/>
                  </a:lnTo>
                  <a:lnTo>
                    <a:pt x="32794" y="42240"/>
                  </a:lnTo>
                  <a:lnTo>
                    <a:pt x="32855" y="42606"/>
                  </a:lnTo>
                  <a:lnTo>
                    <a:pt x="32916" y="42972"/>
                  </a:lnTo>
                  <a:lnTo>
                    <a:pt x="32977" y="44069"/>
                  </a:lnTo>
                  <a:lnTo>
                    <a:pt x="33038" y="44496"/>
                  </a:lnTo>
                  <a:lnTo>
                    <a:pt x="33160" y="44922"/>
                  </a:lnTo>
                  <a:lnTo>
                    <a:pt x="33281" y="45166"/>
                  </a:lnTo>
                  <a:lnTo>
                    <a:pt x="33464" y="45288"/>
                  </a:lnTo>
                  <a:lnTo>
                    <a:pt x="33647" y="45288"/>
                  </a:lnTo>
                  <a:lnTo>
                    <a:pt x="33769" y="45166"/>
                  </a:lnTo>
                  <a:lnTo>
                    <a:pt x="33830" y="45044"/>
                  </a:lnTo>
                  <a:lnTo>
                    <a:pt x="33891" y="44800"/>
                  </a:lnTo>
                  <a:lnTo>
                    <a:pt x="33952" y="44557"/>
                  </a:lnTo>
                  <a:lnTo>
                    <a:pt x="33891" y="44008"/>
                  </a:lnTo>
                  <a:lnTo>
                    <a:pt x="33830" y="43520"/>
                  </a:lnTo>
                  <a:lnTo>
                    <a:pt x="33830" y="43277"/>
                  </a:lnTo>
                  <a:lnTo>
                    <a:pt x="33830" y="43216"/>
                  </a:lnTo>
                  <a:lnTo>
                    <a:pt x="33891" y="43094"/>
                  </a:lnTo>
                  <a:lnTo>
                    <a:pt x="33952" y="43216"/>
                  </a:lnTo>
                  <a:lnTo>
                    <a:pt x="34013" y="43338"/>
                  </a:lnTo>
                  <a:lnTo>
                    <a:pt x="34013" y="43642"/>
                  </a:lnTo>
                  <a:lnTo>
                    <a:pt x="34135" y="44496"/>
                  </a:lnTo>
                  <a:lnTo>
                    <a:pt x="34135" y="45105"/>
                  </a:lnTo>
                  <a:lnTo>
                    <a:pt x="34196" y="45349"/>
                  </a:lnTo>
                  <a:lnTo>
                    <a:pt x="34318" y="45654"/>
                  </a:lnTo>
                  <a:lnTo>
                    <a:pt x="34440" y="45776"/>
                  </a:lnTo>
                  <a:lnTo>
                    <a:pt x="34561" y="45837"/>
                  </a:lnTo>
                  <a:lnTo>
                    <a:pt x="34744" y="45837"/>
                  </a:lnTo>
                  <a:lnTo>
                    <a:pt x="34866" y="45776"/>
                  </a:lnTo>
                  <a:lnTo>
                    <a:pt x="34988" y="45593"/>
                  </a:lnTo>
                  <a:lnTo>
                    <a:pt x="35049" y="45410"/>
                  </a:lnTo>
                  <a:lnTo>
                    <a:pt x="35049" y="44922"/>
                  </a:lnTo>
                  <a:lnTo>
                    <a:pt x="34988" y="44130"/>
                  </a:lnTo>
                  <a:lnTo>
                    <a:pt x="34988" y="43703"/>
                  </a:lnTo>
                  <a:lnTo>
                    <a:pt x="34988" y="43277"/>
                  </a:lnTo>
                  <a:lnTo>
                    <a:pt x="35354" y="44252"/>
                  </a:lnTo>
                  <a:lnTo>
                    <a:pt x="35659" y="45166"/>
                  </a:lnTo>
                  <a:lnTo>
                    <a:pt x="35902" y="45593"/>
                  </a:lnTo>
                  <a:lnTo>
                    <a:pt x="36024" y="45776"/>
                  </a:lnTo>
                  <a:lnTo>
                    <a:pt x="36207" y="45898"/>
                  </a:lnTo>
                  <a:lnTo>
                    <a:pt x="36390" y="45959"/>
                  </a:lnTo>
                  <a:lnTo>
                    <a:pt x="36573" y="45898"/>
                  </a:lnTo>
                  <a:lnTo>
                    <a:pt x="36695" y="45776"/>
                  </a:lnTo>
                  <a:lnTo>
                    <a:pt x="36756" y="45593"/>
                  </a:lnTo>
                  <a:lnTo>
                    <a:pt x="36756" y="45227"/>
                  </a:lnTo>
                  <a:lnTo>
                    <a:pt x="36695" y="44861"/>
                  </a:lnTo>
                  <a:lnTo>
                    <a:pt x="36390" y="44191"/>
                  </a:lnTo>
                  <a:lnTo>
                    <a:pt x="36146" y="43459"/>
                  </a:lnTo>
                  <a:lnTo>
                    <a:pt x="36024" y="43094"/>
                  </a:lnTo>
                  <a:lnTo>
                    <a:pt x="35963" y="42789"/>
                  </a:lnTo>
                  <a:lnTo>
                    <a:pt x="35963" y="42789"/>
                  </a:lnTo>
                  <a:lnTo>
                    <a:pt x="36207" y="43033"/>
                  </a:lnTo>
                  <a:lnTo>
                    <a:pt x="36451" y="43338"/>
                  </a:lnTo>
                  <a:lnTo>
                    <a:pt x="36878" y="43947"/>
                  </a:lnTo>
                  <a:lnTo>
                    <a:pt x="37061" y="44252"/>
                  </a:lnTo>
                  <a:lnTo>
                    <a:pt x="37304" y="44557"/>
                  </a:lnTo>
                  <a:lnTo>
                    <a:pt x="37487" y="44739"/>
                  </a:lnTo>
                  <a:lnTo>
                    <a:pt x="37670" y="44800"/>
                  </a:lnTo>
                  <a:lnTo>
                    <a:pt x="37853" y="44800"/>
                  </a:lnTo>
                  <a:lnTo>
                    <a:pt x="37975" y="44739"/>
                  </a:lnTo>
                  <a:lnTo>
                    <a:pt x="38097" y="44618"/>
                  </a:lnTo>
                  <a:lnTo>
                    <a:pt x="38158" y="44496"/>
                  </a:lnTo>
                  <a:lnTo>
                    <a:pt x="38158" y="44313"/>
                  </a:lnTo>
                  <a:lnTo>
                    <a:pt x="38097" y="44130"/>
                  </a:lnTo>
                  <a:lnTo>
                    <a:pt x="37975" y="43825"/>
                  </a:lnTo>
                  <a:lnTo>
                    <a:pt x="37792" y="43581"/>
                  </a:lnTo>
                  <a:lnTo>
                    <a:pt x="37182" y="42423"/>
                  </a:lnTo>
                  <a:lnTo>
                    <a:pt x="36878" y="41814"/>
                  </a:lnTo>
                  <a:lnTo>
                    <a:pt x="36695" y="41509"/>
                  </a:lnTo>
                  <a:lnTo>
                    <a:pt x="36634" y="41204"/>
                  </a:lnTo>
                  <a:lnTo>
                    <a:pt x="36817" y="41326"/>
                  </a:lnTo>
                  <a:lnTo>
                    <a:pt x="37000" y="41509"/>
                  </a:lnTo>
                  <a:lnTo>
                    <a:pt x="37182" y="41692"/>
                  </a:lnTo>
                  <a:lnTo>
                    <a:pt x="37365" y="41875"/>
                  </a:lnTo>
                  <a:lnTo>
                    <a:pt x="37792" y="42119"/>
                  </a:lnTo>
                  <a:lnTo>
                    <a:pt x="38219" y="42179"/>
                  </a:lnTo>
                  <a:lnTo>
                    <a:pt x="38584" y="42240"/>
                  </a:lnTo>
                  <a:lnTo>
                    <a:pt x="38706" y="42179"/>
                  </a:lnTo>
                  <a:lnTo>
                    <a:pt x="38889" y="42119"/>
                  </a:lnTo>
                  <a:lnTo>
                    <a:pt x="38950" y="41997"/>
                  </a:lnTo>
                  <a:lnTo>
                    <a:pt x="39011" y="41936"/>
                  </a:lnTo>
                  <a:lnTo>
                    <a:pt x="39011" y="41753"/>
                  </a:lnTo>
                  <a:lnTo>
                    <a:pt x="38889" y="41570"/>
                  </a:lnTo>
                  <a:lnTo>
                    <a:pt x="38706" y="41387"/>
                  </a:lnTo>
                  <a:lnTo>
                    <a:pt x="38402" y="41204"/>
                  </a:lnTo>
                  <a:lnTo>
                    <a:pt x="38158" y="40960"/>
                  </a:lnTo>
                  <a:lnTo>
                    <a:pt x="37609" y="40412"/>
                  </a:lnTo>
                  <a:lnTo>
                    <a:pt x="37182" y="39802"/>
                  </a:lnTo>
                  <a:lnTo>
                    <a:pt x="36695" y="39254"/>
                  </a:lnTo>
                  <a:lnTo>
                    <a:pt x="36451" y="39010"/>
                  </a:lnTo>
                  <a:lnTo>
                    <a:pt x="36207" y="38766"/>
                  </a:lnTo>
                  <a:lnTo>
                    <a:pt x="35902" y="38583"/>
                  </a:lnTo>
                  <a:lnTo>
                    <a:pt x="35598" y="38461"/>
                  </a:lnTo>
                  <a:lnTo>
                    <a:pt x="35110" y="38461"/>
                  </a:lnTo>
                  <a:lnTo>
                    <a:pt x="34988" y="38400"/>
                  </a:lnTo>
                  <a:lnTo>
                    <a:pt x="34927" y="38218"/>
                  </a:lnTo>
                  <a:lnTo>
                    <a:pt x="34866" y="38096"/>
                  </a:lnTo>
                  <a:lnTo>
                    <a:pt x="34683" y="37669"/>
                  </a:lnTo>
                  <a:lnTo>
                    <a:pt x="34440" y="36938"/>
                  </a:lnTo>
                  <a:lnTo>
                    <a:pt x="34257" y="36145"/>
                  </a:lnTo>
                  <a:lnTo>
                    <a:pt x="34074" y="35414"/>
                  </a:lnTo>
                  <a:lnTo>
                    <a:pt x="33952" y="34621"/>
                  </a:lnTo>
                  <a:lnTo>
                    <a:pt x="33891" y="33646"/>
                  </a:lnTo>
                  <a:lnTo>
                    <a:pt x="33769" y="32732"/>
                  </a:lnTo>
                  <a:lnTo>
                    <a:pt x="33586" y="31939"/>
                  </a:lnTo>
                  <a:lnTo>
                    <a:pt x="33342" y="31147"/>
                  </a:lnTo>
                  <a:lnTo>
                    <a:pt x="33099" y="30355"/>
                  </a:lnTo>
                  <a:lnTo>
                    <a:pt x="32794" y="29562"/>
                  </a:lnTo>
                  <a:lnTo>
                    <a:pt x="32550" y="28953"/>
                  </a:lnTo>
                  <a:lnTo>
                    <a:pt x="32428" y="28648"/>
                  </a:lnTo>
                  <a:lnTo>
                    <a:pt x="32245" y="28343"/>
                  </a:lnTo>
                  <a:lnTo>
                    <a:pt x="32001" y="27916"/>
                  </a:lnTo>
                  <a:lnTo>
                    <a:pt x="31879" y="27734"/>
                  </a:lnTo>
                  <a:lnTo>
                    <a:pt x="31819" y="27490"/>
                  </a:lnTo>
                  <a:lnTo>
                    <a:pt x="31758" y="27124"/>
                  </a:lnTo>
                  <a:lnTo>
                    <a:pt x="31697" y="26697"/>
                  </a:lnTo>
                  <a:lnTo>
                    <a:pt x="31697" y="25905"/>
                  </a:lnTo>
                  <a:lnTo>
                    <a:pt x="31514" y="24320"/>
                  </a:lnTo>
                  <a:lnTo>
                    <a:pt x="31270" y="22735"/>
                  </a:lnTo>
                  <a:lnTo>
                    <a:pt x="30965" y="21212"/>
                  </a:lnTo>
                  <a:lnTo>
                    <a:pt x="30965" y="20846"/>
                  </a:lnTo>
                  <a:lnTo>
                    <a:pt x="31026" y="20480"/>
                  </a:lnTo>
                  <a:lnTo>
                    <a:pt x="31026" y="19688"/>
                  </a:lnTo>
                  <a:lnTo>
                    <a:pt x="31026" y="18834"/>
                  </a:lnTo>
                  <a:lnTo>
                    <a:pt x="30965" y="18042"/>
                  </a:lnTo>
                  <a:lnTo>
                    <a:pt x="30904" y="17676"/>
                  </a:lnTo>
                  <a:lnTo>
                    <a:pt x="30782" y="17311"/>
                  </a:lnTo>
                  <a:lnTo>
                    <a:pt x="30478" y="16640"/>
                  </a:lnTo>
                  <a:lnTo>
                    <a:pt x="30112" y="16031"/>
                  </a:lnTo>
                  <a:lnTo>
                    <a:pt x="29746" y="15421"/>
                  </a:lnTo>
                  <a:lnTo>
                    <a:pt x="29502" y="15116"/>
                  </a:lnTo>
                  <a:lnTo>
                    <a:pt x="29258" y="14812"/>
                  </a:lnTo>
                  <a:lnTo>
                    <a:pt x="28954" y="14629"/>
                  </a:lnTo>
                  <a:lnTo>
                    <a:pt x="28649" y="14446"/>
                  </a:lnTo>
                  <a:lnTo>
                    <a:pt x="27978" y="14141"/>
                  </a:lnTo>
                  <a:lnTo>
                    <a:pt x="27247" y="13958"/>
                  </a:lnTo>
                  <a:lnTo>
                    <a:pt x="26455" y="13836"/>
                  </a:lnTo>
                  <a:lnTo>
                    <a:pt x="25662" y="13775"/>
                  </a:lnTo>
                  <a:lnTo>
                    <a:pt x="24748" y="13775"/>
                  </a:lnTo>
                  <a:lnTo>
                    <a:pt x="24565" y="13653"/>
                  </a:lnTo>
                  <a:lnTo>
                    <a:pt x="24260" y="13471"/>
                  </a:lnTo>
                  <a:lnTo>
                    <a:pt x="22919" y="12617"/>
                  </a:lnTo>
                  <a:lnTo>
                    <a:pt x="22554" y="12373"/>
                  </a:lnTo>
                  <a:lnTo>
                    <a:pt x="22432" y="12313"/>
                  </a:lnTo>
                  <a:lnTo>
                    <a:pt x="22310" y="12252"/>
                  </a:lnTo>
                  <a:lnTo>
                    <a:pt x="22310" y="12130"/>
                  </a:lnTo>
                  <a:lnTo>
                    <a:pt x="22127" y="10728"/>
                  </a:lnTo>
                  <a:lnTo>
                    <a:pt x="22066" y="10118"/>
                  </a:lnTo>
                  <a:lnTo>
                    <a:pt x="22066" y="9996"/>
                  </a:lnTo>
                  <a:lnTo>
                    <a:pt x="22188" y="9874"/>
                  </a:lnTo>
                  <a:lnTo>
                    <a:pt x="22493" y="9631"/>
                  </a:lnTo>
                  <a:lnTo>
                    <a:pt x="22615" y="9448"/>
                  </a:lnTo>
                  <a:lnTo>
                    <a:pt x="22676" y="9204"/>
                  </a:lnTo>
                  <a:lnTo>
                    <a:pt x="22858" y="8777"/>
                  </a:lnTo>
                  <a:lnTo>
                    <a:pt x="23224" y="7497"/>
                  </a:lnTo>
                  <a:lnTo>
                    <a:pt x="23407" y="6766"/>
                  </a:lnTo>
                  <a:lnTo>
                    <a:pt x="23529" y="6034"/>
                  </a:lnTo>
                  <a:lnTo>
                    <a:pt x="23651" y="5303"/>
                  </a:lnTo>
                  <a:lnTo>
                    <a:pt x="23651" y="4511"/>
                  </a:lnTo>
                  <a:lnTo>
                    <a:pt x="23590" y="3779"/>
                  </a:lnTo>
                  <a:lnTo>
                    <a:pt x="23468" y="3048"/>
                  </a:lnTo>
                  <a:lnTo>
                    <a:pt x="23285" y="2316"/>
                  </a:lnTo>
                  <a:lnTo>
                    <a:pt x="22919" y="1646"/>
                  </a:lnTo>
                  <a:lnTo>
                    <a:pt x="22493" y="1158"/>
                  </a:lnTo>
                  <a:lnTo>
                    <a:pt x="22005" y="731"/>
                  </a:lnTo>
                  <a:lnTo>
                    <a:pt x="21456" y="366"/>
                  </a:lnTo>
                  <a:lnTo>
                    <a:pt x="20786" y="122"/>
                  </a:lnTo>
                  <a:lnTo>
                    <a:pt x="19994" y="61"/>
                  </a:lnTo>
                  <a:lnTo>
                    <a:pt x="19445" y="0"/>
                  </a:lnTo>
                  <a:close/>
                </a:path>
              </a:pathLst>
            </a:custGeom>
            <a:solidFill>
              <a:srgbClr val="B3B3B3"/>
            </a:solidFill>
            <a:ln>
              <a:noFill/>
            </a:ln>
          </p:spPr>
          <p:txBody>
            <a:bodyPr anchorCtr="0" anchor="ctr" bIns="91425" lIns="91425" rIns="91425" tIns="91425">
              <a:noAutofit/>
            </a:bodyPr>
            <a:lstStyle/>
            <a:p>
              <a:pPr lvl="0">
                <a:spcBef>
                  <a:spcPts val="0"/>
                </a:spcBef>
                <a:buNone/>
              </a:pPr>
              <a:r>
                <a:t/>
              </a:r>
              <a:endParaRPr/>
            </a:p>
          </p:txBody>
        </p:sp>
      </p:grpSp>
      <p:sp>
        <p:nvSpPr>
          <p:cNvPr id="399" name="Shape 399"/>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3" name="Shape 403"/>
        <p:cNvGrpSpPr/>
        <p:nvPr/>
      </p:nvGrpSpPr>
      <p:grpSpPr>
        <a:xfrm>
          <a:off x="0" y="0"/>
          <a:ext cx="0" cy="0"/>
          <a:chOff x="0" y="0"/>
          <a:chExt cx="0" cy="0"/>
        </a:xfrm>
      </p:grpSpPr>
      <p:sp>
        <p:nvSpPr>
          <p:cNvPr id="404" name="Shape 404"/>
          <p:cNvSpPr/>
          <p:nvPr/>
        </p:nvSpPr>
        <p:spPr>
          <a:xfrm>
            <a:off x="555450" y="355300"/>
            <a:ext cx="3381000" cy="3550200"/>
          </a:xfrm>
          <a:prstGeom prst="ellipse">
            <a:avLst/>
          </a:prstGeom>
          <a:solidFill>
            <a:srgbClr val="F24745"/>
          </a:solidFill>
          <a:ln cap="flat" cmpd="sng" w="9525">
            <a:solidFill>
              <a:srgbClr val="415665"/>
            </a:solidFill>
            <a:prstDash val="dash"/>
            <a:round/>
            <a:headEnd len="med" w="med" type="none"/>
            <a:tailEnd len="med" w="med" type="none"/>
          </a:ln>
        </p:spPr>
        <p:txBody>
          <a:bodyPr anchorCtr="0" anchor="ctr" bIns="91425" lIns="91425" rIns="91425" tIns="91425">
            <a:noAutofit/>
          </a:bodyPr>
          <a:lstStyle/>
          <a:p>
            <a:pPr lvl="0" rtl="0" algn="ctr">
              <a:spcBef>
                <a:spcPts val="0"/>
              </a:spcBef>
              <a:buNone/>
            </a:pPr>
            <a:r>
              <a:rPr b="1" lang="en" sz="3600">
                <a:solidFill>
                  <a:srgbClr val="FFFFFF"/>
                </a:solidFill>
                <a:latin typeface="Source Sans Pro"/>
                <a:ea typeface="Source Sans Pro"/>
                <a:cs typeface="Source Sans Pro"/>
                <a:sym typeface="Source Sans Pro"/>
              </a:rPr>
              <a:t>SKETCH</a:t>
            </a:r>
          </a:p>
        </p:txBody>
      </p:sp>
      <p:sp>
        <p:nvSpPr>
          <p:cNvPr id="405" name="Shape 405"/>
          <p:cNvSpPr/>
          <p:nvPr/>
        </p:nvSpPr>
        <p:spPr>
          <a:xfrm>
            <a:off x="5174775" y="355300"/>
            <a:ext cx="3615900" cy="3550200"/>
          </a:xfrm>
          <a:prstGeom prst="ellipse">
            <a:avLst/>
          </a:prstGeom>
          <a:solidFill>
            <a:srgbClr val="A9D039"/>
          </a:solidFill>
          <a:ln cap="flat" cmpd="sng" w="9525">
            <a:solidFill>
              <a:srgbClr val="415665"/>
            </a:solidFill>
            <a:prstDash val="dash"/>
            <a:round/>
            <a:headEnd len="med" w="med" type="none"/>
            <a:tailEnd len="med" w="med" type="none"/>
          </a:ln>
        </p:spPr>
        <p:txBody>
          <a:bodyPr anchorCtr="0" anchor="ctr" bIns="91425" lIns="91425" rIns="91425" tIns="91425">
            <a:noAutofit/>
          </a:bodyPr>
          <a:lstStyle/>
          <a:p>
            <a:pPr indent="457200" lvl="0" rtl="0" algn="l">
              <a:spcBef>
                <a:spcPts val="0"/>
              </a:spcBef>
              <a:buNone/>
            </a:pPr>
            <a:r>
              <a:rPr b="1" lang="en" sz="3600">
                <a:solidFill>
                  <a:srgbClr val="FFFFFF"/>
                </a:solidFill>
                <a:latin typeface="Source Sans Pro"/>
                <a:ea typeface="Source Sans Pro"/>
                <a:cs typeface="Source Sans Pro"/>
                <a:sym typeface="Source Sans Pro"/>
              </a:rPr>
              <a:t>INVISION</a:t>
            </a:r>
          </a:p>
        </p:txBody>
      </p:sp>
      <p:sp>
        <p:nvSpPr>
          <p:cNvPr id="406" name="Shape 406"/>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
        <p:nvSpPr>
          <p:cNvPr id="407" name="Shape 407"/>
          <p:cNvSpPr/>
          <p:nvPr/>
        </p:nvSpPr>
        <p:spPr>
          <a:xfrm>
            <a:off x="3452274" y="1042300"/>
            <a:ext cx="2317500" cy="2683200"/>
          </a:xfrm>
          <a:prstGeom prst="ellipse">
            <a:avLst/>
          </a:prstGeom>
          <a:solidFill>
            <a:srgbClr val="0DB7C4"/>
          </a:solidFill>
          <a:ln cap="flat" cmpd="sng" w="38100">
            <a:solidFill>
              <a:srgbClr val="FFFFFF"/>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t/>
            </a:r>
            <a:endParaRPr b="1" sz="2400">
              <a:solidFill>
                <a:srgbClr val="FFFFFF"/>
              </a:solidFill>
              <a:latin typeface="Source Sans Pro"/>
              <a:ea typeface="Source Sans Pro"/>
              <a:cs typeface="Source Sans Pro"/>
              <a:sym typeface="Source Sans Pro"/>
            </a:endParaRPr>
          </a:p>
        </p:txBody>
      </p:sp>
      <p:sp>
        <p:nvSpPr>
          <p:cNvPr id="408" name="Shape 408"/>
          <p:cNvSpPr txBox="1"/>
          <p:nvPr/>
        </p:nvSpPr>
        <p:spPr>
          <a:xfrm>
            <a:off x="3674025" y="2021400"/>
            <a:ext cx="1851900" cy="523500"/>
          </a:xfrm>
          <a:prstGeom prst="rect">
            <a:avLst/>
          </a:prstGeom>
          <a:noFill/>
          <a:ln>
            <a:noFill/>
          </a:ln>
        </p:spPr>
        <p:txBody>
          <a:bodyPr anchorCtr="0" anchor="t" bIns="91425" lIns="91425" rIns="91425" tIns="91425">
            <a:noAutofit/>
          </a:bodyPr>
          <a:lstStyle/>
          <a:p>
            <a:pPr lvl="0" algn="ctr">
              <a:spcBef>
                <a:spcPts val="0"/>
              </a:spcBef>
              <a:buNone/>
            </a:pPr>
            <a:r>
              <a:rPr lang="en" sz="2400">
                <a:solidFill>
                  <a:srgbClr val="FFFFFF"/>
                </a:solidFill>
                <a:latin typeface="Source Sans Pro"/>
                <a:ea typeface="Source Sans Pro"/>
                <a:cs typeface="Source Sans Pro"/>
                <a:sym typeface="Source Sans Pro"/>
              </a:rPr>
              <a:t>prototyping tools</a:t>
            </a:r>
          </a:p>
        </p:txBody>
      </p:sp>
      <p:sp>
        <p:nvSpPr>
          <p:cNvPr id="409" name="Shape 409"/>
          <p:cNvSpPr txBox="1"/>
          <p:nvPr/>
        </p:nvSpPr>
        <p:spPr>
          <a:xfrm>
            <a:off x="831475" y="2344050"/>
            <a:ext cx="2620800" cy="455400"/>
          </a:xfrm>
          <a:prstGeom prst="rect">
            <a:avLst/>
          </a:prstGeom>
          <a:noFill/>
          <a:ln>
            <a:noFill/>
          </a:ln>
        </p:spPr>
        <p:txBody>
          <a:bodyPr anchorCtr="0" anchor="ctr" bIns="91425" lIns="91425" rIns="91425" tIns="91425">
            <a:noAutofit/>
          </a:bodyPr>
          <a:lstStyle/>
          <a:p>
            <a:pPr lvl="0" rtl="0">
              <a:spcBef>
                <a:spcPts val="600"/>
              </a:spcBef>
              <a:buNone/>
            </a:pPr>
            <a:r>
              <a:rPr lang="en" sz="1800">
                <a:solidFill>
                  <a:srgbClr val="FFFFFF"/>
                </a:solidFill>
                <a:latin typeface="Source Sans Pro"/>
                <a:ea typeface="Source Sans Pro"/>
                <a:cs typeface="Source Sans Pro"/>
                <a:sym typeface="Source Sans Pro"/>
              </a:rPr>
              <a:t>create individual screens</a:t>
            </a:r>
          </a:p>
        </p:txBody>
      </p:sp>
      <p:sp>
        <p:nvSpPr>
          <p:cNvPr id="410" name="Shape 410"/>
          <p:cNvSpPr txBox="1"/>
          <p:nvPr/>
        </p:nvSpPr>
        <p:spPr>
          <a:xfrm>
            <a:off x="5844625" y="2344050"/>
            <a:ext cx="2859900" cy="455400"/>
          </a:xfrm>
          <a:prstGeom prst="rect">
            <a:avLst/>
          </a:prstGeom>
          <a:noFill/>
          <a:ln>
            <a:noFill/>
          </a:ln>
        </p:spPr>
        <p:txBody>
          <a:bodyPr anchorCtr="0" anchor="ctr" bIns="91425" lIns="91425" rIns="91425" tIns="91425">
            <a:noAutofit/>
          </a:bodyPr>
          <a:lstStyle/>
          <a:p>
            <a:pPr lvl="0" rtl="0">
              <a:spcBef>
                <a:spcPts val="600"/>
              </a:spcBef>
              <a:buNone/>
            </a:pPr>
            <a:r>
              <a:rPr lang="en" sz="1800">
                <a:solidFill>
                  <a:srgbClr val="FFFFFF"/>
                </a:solidFill>
                <a:latin typeface="Source Sans Pro"/>
                <a:ea typeface="Source Sans Pro"/>
                <a:cs typeface="Source Sans Pro"/>
                <a:sym typeface="Source Sans Pro"/>
              </a:rPr>
              <a:t>link </a:t>
            </a:r>
            <a:r>
              <a:rPr lang="en" sz="1800">
                <a:solidFill>
                  <a:srgbClr val="FFFFFF"/>
                </a:solidFill>
                <a:latin typeface="Source Sans Pro"/>
                <a:ea typeface="Source Sans Pro"/>
                <a:cs typeface="Source Sans Pro"/>
                <a:sym typeface="Source Sans Pro"/>
              </a:rPr>
              <a:t>individual screens to simulate app functionality</a:t>
            </a:r>
          </a:p>
        </p:txBody>
      </p:sp>
      <p:sp>
        <p:nvSpPr>
          <p:cNvPr id="411" name="Shape 411"/>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5" name="Shape 415"/>
        <p:cNvGrpSpPr/>
        <p:nvPr/>
      </p:nvGrpSpPr>
      <p:grpSpPr>
        <a:xfrm>
          <a:off x="0" y="0"/>
          <a:ext cx="0" cy="0"/>
          <a:chOff x="0" y="0"/>
          <a:chExt cx="0" cy="0"/>
        </a:xfrm>
      </p:grpSpPr>
      <p:sp>
        <p:nvSpPr>
          <p:cNvPr id="416" name="Shape 416"/>
          <p:cNvSpPr txBox="1"/>
          <p:nvPr>
            <p:ph idx="4294967295" type="ctrTitle"/>
          </p:nvPr>
        </p:nvSpPr>
        <p:spPr>
          <a:xfrm>
            <a:off x="709325" y="841550"/>
            <a:ext cx="8187900" cy="1834500"/>
          </a:xfrm>
          <a:prstGeom prst="rect">
            <a:avLst/>
          </a:prstGeom>
        </p:spPr>
        <p:txBody>
          <a:bodyPr anchorCtr="0" anchor="b" bIns="91425" lIns="91425" rIns="91425" tIns="91425">
            <a:noAutofit/>
          </a:bodyPr>
          <a:lstStyle/>
          <a:p>
            <a:pPr lvl="0" rtl="0" algn="ctr">
              <a:spcBef>
                <a:spcPts val="0"/>
              </a:spcBef>
              <a:buNone/>
            </a:pPr>
            <a:r>
              <a:rPr b="1" lang="en" sz="6000">
                <a:solidFill>
                  <a:srgbClr val="0A95B0"/>
                </a:solidFill>
                <a:latin typeface="Pacifico"/>
                <a:ea typeface="Pacifico"/>
                <a:cs typeface="Pacifico"/>
                <a:sym typeface="Pacifico"/>
              </a:rPr>
              <a:t>Limitations &amp; Tradeoffs</a:t>
            </a:r>
            <a:r>
              <a:rPr b="1" lang="en" sz="6000">
                <a:solidFill>
                  <a:srgbClr val="F24745"/>
                </a:solidFill>
                <a:latin typeface="Pacifico"/>
                <a:ea typeface="Pacifico"/>
                <a:cs typeface="Pacifico"/>
                <a:sym typeface="Pacifico"/>
              </a:rPr>
              <a:t> </a:t>
            </a:r>
          </a:p>
          <a:p>
            <a:pPr lvl="0" rtl="0" algn="ctr">
              <a:spcBef>
                <a:spcPts val="0"/>
              </a:spcBef>
              <a:buNone/>
            </a:pPr>
            <a:r>
              <a:rPr lang="en" sz="3600">
                <a:solidFill>
                  <a:srgbClr val="000000"/>
                </a:solidFill>
              </a:rPr>
              <a:t>in Creating our Medium-Fi Prototype</a:t>
            </a:r>
          </a:p>
        </p:txBody>
      </p:sp>
      <p:sp>
        <p:nvSpPr>
          <p:cNvPr id="417" name="Shape 417"/>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418" name="Shape 418"/>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 Shot 2016-11-01 at 10.38.42 PM.png" id="419" name="Shape 419"/>
          <p:cNvPicPr preferRelativeResize="0"/>
          <p:nvPr/>
        </p:nvPicPr>
        <p:blipFill>
          <a:blip r:embed="rId3">
            <a:alphaModFix/>
          </a:blip>
          <a:stretch>
            <a:fillRect/>
          </a:stretch>
        </p:blipFill>
        <p:spPr>
          <a:xfrm>
            <a:off x="3572144" y="2676050"/>
            <a:ext cx="2168275" cy="2301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3" name="Shape 423"/>
        <p:cNvGrpSpPr/>
        <p:nvPr/>
      </p:nvGrpSpPr>
      <p:grpSpPr>
        <a:xfrm>
          <a:off x="0" y="0"/>
          <a:ext cx="0" cy="0"/>
          <a:chOff x="0" y="0"/>
          <a:chExt cx="0" cy="0"/>
        </a:xfrm>
      </p:grpSpPr>
      <p:sp>
        <p:nvSpPr>
          <p:cNvPr id="424" name="Shape 424"/>
          <p:cNvSpPr txBox="1"/>
          <p:nvPr>
            <p:ph type="title"/>
          </p:nvPr>
        </p:nvSpPr>
        <p:spPr>
          <a:xfrm>
            <a:off x="844425" y="5597"/>
            <a:ext cx="3552600" cy="1139999"/>
          </a:xfrm>
          <a:prstGeom prst="rect">
            <a:avLst/>
          </a:prstGeom>
        </p:spPr>
        <p:txBody>
          <a:bodyPr anchorCtr="0" anchor="b" bIns="91425" lIns="91425" rIns="91425" tIns="91425">
            <a:noAutofit/>
          </a:bodyPr>
          <a:lstStyle/>
          <a:p>
            <a:pPr lvl="0">
              <a:spcBef>
                <a:spcPts val="0"/>
              </a:spcBef>
              <a:buNone/>
            </a:pPr>
            <a:r>
              <a:rPr b="1" lang="en" sz="3600"/>
              <a:t>SKETCH</a:t>
            </a:r>
          </a:p>
        </p:txBody>
      </p:sp>
      <p:sp>
        <p:nvSpPr>
          <p:cNvPr id="425" name="Shape 425"/>
          <p:cNvSpPr txBox="1"/>
          <p:nvPr>
            <p:ph idx="1" type="body"/>
          </p:nvPr>
        </p:nvSpPr>
        <p:spPr>
          <a:xfrm>
            <a:off x="800925" y="1139987"/>
            <a:ext cx="5169000" cy="3387900"/>
          </a:xfrm>
          <a:prstGeom prst="rect">
            <a:avLst/>
          </a:prstGeom>
        </p:spPr>
        <p:txBody>
          <a:bodyPr anchorCtr="0" anchor="t" bIns="91425" lIns="91425" rIns="91425" tIns="91425">
            <a:noAutofit/>
          </a:bodyPr>
          <a:lstStyle/>
          <a:p>
            <a:pPr indent="-228600" lvl="0" marL="457200" rtl="0">
              <a:spcBef>
                <a:spcPts val="0"/>
              </a:spcBef>
            </a:pPr>
            <a:r>
              <a:rPr b="1" lang="en"/>
              <a:t>Pros:</a:t>
            </a:r>
            <a:r>
              <a:rPr lang="en"/>
              <a:t> facilitates consistent design elements and themes across tasks, straightforward to use</a:t>
            </a:r>
          </a:p>
          <a:p>
            <a:pPr lvl="0" rtl="0">
              <a:spcBef>
                <a:spcPts val="0"/>
              </a:spcBef>
              <a:buNone/>
            </a:pPr>
            <a:r>
              <a:t/>
            </a:r>
            <a:endParaRPr/>
          </a:p>
          <a:p>
            <a:pPr indent="-228600" lvl="0" marL="457200" rtl="0">
              <a:spcBef>
                <a:spcPts val="0"/>
              </a:spcBef>
            </a:pPr>
            <a:r>
              <a:rPr b="1" lang="en"/>
              <a:t>Cons:</a:t>
            </a:r>
            <a:r>
              <a:rPr lang="en"/>
              <a:t> </a:t>
            </a:r>
            <a:r>
              <a:rPr lang="en"/>
              <a:t>difficult to prototype dynamic aspects including 3D scanning</a:t>
            </a:r>
          </a:p>
          <a:p>
            <a:pPr lvl="0" rtl="0">
              <a:spcBef>
                <a:spcPts val="0"/>
              </a:spcBef>
              <a:buNone/>
            </a:pPr>
            <a:r>
              <a:t/>
            </a:r>
            <a:endParaRPr/>
          </a:p>
          <a:p>
            <a:pPr lvl="0">
              <a:spcBef>
                <a:spcPts val="0"/>
              </a:spcBef>
              <a:buNone/>
            </a:pPr>
            <a:r>
              <a:t/>
            </a:r>
            <a:endParaRPr/>
          </a:p>
        </p:txBody>
      </p:sp>
      <p:sp>
        <p:nvSpPr>
          <p:cNvPr id="426" name="Shape 426"/>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grpSp>
        <p:nvGrpSpPr>
          <p:cNvPr id="427" name="Shape 427"/>
          <p:cNvGrpSpPr/>
          <p:nvPr/>
        </p:nvGrpSpPr>
        <p:grpSpPr>
          <a:xfrm>
            <a:off x="6624997" y="570123"/>
            <a:ext cx="1922108" cy="4205380"/>
            <a:chOff x="6310600" y="1679550"/>
            <a:chExt cx="883850" cy="1933775"/>
          </a:xfrm>
        </p:grpSpPr>
        <p:sp>
          <p:nvSpPr>
            <p:cNvPr id="428" name="Shape 428"/>
            <p:cNvSpPr/>
            <p:nvPr/>
          </p:nvSpPr>
          <p:spPr>
            <a:xfrm>
              <a:off x="6310600" y="1679550"/>
              <a:ext cx="883850" cy="1933775"/>
            </a:xfrm>
            <a:custGeom>
              <a:pathLst>
                <a:path extrusionOk="0" h="77351" w="35354">
                  <a:moveTo>
                    <a:pt x="17860" y="37487"/>
                  </a:moveTo>
                  <a:lnTo>
                    <a:pt x="17799" y="39376"/>
                  </a:lnTo>
                  <a:lnTo>
                    <a:pt x="17738" y="41327"/>
                  </a:lnTo>
                  <a:lnTo>
                    <a:pt x="17738" y="41815"/>
                  </a:lnTo>
                  <a:lnTo>
                    <a:pt x="17738" y="41876"/>
                  </a:lnTo>
                  <a:lnTo>
                    <a:pt x="17677" y="42302"/>
                  </a:lnTo>
                  <a:lnTo>
                    <a:pt x="17616" y="39925"/>
                  </a:lnTo>
                  <a:lnTo>
                    <a:pt x="17555" y="37487"/>
                  </a:lnTo>
                  <a:close/>
                  <a:moveTo>
                    <a:pt x="17677" y="44436"/>
                  </a:moveTo>
                  <a:lnTo>
                    <a:pt x="17738" y="45837"/>
                  </a:lnTo>
                  <a:lnTo>
                    <a:pt x="17799" y="47178"/>
                  </a:lnTo>
                  <a:lnTo>
                    <a:pt x="17799" y="48641"/>
                  </a:lnTo>
                  <a:lnTo>
                    <a:pt x="17738" y="50043"/>
                  </a:lnTo>
                  <a:lnTo>
                    <a:pt x="17738" y="51628"/>
                  </a:lnTo>
                  <a:lnTo>
                    <a:pt x="17799" y="53213"/>
                  </a:lnTo>
                  <a:lnTo>
                    <a:pt x="17982" y="54737"/>
                  </a:lnTo>
                  <a:lnTo>
                    <a:pt x="18043" y="55102"/>
                  </a:lnTo>
                  <a:lnTo>
                    <a:pt x="17982" y="55529"/>
                  </a:lnTo>
                  <a:lnTo>
                    <a:pt x="17921" y="56321"/>
                  </a:lnTo>
                  <a:lnTo>
                    <a:pt x="17799" y="57967"/>
                  </a:lnTo>
                  <a:lnTo>
                    <a:pt x="17738" y="59552"/>
                  </a:lnTo>
                  <a:lnTo>
                    <a:pt x="17677" y="61198"/>
                  </a:lnTo>
                  <a:lnTo>
                    <a:pt x="17738" y="62782"/>
                  </a:lnTo>
                  <a:lnTo>
                    <a:pt x="17860" y="64306"/>
                  </a:lnTo>
                  <a:lnTo>
                    <a:pt x="17982" y="65891"/>
                  </a:lnTo>
                  <a:lnTo>
                    <a:pt x="18104" y="67476"/>
                  </a:lnTo>
                  <a:lnTo>
                    <a:pt x="18165" y="69061"/>
                  </a:lnTo>
                  <a:lnTo>
                    <a:pt x="18104" y="70828"/>
                  </a:lnTo>
                  <a:lnTo>
                    <a:pt x="18104" y="71438"/>
                  </a:lnTo>
                  <a:lnTo>
                    <a:pt x="18104" y="71743"/>
                  </a:lnTo>
                  <a:lnTo>
                    <a:pt x="18043" y="71986"/>
                  </a:lnTo>
                  <a:lnTo>
                    <a:pt x="17677" y="72535"/>
                  </a:lnTo>
                  <a:lnTo>
                    <a:pt x="17616" y="72474"/>
                  </a:lnTo>
                  <a:lnTo>
                    <a:pt x="17555" y="72352"/>
                  </a:lnTo>
                  <a:lnTo>
                    <a:pt x="17433" y="72108"/>
                  </a:lnTo>
                  <a:lnTo>
                    <a:pt x="17311" y="71864"/>
                  </a:lnTo>
                  <a:lnTo>
                    <a:pt x="17251" y="71743"/>
                  </a:lnTo>
                  <a:lnTo>
                    <a:pt x="17251" y="71499"/>
                  </a:lnTo>
                  <a:lnTo>
                    <a:pt x="17251" y="71133"/>
                  </a:lnTo>
                  <a:lnTo>
                    <a:pt x="17251" y="69792"/>
                  </a:lnTo>
                  <a:lnTo>
                    <a:pt x="17251" y="68329"/>
                  </a:lnTo>
                  <a:lnTo>
                    <a:pt x="17311" y="66805"/>
                  </a:lnTo>
                  <a:lnTo>
                    <a:pt x="17433" y="65221"/>
                  </a:lnTo>
                  <a:lnTo>
                    <a:pt x="17616" y="63636"/>
                  </a:lnTo>
                  <a:lnTo>
                    <a:pt x="17677" y="62051"/>
                  </a:lnTo>
                  <a:lnTo>
                    <a:pt x="17677" y="60405"/>
                  </a:lnTo>
                  <a:lnTo>
                    <a:pt x="17616" y="58820"/>
                  </a:lnTo>
                  <a:lnTo>
                    <a:pt x="17494" y="57175"/>
                  </a:lnTo>
                  <a:lnTo>
                    <a:pt x="17372" y="55529"/>
                  </a:lnTo>
                  <a:lnTo>
                    <a:pt x="17311" y="55163"/>
                  </a:lnTo>
                  <a:lnTo>
                    <a:pt x="17372" y="54798"/>
                  </a:lnTo>
                  <a:lnTo>
                    <a:pt x="17433" y="54066"/>
                  </a:lnTo>
                  <a:lnTo>
                    <a:pt x="17616" y="52481"/>
                  </a:lnTo>
                  <a:lnTo>
                    <a:pt x="17677" y="50897"/>
                  </a:lnTo>
                  <a:lnTo>
                    <a:pt x="17616" y="49129"/>
                  </a:lnTo>
                  <a:lnTo>
                    <a:pt x="17555" y="48215"/>
                  </a:lnTo>
                  <a:lnTo>
                    <a:pt x="17555" y="47300"/>
                  </a:lnTo>
                  <a:lnTo>
                    <a:pt x="17616" y="45898"/>
                  </a:lnTo>
                  <a:lnTo>
                    <a:pt x="17677" y="44436"/>
                  </a:lnTo>
                  <a:close/>
                  <a:moveTo>
                    <a:pt x="17555" y="1"/>
                  </a:moveTo>
                  <a:lnTo>
                    <a:pt x="16824" y="123"/>
                  </a:lnTo>
                  <a:lnTo>
                    <a:pt x="16214" y="245"/>
                  </a:lnTo>
                  <a:lnTo>
                    <a:pt x="15666" y="488"/>
                  </a:lnTo>
                  <a:lnTo>
                    <a:pt x="15178" y="854"/>
                  </a:lnTo>
                  <a:lnTo>
                    <a:pt x="14751" y="1281"/>
                  </a:lnTo>
                  <a:lnTo>
                    <a:pt x="14508" y="1586"/>
                  </a:lnTo>
                  <a:lnTo>
                    <a:pt x="14325" y="1951"/>
                  </a:lnTo>
                  <a:lnTo>
                    <a:pt x="14020" y="2683"/>
                  </a:lnTo>
                  <a:lnTo>
                    <a:pt x="13837" y="3475"/>
                  </a:lnTo>
                  <a:lnTo>
                    <a:pt x="13776" y="4268"/>
                  </a:lnTo>
                  <a:lnTo>
                    <a:pt x="13776" y="5060"/>
                  </a:lnTo>
                  <a:lnTo>
                    <a:pt x="13837" y="5852"/>
                  </a:lnTo>
                  <a:lnTo>
                    <a:pt x="13959" y="6645"/>
                  </a:lnTo>
                  <a:lnTo>
                    <a:pt x="14142" y="7376"/>
                  </a:lnTo>
                  <a:lnTo>
                    <a:pt x="14386" y="8108"/>
                  </a:lnTo>
                  <a:lnTo>
                    <a:pt x="14751" y="8839"/>
                  </a:lnTo>
                  <a:lnTo>
                    <a:pt x="15056" y="9388"/>
                  </a:lnTo>
                  <a:lnTo>
                    <a:pt x="15300" y="9631"/>
                  </a:lnTo>
                  <a:lnTo>
                    <a:pt x="15544" y="9875"/>
                  </a:lnTo>
                  <a:lnTo>
                    <a:pt x="15605" y="9997"/>
                  </a:lnTo>
                  <a:lnTo>
                    <a:pt x="15605" y="10119"/>
                  </a:lnTo>
                  <a:lnTo>
                    <a:pt x="15605" y="10424"/>
                  </a:lnTo>
                  <a:lnTo>
                    <a:pt x="15605" y="11155"/>
                  </a:lnTo>
                  <a:lnTo>
                    <a:pt x="15544" y="11399"/>
                  </a:lnTo>
                  <a:lnTo>
                    <a:pt x="15422" y="11643"/>
                  </a:lnTo>
                  <a:lnTo>
                    <a:pt x="15239" y="11887"/>
                  </a:lnTo>
                  <a:lnTo>
                    <a:pt x="15056" y="12070"/>
                  </a:lnTo>
                  <a:lnTo>
                    <a:pt x="14690" y="12252"/>
                  </a:lnTo>
                  <a:lnTo>
                    <a:pt x="14325" y="12313"/>
                  </a:lnTo>
                  <a:lnTo>
                    <a:pt x="13532" y="12496"/>
                  </a:lnTo>
                  <a:lnTo>
                    <a:pt x="12801" y="12740"/>
                  </a:lnTo>
                  <a:lnTo>
                    <a:pt x="12069" y="12984"/>
                  </a:lnTo>
                  <a:lnTo>
                    <a:pt x="11399" y="13350"/>
                  </a:lnTo>
                  <a:lnTo>
                    <a:pt x="10729" y="13776"/>
                  </a:lnTo>
                  <a:lnTo>
                    <a:pt x="10180" y="14325"/>
                  </a:lnTo>
                  <a:lnTo>
                    <a:pt x="9753" y="14873"/>
                  </a:lnTo>
                  <a:lnTo>
                    <a:pt x="9570" y="15239"/>
                  </a:lnTo>
                  <a:lnTo>
                    <a:pt x="9388" y="15544"/>
                  </a:lnTo>
                  <a:lnTo>
                    <a:pt x="9266" y="15971"/>
                  </a:lnTo>
                  <a:lnTo>
                    <a:pt x="9205" y="16336"/>
                  </a:lnTo>
                  <a:lnTo>
                    <a:pt x="9144" y="16946"/>
                  </a:lnTo>
                  <a:lnTo>
                    <a:pt x="9083" y="17555"/>
                  </a:lnTo>
                  <a:lnTo>
                    <a:pt x="9022" y="18348"/>
                  </a:lnTo>
                  <a:lnTo>
                    <a:pt x="8961" y="19140"/>
                  </a:lnTo>
                  <a:lnTo>
                    <a:pt x="8778" y="19932"/>
                  </a:lnTo>
                  <a:lnTo>
                    <a:pt x="8108" y="23102"/>
                  </a:lnTo>
                  <a:lnTo>
                    <a:pt x="7803" y="24687"/>
                  </a:lnTo>
                  <a:lnTo>
                    <a:pt x="7742" y="25235"/>
                  </a:lnTo>
                  <a:lnTo>
                    <a:pt x="7559" y="25784"/>
                  </a:lnTo>
                  <a:lnTo>
                    <a:pt x="7376" y="26211"/>
                  </a:lnTo>
                  <a:lnTo>
                    <a:pt x="7071" y="26637"/>
                  </a:lnTo>
                  <a:lnTo>
                    <a:pt x="6767" y="27003"/>
                  </a:lnTo>
                  <a:lnTo>
                    <a:pt x="6523" y="27430"/>
                  </a:lnTo>
                  <a:lnTo>
                    <a:pt x="6218" y="27917"/>
                  </a:lnTo>
                  <a:lnTo>
                    <a:pt x="5974" y="28405"/>
                  </a:lnTo>
                  <a:lnTo>
                    <a:pt x="5608" y="29502"/>
                  </a:lnTo>
                  <a:lnTo>
                    <a:pt x="5304" y="30599"/>
                  </a:lnTo>
                  <a:lnTo>
                    <a:pt x="5060" y="31696"/>
                  </a:lnTo>
                  <a:lnTo>
                    <a:pt x="4755" y="33037"/>
                  </a:lnTo>
                  <a:lnTo>
                    <a:pt x="4572" y="33647"/>
                  </a:lnTo>
                  <a:lnTo>
                    <a:pt x="4389" y="34256"/>
                  </a:lnTo>
                  <a:lnTo>
                    <a:pt x="4267" y="34561"/>
                  </a:lnTo>
                  <a:lnTo>
                    <a:pt x="4085" y="34927"/>
                  </a:lnTo>
                  <a:lnTo>
                    <a:pt x="4024" y="35049"/>
                  </a:lnTo>
                  <a:lnTo>
                    <a:pt x="3902" y="35110"/>
                  </a:lnTo>
                  <a:lnTo>
                    <a:pt x="3597" y="35110"/>
                  </a:lnTo>
                  <a:lnTo>
                    <a:pt x="3292" y="35232"/>
                  </a:lnTo>
                  <a:lnTo>
                    <a:pt x="2987" y="35354"/>
                  </a:lnTo>
                  <a:lnTo>
                    <a:pt x="2683" y="35536"/>
                  </a:lnTo>
                  <a:lnTo>
                    <a:pt x="2439" y="35719"/>
                  </a:lnTo>
                  <a:lnTo>
                    <a:pt x="1890" y="36268"/>
                  </a:lnTo>
                  <a:lnTo>
                    <a:pt x="1464" y="36755"/>
                  </a:lnTo>
                  <a:lnTo>
                    <a:pt x="1037" y="37243"/>
                  </a:lnTo>
                  <a:lnTo>
                    <a:pt x="793" y="37426"/>
                  </a:lnTo>
                  <a:lnTo>
                    <a:pt x="488" y="37609"/>
                  </a:lnTo>
                  <a:lnTo>
                    <a:pt x="245" y="37792"/>
                  </a:lnTo>
                  <a:lnTo>
                    <a:pt x="123" y="37914"/>
                  </a:lnTo>
                  <a:lnTo>
                    <a:pt x="1" y="38036"/>
                  </a:lnTo>
                  <a:lnTo>
                    <a:pt x="1" y="38218"/>
                  </a:lnTo>
                  <a:lnTo>
                    <a:pt x="123" y="38401"/>
                  </a:lnTo>
                  <a:lnTo>
                    <a:pt x="366" y="38523"/>
                  </a:lnTo>
                  <a:lnTo>
                    <a:pt x="671" y="38523"/>
                  </a:lnTo>
                  <a:lnTo>
                    <a:pt x="976" y="38462"/>
                  </a:lnTo>
                  <a:lnTo>
                    <a:pt x="1220" y="38401"/>
                  </a:lnTo>
                  <a:lnTo>
                    <a:pt x="1464" y="38218"/>
                  </a:lnTo>
                  <a:lnTo>
                    <a:pt x="1646" y="38036"/>
                  </a:lnTo>
                  <a:lnTo>
                    <a:pt x="1829" y="37853"/>
                  </a:lnTo>
                  <a:lnTo>
                    <a:pt x="1890" y="37792"/>
                  </a:lnTo>
                  <a:lnTo>
                    <a:pt x="1951" y="37792"/>
                  </a:lnTo>
                  <a:lnTo>
                    <a:pt x="1890" y="38036"/>
                  </a:lnTo>
                  <a:lnTo>
                    <a:pt x="1829" y="38218"/>
                  </a:lnTo>
                  <a:lnTo>
                    <a:pt x="1403" y="39011"/>
                  </a:lnTo>
                  <a:lnTo>
                    <a:pt x="915" y="39803"/>
                  </a:lnTo>
                  <a:lnTo>
                    <a:pt x="427" y="40596"/>
                  </a:lnTo>
                  <a:lnTo>
                    <a:pt x="366" y="40778"/>
                  </a:lnTo>
                  <a:lnTo>
                    <a:pt x="305" y="40961"/>
                  </a:lnTo>
                  <a:lnTo>
                    <a:pt x="366" y="41144"/>
                  </a:lnTo>
                  <a:lnTo>
                    <a:pt x="488" y="41266"/>
                  </a:lnTo>
                  <a:lnTo>
                    <a:pt x="671" y="41266"/>
                  </a:lnTo>
                  <a:lnTo>
                    <a:pt x="854" y="41144"/>
                  </a:lnTo>
                  <a:lnTo>
                    <a:pt x="1098" y="40900"/>
                  </a:lnTo>
                  <a:lnTo>
                    <a:pt x="2012" y="39620"/>
                  </a:lnTo>
                  <a:lnTo>
                    <a:pt x="1281" y="41083"/>
                  </a:lnTo>
                  <a:lnTo>
                    <a:pt x="1098" y="41510"/>
                  </a:lnTo>
                  <a:lnTo>
                    <a:pt x="1037" y="41754"/>
                  </a:lnTo>
                  <a:lnTo>
                    <a:pt x="1037" y="41997"/>
                  </a:lnTo>
                  <a:lnTo>
                    <a:pt x="1098" y="42119"/>
                  </a:lnTo>
                  <a:lnTo>
                    <a:pt x="1220" y="42241"/>
                  </a:lnTo>
                  <a:lnTo>
                    <a:pt x="1403" y="42241"/>
                  </a:lnTo>
                  <a:lnTo>
                    <a:pt x="1525" y="42180"/>
                  </a:lnTo>
                  <a:lnTo>
                    <a:pt x="1707" y="42058"/>
                  </a:lnTo>
                  <a:lnTo>
                    <a:pt x="1829" y="41936"/>
                  </a:lnTo>
                  <a:lnTo>
                    <a:pt x="2012" y="41571"/>
                  </a:lnTo>
                  <a:lnTo>
                    <a:pt x="2317" y="40839"/>
                  </a:lnTo>
                  <a:lnTo>
                    <a:pt x="2561" y="40230"/>
                  </a:lnTo>
                  <a:lnTo>
                    <a:pt x="2744" y="39925"/>
                  </a:lnTo>
                  <a:lnTo>
                    <a:pt x="2926" y="39620"/>
                  </a:lnTo>
                  <a:lnTo>
                    <a:pt x="2866" y="39925"/>
                  </a:lnTo>
                  <a:lnTo>
                    <a:pt x="2805" y="40230"/>
                  </a:lnTo>
                  <a:lnTo>
                    <a:pt x="2561" y="40778"/>
                  </a:lnTo>
                  <a:lnTo>
                    <a:pt x="2256" y="41571"/>
                  </a:lnTo>
                  <a:lnTo>
                    <a:pt x="2134" y="41876"/>
                  </a:lnTo>
                  <a:lnTo>
                    <a:pt x="2134" y="42058"/>
                  </a:lnTo>
                  <a:lnTo>
                    <a:pt x="2195" y="42241"/>
                  </a:lnTo>
                  <a:lnTo>
                    <a:pt x="2317" y="42363"/>
                  </a:lnTo>
                  <a:lnTo>
                    <a:pt x="2622" y="42363"/>
                  </a:lnTo>
                  <a:lnTo>
                    <a:pt x="2744" y="42241"/>
                  </a:lnTo>
                  <a:lnTo>
                    <a:pt x="2926" y="41997"/>
                  </a:lnTo>
                  <a:lnTo>
                    <a:pt x="3109" y="41693"/>
                  </a:lnTo>
                  <a:lnTo>
                    <a:pt x="3414" y="40900"/>
                  </a:lnTo>
                  <a:lnTo>
                    <a:pt x="3719" y="40108"/>
                  </a:lnTo>
                  <a:lnTo>
                    <a:pt x="3597" y="40717"/>
                  </a:lnTo>
                  <a:lnTo>
                    <a:pt x="3536" y="41022"/>
                  </a:lnTo>
                  <a:lnTo>
                    <a:pt x="3536" y="41388"/>
                  </a:lnTo>
                  <a:lnTo>
                    <a:pt x="3536" y="41571"/>
                  </a:lnTo>
                  <a:lnTo>
                    <a:pt x="3597" y="41754"/>
                  </a:lnTo>
                  <a:lnTo>
                    <a:pt x="3780" y="41815"/>
                  </a:lnTo>
                  <a:lnTo>
                    <a:pt x="3902" y="41815"/>
                  </a:lnTo>
                  <a:lnTo>
                    <a:pt x="3963" y="41754"/>
                  </a:lnTo>
                  <a:lnTo>
                    <a:pt x="4085" y="41632"/>
                  </a:lnTo>
                  <a:lnTo>
                    <a:pt x="4206" y="41449"/>
                  </a:lnTo>
                  <a:lnTo>
                    <a:pt x="4328" y="41144"/>
                  </a:lnTo>
                  <a:lnTo>
                    <a:pt x="4694" y="39864"/>
                  </a:lnTo>
                  <a:lnTo>
                    <a:pt x="4938" y="39316"/>
                  </a:lnTo>
                  <a:lnTo>
                    <a:pt x="5243" y="38767"/>
                  </a:lnTo>
                  <a:lnTo>
                    <a:pt x="5547" y="37975"/>
                  </a:lnTo>
                  <a:lnTo>
                    <a:pt x="5730" y="37548"/>
                  </a:lnTo>
                  <a:lnTo>
                    <a:pt x="5852" y="37121"/>
                  </a:lnTo>
                  <a:lnTo>
                    <a:pt x="5852" y="36755"/>
                  </a:lnTo>
                  <a:lnTo>
                    <a:pt x="5852" y="36390"/>
                  </a:lnTo>
                  <a:lnTo>
                    <a:pt x="5791" y="36329"/>
                  </a:lnTo>
                  <a:lnTo>
                    <a:pt x="5791" y="36268"/>
                  </a:lnTo>
                  <a:lnTo>
                    <a:pt x="5913" y="36085"/>
                  </a:lnTo>
                  <a:lnTo>
                    <a:pt x="6218" y="35597"/>
                  </a:lnTo>
                  <a:lnTo>
                    <a:pt x="7620" y="33464"/>
                  </a:lnTo>
                  <a:lnTo>
                    <a:pt x="8351" y="32245"/>
                  </a:lnTo>
                  <a:lnTo>
                    <a:pt x="9083" y="30965"/>
                  </a:lnTo>
                  <a:lnTo>
                    <a:pt x="9388" y="30355"/>
                  </a:lnTo>
                  <a:lnTo>
                    <a:pt x="9692" y="29746"/>
                  </a:lnTo>
                  <a:lnTo>
                    <a:pt x="9936" y="29075"/>
                  </a:lnTo>
                  <a:lnTo>
                    <a:pt x="10119" y="28405"/>
                  </a:lnTo>
                  <a:lnTo>
                    <a:pt x="10241" y="27673"/>
                  </a:lnTo>
                  <a:lnTo>
                    <a:pt x="10363" y="27369"/>
                  </a:lnTo>
                  <a:lnTo>
                    <a:pt x="10546" y="27003"/>
                  </a:lnTo>
                  <a:lnTo>
                    <a:pt x="10911" y="26333"/>
                  </a:lnTo>
                  <a:lnTo>
                    <a:pt x="11277" y="25601"/>
                  </a:lnTo>
                  <a:lnTo>
                    <a:pt x="11765" y="24321"/>
                  </a:lnTo>
                  <a:lnTo>
                    <a:pt x="12252" y="22980"/>
                  </a:lnTo>
                  <a:lnTo>
                    <a:pt x="12496" y="24016"/>
                  </a:lnTo>
                  <a:lnTo>
                    <a:pt x="12740" y="25113"/>
                  </a:lnTo>
                  <a:lnTo>
                    <a:pt x="12862" y="25662"/>
                  </a:lnTo>
                  <a:lnTo>
                    <a:pt x="12923" y="26272"/>
                  </a:lnTo>
                  <a:lnTo>
                    <a:pt x="12923" y="26881"/>
                  </a:lnTo>
                  <a:lnTo>
                    <a:pt x="12801" y="27430"/>
                  </a:lnTo>
                  <a:lnTo>
                    <a:pt x="12618" y="28222"/>
                  </a:lnTo>
                  <a:lnTo>
                    <a:pt x="12374" y="29014"/>
                  </a:lnTo>
                  <a:lnTo>
                    <a:pt x="11765" y="30477"/>
                  </a:lnTo>
                  <a:lnTo>
                    <a:pt x="11155" y="32001"/>
                  </a:lnTo>
                  <a:lnTo>
                    <a:pt x="10729" y="33525"/>
                  </a:lnTo>
                  <a:lnTo>
                    <a:pt x="10546" y="34317"/>
                  </a:lnTo>
                  <a:lnTo>
                    <a:pt x="10363" y="35171"/>
                  </a:lnTo>
                  <a:lnTo>
                    <a:pt x="10302" y="35963"/>
                  </a:lnTo>
                  <a:lnTo>
                    <a:pt x="10241" y="36755"/>
                  </a:lnTo>
                  <a:lnTo>
                    <a:pt x="10180" y="37609"/>
                  </a:lnTo>
                  <a:lnTo>
                    <a:pt x="10241" y="38401"/>
                  </a:lnTo>
                  <a:lnTo>
                    <a:pt x="10302" y="39255"/>
                  </a:lnTo>
                  <a:lnTo>
                    <a:pt x="10424" y="40047"/>
                  </a:lnTo>
                  <a:lnTo>
                    <a:pt x="10668" y="41693"/>
                  </a:lnTo>
                  <a:lnTo>
                    <a:pt x="11033" y="43338"/>
                  </a:lnTo>
                  <a:lnTo>
                    <a:pt x="11948" y="46508"/>
                  </a:lnTo>
                  <a:lnTo>
                    <a:pt x="12374" y="48093"/>
                  </a:lnTo>
                  <a:lnTo>
                    <a:pt x="12740" y="49678"/>
                  </a:lnTo>
                  <a:lnTo>
                    <a:pt x="12984" y="51323"/>
                  </a:lnTo>
                  <a:lnTo>
                    <a:pt x="13045" y="52116"/>
                  </a:lnTo>
                  <a:lnTo>
                    <a:pt x="13106" y="52908"/>
                  </a:lnTo>
                  <a:lnTo>
                    <a:pt x="13045" y="54249"/>
                  </a:lnTo>
                  <a:lnTo>
                    <a:pt x="12984" y="55529"/>
                  </a:lnTo>
                  <a:lnTo>
                    <a:pt x="12801" y="57175"/>
                  </a:lnTo>
                  <a:lnTo>
                    <a:pt x="12679" y="58028"/>
                  </a:lnTo>
                  <a:lnTo>
                    <a:pt x="12618" y="58820"/>
                  </a:lnTo>
                  <a:lnTo>
                    <a:pt x="12618" y="59674"/>
                  </a:lnTo>
                  <a:lnTo>
                    <a:pt x="12679" y="60527"/>
                  </a:lnTo>
                  <a:lnTo>
                    <a:pt x="12801" y="61320"/>
                  </a:lnTo>
                  <a:lnTo>
                    <a:pt x="12923" y="62173"/>
                  </a:lnTo>
                  <a:lnTo>
                    <a:pt x="13289" y="63819"/>
                  </a:lnTo>
                  <a:lnTo>
                    <a:pt x="13654" y="65464"/>
                  </a:lnTo>
                  <a:lnTo>
                    <a:pt x="14447" y="68756"/>
                  </a:lnTo>
                  <a:lnTo>
                    <a:pt x="14812" y="70402"/>
                  </a:lnTo>
                  <a:lnTo>
                    <a:pt x="14934" y="71255"/>
                  </a:lnTo>
                  <a:lnTo>
                    <a:pt x="15056" y="72047"/>
                  </a:lnTo>
                  <a:lnTo>
                    <a:pt x="15117" y="72474"/>
                  </a:lnTo>
                  <a:lnTo>
                    <a:pt x="15056" y="72840"/>
                  </a:lnTo>
                  <a:lnTo>
                    <a:pt x="14873" y="73632"/>
                  </a:lnTo>
                  <a:lnTo>
                    <a:pt x="14569" y="74363"/>
                  </a:lnTo>
                  <a:lnTo>
                    <a:pt x="14203" y="75034"/>
                  </a:lnTo>
                  <a:lnTo>
                    <a:pt x="13837" y="75522"/>
                  </a:lnTo>
                  <a:lnTo>
                    <a:pt x="13410" y="75887"/>
                  </a:lnTo>
                  <a:lnTo>
                    <a:pt x="13289" y="76070"/>
                  </a:lnTo>
                  <a:lnTo>
                    <a:pt x="13289" y="76253"/>
                  </a:lnTo>
                  <a:lnTo>
                    <a:pt x="13289" y="76497"/>
                  </a:lnTo>
                  <a:lnTo>
                    <a:pt x="13410" y="76619"/>
                  </a:lnTo>
                  <a:lnTo>
                    <a:pt x="13593" y="76741"/>
                  </a:lnTo>
                  <a:lnTo>
                    <a:pt x="13776" y="76802"/>
                  </a:lnTo>
                  <a:lnTo>
                    <a:pt x="14264" y="76802"/>
                  </a:lnTo>
                  <a:lnTo>
                    <a:pt x="14508" y="76984"/>
                  </a:lnTo>
                  <a:lnTo>
                    <a:pt x="14812" y="77045"/>
                  </a:lnTo>
                  <a:lnTo>
                    <a:pt x="15239" y="77167"/>
                  </a:lnTo>
                  <a:lnTo>
                    <a:pt x="15605" y="77167"/>
                  </a:lnTo>
                  <a:lnTo>
                    <a:pt x="15971" y="77106"/>
                  </a:lnTo>
                  <a:lnTo>
                    <a:pt x="16092" y="77106"/>
                  </a:lnTo>
                  <a:lnTo>
                    <a:pt x="16214" y="77167"/>
                  </a:lnTo>
                  <a:lnTo>
                    <a:pt x="16397" y="77289"/>
                  </a:lnTo>
                  <a:lnTo>
                    <a:pt x="16580" y="77289"/>
                  </a:lnTo>
                  <a:lnTo>
                    <a:pt x="16946" y="77350"/>
                  </a:lnTo>
                  <a:lnTo>
                    <a:pt x="17311" y="77289"/>
                  </a:lnTo>
                  <a:lnTo>
                    <a:pt x="17433" y="77228"/>
                  </a:lnTo>
                  <a:lnTo>
                    <a:pt x="17494" y="77106"/>
                  </a:lnTo>
                  <a:lnTo>
                    <a:pt x="17555" y="76863"/>
                  </a:lnTo>
                  <a:lnTo>
                    <a:pt x="17677" y="76131"/>
                  </a:lnTo>
                  <a:lnTo>
                    <a:pt x="17677" y="75339"/>
                  </a:lnTo>
                  <a:lnTo>
                    <a:pt x="17738" y="76131"/>
                  </a:lnTo>
                  <a:lnTo>
                    <a:pt x="17799" y="76924"/>
                  </a:lnTo>
                  <a:lnTo>
                    <a:pt x="17860" y="77106"/>
                  </a:lnTo>
                  <a:lnTo>
                    <a:pt x="17921" y="77228"/>
                  </a:lnTo>
                  <a:lnTo>
                    <a:pt x="18043" y="77289"/>
                  </a:lnTo>
                  <a:lnTo>
                    <a:pt x="18226" y="77350"/>
                  </a:lnTo>
                  <a:lnTo>
                    <a:pt x="18470" y="77350"/>
                  </a:lnTo>
                  <a:lnTo>
                    <a:pt x="18835" y="77289"/>
                  </a:lnTo>
                  <a:lnTo>
                    <a:pt x="19140" y="77167"/>
                  </a:lnTo>
                  <a:lnTo>
                    <a:pt x="19262" y="77106"/>
                  </a:lnTo>
                  <a:lnTo>
                    <a:pt x="19384" y="77106"/>
                  </a:lnTo>
                  <a:lnTo>
                    <a:pt x="19750" y="77167"/>
                  </a:lnTo>
                  <a:lnTo>
                    <a:pt x="20176" y="77167"/>
                  </a:lnTo>
                  <a:lnTo>
                    <a:pt x="20542" y="77106"/>
                  </a:lnTo>
                  <a:lnTo>
                    <a:pt x="20847" y="76924"/>
                  </a:lnTo>
                  <a:lnTo>
                    <a:pt x="21152" y="76802"/>
                  </a:lnTo>
                  <a:lnTo>
                    <a:pt x="21578" y="76802"/>
                  </a:lnTo>
                  <a:lnTo>
                    <a:pt x="21761" y="76741"/>
                  </a:lnTo>
                  <a:lnTo>
                    <a:pt x="21944" y="76619"/>
                  </a:lnTo>
                  <a:lnTo>
                    <a:pt x="22066" y="76436"/>
                  </a:lnTo>
                  <a:lnTo>
                    <a:pt x="22127" y="76253"/>
                  </a:lnTo>
                  <a:lnTo>
                    <a:pt x="22066" y="76070"/>
                  </a:lnTo>
                  <a:lnTo>
                    <a:pt x="21883" y="75887"/>
                  </a:lnTo>
                  <a:lnTo>
                    <a:pt x="21639" y="75704"/>
                  </a:lnTo>
                  <a:lnTo>
                    <a:pt x="21395" y="75461"/>
                  </a:lnTo>
                  <a:lnTo>
                    <a:pt x="21030" y="74851"/>
                  </a:lnTo>
                  <a:lnTo>
                    <a:pt x="20725" y="74242"/>
                  </a:lnTo>
                  <a:lnTo>
                    <a:pt x="20481" y="73571"/>
                  </a:lnTo>
                  <a:lnTo>
                    <a:pt x="20298" y="72901"/>
                  </a:lnTo>
                  <a:lnTo>
                    <a:pt x="20237" y="72718"/>
                  </a:lnTo>
                  <a:lnTo>
                    <a:pt x="20237" y="72474"/>
                  </a:lnTo>
                  <a:lnTo>
                    <a:pt x="20298" y="72047"/>
                  </a:lnTo>
                  <a:lnTo>
                    <a:pt x="20420" y="71194"/>
                  </a:lnTo>
                  <a:lnTo>
                    <a:pt x="20603" y="70402"/>
                  </a:lnTo>
                  <a:lnTo>
                    <a:pt x="20908" y="68756"/>
                  </a:lnTo>
                  <a:lnTo>
                    <a:pt x="21334" y="67110"/>
                  </a:lnTo>
                  <a:lnTo>
                    <a:pt x="22127" y="63819"/>
                  </a:lnTo>
                  <a:lnTo>
                    <a:pt x="22432" y="62173"/>
                  </a:lnTo>
                  <a:lnTo>
                    <a:pt x="22736" y="60527"/>
                  </a:lnTo>
                  <a:lnTo>
                    <a:pt x="22736" y="59674"/>
                  </a:lnTo>
                  <a:lnTo>
                    <a:pt x="22736" y="58820"/>
                  </a:lnTo>
                  <a:lnTo>
                    <a:pt x="22675" y="57967"/>
                  </a:lnTo>
                  <a:lnTo>
                    <a:pt x="22554" y="57114"/>
                  </a:lnTo>
                  <a:lnTo>
                    <a:pt x="22371" y="55468"/>
                  </a:lnTo>
                  <a:lnTo>
                    <a:pt x="22310" y="53822"/>
                  </a:lnTo>
                  <a:lnTo>
                    <a:pt x="22310" y="52359"/>
                  </a:lnTo>
                  <a:lnTo>
                    <a:pt x="22432" y="50958"/>
                  </a:lnTo>
                  <a:lnTo>
                    <a:pt x="22675" y="49556"/>
                  </a:lnTo>
                  <a:lnTo>
                    <a:pt x="22980" y="48154"/>
                  </a:lnTo>
                  <a:lnTo>
                    <a:pt x="23894" y="44923"/>
                  </a:lnTo>
                  <a:lnTo>
                    <a:pt x="24321" y="43338"/>
                  </a:lnTo>
                  <a:lnTo>
                    <a:pt x="24687" y="41693"/>
                  </a:lnTo>
                  <a:lnTo>
                    <a:pt x="24931" y="40047"/>
                  </a:lnTo>
                  <a:lnTo>
                    <a:pt x="25114" y="38401"/>
                  </a:lnTo>
                  <a:lnTo>
                    <a:pt x="25175" y="37609"/>
                  </a:lnTo>
                  <a:lnTo>
                    <a:pt x="25175" y="36755"/>
                  </a:lnTo>
                  <a:lnTo>
                    <a:pt x="25114" y="35902"/>
                  </a:lnTo>
                  <a:lnTo>
                    <a:pt x="24992" y="35049"/>
                  </a:lnTo>
                  <a:lnTo>
                    <a:pt x="24870" y="34256"/>
                  </a:lnTo>
                  <a:lnTo>
                    <a:pt x="24626" y="33464"/>
                  </a:lnTo>
                  <a:lnTo>
                    <a:pt x="24199" y="31940"/>
                  </a:lnTo>
                  <a:lnTo>
                    <a:pt x="23894" y="31209"/>
                  </a:lnTo>
                  <a:lnTo>
                    <a:pt x="23590" y="30477"/>
                  </a:lnTo>
                  <a:lnTo>
                    <a:pt x="23285" y="29746"/>
                  </a:lnTo>
                  <a:lnTo>
                    <a:pt x="22980" y="29014"/>
                  </a:lnTo>
                  <a:lnTo>
                    <a:pt x="22736" y="28222"/>
                  </a:lnTo>
                  <a:lnTo>
                    <a:pt x="22554" y="27430"/>
                  </a:lnTo>
                  <a:lnTo>
                    <a:pt x="22432" y="26576"/>
                  </a:lnTo>
                  <a:lnTo>
                    <a:pt x="22493" y="25784"/>
                  </a:lnTo>
                  <a:lnTo>
                    <a:pt x="22614" y="25174"/>
                  </a:lnTo>
                  <a:lnTo>
                    <a:pt x="22736" y="24565"/>
                  </a:lnTo>
                  <a:lnTo>
                    <a:pt x="23163" y="22980"/>
                  </a:lnTo>
                  <a:lnTo>
                    <a:pt x="23529" y="24138"/>
                  </a:lnTo>
                  <a:lnTo>
                    <a:pt x="23955" y="25296"/>
                  </a:lnTo>
                  <a:lnTo>
                    <a:pt x="24260" y="25967"/>
                  </a:lnTo>
                  <a:lnTo>
                    <a:pt x="24565" y="26576"/>
                  </a:lnTo>
                  <a:lnTo>
                    <a:pt x="24870" y="27125"/>
                  </a:lnTo>
                  <a:lnTo>
                    <a:pt x="25114" y="27734"/>
                  </a:lnTo>
                  <a:lnTo>
                    <a:pt x="25418" y="29075"/>
                  </a:lnTo>
                  <a:lnTo>
                    <a:pt x="25662" y="29685"/>
                  </a:lnTo>
                  <a:lnTo>
                    <a:pt x="25967" y="30355"/>
                  </a:lnTo>
                  <a:lnTo>
                    <a:pt x="26637" y="31635"/>
                  </a:lnTo>
                  <a:lnTo>
                    <a:pt x="27369" y="32855"/>
                  </a:lnTo>
                  <a:lnTo>
                    <a:pt x="28832" y="35171"/>
                  </a:lnTo>
                  <a:lnTo>
                    <a:pt x="29441" y="36085"/>
                  </a:lnTo>
                  <a:lnTo>
                    <a:pt x="29563" y="36207"/>
                  </a:lnTo>
                  <a:lnTo>
                    <a:pt x="29563" y="36329"/>
                  </a:lnTo>
                  <a:lnTo>
                    <a:pt x="29502" y="36390"/>
                  </a:lnTo>
                  <a:lnTo>
                    <a:pt x="29502" y="36755"/>
                  </a:lnTo>
                  <a:lnTo>
                    <a:pt x="29502" y="37121"/>
                  </a:lnTo>
                  <a:lnTo>
                    <a:pt x="29624" y="37487"/>
                  </a:lnTo>
                  <a:lnTo>
                    <a:pt x="29868" y="38157"/>
                  </a:lnTo>
                  <a:lnTo>
                    <a:pt x="30538" y="39498"/>
                  </a:lnTo>
                  <a:lnTo>
                    <a:pt x="30660" y="39803"/>
                  </a:lnTo>
                  <a:lnTo>
                    <a:pt x="30721" y="40108"/>
                  </a:lnTo>
                  <a:lnTo>
                    <a:pt x="30904" y="40717"/>
                  </a:lnTo>
                  <a:lnTo>
                    <a:pt x="31026" y="41205"/>
                  </a:lnTo>
                  <a:lnTo>
                    <a:pt x="31148" y="41449"/>
                  </a:lnTo>
                  <a:lnTo>
                    <a:pt x="31270" y="41632"/>
                  </a:lnTo>
                  <a:lnTo>
                    <a:pt x="31453" y="41754"/>
                  </a:lnTo>
                  <a:lnTo>
                    <a:pt x="31636" y="41815"/>
                  </a:lnTo>
                  <a:lnTo>
                    <a:pt x="31757" y="41693"/>
                  </a:lnTo>
                  <a:lnTo>
                    <a:pt x="31879" y="41449"/>
                  </a:lnTo>
                  <a:lnTo>
                    <a:pt x="31818" y="41144"/>
                  </a:lnTo>
                  <a:lnTo>
                    <a:pt x="31757" y="40778"/>
                  </a:lnTo>
                  <a:lnTo>
                    <a:pt x="31636" y="40108"/>
                  </a:lnTo>
                  <a:lnTo>
                    <a:pt x="31940" y="40900"/>
                  </a:lnTo>
                  <a:lnTo>
                    <a:pt x="32245" y="41632"/>
                  </a:lnTo>
                  <a:lnTo>
                    <a:pt x="32428" y="41997"/>
                  </a:lnTo>
                  <a:lnTo>
                    <a:pt x="32611" y="42241"/>
                  </a:lnTo>
                  <a:lnTo>
                    <a:pt x="32733" y="42363"/>
                  </a:lnTo>
                  <a:lnTo>
                    <a:pt x="33038" y="42363"/>
                  </a:lnTo>
                  <a:lnTo>
                    <a:pt x="33159" y="42241"/>
                  </a:lnTo>
                  <a:lnTo>
                    <a:pt x="33220" y="42058"/>
                  </a:lnTo>
                  <a:lnTo>
                    <a:pt x="33220" y="41876"/>
                  </a:lnTo>
                  <a:lnTo>
                    <a:pt x="33098" y="41571"/>
                  </a:lnTo>
                  <a:lnTo>
                    <a:pt x="32794" y="40778"/>
                  </a:lnTo>
                  <a:lnTo>
                    <a:pt x="32550" y="40230"/>
                  </a:lnTo>
                  <a:lnTo>
                    <a:pt x="32489" y="39925"/>
                  </a:lnTo>
                  <a:lnTo>
                    <a:pt x="32428" y="39620"/>
                  </a:lnTo>
                  <a:lnTo>
                    <a:pt x="32611" y="39925"/>
                  </a:lnTo>
                  <a:lnTo>
                    <a:pt x="32794" y="40230"/>
                  </a:lnTo>
                  <a:lnTo>
                    <a:pt x="33098" y="40900"/>
                  </a:lnTo>
                  <a:lnTo>
                    <a:pt x="33403" y="41632"/>
                  </a:lnTo>
                  <a:lnTo>
                    <a:pt x="33586" y="41936"/>
                  </a:lnTo>
                  <a:lnTo>
                    <a:pt x="33708" y="42119"/>
                  </a:lnTo>
                  <a:lnTo>
                    <a:pt x="33830" y="42180"/>
                  </a:lnTo>
                  <a:lnTo>
                    <a:pt x="34013" y="42241"/>
                  </a:lnTo>
                  <a:lnTo>
                    <a:pt x="34135" y="42180"/>
                  </a:lnTo>
                  <a:lnTo>
                    <a:pt x="34257" y="42119"/>
                  </a:lnTo>
                  <a:lnTo>
                    <a:pt x="34318" y="41936"/>
                  </a:lnTo>
                  <a:lnTo>
                    <a:pt x="34318" y="41754"/>
                  </a:lnTo>
                  <a:lnTo>
                    <a:pt x="34257" y="41510"/>
                  </a:lnTo>
                  <a:lnTo>
                    <a:pt x="34074" y="41083"/>
                  </a:lnTo>
                  <a:lnTo>
                    <a:pt x="33342" y="39620"/>
                  </a:lnTo>
                  <a:lnTo>
                    <a:pt x="34257" y="40839"/>
                  </a:lnTo>
                  <a:lnTo>
                    <a:pt x="34500" y="41144"/>
                  </a:lnTo>
                  <a:lnTo>
                    <a:pt x="34683" y="41266"/>
                  </a:lnTo>
                  <a:lnTo>
                    <a:pt x="34866" y="41266"/>
                  </a:lnTo>
                  <a:lnTo>
                    <a:pt x="34927" y="41205"/>
                  </a:lnTo>
                  <a:lnTo>
                    <a:pt x="34988" y="41144"/>
                  </a:lnTo>
                  <a:lnTo>
                    <a:pt x="35049" y="40961"/>
                  </a:lnTo>
                  <a:lnTo>
                    <a:pt x="34988" y="40778"/>
                  </a:lnTo>
                  <a:lnTo>
                    <a:pt x="34927" y="40596"/>
                  </a:lnTo>
                  <a:lnTo>
                    <a:pt x="34439" y="39803"/>
                  </a:lnTo>
                  <a:lnTo>
                    <a:pt x="34013" y="39011"/>
                  </a:lnTo>
                  <a:lnTo>
                    <a:pt x="33586" y="38218"/>
                  </a:lnTo>
                  <a:lnTo>
                    <a:pt x="33464" y="38036"/>
                  </a:lnTo>
                  <a:lnTo>
                    <a:pt x="33403" y="37792"/>
                  </a:lnTo>
                  <a:lnTo>
                    <a:pt x="33525" y="37792"/>
                  </a:lnTo>
                  <a:lnTo>
                    <a:pt x="33647" y="37914"/>
                  </a:lnTo>
                  <a:lnTo>
                    <a:pt x="33830" y="38218"/>
                  </a:lnTo>
                  <a:lnTo>
                    <a:pt x="34074" y="38340"/>
                  </a:lnTo>
                  <a:lnTo>
                    <a:pt x="34257" y="38401"/>
                  </a:lnTo>
                  <a:lnTo>
                    <a:pt x="34744" y="38523"/>
                  </a:lnTo>
                  <a:lnTo>
                    <a:pt x="35049" y="38523"/>
                  </a:lnTo>
                  <a:lnTo>
                    <a:pt x="35171" y="38462"/>
                  </a:lnTo>
                  <a:lnTo>
                    <a:pt x="35293" y="38340"/>
                  </a:lnTo>
                  <a:lnTo>
                    <a:pt x="35354" y="38157"/>
                  </a:lnTo>
                  <a:lnTo>
                    <a:pt x="35293" y="38036"/>
                  </a:lnTo>
                  <a:lnTo>
                    <a:pt x="35232" y="37853"/>
                  </a:lnTo>
                  <a:lnTo>
                    <a:pt x="35049" y="37731"/>
                  </a:lnTo>
                  <a:lnTo>
                    <a:pt x="34744" y="37548"/>
                  </a:lnTo>
                  <a:lnTo>
                    <a:pt x="34500" y="37365"/>
                  </a:lnTo>
                  <a:lnTo>
                    <a:pt x="34013" y="36877"/>
                  </a:lnTo>
                  <a:lnTo>
                    <a:pt x="33586" y="36390"/>
                  </a:lnTo>
                  <a:lnTo>
                    <a:pt x="33098" y="35902"/>
                  </a:lnTo>
                  <a:lnTo>
                    <a:pt x="32550" y="35415"/>
                  </a:lnTo>
                  <a:lnTo>
                    <a:pt x="32184" y="35293"/>
                  </a:lnTo>
                  <a:lnTo>
                    <a:pt x="31879" y="35110"/>
                  </a:lnTo>
                  <a:lnTo>
                    <a:pt x="31392" y="35110"/>
                  </a:lnTo>
                  <a:lnTo>
                    <a:pt x="31270" y="34988"/>
                  </a:lnTo>
                  <a:lnTo>
                    <a:pt x="31148" y="34805"/>
                  </a:lnTo>
                  <a:lnTo>
                    <a:pt x="31026" y="34439"/>
                  </a:lnTo>
                  <a:lnTo>
                    <a:pt x="30721" y="33647"/>
                  </a:lnTo>
                  <a:lnTo>
                    <a:pt x="30538" y="32794"/>
                  </a:lnTo>
                  <a:lnTo>
                    <a:pt x="30112" y="31026"/>
                  </a:lnTo>
                  <a:lnTo>
                    <a:pt x="29868" y="29990"/>
                  </a:lnTo>
                  <a:lnTo>
                    <a:pt x="29563" y="28954"/>
                  </a:lnTo>
                  <a:lnTo>
                    <a:pt x="29380" y="28405"/>
                  </a:lnTo>
                  <a:lnTo>
                    <a:pt x="29136" y="27917"/>
                  </a:lnTo>
                  <a:lnTo>
                    <a:pt x="28893" y="27430"/>
                  </a:lnTo>
                  <a:lnTo>
                    <a:pt x="28588" y="27003"/>
                  </a:lnTo>
                  <a:lnTo>
                    <a:pt x="28222" y="26515"/>
                  </a:lnTo>
                  <a:lnTo>
                    <a:pt x="28039" y="26272"/>
                  </a:lnTo>
                  <a:lnTo>
                    <a:pt x="27856" y="25967"/>
                  </a:lnTo>
                  <a:lnTo>
                    <a:pt x="27674" y="25479"/>
                  </a:lnTo>
                  <a:lnTo>
                    <a:pt x="27552" y="24931"/>
                  </a:lnTo>
                  <a:lnTo>
                    <a:pt x="27308" y="23468"/>
                  </a:lnTo>
                  <a:lnTo>
                    <a:pt x="27003" y="22066"/>
                  </a:lnTo>
                  <a:lnTo>
                    <a:pt x="26698" y="20664"/>
                  </a:lnTo>
                  <a:lnTo>
                    <a:pt x="26455" y="19262"/>
                  </a:lnTo>
                  <a:lnTo>
                    <a:pt x="26333" y="18470"/>
                  </a:lnTo>
                  <a:lnTo>
                    <a:pt x="26272" y="17616"/>
                  </a:lnTo>
                  <a:lnTo>
                    <a:pt x="26211" y="17129"/>
                  </a:lnTo>
                  <a:lnTo>
                    <a:pt x="26211" y="16580"/>
                  </a:lnTo>
                  <a:lnTo>
                    <a:pt x="26028" y="15849"/>
                  </a:lnTo>
                  <a:lnTo>
                    <a:pt x="25906" y="15483"/>
                  </a:lnTo>
                  <a:lnTo>
                    <a:pt x="25784" y="15178"/>
                  </a:lnTo>
                  <a:lnTo>
                    <a:pt x="25540" y="14812"/>
                  </a:lnTo>
                  <a:lnTo>
                    <a:pt x="25357" y="14508"/>
                  </a:lnTo>
                  <a:lnTo>
                    <a:pt x="24809" y="13959"/>
                  </a:lnTo>
                  <a:lnTo>
                    <a:pt x="24199" y="13471"/>
                  </a:lnTo>
                  <a:lnTo>
                    <a:pt x="23468" y="13106"/>
                  </a:lnTo>
                  <a:lnTo>
                    <a:pt x="22797" y="12801"/>
                  </a:lnTo>
                  <a:lnTo>
                    <a:pt x="22005" y="12557"/>
                  </a:lnTo>
                  <a:lnTo>
                    <a:pt x="21273" y="12374"/>
                  </a:lnTo>
                  <a:lnTo>
                    <a:pt x="20908" y="12313"/>
                  </a:lnTo>
                  <a:lnTo>
                    <a:pt x="20542" y="12191"/>
                  </a:lnTo>
                  <a:lnTo>
                    <a:pt x="20237" y="12009"/>
                  </a:lnTo>
                  <a:lnTo>
                    <a:pt x="19993" y="11765"/>
                  </a:lnTo>
                  <a:lnTo>
                    <a:pt x="19811" y="11521"/>
                  </a:lnTo>
                  <a:lnTo>
                    <a:pt x="19750" y="11155"/>
                  </a:lnTo>
                  <a:lnTo>
                    <a:pt x="19689" y="10850"/>
                  </a:lnTo>
                  <a:lnTo>
                    <a:pt x="19689" y="10485"/>
                  </a:lnTo>
                  <a:lnTo>
                    <a:pt x="19689" y="10119"/>
                  </a:lnTo>
                  <a:lnTo>
                    <a:pt x="19750" y="9997"/>
                  </a:lnTo>
                  <a:lnTo>
                    <a:pt x="19872" y="9875"/>
                  </a:lnTo>
                  <a:lnTo>
                    <a:pt x="20359" y="9327"/>
                  </a:lnTo>
                  <a:lnTo>
                    <a:pt x="20664" y="8717"/>
                  </a:lnTo>
                  <a:lnTo>
                    <a:pt x="21030" y="8047"/>
                  </a:lnTo>
                  <a:lnTo>
                    <a:pt x="21273" y="7315"/>
                  </a:lnTo>
                  <a:lnTo>
                    <a:pt x="21395" y="6523"/>
                  </a:lnTo>
                  <a:lnTo>
                    <a:pt x="21517" y="5730"/>
                  </a:lnTo>
                  <a:lnTo>
                    <a:pt x="21578" y="4938"/>
                  </a:lnTo>
                  <a:lnTo>
                    <a:pt x="21578" y="4085"/>
                  </a:lnTo>
                  <a:lnTo>
                    <a:pt x="21456" y="3292"/>
                  </a:lnTo>
                  <a:lnTo>
                    <a:pt x="21273" y="2500"/>
                  </a:lnTo>
                  <a:lnTo>
                    <a:pt x="21030" y="1951"/>
                  </a:lnTo>
                  <a:lnTo>
                    <a:pt x="20725" y="1403"/>
                  </a:lnTo>
                  <a:lnTo>
                    <a:pt x="20298" y="976"/>
                  </a:lnTo>
                  <a:lnTo>
                    <a:pt x="19811" y="610"/>
                  </a:lnTo>
                  <a:lnTo>
                    <a:pt x="19506" y="428"/>
                  </a:lnTo>
                  <a:lnTo>
                    <a:pt x="19140" y="245"/>
                  </a:lnTo>
                  <a:lnTo>
                    <a:pt x="18774" y="123"/>
                  </a:lnTo>
                  <a:lnTo>
                    <a:pt x="18348" y="62"/>
                  </a:lnTo>
                  <a:lnTo>
                    <a:pt x="17555"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429" name="Shape 429"/>
            <p:cNvSpPr/>
            <p:nvPr/>
          </p:nvSpPr>
          <p:spPr>
            <a:xfrm>
              <a:off x="6310600" y="1679550"/>
              <a:ext cx="883850" cy="1933775"/>
            </a:xfrm>
            <a:custGeom>
              <a:pathLst>
                <a:path extrusionOk="0" h="77351" w="35354">
                  <a:moveTo>
                    <a:pt x="17433" y="367"/>
                  </a:moveTo>
                  <a:lnTo>
                    <a:pt x="18165" y="428"/>
                  </a:lnTo>
                  <a:lnTo>
                    <a:pt x="18896" y="549"/>
                  </a:lnTo>
                  <a:lnTo>
                    <a:pt x="19201" y="671"/>
                  </a:lnTo>
                  <a:lnTo>
                    <a:pt x="19567" y="854"/>
                  </a:lnTo>
                  <a:lnTo>
                    <a:pt x="19872" y="1037"/>
                  </a:lnTo>
                  <a:lnTo>
                    <a:pt x="20115" y="1281"/>
                  </a:lnTo>
                  <a:lnTo>
                    <a:pt x="20359" y="1525"/>
                  </a:lnTo>
                  <a:lnTo>
                    <a:pt x="20542" y="1768"/>
                  </a:lnTo>
                  <a:lnTo>
                    <a:pt x="20847" y="2378"/>
                  </a:lnTo>
                  <a:lnTo>
                    <a:pt x="21091" y="3048"/>
                  </a:lnTo>
                  <a:lnTo>
                    <a:pt x="21213" y="3719"/>
                  </a:lnTo>
                  <a:lnTo>
                    <a:pt x="21273" y="4389"/>
                  </a:lnTo>
                  <a:lnTo>
                    <a:pt x="21273" y="5121"/>
                  </a:lnTo>
                  <a:lnTo>
                    <a:pt x="21273" y="5852"/>
                  </a:lnTo>
                  <a:lnTo>
                    <a:pt x="21152" y="6584"/>
                  </a:lnTo>
                  <a:lnTo>
                    <a:pt x="21030" y="7315"/>
                  </a:lnTo>
                  <a:lnTo>
                    <a:pt x="20786" y="7986"/>
                  </a:lnTo>
                  <a:lnTo>
                    <a:pt x="20481" y="8656"/>
                  </a:lnTo>
                  <a:lnTo>
                    <a:pt x="20115" y="9266"/>
                  </a:lnTo>
                  <a:lnTo>
                    <a:pt x="19628" y="9814"/>
                  </a:lnTo>
                  <a:lnTo>
                    <a:pt x="19018" y="10302"/>
                  </a:lnTo>
                  <a:lnTo>
                    <a:pt x="18470" y="10607"/>
                  </a:lnTo>
                  <a:lnTo>
                    <a:pt x="18104" y="10729"/>
                  </a:lnTo>
                  <a:lnTo>
                    <a:pt x="17799" y="10790"/>
                  </a:lnTo>
                  <a:lnTo>
                    <a:pt x="17251" y="10668"/>
                  </a:lnTo>
                  <a:lnTo>
                    <a:pt x="16946" y="10607"/>
                  </a:lnTo>
                  <a:lnTo>
                    <a:pt x="16702" y="10485"/>
                  </a:lnTo>
                  <a:lnTo>
                    <a:pt x="16336" y="10302"/>
                  </a:lnTo>
                  <a:lnTo>
                    <a:pt x="16031" y="10058"/>
                  </a:lnTo>
                  <a:lnTo>
                    <a:pt x="15483" y="9570"/>
                  </a:lnTo>
                  <a:lnTo>
                    <a:pt x="15056" y="8961"/>
                  </a:lnTo>
                  <a:lnTo>
                    <a:pt x="14751" y="8351"/>
                  </a:lnTo>
                  <a:lnTo>
                    <a:pt x="14508" y="7742"/>
                  </a:lnTo>
                  <a:lnTo>
                    <a:pt x="14325" y="7071"/>
                  </a:lnTo>
                  <a:lnTo>
                    <a:pt x="14142" y="6340"/>
                  </a:lnTo>
                  <a:lnTo>
                    <a:pt x="14081" y="5548"/>
                  </a:lnTo>
                  <a:lnTo>
                    <a:pt x="14081" y="4816"/>
                  </a:lnTo>
                  <a:lnTo>
                    <a:pt x="14081" y="4085"/>
                  </a:lnTo>
                  <a:lnTo>
                    <a:pt x="14203" y="3414"/>
                  </a:lnTo>
                  <a:lnTo>
                    <a:pt x="14386" y="2744"/>
                  </a:lnTo>
                  <a:lnTo>
                    <a:pt x="14630" y="2134"/>
                  </a:lnTo>
                  <a:lnTo>
                    <a:pt x="14812" y="1829"/>
                  </a:lnTo>
                  <a:lnTo>
                    <a:pt x="14995" y="1525"/>
                  </a:lnTo>
                  <a:lnTo>
                    <a:pt x="15239" y="1281"/>
                  </a:lnTo>
                  <a:lnTo>
                    <a:pt x="15483" y="1037"/>
                  </a:lnTo>
                  <a:lnTo>
                    <a:pt x="15788" y="854"/>
                  </a:lnTo>
                  <a:lnTo>
                    <a:pt x="16092" y="671"/>
                  </a:lnTo>
                  <a:lnTo>
                    <a:pt x="16763" y="488"/>
                  </a:lnTo>
                  <a:lnTo>
                    <a:pt x="17433" y="367"/>
                  </a:lnTo>
                  <a:close/>
                  <a:moveTo>
                    <a:pt x="17494" y="29197"/>
                  </a:moveTo>
                  <a:lnTo>
                    <a:pt x="17372" y="29319"/>
                  </a:lnTo>
                  <a:lnTo>
                    <a:pt x="17311" y="29502"/>
                  </a:lnTo>
                  <a:lnTo>
                    <a:pt x="17311" y="29685"/>
                  </a:lnTo>
                  <a:lnTo>
                    <a:pt x="17311" y="29807"/>
                  </a:lnTo>
                  <a:lnTo>
                    <a:pt x="17433" y="29929"/>
                  </a:lnTo>
                  <a:lnTo>
                    <a:pt x="17738" y="29929"/>
                  </a:lnTo>
                  <a:lnTo>
                    <a:pt x="17799" y="29807"/>
                  </a:lnTo>
                  <a:lnTo>
                    <a:pt x="17799" y="29746"/>
                  </a:lnTo>
                  <a:lnTo>
                    <a:pt x="17799" y="29563"/>
                  </a:lnTo>
                  <a:lnTo>
                    <a:pt x="17677" y="29746"/>
                  </a:lnTo>
                  <a:lnTo>
                    <a:pt x="17555" y="29746"/>
                  </a:lnTo>
                  <a:lnTo>
                    <a:pt x="17494" y="29563"/>
                  </a:lnTo>
                  <a:lnTo>
                    <a:pt x="17494" y="29380"/>
                  </a:lnTo>
                  <a:lnTo>
                    <a:pt x="17555" y="29319"/>
                  </a:lnTo>
                  <a:lnTo>
                    <a:pt x="17616" y="29258"/>
                  </a:lnTo>
                  <a:lnTo>
                    <a:pt x="17555" y="29197"/>
                  </a:lnTo>
                  <a:close/>
                  <a:moveTo>
                    <a:pt x="30599" y="35963"/>
                  </a:moveTo>
                  <a:lnTo>
                    <a:pt x="30599" y="35963"/>
                  </a:lnTo>
                  <a:lnTo>
                    <a:pt x="30599" y="35963"/>
                  </a:lnTo>
                  <a:close/>
                  <a:moveTo>
                    <a:pt x="4755" y="35963"/>
                  </a:moveTo>
                  <a:lnTo>
                    <a:pt x="4511" y="36268"/>
                  </a:lnTo>
                  <a:lnTo>
                    <a:pt x="4206" y="36695"/>
                  </a:lnTo>
                  <a:lnTo>
                    <a:pt x="3841" y="37121"/>
                  </a:lnTo>
                  <a:lnTo>
                    <a:pt x="3414" y="37426"/>
                  </a:lnTo>
                  <a:lnTo>
                    <a:pt x="3170" y="37548"/>
                  </a:lnTo>
                  <a:lnTo>
                    <a:pt x="2926" y="37670"/>
                  </a:lnTo>
                  <a:lnTo>
                    <a:pt x="3292" y="37670"/>
                  </a:lnTo>
                  <a:lnTo>
                    <a:pt x="3597" y="37609"/>
                  </a:lnTo>
                  <a:lnTo>
                    <a:pt x="3902" y="37426"/>
                  </a:lnTo>
                  <a:lnTo>
                    <a:pt x="4146" y="37182"/>
                  </a:lnTo>
                  <a:lnTo>
                    <a:pt x="4328" y="36877"/>
                  </a:lnTo>
                  <a:lnTo>
                    <a:pt x="4511" y="36573"/>
                  </a:lnTo>
                  <a:lnTo>
                    <a:pt x="4633" y="36268"/>
                  </a:lnTo>
                  <a:lnTo>
                    <a:pt x="4755" y="35963"/>
                  </a:lnTo>
                  <a:close/>
                  <a:moveTo>
                    <a:pt x="30599" y="35963"/>
                  </a:moveTo>
                  <a:lnTo>
                    <a:pt x="30721" y="36268"/>
                  </a:lnTo>
                  <a:lnTo>
                    <a:pt x="30843" y="36573"/>
                  </a:lnTo>
                  <a:lnTo>
                    <a:pt x="31026" y="36877"/>
                  </a:lnTo>
                  <a:lnTo>
                    <a:pt x="31209" y="37182"/>
                  </a:lnTo>
                  <a:lnTo>
                    <a:pt x="31453" y="37365"/>
                  </a:lnTo>
                  <a:lnTo>
                    <a:pt x="31757" y="37548"/>
                  </a:lnTo>
                  <a:lnTo>
                    <a:pt x="32123" y="37670"/>
                  </a:lnTo>
                  <a:lnTo>
                    <a:pt x="32428" y="37670"/>
                  </a:lnTo>
                  <a:lnTo>
                    <a:pt x="32123" y="37548"/>
                  </a:lnTo>
                  <a:lnTo>
                    <a:pt x="31879" y="37426"/>
                  </a:lnTo>
                  <a:lnTo>
                    <a:pt x="31514" y="37121"/>
                  </a:lnTo>
                  <a:lnTo>
                    <a:pt x="31209" y="36755"/>
                  </a:lnTo>
                  <a:lnTo>
                    <a:pt x="30599" y="35963"/>
                  </a:lnTo>
                  <a:close/>
                  <a:moveTo>
                    <a:pt x="17860" y="37487"/>
                  </a:moveTo>
                  <a:lnTo>
                    <a:pt x="17799" y="39681"/>
                  </a:lnTo>
                  <a:lnTo>
                    <a:pt x="17738" y="41815"/>
                  </a:lnTo>
                  <a:lnTo>
                    <a:pt x="17738" y="41876"/>
                  </a:lnTo>
                  <a:lnTo>
                    <a:pt x="17677" y="42302"/>
                  </a:lnTo>
                  <a:lnTo>
                    <a:pt x="17616" y="39925"/>
                  </a:lnTo>
                  <a:lnTo>
                    <a:pt x="17555" y="37487"/>
                  </a:lnTo>
                  <a:close/>
                  <a:moveTo>
                    <a:pt x="18774" y="54980"/>
                  </a:moveTo>
                  <a:lnTo>
                    <a:pt x="18774" y="54980"/>
                  </a:lnTo>
                  <a:lnTo>
                    <a:pt x="18774" y="54980"/>
                  </a:lnTo>
                  <a:close/>
                  <a:moveTo>
                    <a:pt x="13959" y="53457"/>
                  </a:moveTo>
                  <a:lnTo>
                    <a:pt x="13898" y="53761"/>
                  </a:lnTo>
                  <a:lnTo>
                    <a:pt x="13837" y="54066"/>
                  </a:lnTo>
                  <a:lnTo>
                    <a:pt x="13837" y="54432"/>
                  </a:lnTo>
                  <a:lnTo>
                    <a:pt x="13898" y="54737"/>
                  </a:lnTo>
                  <a:lnTo>
                    <a:pt x="14020" y="55041"/>
                  </a:lnTo>
                  <a:lnTo>
                    <a:pt x="14142" y="55346"/>
                  </a:lnTo>
                  <a:lnTo>
                    <a:pt x="14386" y="55590"/>
                  </a:lnTo>
                  <a:lnTo>
                    <a:pt x="14690" y="55712"/>
                  </a:lnTo>
                  <a:lnTo>
                    <a:pt x="14934" y="55834"/>
                  </a:lnTo>
                  <a:lnTo>
                    <a:pt x="15483" y="55834"/>
                  </a:lnTo>
                  <a:lnTo>
                    <a:pt x="15788" y="55773"/>
                  </a:lnTo>
                  <a:lnTo>
                    <a:pt x="16092" y="55651"/>
                  </a:lnTo>
                  <a:lnTo>
                    <a:pt x="16336" y="55468"/>
                  </a:lnTo>
                  <a:lnTo>
                    <a:pt x="16458" y="55285"/>
                  </a:lnTo>
                  <a:lnTo>
                    <a:pt x="16580" y="54980"/>
                  </a:lnTo>
                  <a:lnTo>
                    <a:pt x="16458" y="55163"/>
                  </a:lnTo>
                  <a:lnTo>
                    <a:pt x="16336" y="55285"/>
                  </a:lnTo>
                  <a:lnTo>
                    <a:pt x="16092" y="55468"/>
                  </a:lnTo>
                  <a:lnTo>
                    <a:pt x="15849" y="55590"/>
                  </a:lnTo>
                  <a:lnTo>
                    <a:pt x="14934" y="55590"/>
                  </a:lnTo>
                  <a:lnTo>
                    <a:pt x="14690" y="55468"/>
                  </a:lnTo>
                  <a:lnTo>
                    <a:pt x="14508" y="55346"/>
                  </a:lnTo>
                  <a:lnTo>
                    <a:pt x="14325" y="55163"/>
                  </a:lnTo>
                  <a:lnTo>
                    <a:pt x="14142" y="54798"/>
                  </a:lnTo>
                  <a:lnTo>
                    <a:pt x="14020" y="54371"/>
                  </a:lnTo>
                  <a:lnTo>
                    <a:pt x="13959" y="53883"/>
                  </a:lnTo>
                  <a:lnTo>
                    <a:pt x="13959" y="53457"/>
                  </a:lnTo>
                  <a:close/>
                  <a:moveTo>
                    <a:pt x="21395" y="53457"/>
                  </a:moveTo>
                  <a:lnTo>
                    <a:pt x="21395" y="54005"/>
                  </a:lnTo>
                  <a:lnTo>
                    <a:pt x="21334" y="54554"/>
                  </a:lnTo>
                  <a:lnTo>
                    <a:pt x="21213" y="54798"/>
                  </a:lnTo>
                  <a:lnTo>
                    <a:pt x="21091" y="55041"/>
                  </a:lnTo>
                  <a:lnTo>
                    <a:pt x="20908" y="55285"/>
                  </a:lnTo>
                  <a:lnTo>
                    <a:pt x="20725" y="55468"/>
                  </a:lnTo>
                  <a:lnTo>
                    <a:pt x="20481" y="55529"/>
                  </a:lnTo>
                  <a:lnTo>
                    <a:pt x="20237" y="55590"/>
                  </a:lnTo>
                  <a:lnTo>
                    <a:pt x="19933" y="55651"/>
                  </a:lnTo>
                  <a:lnTo>
                    <a:pt x="19628" y="55590"/>
                  </a:lnTo>
                  <a:lnTo>
                    <a:pt x="19384" y="55529"/>
                  </a:lnTo>
                  <a:lnTo>
                    <a:pt x="19140" y="55407"/>
                  </a:lnTo>
                  <a:lnTo>
                    <a:pt x="18957" y="55224"/>
                  </a:lnTo>
                  <a:lnTo>
                    <a:pt x="18774" y="54980"/>
                  </a:lnTo>
                  <a:lnTo>
                    <a:pt x="18896" y="55285"/>
                  </a:lnTo>
                  <a:lnTo>
                    <a:pt x="19079" y="55468"/>
                  </a:lnTo>
                  <a:lnTo>
                    <a:pt x="19262" y="55651"/>
                  </a:lnTo>
                  <a:lnTo>
                    <a:pt x="19567" y="55773"/>
                  </a:lnTo>
                  <a:lnTo>
                    <a:pt x="19872" y="55834"/>
                  </a:lnTo>
                  <a:lnTo>
                    <a:pt x="20420" y="55834"/>
                  </a:lnTo>
                  <a:lnTo>
                    <a:pt x="20725" y="55712"/>
                  </a:lnTo>
                  <a:lnTo>
                    <a:pt x="20969" y="55590"/>
                  </a:lnTo>
                  <a:lnTo>
                    <a:pt x="21213" y="55346"/>
                  </a:lnTo>
                  <a:lnTo>
                    <a:pt x="21334" y="55041"/>
                  </a:lnTo>
                  <a:lnTo>
                    <a:pt x="21456" y="54737"/>
                  </a:lnTo>
                  <a:lnTo>
                    <a:pt x="21517" y="54432"/>
                  </a:lnTo>
                  <a:lnTo>
                    <a:pt x="21517" y="54066"/>
                  </a:lnTo>
                  <a:lnTo>
                    <a:pt x="21456" y="53761"/>
                  </a:lnTo>
                  <a:lnTo>
                    <a:pt x="21395" y="53457"/>
                  </a:lnTo>
                  <a:close/>
                  <a:moveTo>
                    <a:pt x="17677" y="44436"/>
                  </a:moveTo>
                  <a:lnTo>
                    <a:pt x="17738" y="45837"/>
                  </a:lnTo>
                  <a:lnTo>
                    <a:pt x="17799" y="47178"/>
                  </a:lnTo>
                  <a:lnTo>
                    <a:pt x="17799" y="48641"/>
                  </a:lnTo>
                  <a:lnTo>
                    <a:pt x="17738" y="50043"/>
                  </a:lnTo>
                  <a:lnTo>
                    <a:pt x="17738" y="51628"/>
                  </a:lnTo>
                  <a:lnTo>
                    <a:pt x="17799" y="53213"/>
                  </a:lnTo>
                  <a:lnTo>
                    <a:pt x="17982" y="54737"/>
                  </a:lnTo>
                  <a:lnTo>
                    <a:pt x="18043" y="55102"/>
                  </a:lnTo>
                  <a:lnTo>
                    <a:pt x="17982" y="55529"/>
                  </a:lnTo>
                  <a:lnTo>
                    <a:pt x="17921" y="56321"/>
                  </a:lnTo>
                  <a:lnTo>
                    <a:pt x="17799" y="57967"/>
                  </a:lnTo>
                  <a:lnTo>
                    <a:pt x="17738" y="59552"/>
                  </a:lnTo>
                  <a:lnTo>
                    <a:pt x="17677" y="61198"/>
                  </a:lnTo>
                  <a:lnTo>
                    <a:pt x="17738" y="62782"/>
                  </a:lnTo>
                  <a:lnTo>
                    <a:pt x="17860" y="64306"/>
                  </a:lnTo>
                  <a:lnTo>
                    <a:pt x="17982" y="65891"/>
                  </a:lnTo>
                  <a:lnTo>
                    <a:pt x="18104" y="67476"/>
                  </a:lnTo>
                  <a:lnTo>
                    <a:pt x="18165" y="69061"/>
                  </a:lnTo>
                  <a:lnTo>
                    <a:pt x="18104" y="70828"/>
                  </a:lnTo>
                  <a:lnTo>
                    <a:pt x="18104" y="71438"/>
                  </a:lnTo>
                  <a:lnTo>
                    <a:pt x="18104" y="71743"/>
                  </a:lnTo>
                  <a:lnTo>
                    <a:pt x="18043" y="71986"/>
                  </a:lnTo>
                  <a:lnTo>
                    <a:pt x="17677" y="72535"/>
                  </a:lnTo>
                  <a:lnTo>
                    <a:pt x="17616" y="72474"/>
                  </a:lnTo>
                  <a:lnTo>
                    <a:pt x="17555" y="72352"/>
                  </a:lnTo>
                  <a:lnTo>
                    <a:pt x="17433" y="72108"/>
                  </a:lnTo>
                  <a:lnTo>
                    <a:pt x="17311" y="71864"/>
                  </a:lnTo>
                  <a:lnTo>
                    <a:pt x="17251" y="71743"/>
                  </a:lnTo>
                  <a:lnTo>
                    <a:pt x="17251" y="71499"/>
                  </a:lnTo>
                  <a:lnTo>
                    <a:pt x="17251" y="71133"/>
                  </a:lnTo>
                  <a:lnTo>
                    <a:pt x="17251" y="69792"/>
                  </a:lnTo>
                  <a:lnTo>
                    <a:pt x="17251" y="68329"/>
                  </a:lnTo>
                  <a:lnTo>
                    <a:pt x="17311" y="66805"/>
                  </a:lnTo>
                  <a:lnTo>
                    <a:pt x="17433" y="65221"/>
                  </a:lnTo>
                  <a:lnTo>
                    <a:pt x="17616" y="63636"/>
                  </a:lnTo>
                  <a:lnTo>
                    <a:pt x="17677" y="62051"/>
                  </a:lnTo>
                  <a:lnTo>
                    <a:pt x="17677" y="60405"/>
                  </a:lnTo>
                  <a:lnTo>
                    <a:pt x="17616" y="58820"/>
                  </a:lnTo>
                  <a:lnTo>
                    <a:pt x="17494" y="57175"/>
                  </a:lnTo>
                  <a:lnTo>
                    <a:pt x="17372" y="55529"/>
                  </a:lnTo>
                  <a:lnTo>
                    <a:pt x="17311" y="55163"/>
                  </a:lnTo>
                  <a:lnTo>
                    <a:pt x="17372" y="54798"/>
                  </a:lnTo>
                  <a:lnTo>
                    <a:pt x="17433" y="54066"/>
                  </a:lnTo>
                  <a:lnTo>
                    <a:pt x="17616" y="52481"/>
                  </a:lnTo>
                  <a:lnTo>
                    <a:pt x="17677" y="50897"/>
                  </a:lnTo>
                  <a:lnTo>
                    <a:pt x="17616" y="49129"/>
                  </a:lnTo>
                  <a:lnTo>
                    <a:pt x="17555" y="48215"/>
                  </a:lnTo>
                  <a:lnTo>
                    <a:pt x="17555" y="47300"/>
                  </a:lnTo>
                  <a:lnTo>
                    <a:pt x="17616" y="45898"/>
                  </a:lnTo>
                  <a:lnTo>
                    <a:pt x="17677" y="44436"/>
                  </a:lnTo>
                  <a:close/>
                  <a:moveTo>
                    <a:pt x="15788" y="10180"/>
                  </a:moveTo>
                  <a:lnTo>
                    <a:pt x="16214" y="10485"/>
                  </a:lnTo>
                  <a:lnTo>
                    <a:pt x="16702" y="10729"/>
                  </a:lnTo>
                  <a:lnTo>
                    <a:pt x="17190" y="10911"/>
                  </a:lnTo>
                  <a:lnTo>
                    <a:pt x="17677" y="10972"/>
                  </a:lnTo>
                  <a:lnTo>
                    <a:pt x="18165" y="10911"/>
                  </a:lnTo>
                  <a:lnTo>
                    <a:pt x="18652" y="10790"/>
                  </a:lnTo>
                  <a:lnTo>
                    <a:pt x="19079" y="10546"/>
                  </a:lnTo>
                  <a:lnTo>
                    <a:pt x="19506" y="10241"/>
                  </a:lnTo>
                  <a:lnTo>
                    <a:pt x="19506" y="11033"/>
                  </a:lnTo>
                  <a:lnTo>
                    <a:pt x="19567" y="11399"/>
                  </a:lnTo>
                  <a:lnTo>
                    <a:pt x="19750" y="11765"/>
                  </a:lnTo>
                  <a:lnTo>
                    <a:pt x="19993" y="12070"/>
                  </a:lnTo>
                  <a:lnTo>
                    <a:pt x="20298" y="12313"/>
                  </a:lnTo>
                  <a:lnTo>
                    <a:pt x="20664" y="12496"/>
                  </a:lnTo>
                  <a:lnTo>
                    <a:pt x="21030" y="12557"/>
                  </a:lnTo>
                  <a:lnTo>
                    <a:pt x="21883" y="12801"/>
                  </a:lnTo>
                  <a:lnTo>
                    <a:pt x="22736" y="13106"/>
                  </a:lnTo>
                  <a:lnTo>
                    <a:pt x="23468" y="13410"/>
                  </a:lnTo>
                  <a:lnTo>
                    <a:pt x="24138" y="13837"/>
                  </a:lnTo>
                  <a:lnTo>
                    <a:pt x="24748" y="14325"/>
                  </a:lnTo>
                  <a:lnTo>
                    <a:pt x="24992" y="14630"/>
                  </a:lnTo>
                  <a:lnTo>
                    <a:pt x="25235" y="14934"/>
                  </a:lnTo>
                  <a:lnTo>
                    <a:pt x="25479" y="15300"/>
                  </a:lnTo>
                  <a:lnTo>
                    <a:pt x="25601" y="15605"/>
                  </a:lnTo>
                  <a:lnTo>
                    <a:pt x="25723" y="15971"/>
                  </a:lnTo>
                  <a:lnTo>
                    <a:pt x="25845" y="16336"/>
                  </a:lnTo>
                  <a:lnTo>
                    <a:pt x="25906" y="16946"/>
                  </a:lnTo>
                  <a:lnTo>
                    <a:pt x="25906" y="17555"/>
                  </a:lnTo>
                  <a:lnTo>
                    <a:pt x="26028" y="18957"/>
                  </a:lnTo>
                  <a:lnTo>
                    <a:pt x="26272" y="20298"/>
                  </a:lnTo>
                  <a:lnTo>
                    <a:pt x="26820" y="22980"/>
                  </a:lnTo>
                  <a:lnTo>
                    <a:pt x="27186" y="24870"/>
                  </a:lnTo>
                  <a:lnTo>
                    <a:pt x="27308" y="25418"/>
                  </a:lnTo>
                  <a:lnTo>
                    <a:pt x="27491" y="25967"/>
                  </a:lnTo>
                  <a:lnTo>
                    <a:pt x="27735" y="26454"/>
                  </a:lnTo>
                  <a:lnTo>
                    <a:pt x="28039" y="26881"/>
                  </a:lnTo>
                  <a:lnTo>
                    <a:pt x="28405" y="27308"/>
                  </a:lnTo>
                  <a:lnTo>
                    <a:pt x="28649" y="27795"/>
                  </a:lnTo>
                  <a:lnTo>
                    <a:pt x="29076" y="28710"/>
                  </a:lnTo>
                  <a:lnTo>
                    <a:pt x="29441" y="29624"/>
                  </a:lnTo>
                  <a:lnTo>
                    <a:pt x="29685" y="30599"/>
                  </a:lnTo>
                  <a:lnTo>
                    <a:pt x="29929" y="31574"/>
                  </a:lnTo>
                  <a:lnTo>
                    <a:pt x="30477" y="33586"/>
                  </a:lnTo>
                  <a:lnTo>
                    <a:pt x="30782" y="34439"/>
                  </a:lnTo>
                  <a:lnTo>
                    <a:pt x="30965" y="34805"/>
                  </a:lnTo>
                  <a:lnTo>
                    <a:pt x="31148" y="35171"/>
                  </a:lnTo>
                  <a:lnTo>
                    <a:pt x="30843" y="35293"/>
                  </a:lnTo>
                  <a:lnTo>
                    <a:pt x="30721" y="35415"/>
                  </a:lnTo>
                  <a:lnTo>
                    <a:pt x="30660" y="35475"/>
                  </a:lnTo>
                  <a:lnTo>
                    <a:pt x="30660" y="35536"/>
                  </a:lnTo>
                  <a:lnTo>
                    <a:pt x="30721" y="35658"/>
                  </a:lnTo>
                  <a:lnTo>
                    <a:pt x="30782" y="35658"/>
                  </a:lnTo>
                  <a:lnTo>
                    <a:pt x="30965" y="35536"/>
                  </a:lnTo>
                  <a:lnTo>
                    <a:pt x="31209" y="35354"/>
                  </a:lnTo>
                  <a:lnTo>
                    <a:pt x="31514" y="35354"/>
                  </a:lnTo>
                  <a:lnTo>
                    <a:pt x="31818" y="35415"/>
                  </a:lnTo>
                  <a:lnTo>
                    <a:pt x="32123" y="35475"/>
                  </a:lnTo>
                  <a:lnTo>
                    <a:pt x="32550" y="35780"/>
                  </a:lnTo>
                  <a:lnTo>
                    <a:pt x="32977" y="36146"/>
                  </a:lnTo>
                  <a:lnTo>
                    <a:pt x="33708" y="36877"/>
                  </a:lnTo>
                  <a:lnTo>
                    <a:pt x="34013" y="37243"/>
                  </a:lnTo>
                  <a:lnTo>
                    <a:pt x="34378" y="37548"/>
                  </a:lnTo>
                  <a:lnTo>
                    <a:pt x="34805" y="37914"/>
                  </a:lnTo>
                  <a:lnTo>
                    <a:pt x="34988" y="37975"/>
                  </a:lnTo>
                  <a:lnTo>
                    <a:pt x="35110" y="38096"/>
                  </a:lnTo>
                  <a:lnTo>
                    <a:pt x="35110" y="38157"/>
                  </a:lnTo>
                  <a:lnTo>
                    <a:pt x="34988" y="38279"/>
                  </a:lnTo>
                  <a:lnTo>
                    <a:pt x="34805" y="38279"/>
                  </a:lnTo>
                  <a:lnTo>
                    <a:pt x="34500" y="38218"/>
                  </a:lnTo>
                  <a:lnTo>
                    <a:pt x="34257" y="38157"/>
                  </a:lnTo>
                  <a:lnTo>
                    <a:pt x="34013" y="38036"/>
                  </a:lnTo>
                  <a:lnTo>
                    <a:pt x="33708" y="37670"/>
                  </a:lnTo>
                  <a:lnTo>
                    <a:pt x="33525" y="37548"/>
                  </a:lnTo>
                  <a:lnTo>
                    <a:pt x="33342" y="37548"/>
                  </a:lnTo>
                  <a:lnTo>
                    <a:pt x="33220" y="37609"/>
                  </a:lnTo>
                  <a:lnTo>
                    <a:pt x="33159" y="37670"/>
                  </a:lnTo>
                  <a:lnTo>
                    <a:pt x="33159" y="37731"/>
                  </a:lnTo>
                  <a:lnTo>
                    <a:pt x="33220" y="38036"/>
                  </a:lnTo>
                  <a:lnTo>
                    <a:pt x="33281" y="38218"/>
                  </a:lnTo>
                  <a:lnTo>
                    <a:pt x="33647" y="38950"/>
                  </a:lnTo>
                  <a:lnTo>
                    <a:pt x="34074" y="39681"/>
                  </a:lnTo>
                  <a:lnTo>
                    <a:pt x="34439" y="40291"/>
                  </a:lnTo>
                  <a:lnTo>
                    <a:pt x="34683" y="40596"/>
                  </a:lnTo>
                  <a:lnTo>
                    <a:pt x="34805" y="40778"/>
                  </a:lnTo>
                  <a:lnTo>
                    <a:pt x="34805" y="40961"/>
                  </a:lnTo>
                  <a:lnTo>
                    <a:pt x="34805" y="41022"/>
                  </a:lnTo>
                  <a:lnTo>
                    <a:pt x="34744" y="41022"/>
                  </a:lnTo>
                  <a:lnTo>
                    <a:pt x="34683" y="40961"/>
                  </a:lnTo>
                  <a:lnTo>
                    <a:pt x="34500" y="40778"/>
                  </a:lnTo>
                  <a:lnTo>
                    <a:pt x="33830" y="39864"/>
                  </a:lnTo>
                  <a:lnTo>
                    <a:pt x="33464" y="39316"/>
                  </a:lnTo>
                  <a:lnTo>
                    <a:pt x="33342" y="39194"/>
                  </a:lnTo>
                  <a:lnTo>
                    <a:pt x="33220" y="39072"/>
                  </a:lnTo>
                  <a:lnTo>
                    <a:pt x="33098" y="39072"/>
                  </a:lnTo>
                  <a:lnTo>
                    <a:pt x="32977" y="39133"/>
                  </a:lnTo>
                  <a:lnTo>
                    <a:pt x="32977" y="39255"/>
                  </a:lnTo>
                  <a:lnTo>
                    <a:pt x="32977" y="39376"/>
                  </a:lnTo>
                  <a:lnTo>
                    <a:pt x="33038" y="39620"/>
                  </a:lnTo>
                  <a:lnTo>
                    <a:pt x="33281" y="40047"/>
                  </a:lnTo>
                  <a:lnTo>
                    <a:pt x="33708" y="40839"/>
                  </a:lnTo>
                  <a:lnTo>
                    <a:pt x="33891" y="41266"/>
                  </a:lnTo>
                  <a:lnTo>
                    <a:pt x="34013" y="41693"/>
                  </a:lnTo>
                  <a:lnTo>
                    <a:pt x="34074" y="41936"/>
                  </a:lnTo>
                  <a:lnTo>
                    <a:pt x="34013" y="41997"/>
                  </a:lnTo>
                  <a:lnTo>
                    <a:pt x="33891" y="41936"/>
                  </a:lnTo>
                  <a:lnTo>
                    <a:pt x="33769" y="41815"/>
                  </a:lnTo>
                  <a:lnTo>
                    <a:pt x="33647" y="41632"/>
                  </a:lnTo>
                  <a:lnTo>
                    <a:pt x="33525" y="41266"/>
                  </a:lnTo>
                  <a:lnTo>
                    <a:pt x="33098" y="40413"/>
                  </a:lnTo>
                  <a:lnTo>
                    <a:pt x="32916" y="39986"/>
                  </a:lnTo>
                  <a:lnTo>
                    <a:pt x="32672" y="39559"/>
                  </a:lnTo>
                  <a:lnTo>
                    <a:pt x="32489" y="39376"/>
                  </a:lnTo>
                  <a:lnTo>
                    <a:pt x="32367" y="39316"/>
                  </a:lnTo>
                  <a:lnTo>
                    <a:pt x="32245" y="39376"/>
                  </a:lnTo>
                  <a:lnTo>
                    <a:pt x="32184" y="39498"/>
                  </a:lnTo>
                  <a:lnTo>
                    <a:pt x="32184" y="39681"/>
                  </a:lnTo>
                  <a:lnTo>
                    <a:pt x="32245" y="40108"/>
                  </a:lnTo>
                  <a:lnTo>
                    <a:pt x="32428" y="40535"/>
                  </a:lnTo>
                  <a:lnTo>
                    <a:pt x="32794" y="41388"/>
                  </a:lnTo>
                  <a:lnTo>
                    <a:pt x="32916" y="41693"/>
                  </a:lnTo>
                  <a:lnTo>
                    <a:pt x="32977" y="41876"/>
                  </a:lnTo>
                  <a:lnTo>
                    <a:pt x="32977" y="42058"/>
                  </a:lnTo>
                  <a:lnTo>
                    <a:pt x="32916" y="42119"/>
                  </a:lnTo>
                  <a:lnTo>
                    <a:pt x="32855" y="42119"/>
                  </a:lnTo>
                  <a:lnTo>
                    <a:pt x="32733" y="42058"/>
                  </a:lnTo>
                  <a:lnTo>
                    <a:pt x="32611" y="41876"/>
                  </a:lnTo>
                  <a:lnTo>
                    <a:pt x="32489" y="41632"/>
                  </a:lnTo>
                  <a:lnTo>
                    <a:pt x="32367" y="41205"/>
                  </a:lnTo>
                  <a:lnTo>
                    <a:pt x="31940" y="40291"/>
                  </a:lnTo>
                  <a:lnTo>
                    <a:pt x="31757" y="39864"/>
                  </a:lnTo>
                  <a:lnTo>
                    <a:pt x="31697" y="39681"/>
                  </a:lnTo>
                  <a:lnTo>
                    <a:pt x="31514" y="39620"/>
                  </a:lnTo>
                  <a:lnTo>
                    <a:pt x="31392" y="39620"/>
                  </a:lnTo>
                  <a:lnTo>
                    <a:pt x="31331" y="39681"/>
                  </a:lnTo>
                  <a:lnTo>
                    <a:pt x="31331" y="39803"/>
                  </a:lnTo>
                  <a:lnTo>
                    <a:pt x="31331" y="39925"/>
                  </a:lnTo>
                  <a:lnTo>
                    <a:pt x="31453" y="40474"/>
                  </a:lnTo>
                  <a:lnTo>
                    <a:pt x="31514" y="40839"/>
                  </a:lnTo>
                  <a:lnTo>
                    <a:pt x="31575" y="41266"/>
                  </a:lnTo>
                  <a:lnTo>
                    <a:pt x="31575" y="41510"/>
                  </a:lnTo>
                  <a:lnTo>
                    <a:pt x="31514" y="41510"/>
                  </a:lnTo>
                  <a:lnTo>
                    <a:pt x="31453" y="41449"/>
                  </a:lnTo>
                  <a:lnTo>
                    <a:pt x="31209" y="40961"/>
                  </a:lnTo>
                  <a:lnTo>
                    <a:pt x="31087" y="40413"/>
                  </a:lnTo>
                  <a:lnTo>
                    <a:pt x="30965" y="39925"/>
                  </a:lnTo>
                  <a:lnTo>
                    <a:pt x="30782" y="39437"/>
                  </a:lnTo>
                  <a:lnTo>
                    <a:pt x="30417" y="38706"/>
                  </a:lnTo>
                  <a:lnTo>
                    <a:pt x="30051" y="38036"/>
                  </a:lnTo>
                  <a:lnTo>
                    <a:pt x="29807" y="37304"/>
                  </a:lnTo>
                  <a:lnTo>
                    <a:pt x="29746" y="36877"/>
                  </a:lnTo>
                  <a:lnTo>
                    <a:pt x="29746" y="36512"/>
                  </a:lnTo>
                  <a:lnTo>
                    <a:pt x="29868" y="36390"/>
                  </a:lnTo>
                  <a:lnTo>
                    <a:pt x="29990" y="36268"/>
                  </a:lnTo>
                  <a:lnTo>
                    <a:pt x="29990" y="36146"/>
                  </a:lnTo>
                  <a:lnTo>
                    <a:pt x="29990" y="36024"/>
                  </a:lnTo>
                  <a:lnTo>
                    <a:pt x="29807" y="36024"/>
                  </a:lnTo>
                  <a:lnTo>
                    <a:pt x="29685" y="36146"/>
                  </a:lnTo>
                  <a:lnTo>
                    <a:pt x="27978" y="33220"/>
                  </a:lnTo>
                  <a:lnTo>
                    <a:pt x="26820" y="31270"/>
                  </a:lnTo>
                  <a:lnTo>
                    <a:pt x="26333" y="30294"/>
                  </a:lnTo>
                  <a:lnTo>
                    <a:pt x="25906" y="29258"/>
                  </a:lnTo>
                  <a:lnTo>
                    <a:pt x="25723" y="28771"/>
                  </a:lnTo>
                  <a:lnTo>
                    <a:pt x="25601" y="28283"/>
                  </a:lnTo>
                  <a:lnTo>
                    <a:pt x="25479" y="27795"/>
                  </a:lnTo>
                  <a:lnTo>
                    <a:pt x="25357" y="27308"/>
                  </a:lnTo>
                  <a:lnTo>
                    <a:pt x="25114" y="26820"/>
                  </a:lnTo>
                  <a:lnTo>
                    <a:pt x="24870" y="26393"/>
                  </a:lnTo>
                  <a:lnTo>
                    <a:pt x="24626" y="25906"/>
                  </a:lnTo>
                  <a:lnTo>
                    <a:pt x="24382" y="25479"/>
                  </a:lnTo>
                  <a:lnTo>
                    <a:pt x="23955" y="24504"/>
                  </a:lnTo>
                  <a:lnTo>
                    <a:pt x="23590" y="23590"/>
                  </a:lnTo>
                  <a:lnTo>
                    <a:pt x="23346" y="22919"/>
                  </a:lnTo>
                  <a:lnTo>
                    <a:pt x="23285" y="22736"/>
                  </a:lnTo>
                  <a:lnTo>
                    <a:pt x="23224" y="22553"/>
                  </a:lnTo>
                  <a:lnTo>
                    <a:pt x="23224" y="22310"/>
                  </a:lnTo>
                  <a:lnTo>
                    <a:pt x="23285" y="22005"/>
                  </a:lnTo>
                  <a:lnTo>
                    <a:pt x="23346" y="21761"/>
                  </a:lnTo>
                  <a:lnTo>
                    <a:pt x="23407" y="21517"/>
                  </a:lnTo>
                  <a:lnTo>
                    <a:pt x="23651" y="20969"/>
                  </a:lnTo>
                  <a:lnTo>
                    <a:pt x="23773" y="20664"/>
                  </a:lnTo>
                  <a:lnTo>
                    <a:pt x="23834" y="20359"/>
                  </a:lnTo>
                  <a:lnTo>
                    <a:pt x="23834" y="19811"/>
                  </a:lnTo>
                  <a:lnTo>
                    <a:pt x="23773" y="19262"/>
                  </a:lnTo>
                  <a:lnTo>
                    <a:pt x="23651" y="18957"/>
                  </a:lnTo>
                  <a:lnTo>
                    <a:pt x="23590" y="18652"/>
                  </a:lnTo>
                  <a:lnTo>
                    <a:pt x="23651" y="18348"/>
                  </a:lnTo>
                  <a:lnTo>
                    <a:pt x="23712" y="18104"/>
                  </a:lnTo>
                  <a:lnTo>
                    <a:pt x="23529" y="18652"/>
                  </a:lnTo>
                  <a:lnTo>
                    <a:pt x="23468" y="18774"/>
                  </a:lnTo>
                  <a:lnTo>
                    <a:pt x="23529" y="18957"/>
                  </a:lnTo>
                  <a:lnTo>
                    <a:pt x="23590" y="19506"/>
                  </a:lnTo>
                  <a:lnTo>
                    <a:pt x="23590" y="20054"/>
                  </a:lnTo>
                  <a:lnTo>
                    <a:pt x="23468" y="20542"/>
                  </a:lnTo>
                  <a:lnTo>
                    <a:pt x="23285" y="21030"/>
                  </a:lnTo>
                  <a:lnTo>
                    <a:pt x="22980" y="21456"/>
                  </a:lnTo>
                  <a:lnTo>
                    <a:pt x="22675" y="21822"/>
                  </a:lnTo>
                  <a:lnTo>
                    <a:pt x="22249" y="22127"/>
                  </a:lnTo>
                  <a:lnTo>
                    <a:pt x="21883" y="22310"/>
                  </a:lnTo>
                  <a:lnTo>
                    <a:pt x="21395" y="22371"/>
                  </a:lnTo>
                  <a:lnTo>
                    <a:pt x="20969" y="22432"/>
                  </a:lnTo>
                  <a:lnTo>
                    <a:pt x="20664" y="22371"/>
                  </a:lnTo>
                  <a:lnTo>
                    <a:pt x="20359" y="22310"/>
                  </a:lnTo>
                  <a:lnTo>
                    <a:pt x="20054" y="22188"/>
                  </a:lnTo>
                  <a:lnTo>
                    <a:pt x="19811" y="22066"/>
                  </a:lnTo>
                  <a:lnTo>
                    <a:pt x="19323" y="21700"/>
                  </a:lnTo>
                  <a:lnTo>
                    <a:pt x="18896" y="21212"/>
                  </a:lnTo>
                  <a:lnTo>
                    <a:pt x="19079" y="21517"/>
                  </a:lnTo>
                  <a:lnTo>
                    <a:pt x="19262" y="21822"/>
                  </a:lnTo>
                  <a:lnTo>
                    <a:pt x="19445" y="22066"/>
                  </a:lnTo>
                  <a:lnTo>
                    <a:pt x="19689" y="22249"/>
                  </a:lnTo>
                  <a:lnTo>
                    <a:pt x="19993" y="22432"/>
                  </a:lnTo>
                  <a:lnTo>
                    <a:pt x="20237" y="22553"/>
                  </a:lnTo>
                  <a:lnTo>
                    <a:pt x="20542" y="22614"/>
                  </a:lnTo>
                  <a:lnTo>
                    <a:pt x="20847" y="22675"/>
                  </a:lnTo>
                  <a:lnTo>
                    <a:pt x="21456" y="22736"/>
                  </a:lnTo>
                  <a:lnTo>
                    <a:pt x="21761" y="22675"/>
                  </a:lnTo>
                  <a:lnTo>
                    <a:pt x="22066" y="22553"/>
                  </a:lnTo>
                  <a:lnTo>
                    <a:pt x="22310" y="22492"/>
                  </a:lnTo>
                  <a:lnTo>
                    <a:pt x="22614" y="22310"/>
                  </a:lnTo>
                  <a:lnTo>
                    <a:pt x="22858" y="22127"/>
                  </a:lnTo>
                  <a:lnTo>
                    <a:pt x="23102" y="21883"/>
                  </a:lnTo>
                  <a:lnTo>
                    <a:pt x="22858" y="23285"/>
                  </a:lnTo>
                  <a:lnTo>
                    <a:pt x="22493" y="24626"/>
                  </a:lnTo>
                  <a:lnTo>
                    <a:pt x="22310" y="25357"/>
                  </a:lnTo>
                  <a:lnTo>
                    <a:pt x="22188" y="26089"/>
                  </a:lnTo>
                  <a:lnTo>
                    <a:pt x="22188" y="26820"/>
                  </a:lnTo>
                  <a:lnTo>
                    <a:pt x="22310" y="27613"/>
                  </a:lnTo>
                  <a:lnTo>
                    <a:pt x="22432" y="28344"/>
                  </a:lnTo>
                  <a:lnTo>
                    <a:pt x="22675" y="29014"/>
                  </a:lnTo>
                  <a:lnTo>
                    <a:pt x="22980" y="29746"/>
                  </a:lnTo>
                  <a:lnTo>
                    <a:pt x="23224" y="30416"/>
                  </a:lnTo>
                  <a:lnTo>
                    <a:pt x="23834" y="31818"/>
                  </a:lnTo>
                  <a:lnTo>
                    <a:pt x="24260" y="33281"/>
                  </a:lnTo>
                  <a:lnTo>
                    <a:pt x="24626" y="34744"/>
                  </a:lnTo>
                  <a:lnTo>
                    <a:pt x="24748" y="35475"/>
                  </a:lnTo>
                  <a:lnTo>
                    <a:pt x="24809" y="36207"/>
                  </a:lnTo>
                  <a:lnTo>
                    <a:pt x="24870" y="36999"/>
                  </a:lnTo>
                  <a:lnTo>
                    <a:pt x="24870" y="37731"/>
                  </a:lnTo>
                  <a:lnTo>
                    <a:pt x="24748" y="39316"/>
                  </a:lnTo>
                  <a:lnTo>
                    <a:pt x="24504" y="40839"/>
                  </a:lnTo>
                  <a:lnTo>
                    <a:pt x="24199" y="42363"/>
                  </a:lnTo>
                  <a:lnTo>
                    <a:pt x="23773" y="43887"/>
                  </a:lnTo>
                  <a:lnTo>
                    <a:pt x="22980" y="46874"/>
                  </a:lnTo>
                  <a:lnTo>
                    <a:pt x="22554" y="48398"/>
                  </a:lnTo>
                  <a:lnTo>
                    <a:pt x="22249" y="49921"/>
                  </a:lnTo>
                  <a:lnTo>
                    <a:pt x="22005" y="51384"/>
                  </a:lnTo>
                  <a:lnTo>
                    <a:pt x="21944" y="52908"/>
                  </a:lnTo>
                  <a:lnTo>
                    <a:pt x="21944" y="54432"/>
                  </a:lnTo>
                  <a:lnTo>
                    <a:pt x="22066" y="55956"/>
                  </a:lnTo>
                  <a:lnTo>
                    <a:pt x="22310" y="57540"/>
                  </a:lnTo>
                  <a:lnTo>
                    <a:pt x="22371" y="58333"/>
                  </a:lnTo>
                  <a:lnTo>
                    <a:pt x="22432" y="59125"/>
                  </a:lnTo>
                  <a:lnTo>
                    <a:pt x="22432" y="59918"/>
                  </a:lnTo>
                  <a:lnTo>
                    <a:pt x="22371" y="60649"/>
                  </a:lnTo>
                  <a:lnTo>
                    <a:pt x="22127" y="62234"/>
                  </a:lnTo>
                  <a:lnTo>
                    <a:pt x="21395" y="65342"/>
                  </a:lnTo>
                  <a:lnTo>
                    <a:pt x="20725" y="68390"/>
                  </a:lnTo>
                  <a:lnTo>
                    <a:pt x="20359" y="69853"/>
                  </a:lnTo>
                  <a:lnTo>
                    <a:pt x="20115" y="71377"/>
                  </a:lnTo>
                  <a:lnTo>
                    <a:pt x="19993" y="72047"/>
                  </a:lnTo>
                  <a:lnTo>
                    <a:pt x="19993" y="72413"/>
                  </a:lnTo>
                  <a:lnTo>
                    <a:pt x="19993" y="72779"/>
                  </a:lnTo>
                  <a:lnTo>
                    <a:pt x="20054" y="73083"/>
                  </a:lnTo>
                  <a:lnTo>
                    <a:pt x="20176" y="73449"/>
                  </a:lnTo>
                  <a:lnTo>
                    <a:pt x="20420" y="74120"/>
                  </a:lnTo>
                  <a:lnTo>
                    <a:pt x="20725" y="74729"/>
                  </a:lnTo>
                  <a:lnTo>
                    <a:pt x="21030" y="75339"/>
                  </a:lnTo>
                  <a:lnTo>
                    <a:pt x="21273" y="75644"/>
                  </a:lnTo>
                  <a:lnTo>
                    <a:pt x="21456" y="75887"/>
                  </a:lnTo>
                  <a:lnTo>
                    <a:pt x="21639" y="76009"/>
                  </a:lnTo>
                  <a:lnTo>
                    <a:pt x="21822" y="76131"/>
                  </a:lnTo>
                  <a:lnTo>
                    <a:pt x="21883" y="76192"/>
                  </a:lnTo>
                  <a:lnTo>
                    <a:pt x="21883" y="76253"/>
                  </a:lnTo>
                  <a:lnTo>
                    <a:pt x="21822" y="76436"/>
                  </a:lnTo>
                  <a:lnTo>
                    <a:pt x="21700" y="76558"/>
                  </a:lnTo>
                  <a:lnTo>
                    <a:pt x="21517" y="76619"/>
                  </a:lnTo>
                  <a:lnTo>
                    <a:pt x="21091" y="76619"/>
                  </a:lnTo>
                  <a:lnTo>
                    <a:pt x="20908" y="76680"/>
                  </a:lnTo>
                  <a:lnTo>
                    <a:pt x="20725" y="76802"/>
                  </a:lnTo>
                  <a:lnTo>
                    <a:pt x="20359" y="76924"/>
                  </a:lnTo>
                  <a:lnTo>
                    <a:pt x="20054" y="76924"/>
                  </a:lnTo>
                  <a:lnTo>
                    <a:pt x="19689" y="76984"/>
                  </a:lnTo>
                  <a:lnTo>
                    <a:pt x="19384" y="76924"/>
                  </a:lnTo>
                  <a:lnTo>
                    <a:pt x="19384" y="76741"/>
                  </a:lnTo>
                  <a:lnTo>
                    <a:pt x="19384" y="76558"/>
                  </a:lnTo>
                  <a:lnTo>
                    <a:pt x="19384" y="76375"/>
                  </a:lnTo>
                  <a:lnTo>
                    <a:pt x="19323" y="76192"/>
                  </a:lnTo>
                  <a:lnTo>
                    <a:pt x="19201" y="76131"/>
                  </a:lnTo>
                  <a:lnTo>
                    <a:pt x="19140" y="76131"/>
                  </a:lnTo>
                  <a:lnTo>
                    <a:pt x="19079" y="76253"/>
                  </a:lnTo>
                  <a:lnTo>
                    <a:pt x="19140" y="76314"/>
                  </a:lnTo>
                  <a:lnTo>
                    <a:pt x="19201" y="76436"/>
                  </a:lnTo>
                  <a:lnTo>
                    <a:pt x="19201" y="76680"/>
                  </a:lnTo>
                  <a:lnTo>
                    <a:pt x="19140" y="76863"/>
                  </a:lnTo>
                  <a:lnTo>
                    <a:pt x="19018" y="76984"/>
                  </a:lnTo>
                  <a:lnTo>
                    <a:pt x="18774" y="77106"/>
                  </a:lnTo>
                  <a:lnTo>
                    <a:pt x="18226" y="77106"/>
                  </a:lnTo>
                  <a:lnTo>
                    <a:pt x="18104" y="77045"/>
                  </a:lnTo>
                  <a:lnTo>
                    <a:pt x="18043" y="76863"/>
                  </a:lnTo>
                  <a:lnTo>
                    <a:pt x="17982" y="76619"/>
                  </a:lnTo>
                  <a:lnTo>
                    <a:pt x="17982" y="76009"/>
                  </a:lnTo>
                  <a:lnTo>
                    <a:pt x="17921" y="74790"/>
                  </a:lnTo>
                  <a:lnTo>
                    <a:pt x="17921" y="73510"/>
                  </a:lnTo>
                  <a:lnTo>
                    <a:pt x="17921" y="73083"/>
                  </a:lnTo>
                  <a:lnTo>
                    <a:pt x="17921" y="72840"/>
                  </a:lnTo>
                  <a:lnTo>
                    <a:pt x="17982" y="72596"/>
                  </a:lnTo>
                  <a:lnTo>
                    <a:pt x="18287" y="72108"/>
                  </a:lnTo>
                  <a:lnTo>
                    <a:pt x="18348" y="71925"/>
                  </a:lnTo>
                  <a:lnTo>
                    <a:pt x="18348" y="71682"/>
                  </a:lnTo>
                  <a:lnTo>
                    <a:pt x="18409" y="70341"/>
                  </a:lnTo>
                  <a:lnTo>
                    <a:pt x="18409" y="68268"/>
                  </a:lnTo>
                  <a:lnTo>
                    <a:pt x="18348" y="66257"/>
                  </a:lnTo>
                  <a:lnTo>
                    <a:pt x="18104" y="63819"/>
                  </a:lnTo>
                  <a:lnTo>
                    <a:pt x="18043" y="62539"/>
                  </a:lnTo>
                  <a:lnTo>
                    <a:pt x="18043" y="61259"/>
                  </a:lnTo>
                  <a:lnTo>
                    <a:pt x="18104" y="58760"/>
                  </a:lnTo>
                  <a:lnTo>
                    <a:pt x="18287" y="56260"/>
                  </a:lnTo>
                  <a:lnTo>
                    <a:pt x="18348" y="55590"/>
                  </a:lnTo>
                  <a:lnTo>
                    <a:pt x="18409" y="54980"/>
                  </a:lnTo>
                  <a:lnTo>
                    <a:pt x="18348" y="54554"/>
                  </a:lnTo>
                  <a:lnTo>
                    <a:pt x="18287" y="54127"/>
                  </a:lnTo>
                  <a:lnTo>
                    <a:pt x="18165" y="52908"/>
                  </a:lnTo>
                  <a:lnTo>
                    <a:pt x="18043" y="51628"/>
                  </a:lnTo>
                  <a:lnTo>
                    <a:pt x="18043" y="50531"/>
                  </a:lnTo>
                  <a:lnTo>
                    <a:pt x="18104" y="49373"/>
                  </a:lnTo>
                  <a:lnTo>
                    <a:pt x="18104" y="48215"/>
                  </a:lnTo>
                  <a:lnTo>
                    <a:pt x="18104" y="47118"/>
                  </a:lnTo>
                  <a:lnTo>
                    <a:pt x="17982" y="44862"/>
                  </a:lnTo>
                  <a:lnTo>
                    <a:pt x="17982" y="42424"/>
                  </a:lnTo>
                  <a:lnTo>
                    <a:pt x="17982" y="39864"/>
                  </a:lnTo>
                  <a:lnTo>
                    <a:pt x="17982" y="38645"/>
                  </a:lnTo>
                  <a:lnTo>
                    <a:pt x="18043" y="38036"/>
                  </a:lnTo>
                  <a:lnTo>
                    <a:pt x="18043" y="37731"/>
                  </a:lnTo>
                  <a:lnTo>
                    <a:pt x="18043" y="37548"/>
                  </a:lnTo>
                  <a:lnTo>
                    <a:pt x="18043" y="37426"/>
                  </a:lnTo>
                  <a:lnTo>
                    <a:pt x="18226" y="37365"/>
                  </a:lnTo>
                  <a:lnTo>
                    <a:pt x="18409" y="37243"/>
                  </a:lnTo>
                  <a:lnTo>
                    <a:pt x="18652" y="36999"/>
                  </a:lnTo>
                  <a:lnTo>
                    <a:pt x="18165" y="37121"/>
                  </a:lnTo>
                  <a:lnTo>
                    <a:pt x="17677" y="37121"/>
                  </a:lnTo>
                  <a:lnTo>
                    <a:pt x="17129" y="37060"/>
                  </a:lnTo>
                  <a:lnTo>
                    <a:pt x="16641" y="36999"/>
                  </a:lnTo>
                  <a:lnTo>
                    <a:pt x="16885" y="37243"/>
                  </a:lnTo>
                  <a:lnTo>
                    <a:pt x="17068" y="37304"/>
                  </a:lnTo>
                  <a:lnTo>
                    <a:pt x="17251" y="37426"/>
                  </a:lnTo>
                  <a:lnTo>
                    <a:pt x="17311" y="37548"/>
                  </a:lnTo>
                  <a:lnTo>
                    <a:pt x="17311" y="37670"/>
                  </a:lnTo>
                  <a:lnTo>
                    <a:pt x="17311" y="37914"/>
                  </a:lnTo>
                  <a:lnTo>
                    <a:pt x="17372" y="38584"/>
                  </a:lnTo>
                  <a:lnTo>
                    <a:pt x="17372" y="41083"/>
                  </a:lnTo>
                  <a:lnTo>
                    <a:pt x="17433" y="43582"/>
                  </a:lnTo>
                  <a:lnTo>
                    <a:pt x="17311" y="46081"/>
                  </a:lnTo>
                  <a:lnTo>
                    <a:pt x="17251" y="46996"/>
                  </a:lnTo>
                  <a:lnTo>
                    <a:pt x="17251" y="47849"/>
                  </a:lnTo>
                  <a:lnTo>
                    <a:pt x="17311" y="49129"/>
                  </a:lnTo>
                  <a:lnTo>
                    <a:pt x="17311" y="50348"/>
                  </a:lnTo>
                  <a:lnTo>
                    <a:pt x="17311" y="51628"/>
                  </a:lnTo>
                  <a:lnTo>
                    <a:pt x="17251" y="52908"/>
                  </a:lnTo>
                  <a:lnTo>
                    <a:pt x="17129" y="54066"/>
                  </a:lnTo>
                  <a:lnTo>
                    <a:pt x="17007" y="54493"/>
                  </a:lnTo>
                  <a:lnTo>
                    <a:pt x="16946" y="54980"/>
                  </a:lnTo>
                  <a:lnTo>
                    <a:pt x="17007" y="55590"/>
                  </a:lnTo>
                  <a:lnTo>
                    <a:pt x="17068" y="56199"/>
                  </a:lnTo>
                  <a:lnTo>
                    <a:pt x="17190" y="57419"/>
                  </a:lnTo>
                  <a:lnTo>
                    <a:pt x="17311" y="59979"/>
                  </a:lnTo>
                  <a:lnTo>
                    <a:pt x="17311" y="61259"/>
                  </a:lnTo>
                  <a:lnTo>
                    <a:pt x="17311" y="62478"/>
                  </a:lnTo>
                  <a:lnTo>
                    <a:pt x="17251" y="63697"/>
                  </a:lnTo>
                  <a:lnTo>
                    <a:pt x="17129" y="64977"/>
                  </a:lnTo>
                  <a:lnTo>
                    <a:pt x="17007" y="66135"/>
                  </a:lnTo>
                  <a:lnTo>
                    <a:pt x="16946" y="67354"/>
                  </a:lnTo>
                  <a:lnTo>
                    <a:pt x="16946" y="68634"/>
                  </a:lnTo>
                  <a:lnTo>
                    <a:pt x="16946" y="69853"/>
                  </a:lnTo>
                  <a:lnTo>
                    <a:pt x="16946" y="70828"/>
                  </a:lnTo>
                  <a:lnTo>
                    <a:pt x="17007" y="71682"/>
                  </a:lnTo>
                  <a:lnTo>
                    <a:pt x="17007" y="71925"/>
                  </a:lnTo>
                  <a:lnTo>
                    <a:pt x="17068" y="72108"/>
                  </a:lnTo>
                  <a:lnTo>
                    <a:pt x="17372" y="72596"/>
                  </a:lnTo>
                  <a:lnTo>
                    <a:pt x="17433" y="72779"/>
                  </a:lnTo>
                  <a:lnTo>
                    <a:pt x="17433" y="73023"/>
                  </a:lnTo>
                  <a:lnTo>
                    <a:pt x="17433" y="73510"/>
                  </a:lnTo>
                  <a:lnTo>
                    <a:pt x="17433" y="74729"/>
                  </a:lnTo>
                  <a:lnTo>
                    <a:pt x="17433" y="76009"/>
                  </a:lnTo>
                  <a:lnTo>
                    <a:pt x="17372" y="76619"/>
                  </a:lnTo>
                  <a:lnTo>
                    <a:pt x="17311" y="76802"/>
                  </a:lnTo>
                  <a:lnTo>
                    <a:pt x="17251" y="77045"/>
                  </a:lnTo>
                  <a:lnTo>
                    <a:pt x="17129" y="77106"/>
                  </a:lnTo>
                  <a:lnTo>
                    <a:pt x="16580" y="77106"/>
                  </a:lnTo>
                  <a:lnTo>
                    <a:pt x="16336" y="76984"/>
                  </a:lnTo>
                  <a:lnTo>
                    <a:pt x="16214" y="76863"/>
                  </a:lnTo>
                  <a:lnTo>
                    <a:pt x="16153" y="76680"/>
                  </a:lnTo>
                  <a:lnTo>
                    <a:pt x="16214" y="76436"/>
                  </a:lnTo>
                  <a:lnTo>
                    <a:pt x="16275" y="76253"/>
                  </a:lnTo>
                  <a:lnTo>
                    <a:pt x="16214" y="76192"/>
                  </a:lnTo>
                  <a:lnTo>
                    <a:pt x="16214" y="76131"/>
                  </a:lnTo>
                  <a:lnTo>
                    <a:pt x="16153" y="76131"/>
                  </a:lnTo>
                  <a:lnTo>
                    <a:pt x="16092" y="76192"/>
                  </a:lnTo>
                  <a:lnTo>
                    <a:pt x="15971" y="76375"/>
                  </a:lnTo>
                  <a:lnTo>
                    <a:pt x="15971" y="76558"/>
                  </a:lnTo>
                  <a:lnTo>
                    <a:pt x="15971" y="76741"/>
                  </a:lnTo>
                  <a:lnTo>
                    <a:pt x="15971" y="76924"/>
                  </a:lnTo>
                  <a:lnTo>
                    <a:pt x="15666" y="76984"/>
                  </a:lnTo>
                  <a:lnTo>
                    <a:pt x="15300" y="76924"/>
                  </a:lnTo>
                  <a:lnTo>
                    <a:pt x="14934" y="76863"/>
                  </a:lnTo>
                  <a:lnTo>
                    <a:pt x="14630" y="76802"/>
                  </a:lnTo>
                  <a:lnTo>
                    <a:pt x="14447" y="76680"/>
                  </a:lnTo>
                  <a:lnTo>
                    <a:pt x="14264" y="76619"/>
                  </a:lnTo>
                  <a:lnTo>
                    <a:pt x="13837" y="76619"/>
                  </a:lnTo>
                  <a:lnTo>
                    <a:pt x="13715" y="76558"/>
                  </a:lnTo>
                  <a:lnTo>
                    <a:pt x="13532" y="76436"/>
                  </a:lnTo>
                  <a:lnTo>
                    <a:pt x="13471" y="76253"/>
                  </a:lnTo>
                  <a:lnTo>
                    <a:pt x="13532" y="76192"/>
                  </a:lnTo>
                  <a:lnTo>
                    <a:pt x="13532" y="76131"/>
                  </a:lnTo>
                  <a:lnTo>
                    <a:pt x="13837" y="75887"/>
                  </a:lnTo>
                  <a:lnTo>
                    <a:pt x="14142" y="75644"/>
                  </a:lnTo>
                  <a:lnTo>
                    <a:pt x="14325" y="75339"/>
                  </a:lnTo>
                  <a:lnTo>
                    <a:pt x="14690" y="74729"/>
                  </a:lnTo>
                  <a:lnTo>
                    <a:pt x="14934" y="74120"/>
                  </a:lnTo>
                  <a:lnTo>
                    <a:pt x="15239" y="73449"/>
                  </a:lnTo>
                  <a:lnTo>
                    <a:pt x="15300" y="73083"/>
                  </a:lnTo>
                  <a:lnTo>
                    <a:pt x="15361" y="72779"/>
                  </a:lnTo>
                  <a:lnTo>
                    <a:pt x="15422" y="72413"/>
                  </a:lnTo>
                  <a:lnTo>
                    <a:pt x="15361" y="72047"/>
                  </a:lnTo>
                  <a:lnTo>
                    <a:pt x="15239" y="71377"/>
                  </a:lnTo>
                  <a:lnTo>
                    <a:pt x="14995" y="69853"/>
                  </a:lnTo>
                  <a:lnTo>
                    <a:pt x="14325" y="66805"/>
                  </a:lnTo>
                  <a:lnTo>
                    <a:pt x="13593" y="63758"/>
                  </a:lnTo>
                  <a:lnTo>
                    <a:pt x="13228" y="62173"/>
                  </a:lnTo>
                  <a:lnTo>
                    <a:pt x="12984" y="60649"/>
                  </a:lnTo>
                  <a:lnTo>
                    <a:pt x="12923" y="59857"/>
                  </a:lnTo>
                  <a:lnTo>
                    <a:pt x="12923" y="59064"/>
                  </a:lnTo>
                  <a:lnTo>
                    <a:pt x="12984" y="58272"/>
                  </a:lnTo>
                  <a:lnTo>
                    <a:pt x="13106" y="57480"/>
                  </a:lnTo>
                  <a:lnTo>
                    <a:pt x="13289" y="55956"/>
                  </a:lnTo>
                  <a:lnTo>
                    <a:pt x="13410" y="54432"/>
                  </a:lnTo>
                  <a:lnTo>
                    <a:pt x="13471" y="52908"/>
                  </a:lnTo>
                  <a:lnTo>
                    <a:pt x="13410" y="52116"/>
                  </a:lnTo>
                  <a:lnTo>
                    <a:pt x="13350" y="51384"/>
                  </a:lnTo>
                  <a:lnTo>
                    <a:pt x="13106" y="49860"/>
                  </a:lnTo>
                  <a:lnTo>
                    <a:pt x="12801" y="48337"/>
                  </a:lnTo>
                  <a:lnTo>
                    <a:pt x="11948" y="45350"/>
                  </a:lnTo>
                  <a:lnTo>
                    <a:pt x="11582" y="43887"/>
                  </a:lnTo>
                  <a:lnTo>
                    <a:pt x="11155" y="42363"/>
                  </a:lnTo>
                  <a:lnTo>
                    <a:pt x="10850" y="40778"/>
                  </a:lnTo>
                  <a:lnTo>
                    <a:pt x="10607" y="39255"/>
                  </a:lnTo>
                  <a:lnTo>
                    <a:pt x="10546" y="37731"/>
                  </a:lnTo>
                  <a:lnTo>
                    <a:pt x="10546" y="36207"/>
                  </a:lnTo>
                  <a:lnTo>
                    <a:pt x="10668" y="35475"/>
                  </a:lnTo>
                  <a:lnTo>
                    <a:pt x="10789" y="34683"/>
                  </a:lnTo>
                  <a:lnTo>
                    <a:pt x="10911" y="33952"/>
                  </a:lnTo>
                  <a:lnTo>
                    <a:pt x="11094" y="33220"/>
                  </a:lnTo>
                  <a:lnTo>
                    <a:pt x="11521" y="31818"/>
                  </a:lnTo>
                  <a:lnTo>
                    <a:pt x="12130" y="30416"/>
                  </a:lnTo>
                  <a:lnTo>
                    <a:pt x="12435" y="29746"/>
                  </a:lnTo>
                  <a:lnTo>
                    <a:pt x="12679" y="29014"/>
                  </a:lnTo>
                  <a:lnTo>
                    <a:pt x="12923" y="28283"/>
                  </a:lnTo>
                  <a:lnTo>
                    <a:pt x="13045" y="27552"/>
                  </a:lnTo>
                  <a:lnTo>
                    <a:pt x="13167" y="26942"/>
                  </a:lnTo>
                  <a:lnTo>
                    <a:pt x="13167" y="26333"/>
                  </a:lnTo>
                  <a:lnTo>
                    <a:pt x="13106" y="25723"/>
                  </a:lnTo>
                  <a:lnTo>
                    <a:pt x="12984" y="25113"/>
                  </a:lnTo>
                  <a:lnTo>
                    <a:pt x="12557" y="23346"/>
                  </a:lnTo>
                  <a:lnTo>
                    <a:pt x="12252" y="21883"/>
                  </a:lnTo>
                  <a:lnTo>
                    <a:pt x="12496" y="22127"/>
                  </a:lnTo>
                  <a:lnTo>
                    <a:pt x="12740" y="22310"/>
                  </a:lnTo>
                  <a:lnTo>
                    <a:pt x="13045" y="22492"/>
                  </a:lnTo>
                  <a:lnTo>
                    <a:pt x="13289" y="22553"/>
                  </a:lnTo>
                  <a:lnTo>
                    <a:pt x="13593" y="22675"/>
                  </a:lnTo>
                  <a:lnTo>
                    <a:pt x="13898" y="22736"/>
                  </a:lnTo>
                  <a:lnTo>
                    <a:pt x="14508" y="22675"/>
                  </a:lnTo>
                  <a:lnTo>
                    <a:pt x="14812" y="22614"/>
                  </a:lnTo>
                  <a:lnTo>
                    <a:pt x="15117" y="22553"/>
                  </a:lnTo>
                  <a:lnTo>
                    <a:pt x="15422" y="22432"/>
                  </a:lnTo>
                  <a:lnTo>
                    <a:pt x="15666" y="22249"/>
                  </a:lnTo>
                  <a:lnTo>
                    <a:pt x="15910" y="22066"/>
                  </a:lnTo>
                  <a:lnTo>
                    <a:pt x="16092" y="21822"/>
                  </a:lnTo>
                  <a:lnTo>
                    <a:pt x="16275" y="21517"/>
                  </a:lnTo>
                  <a:lnTo>
                    <a:pt x="16458" y="21212"/>
                  </a:lnTo>
                  <a:lnTo>
                    <a:pt x="16153" y="21517"/>
                  </a:lnTo>
                  <a:lnTo>
                    <a:pt x="15910" y="21822"/>
                  </a:lnTo>
                  <a:lnTo>
                    <a:pt x="15544" y="22066"/>
                  </a:lnTo>
                  <a:lnTo>
                    <a:pt x="15178" y="22249"/>
                  </a:lnTo>
                  <a:lnTo>
                    <a:pt x="14812" y="22371"/>
                  </a:lnTo>
                  <a:lnTo>
                    <a:pt x="14386" y="22432"/>
                  </a:lnTo>
                  <a:lnTo>
                    <a:pt x="14020" y="22432"/>
                  </a:lnTo>
                  <a:lnTo>
                    <a:pt x="13593" y="22310"/>
                  </a:lnTo>
                  <a:lnTo>
                    <a:pt x="13289" y="22188"/>
                  </a:lnTo>
                  <a:lnTo>
                    <a:pt x="12984" y="22005"/>
                  </a:lnTo>
                  <a:lnTo>
                    <a:pt x="12679" y="21822"/>
                  </a:lnTo>
                  <a:lnTo>
                    <a:pt x="12435" y="21578"/>
                  </a:lnTo>
                  <a:lnTo>
                    <a:pt x="12252" y="21273"/>
                  </a:lnTo>
                  <a:lnTo>
                    <a:pt x="12069" y="20969"/>
                  </a:lnTo>
                  <a:lnTo>
                    <a:pt x="11948" y="20664"/>
                  </a:lnTo>
                  <a:lnTo>
                    <a:pt x="11826" y="20359"/>
                  </a:lnTo>
                  <a:lnTo>
                    <a:pt x="11765" y="19750"/>
                  </a:lnTo>
                  <a:lnTo>
                    <a:pt x="11826" y="19140"/>
                  </a:lnTo>
                  <a:lnTo>
                    <a:pt x="11887" y="18957"/>
                  </a:lnTo>
                  <a:lnTo>
                    <a:pt x="11887" y="18774"/>
                  </a:lnTo>
                  <a:lnTo>
                    <a:pt x="11887" y="18592"/>
                  </a:lnTo>
                  <a:lnTo>
                    <a:pt x="11826" y="18409"/>
                  </a:lnTo>
                  <a:lnTo>
                    <a:pt x="11643" y="18104"/>
                  </a:lnTo>
                  <a:lnTo>
                    <a:pt x="11765" y="18592"/>
                  </a:lnTo>
                  <a:lnTo>
                    <a:pt x="11765" y="18713"/>
                  </a:lnTo>
                  <a:lnTo>
                    <a:pt x="11765" y="18835"/>
                  </a:lnTo>
                  <a:lnTo>
                    <a:pt x="11643" y="19079"/>
                  </a:lnTo>
                  <a:lnTo>
                    <a:pt x="11521" y="19567"/>
                  </a:lnTo>
                  <a:lnTo>
                    <a:pt x="11521" y="20115"/>
                  </a:lnTo>
                  <a:lnTo>
                    <a:pt x="11582" y="20603"/>
                  </a:lnTo>
                  <a:lnTo>
                    <a:pt x="11765" y="21091"/>
                  </a:lnTo>
                  <a:lnTo>
                    <a:pt x="12009" y="21578"/>
                  </a:lnTo>
                  <a:lnTo>
                    <a:pt x="12069" y="21822"/>
                  </a:lnTo>
                  <a:lnTo>
                    <a:pt x="12069" y="22127"/>
                  </a:lnTo>
                  <a:lnTo>
                    <a:pt x="12130" y="22371"/>
                  </a:lnTo>
                  <a:lnTo>
                    <a:pt x="12130" y="22553"/>
                  </a:lnTo>
                  <a:lnTo>
                    <a:pt x="12130" y="22675"/>
                  </a:lnTo>
                  <a:lnTo>
                    <a:pt x="11887" y="23163"/>
                  </a:lnTo>
                  <a:lnTo>
                    <a:pt x="11216" y="24992"/>
                  </a:lnTo>
                  <a:lnTo>
                    <a:pt x="10729" y="25906"/>
                  </a:lnTo>
                  <a:lnTo>
                    <a:pt x="10241" y="26820"/>
                  </a:lnTo>
                  <a:lnTo>
                    <a:pt x="10058" y="27308"/>
                  </a:lnTo>
                  <a:lnTo>
                    <a:pt x="9875" y="27795"/>
                  </a:lnTo>
                  <a:lnTo>
                    <a:pt x="9631" y="28771"/>
                  </a:lnTo>
                  <a:lnTo>
                    <a:pt x="9448" y="29319"/>
                  </a:lnTo>
                  <a:lnTo>
                    <a:pt x="9266" y="29807"/>
                  </a:lnTo>
                  <a:lnTo>
                    <a:pt x="8778" y="30843"/>
                  </a:lnTo>
                  <a:lnTo>
                    <a:pt x="7681" y="32733"/>
                  </a:lnTo>
                  <a:lnTo>
                    <a:pt x="5669" y="36146"/>
                  </a:lnTo>
                  <a:lnTo>
                    <a:pt x="5487" y="36024"/>
                  </a:lnTo>
                  <a:lnTo>
                    <a:pt x="5426" y="36085"/>
                  </a:lnTo>
                  <a:lnTo>
                    <a:pt x="5365" y="36146"/>
                  </a:lnTo>
                  <a:lnTo>
                    <a:pt x="5426" y="36268"/>
                  </a:lnTo>
                  <a:lnTo>
                    <a:pt x="5547" y="36451"/>
                  </a:lnTo>
                  <a:lnTo>
                    <a:pt x="5608" y="36634"/>
                  </a:lnTo>
                  <a:lnTo>
                    <a:pt x="5608" y="36816"/>
                  </a:lnTo>
                  <a:lnTo>
                    <a:pt x="5608" y="37060"/>
                  </a:lnTo>
                  <a:lnTo>
                    <a:pt x="5487" y="37487"/>
                  </a:lnTo>
                  <a:lnTo>
                    <a:pt x="5121" y="38401"/>
                  </a:lnTo>
                  <a:lnTo>
                    <a:pt x="4633" y="39316"/>
                  </a:lnTo>
                  <a:lnTo>
                    <a:pt x="4511" y="39559"/>
                  </a:lnTo>
                  <a:lnTo>
                    <a:pt x="4450" y="39864"/>
                  </a:lnTo>
                  <a:lnTo>
                    <a:pt x="4267" y="40413"/>
                  </a:lnTo>
                  <a:lnTo>
                    <a:pt x="4085" y="41022"/>
                  </a:lnTo>
                  <a:lnTo>
                    <a:pt x="4024" y="41266"/>
                  </a:lnTo>
                  <a:lnTo>
                    <a:pt x="3902" y="41510"/>
                  </a:lnTo>
                  <a:lnTo>
                    <a:pt x="3841" y="41571"/>
                  </a:lnTo>
                  <a:lnTo>
                    <a:pt x="3780" y="41510"/>
                  </a:lnTo>
                  <a:lnTo>
                    <a:pt x="3780" y="41388"/>
                  </a:lnTo>
                  <a:lnTo>
                    <a:pt x="3780" y="41022"/>
                  </a:lnTo>
                  <a:lnTo>
                    <a:pt x="4024" y="39986"/>
                  </a:lnTo>
                  <a:lnTo>
                    <a:pt x="4024" y="39742"/>
                  </a:lnTo>
                  <a:lnTo>
                    <a:pt x="4024" y="39620"/>
                  </a:lnTo>
                  <a:lnTo>
                    <a:pt x="3902" y="39559"/>
                  </a:lnTo>
                  <a:lnTo>
                    <a:pt x="3780" y="39620"/>
                  </a:lnTo>
                  <a:lnTo>
                    <a:pt x="3719" y="39742"/>
                  </a:lnTo>
                  <a:lnTo>
                    <a:pt x="3536" y="39986"/>
                  </a:lnTo>
                  <a:lnTo>
                    <a:pt x="3414" y="40291"/>
                  </a:lnTo>
                  <a:lnTo>
                    <a:pt x="2926" y="41449"/>
                  </a:lnTo>
                  <a:lnTo>
                    <a:pt x="2744" y="41876"/>
                  </a:lnTo>
                  <a:lnTo>
                    <a:pt x="2622" y="42119"/>
                  </a:lnTo>
                  <a:lnTo>
                    <a:pt x="2439" y="42119"/>
                  </a:lnTo>
                  <a:lnTo>
                    <a:pt x="2378" y="42058"/>
                  </a:lnTo>
                  <a:lnTo>
                    <a:pt x="2378" y="41997"/>
                  </a:lnTo>
                  <a:lnTo>
                    <a:pt x="2439" y="41815"/>
                  </a:lnTo>
                  <a:lnTo>
                    <a:pt x="2622" y="41266"/>
                  </a:lnTo>
                  <a:lnTo>
                    <a:pt x="2866" y="40778"/>
                  </a:lnTo>
                  <a:lnTo>
                    <a:pt x="3048" y="40230"/>
                  </a:lnTo>
                  <a:lnTo>
                    <a:pt x="3170" y="39681"/>
                  </a:lnTo>
                  <a:lnTo>
                    <a:pt x="3170" y="39498"/>
                  </a:lnTo>
                  <a:lnTo>
                    <a:pt x="3109" y="39437"/>
                  </a:lnTo>
                  <a:lnTo>
                    <a:pt x="3048" y="39376"/>
                  </a:lnTo>
                  <a:lnTo>
                    <a:pt x="2987" y="39316"/>
                  </a:lnTo>
                  <a:lnTo>
                    <a:pt x="2926" y="39376"/>
                  </a:lnTo>
                  <a:lnTo>
                    <a:pt x="2744" y="39437"/>
                  </a:lnTo>
                  <a:lnTo>
                    <a:pt x="2561" y="39742"/>
                  </a:lnTo>
                  <a:lnTo>
                    <a:pt x="2317" y="40291"/>
                  </a:lnTo>
                  <a:lnTo>
                    <a:pt x="2073" y="40778"/>
                  </a:lnTo>
                  <a:lnTo>
                    <a:pt x="1829" y="41327"/>
                  </a:lnTo>
                  <a:lnTo>
                    <a:pt x="1585" y="41815"/>
                  </a:lnTo>
                  <a:lnTo>
                    <a:pt x="1403" y="41997"/>
                  </a:lnTo>
                  <a:lnTo>
                    <a:pt x="1281" y="41936"/>
                  </a:lnTo>
                  <a:lnTo>
                    <a:pt x="1281" y="41815"/>
                  </a:lnTo>
                  <a:lnTo>
                    <a:pt x="1342" y="41571"/>
                  </a:lnTo>
                  <a:lnTo>
                    <a:pt x="1403" y="41388"/>
                  </a:lnTo>
                  <a:lnTo>
                    <a:pt x="1646" y="40961"/>
                  </a:lnTo>
                  <a:lnTo>
                    <a:pt x="2195" y="39864"/>
                  </a:lnTo>
                  <a:lnTo>
                    <a:pt x="2317" y="39559"/>
                  </a:lnTo>
                  <a:lnTo>
                    <a:pt x="2378" y="39255"/>
                  </a:lnTo>
                  <a:lnTo>
                    <a:pt x="2378" y="39133"/>
                  </a:lnTo>
                  <a:lnTo>
                    <a:pt x="2195" y="39072"/>
                  </a:lnTo>
                  <a:lnTo>
                    <a:pt x="2134" y="39072"/>
                  </a:lnTo>
                  <a:lnTo>
                    <a:pt x="2012" y="39133"/>
                  </a:lnTo>
                  <a:lnTo>
                    <a:pt x="1890" y="39316"/>
                  </a:lnTo>
                  <a:lnTo>
                    <a:pt x="1646" y="39742"/>
                  </a:lnTo>
                  <a:lnTo>
                    <a:pt x="915" y="40717"/>
                  </a:lnTo>
                  <a:lnTo>
                    <a:pt x="671" y="40961"/>
                  </a:lnTo>
                  <a:lnTo>
                    <a:pt x="549" y="41022"/>
                  </a:lnTo>
                  <a:lnTo>
                    <a:pt x="549" y="40961"/>
                  </a:lnTo>
                  <a:lnTo>
                    <a:pt x="549" y="40839"/>
                  </a:lnTo>
                  <a:lnTo>
                    <a:pt x="671" y="40656"/>
                  </a:lnTo>
                  <a:lnTo>
                    <a:pt x="732" y="40474"/>
                  </a:lnTo>
                  <a:lnTo>
                    <a:pt x="976" y="40169"/>
                  </a:lnTo>
                  <a:lnTo>
                    <a:pt x="1464" y="39376"/>
                  </a:lnTo>
                  <a:lnTo>
                    <a:pt x="1890" y="38645"/>
                  </a:lnTo>
                  <a:lnTo>
                    <a:pt x="2073" y="38218"/>
                  </a:lnTo>
                  <a:lnTo>
                    <a:pt x="2195" y="37853"/>
                  </a:lnTo>
                  <a:lnTo>
                    <a:pt x="2195" y="37670"/>
                  </a:lnTo>
                  <a:lnTo>
                    <a:pt x="2073" y="37548"/>
                  </a:lnTo>
                  <a:lnTo>
                    <a:pt x="1890" y="37548"/>
                  </a:lnTo>
                  <a:lnTo>
                    <a:pt x="1707" y="37670"/>
                  </a:lnTo>
                  <a:lnTo>
                    <a:pt x="1342" y="37975"/>
                  </a:lnTo>
                  <a:lnTo>
                    <a:pt x="1037" y="38157"/>
                  </a:lnTo>
                  <a:lnTo>
                    <a:pt x="732" y="38279"/>
                  </a:lnTo>
                  <a:lnTo>
                    <a:pt x="549" y="38279"/>
                  </a:lnTo>
                  <a:lnTo>
                    <a:pt x="366" y="38218"/>
                  </a:lnTo>
                  <a:lnTo>
                    <a:pt x="305" y="38218"/>
                  </a:lnTo>
                  <a:lnTo>
                    <a:pt x="245" y="38157"/>
                  </a:lnTo>
                  <a:lnTo>
                    <a:pt x="305" y="38096"/>
                  </a:lnTo>
                  <a:lnTo>
                    <a:pt x="366" y="37975"/>
                  </a:lnTo>
                  <a:lnTo>
                    <a:pt x="976" y="37609"/>
                  </a:lnTo>
                  <a:lnTo>
                    <a:pt x="1403" y="37182"/>
                  </a:lnTo>
                  <a:lnTo>
                    <a:pt x="2317" y="36207"/>
                  </a:lnTo>
                  <a:lnTo>
                    <a:pt x="2805" y="35780"/>
                  </a:lnTo>
                  <a:lnTo>
                    <a:pt x="3048" y="35597"/>
                  </a:lnTo>
                  <a:lnTo>
                    <a:pt x="3353" y="35415"/>
                  </a:lnTo>
                  <a:lnTo>
                    <a:pt x="3780" y="35354"/>
                  </a:lnTo>
                  <a:lnTo>
                    <a:pt x="4024" y="35354"/>
                  </a:lnTo>
                  <a:lnTo>
                    <a:pt x="4206" y="35415"/>
                  </a:lnTo>
                  <a:lnTo>
                    <a:pt x="4389" y="35536"/>
                  </a:lnTo>
                  <a:lnTo>
                    <a:pt x="4511" y="35658"/>
                  </a:lnTo>
                  <a:lnTo>
                    <a:pt x="4633" y="35658"/>
                  </a:lnTo>
                  <a:lnTo>
                    <a:pt x="4694" y="35597"/>
                  </a:lnTo>
                  <a:lnTo>
                    <a:pt x="4694" y="35475"/>
                  </a:lnTo>
                  <a:lnTo>
                    <a:pt x="4633" y="35415"/>
                  </a:lnTo>
                  <a:lnTo>
                    <a:pt x="4450" y="35232"/>
                  </a:lnTo>
                  <a:lnTo>
                    <a:pt x="4206" y="35171"/>
                  </a:lnTo>
                  <a:lnTo>
                    <a:pt x="4389" y="34866"/>
                  </a:lnTo>
                  <a:lnTo>
                    <a:pt x="4511" y="34500"/>
                  </a:lnTo>
                  <a:lnTo>
                    <a:pt x="4755" y="33830"/>
                  </a:lnTo>
                  <a:lnTo>
                    <a:pt x="5060" y="32915"/>
                  </a:lnTo>
                  <a:lnTo>
                    <a:pt x="5304" y="32001"/>
                  </a:lnTo>
                  <a:lnTo>
                    <a:pt x="5730" y="30294"/>
                  </a:lnTo>
                  <a:lnTo>
                    <a:pt x="5974" y="29380"/>
                  </a:lnTo>
                  <a:lnTo>
                    <a:pt x="6340" y="28588"/>
                  </a:lnTo>
                  <a:lnTo>
                    <a:pt x="6584" y="27978"/>
                  </a:lnTo>
                  <a:lnTo>
                    <a:pt x="6949" y="27369"/>
                  </a:lnTo>
                  <a:lnTo>
                    <a:pt x="7498" y="26637"/>
                  </a:lnTo>
                  <a:lnTo>
                    <a:pt x="7742" y="26333"/>
                  </a:lnTo>
                  <a:lnTo>
                    <a:pt x="7864" y="25967"/>
                  </a:lnTo>
                  <a:lnTo>
                    <a:pt x="8108" y="25296"/>
                  </a:lnTo>
                  <a:lnTo>
                    <a:pt x="8351" y="23833"/>
                  </a:lnTo>
                  <a:lnTo>
                    <a:pt x="9144" y="20054"/>
                  </a:lnTo>
                  <a:lnTo>
                    <a:pt x="9327" y="18957"/>
                  </a:lnTo>
                  <a:lnTo>
                    <a:pt x="9448" y="17799"/>
                  </a:lnTo>
                  <a:lnTo>
                    <a:pt x="9448" y="17007"/>
                  </a:lnTo>
                  <a:lnTo>
                    <a:pt x="9570" y="16275"/>
                  </a:lnTo>
                  <a:lnTo>
                    <a:pt x="9631" y="15910"/>
                  </a:lnTo>
                  <a:lnTo>
                    <a:pt x="9753" y="15544"/>
                  </a:lnTo>
                  <a:lnTo>
                    <a:pt x="9936" y="15178"/>
                  </a:lnTo>
                  <a:lnTo>
                    <a:pt x="10180" y="14873"/>
                  </a:lnTo>
                  <a:lnTo>
                    <a:pt x="10424" y="14569"/>
                  </a:lnTo>
                  <a:lnTo>
                    <a:pt x="10668" y="14264"/>
                  </a:lnTo>
                  <a:lnTo>
                    <a:pt x="11338" y="13776"/>
                  </a:lnTo>
                  <a:lnTo>
                    <a:pt x="12009" y="13350"/>
                  </a:lnTo>
                  <a:lnTo>
                    <a:pt x="12862" y="12984"/>
                  </a:lnTo>
                  <a:lnTo>
                    <a:pt x="13776" y="12679"/>
                  </a:lnTo>
                  <a:lnTo>
                    <a:pt x="14690" y="12496"/>
                  </a:lnTo>
                  <a:lnTo>
                    <a:pt x="15117" y="12313"/>
                  </a:lnTo>
                  <a:lnTo>
                    <a:pt x="15300" y="12130"/>
                  </a:lnTo>
                  <a:lnTo>
                    <a:pt x="15483" y="11948"/>
                  </a:lnTo>
                  <a:lnTo>
                    <a:pt x="15605" y="11765"/>
                  </a:lnTo>
                  <a:lnTo>
                    <a:pt x="15727" y="11521"/>
                  </a:lnTo>
                  <a:lnTo>
                    <a:pt x="15788" y="11094"/>
                  </a:lnTo>
                  <a:lnTo>
                    <a:pt x="15849" y="10668"/>
                  </a:lnTo>
                  <a:lnTo>
                    <a:pt x="15788" y="10180"/>
                  </a:lnTo>
                  <a:close/>
                  <a:moveTo>
                    <a:pt x="17555" y="1"/>
                  </a:moveTo>
                  <a:lnTo>
                    <a:pt x="16824" y="123"/>
                  </a:lnTo>
                  <a:lnTo>
                    <a:pt x="16214" y="245"/>
                  </a:lnTo>
                  <a:lnTo>
                    <a:pt x="15666" y="488"/>
                  </a:lnTo>
                  <a:lnTo>
                    <a:pt x="15178" y="854"/>
                  </a:lnTo>
                  <a:lnTo>
                    <a:pt x="14751" y="1281"/>
                  </a:lnTo>
                  <a:lnTo>
                    <a:pt x="14508" y="1586"/>
                  </a:lnTo>
                  <a:lnTo>
                    <a:pt x="14325" y="1951"/>
                  </a:lnTo>
                  <a:lnTo>
                    <a:pt x="14020" y="2683"/>
                  </a:lnTo>
                  <a:lnTo>
                    <a:pt x="13837" y="3475"/>
                  </a:lnTo>
                  <a:lnTo>
                    <a:pt x="13776" y="4268"/>
                  </a:lnTo>
                  <a:lnTo>
                    <a:pt x="13776" y="5060"/>
                  </a:lnTo>
                  <a:lnTo>
                    <a:pt x="13837" y="5852"/>
                  </a:lnTo>
                  <a:lnTo>
                    <a:pt x="13959" y="6645"/>
                  </a:lnTo>
                  <a:lnTo>
                    <a:pt x="14142" y="7376"/>
                  </a:lnTo>
                  <a:lnTo>
                    <a:pt x="14386" y="8108"/>
                  </a:lnTo>
                  <a:lnTo>
                    <a:pt x="14751" y="8839"/>
                  </a:lnTo>
                  <a:lnTo>
                    <a:pt x="15056" y="9388"/>
                  </a:lnTo>
                  <a:lnTo>
                    <a:pt x="15300" y="9631"/>
                  </a:lnTo>
                  <a:lnTo>
                    <a:pt x="15544" y="9875"/>
                  </a:lnTo>
                  <a:lnTo>
                    <a:pt x="15605" y="9997"/>
                  </a:lnTo>
                  <a:lnTo>
                    <a:pt x="15605" y="10119"/>
                  </a:lnTo>
                  <a:lnTo>
                    <a:pt x="15605" y="10424"/>
                  </a:lnTo>
                  <a:lnTo>
                    <a:pt x="15605" y="11155"/>
                  </a:lnTo>
                  <a:lnTo>
                    <a:pt x="15544" y="11399"/>
                  </a:lnTo>
                  <a:lnTo>
                    <a:pt x="15422" y="11643"/>
                  </a:lnTo>
                  <a:lnTo>
                    <a:pt x="15239" y="11887"/>
                  </a:lnTo>
                  <a:lnTo>
                    <a:pt x="15056" y="12070"/>
                  </a:lnTo>
                  <a:lnTo>
                    <a:pt x="14690" y="12252"/>
                  </a:lnTo>
                  <a:lnTo>
                    <a:pt x="14325" y="12313"/>
                  </a:lnTo>
                  <a:lnTo>
                    <a:pt x="13532" y="12496"/>
                  </a:lnTo>
                  <a:lnTo>
                    <a:pt x="12801" y="12740"/>
                  </a:lnTo>
                  <a:lnTo>
                    <a:pt x="12069" y="12984"/>
                  </a:lnTo>
                  <a:lnTo>
                    <a:pt x="11399" y="13350"/>
                  </a:lnTo>
                  <a:lnTo>
                    <a:pt x="10729" y="13776"/>
                  </a:lnTo>
                  <a:lnTo>
                    <a:pt x="10180" y="14325"/>
                  </a:lnTo>
                  <a:lnTo>
                    <a:pt x="9753" y="14873"/>
                  </a:lnTo>
                  <a:lnTo>
                    <a:pt x="9570" y="15239"/>
                  </a:lnTo>
                  <a:lnTo>
                    <a:pt x="9388" y="15544"/>
                  </a:lnTo>
                  <a:lnTo>
                    <a:pt x="9266" y="15971"/>
                  </a:lnTo>
                  <a:lnTo>
                    <a:pt x="9205" y="16336"/>
                  </a:lnTo>
                  <a:lnTo>
                    <a:pt x="9144" y="16946"/>
                  </a:lnTo>
                  <a:lnTo>
                    <a:pt x="9083" y="17555"/>
                  </a:lnTo>
                  <a:lnTo>
                    <a:pt x="9022" y="18348"/>
                  </a:lnTo>
                  <a:lnTo>
                    <a:pt x="8961" y="19140"/>
                  </a:lnTo>
                  <a:lnTo>
                    <a:pt x="8778" y="19932"/>
                  </a:lnTo>
                  <a:lnTo>
                    <a:pt x="8108" y="23102"/>
                  </a:lnTo>
                  <a:lnTo>
                    <a:pt x="7803" y="24687"/>
                  </a:lnTo>
                  <a:lnTo>
                    <a:pt x="7742" y="25235"/>
                  </a:lnTo>
                  <a:lnTo>
                    <a:pt x="7559" y="25784"/>
                  </a:lnTo>
                  <a:lnTo>
                    <a:pt x="7376" y="26211"/>
                  </a:lnTo>
                  <a:lnTo>
                    <a:pt x="7071" y="26637"/>
                  </a:lnTo>
                  <a:lnTo>
                    <a:pt x="6767" y="27003"/>
                  </a:lnTo>
                  <a:lnTo>
                    <a:pt x="6523" y="27430"/>
                  </a:lnTo>
                  <a:lnTo>
                    <a:pt x="6218" y="27917"/>
                  </a:lnTo>
                  <a:lnTo>
                    <a:pt x="5974" y="28405"/>
                  </a:lnTo>
                  <a:lnTo>
                    <a:pt x="5608" y="29502"/>
                  </a:lnTo>
                  <a:lnTo>
                    <a:pt x="5304" y="30599"/>
                  </a:lnTo>
                  <a:lnTo>
                    <a:pt x="5060" y="31696"/>
                  </a:lnTo>
                  <a:lnTo>
                    <a:pt x="4755" y="33037"/>
                  </a:lnTo>
                  <a:lnTo>
                    <a:pt x="4572" y="33647"/>
                  </a:lnTo>
                  <a:lnTo>
                    <a:pt x="4389" y="34256"/>
                  </a:lnTo>
                  <a:lnTo>
                    <a:pt x="4267" y="34561"/>
                  </a:lnTo>
                  <a:lnTo>
                    <a:pt x="4085" y="34927"/>
                  </a:lnTo>
                  <a:lnTo>
                    <a:pt x="4024" y="35049"/>
                  </a:lnTo>
                  <a:lnTo>
                    <a:pt x="3902" y="35110"/>
                  </a:lnTo>
                  <a:lnTo>
                    <a:pt x="3597" y="35110"/>
                  </a:lnTo>
                  <a:lnTo>
                    <a:pt x="3292" y="35232"/>
                  </a:lnTo>
                  <a:lnTo>
                    <a:pt x="2987" y="35354"/>
                  </a:lnTo>
                  <a:lnTo>
                    <a:pt x="2683" y="35536"/>
                  </a:lnTo>
                  <a:lnTo>
                    <a:pt x="2439" y="35719"/>
                  </a:lnTo>
                  <a:lnTo>
                    <a:pt x="1890" y="36268"/>
                  </a:lnTo>
                  <a:lnTo>
                    <a:pt x="1464" y="36755"/>
                  </a:lnTo>
                  <a:lnTo>
                    <a:pt x="1037" y="37243"/>
                  </a:lnTo>
                  <a:lnTo>
                    <a:pt x="793" y="37426"/>
                  </a:lnTo>
                  <a:lnTo>
                    <a:pt x="488" y="37609"/>
                  </a:lnTo>
                  <a:lnTo>
                    <a:pt x="245" y="37792"/>
                  </a:lnTo>
                  <a:lnTo>
                    <a:pt x="123" y="37914"/>
                  </a:lnTo>
                  <a:lnTo>
                    <a:pt x="1" y="38036"/>
                  </a:lnTo>
                  <a:lnTo>
                    <a:pt x="1" y="38218"/>
                  </a:lnTo>
                  <a:lnTo>
                    <a:pt x="123" y="38401"/>
                  </a:lnTo>
                  <a:lnTo>
                    <a:pt x="366" y="38523"/>
                  </a:lnTo>
                  <a:lnTo>
                    <a:pt x="671" y="38523"/>
                  </a:lnTo>
                  <a:lnTo>
                    <a:pt x="976" y="38462"/>
                  </a:lnTo>
                  <a:lnTo>
                    <a:pt x="1220" y="38401"/>
                  </a:lnTo>
                  <a:lnTo>
                    <a:pt x="1464" y="38218"/>
                  </a:lnTo>
                  <a:lnTo>
                    <a:pt x="1646" y="38036"/>
                  </a:lnTo>
                  <a:lnTo>
                    <a:pt x="1829" y="37853"/>
                  </a:lnTo>
                  <a:lnTo>
                    <a:pt x="1890" y="37792"/>
                  </a:lnTo>
                  <a:lnTo>
                    <a:pt x="1951" y="37792"/>
                  </a:lnTo>
                  <a:lnTo>
                    <a:pt x="1890" y="38036"/>
                  </a:lnTo>
                  <a:lnTo>
                    <a:pt x="1829" y="38218"/>
                  </a:lnTo>
                  <a:lnTo>
                    <a:pt x="1403" y="39011"/>
                  </a:lnTo>
                  <a:lnTo>
                    <a:pt x="915" y="39803"/>
                  </a:lnTo>
                  <a:lnTo>
                    <a:pt x="427" y="40596"/>
                  </a:lnTo>
                  <a:lnTo>
                    <a:pt x="366" y="40778"/>
                  </a:lnTo>
                  <a:lnTo>
                    <a:pt x="305" y="40961"/>
                  </a:lnTo>
                  <a:lnTo>
                    <a:pt x="366" y="41144"/>
                  </a:lnTo>
                  <a:lnTo>
                    <a:pt x="488" y="41266"/>
                  </a:lnTo>
                  <a:lnTo>
                    <a:pt x="671" y="41266"/>
                  </a:lnTo>
                  <a:lnTo>
                    <a:pt x="854" y="41144"/>
                  </a:lnTo>
                  <a:lnTo>
                    <a:pt x="1098" y="40900"/>
                  </a:lnTo>
                  <a:lnTo>
                    <a:pt x="2012" y="39620"/>
                  </a:lnTo>
                  <a:lnTo>
                    <a:pt x="1281" y="41083"/>
                  </a:lnTo>
                  <a:lnTo>
                    <a:pt x="1098" y="41510"/>
                  </a:lnTo>
                  <a:lnTo>
                    <a:pt x="1037" y="41754"/>
                  </a:lnTo>
                  <a:lnTo>
                    <a:pt x="1037" y="41997"/>
                  </a:lnTo>
                  <a:lnTo>
                    <a:pt x="1098" y="42119"/>
                  </a:lnTo>
                  <a:lnTo>
                    <a:pt x="1220" y="42241"/>
                  </a:lnTo>
                  <a:lnTo>
                    <a:pt x="1403" y="42241"/>
                  </a:lnTo>
                  <a:lnTo>
                    <a:pt x="1525" y="42180"/>
                  </a:lnTo>
                  <a:lnTo>
                    <a:pt x="1707" y="42058"/>
                  </a:lnTo>
                  <a:lnTo>
                    <a:pt x="1829" y="41936"/>
                  </a:lnTo>
                  <a:lnTo>
                    <a:pt x="2012" y="41571"/>
                  </a:lnTo>
                  <a:lnTo>
                    <a:pt x="2317" y="40839"/>
                  </a:lnTo>
                  <a:lnTo>
                    <a:pt x="2561" y="40230"/>
                  </a:lnTo>
                  <a:lnTo>
                    <a:pt x="2744" y="39925"/>
                  </a:lnTo>
                  <a:lnTo>
                    <a:pt x="2926" y="39620"/>
                  </a:lnTo>
                  <a:lnTo>
                    <a:pt x="2866" y="39925"/>
                  </a:lnTo>
                  <a:lnTo>
                    <a:pt x="2805" y="40230"/>
                  </a:lnTo>
                  <a:lnTo>
                    <a:pt x="2561" y="40778"/>
                  </a:lnTo>
                  <a:lnTo>
                    <a:pt x="2256" y="41571"/>
                  </a:lnTo>
                  <a:lnTo>
                    <a:pt x="2134" y="41876"/>
                  </a:lnTo>
                  <a:lnTo>
                    <a:pt x="2134" y="42058"/>
                  </a:lnTo>
                  <a:lnTo>
                    <a:pt x="2195" y="42241"/>
                  </a:lnTo>
                  <a:lnTo>
                    <a:pt x="2317" y="42363"/>
                  </a:lnTo>
                  <a:lnTo>
                    <a:pt x="2622" y="42363"/>
                  </a:lnTo>
                  <a:lnTo>
                    <a:pt x="2744" y="42241"/>
                  </a:lnTo>
                  <a:lnTo>
                    <a:pt x="2926" y="41997"/>
                  </a:lnTo>
                  <a:lnTo>
                    <a:pt x="3109" y="41693"/>
                  </a:lnTo>
                  <a:lnTo>
                    <a:pt x="3414" y="40900"/>
                  </a:lnTo>
                  <a:lnTo>
                    <a:pt x="3719" y="40108"/>
                  </a:lnTo>
                  <a:lnTo>
                    <a:pt x="3597" y="40717"/>
                  </a:lnTo>
                  <a:lnTo>
                    <a:pt x="3536" y="41022"/>
                  </a:lnTo>
                  <a:lnTo>
                    <a:pt x="3536" y="41388"/>
                  </a:lnTo>
                  <a:lnTo>
                    <a:pt x="3536" y="41571"/>
                  </a:lnTo>
                  <a:lnTo>
                    <a:pt x="3597" y="41754"/>
                  </a:lnTo>
                  <a:lnTo>
                    <a:pt x="3780" y="41815"/>
                  </a:lnTo>
                  <a:lnTo>
                    <a:pt x="3902" y="41815"/>
                  </a:lnTo>
                  <a:lnTo>
                    <a:pt x="3963" y="41754"/>
                  </a:lnTo>
                  <a:lnTo>
                    <a:pt x="4085" y="41632"/>
                  </a:lnTo>
                  <a:lnTo>
                    <a:pt x="4206" y="41449"/>
                  </a:lnTo>
                  <a:lnTo>
                    <a:pt x="4328" y="41144"/>
                  </a:lnTo>
                  <a:lnTo>
                    <a:pt x="4694" y="39864"/>
                  </a:lnTo>
                  <a:lnTo>
                    <a:pt x="4938" y="39316"/>
                  </a:lnTo>
                  <a:lnTo>
                    <a:pt x="5243" y="38767"/>
                  </a:lnTo>
                  <a:lnTo>
                    <a:pt x="5547" y="37975"/>
                  </a:lnTo>
                  <a:lnTo>
                    <a:pt x="5730" y="37548"/>
                  </a:lnTo>
                  <a:lnTo>
                    <a:pt x="5852" y="37121"/>
                  </a:lnTo>
                  <a:lnTo>
                    <a:pt x="5852" y="36755"/>
                  </a:lnTo>
                  <a:lnTo>
                    <a:pt x="5852" y="36390"/>
                  </a:lnTo>
                  <a:lnTo>
                    <a:pt x="5791" y="36329"/>
                  </a:lnTo>
                  <a:lnTo>
                    <a:pt x="5791" y="36268"/>
                  </a:lnTo>
                  <a:lnTo>
                    <a:pt x="5913" y="36085"/>
                  </a:lnTo>
                  <a:lnTo>
                    <a:pt x="6218" y="35597"/>
                  </a:lnTo>
                  <a:lnTo>
                    <a:pt x="7620" y="33464"/>
                  </a:lnTo>
                  <a:lnTo>
                    <a:pt x="8351" y="32245"/>
                  </a:lnTo>
                  <a:lnTo>
                    <a:pt x="9083" y="30965"/>
                  </a:lnTo>
                  <a:lnTo>
                    <a:pt x="9388" y="30355"/>
                  </a:lnTo>
                  <a:lnTo>
                    <a:pt x="9692" y="29746"/>
                  </a:lnTo>
                  <a:lnTo>
                    <a:pt x="9936" y="29075"/>
                  </a:lnTo>
                  <a:lnTo>
                    <a:pt x="10119" y="28405"/>
                  </a:lnTo>
                  <a:lnTo>
                    <a:pt x="10241" y="27673"/>
                  </a:lnTo>
                  <a:lnTo>
                    <a:pt x="10363" y="27369"/>
                  </a:lnTo>
                  <a:lnTo>
                    <a:pt x="10546" y="27003"/>
                  </a:lnTo>
                  <a:lnTo>
                    <a:pt x="10911" y="26333"/>
                  </a:lnTo>
                  <a:lnTo>
                    <a:pt x="11277" y="25601"/>
                  </a:lnTo>
                  <a:lnTo>
                    <a:pt x="11765" y="24321"/>
                  </a:lnTo>
                  <a:lnTo>
                    <a:pt x="12252" y="22980"/>
                  </a:lnTo>
                  <a:lnTo>
                    <a:pt x="12496" y="24016"/>
                  </a:lnTo>
                  <a:lnTo>
                    <a:pt x="12740" y="25113"/>
                  </a:lnTo>
                  <a:lnTo>
                    <a:pt x="12862" y="25662"/>
                  </a:lnTo>
                  <a:lnTo>
                    <a:pt x="12923" y="26272"/>
                  </a:lnTo>
                  <a:lnTo>
                    <a:pt x="12923" y="26881"/>
                  </a:lnTo>
                  <a:lnTo>
                    <a:pt x="12801" y="27430"/>
                  </a:lnTo>
                  <a:lnTo>
                    <a:pt x="12618" y="28222"/>
                  </a:lnTo>
                  <a:lnTo>
                    <a:pt x="12374" y="29014"/>
                  </a:lnTo>
                  <a:lnTo>
                    <a:pt x="11765" y="30477"/>
                  </a:lnTo>
                  <a:lnTo>
                    <a:pt x="11155" y="32001"/>
                  </a:lnTo>
                  <a:lnTo>
                    <a:pt x="10729" y="33525"/>
                  </a:lnTo>
                  <a:lnTo>
                    <a:pt x="10546" y="34317"/>
                  </a:lnTo>
                  <a:lnTo>
                    <a:pt x="10363" y="35171"/>
                  </a:lnTo>
                  <a:lnTo>
                    <a:pt x="10302" y="35963"/>
                  </a:lnTo>
                  <a:lnTo>
                    <a:pt x="10241" y="36755"/>
                  </a:lnTo>
                  <a:lnTo>
                    <a:pt x="10180" y="37609"/>
                  </a:lnTo>
                  <a:lnTo>
                    <a:pt x="10241" y="38401"/>
                  </a:lnTo>
                  <a:lnTo>
                    <a:pt x="10302" y="39255"/>
                  </a:lnTo>
                  <a:lnTo>
                    <a:pt x="10424" y="40047"/>
                  </a:lnTo>
                  <a:lnTo>
                    <a:pt x="10668" y="41693"/>
                  </a:lnTo>
                  <a:lnTo>
                    <a:pt x="11033" y="43338"/>
                  </a:lnTo>
                  <a:lnTo>
                    <a:pt x="11948" y="46508"/>
                  </a:lnTo>
                  <a:lnTo>
                    <a:pt x="12374" y="48093"/>
                  </a:lnTo>
                  <a:lnTo>
                    <a:pt x="12740" y="49678"/>
                  </a:lnTo>
                  <a:lnTo>
                    <a:pt x="12984" y="51323"/>
                  </a:lnTo>
                  <a:lnTo>
                    <a:pt x="13045" y="52116"/>
                  </a:lnTo>
                  <a:lnTo>
                    <a:pt x="13106" y="52908"/>
                  </a:lnTo>
                  <a:lnTo>
                    <a:pt x="13045" y="54249"/>
                  </a:lnTo>
                  <a:lnTo>
                    <a:pt x="12984" y="55529"/>
                  </a:lnTo>
                  <a:lnTo>
                    <a:pt x="12801" y="57175"/>
                  </a:lnTo>
                  <a:lnTo>
                    <a:pt x="12679" y="58028"/>
                  </a:lnTo>
                  <a:lnTo>
                    <a:pt x="12618" y="58820"/>
                  </a:lnTo>
                  <a:lnTo>
                    <a:pt x="12618" y="59674"/>
                  </a:lnTo>
                  <a:lnTo>
                    <a:pt x="12679" y="60527"/>
                  </a:lnTo>
                  <a:lnTo>
                    <a:pt x="12801" y="61320"/>
                  </a:lnTo>
                  <a:lnTo>
                    <a:pt x="12923" y="62173"/>
                  </a:lnTo>
                  <a:lnTo>
                    <a:pt x="13289" y="63819"/>
                  </a:lnTo>
                  <a:lnTo>
                    <a:pt x="13654" y="65464"/>
                  </a:lnTo>
                  <a:lnTo>
                    <a:pt x="14447" y="68756"/>
                  </a:lnTo>
                  <a:lnTo>
                    <a:pt x="14812" y="70402"/>
                  </a:lnTo>
                  <a:lnTo>
                    <a:pt x="14934" y="71255"/>
                  </a:lnTo>
                  <a:lnTo>
                    <a:pt x="15056" y="72047"/>
                  </a:lnTo>
                  <a:lnTo>
                    <a:pt x="15117" y="72474"/>
                  </a:lnTo>
                  <a:lnTo>
                    <a:pt x="15056" y="72840"/>
                  </a:lnTo>
                  <a:lnTo>
                    <a:pt x="14873" y="73632"/>
                  </a:lnTo>
                  <a:lnTo>
                    <a:pt x="14569" y="74363"/>
                  </a:lnTo>
                  <a:lnTo>
                    <a:pt x="14203" y="75034"/>
                  </a:lnTo>
                  <a:lnTo>
                    <a:pt x="13837" y="75522"/>
                  </a:lnTo>
                  <a:lnTo>
                    <a:pt x="13410" y="75887"/>
                  </a:lnTo>
                  <a:lnTo>
                    <a:pt x="13289" y="76070"/>
                  </a:lnTo>
                  <a:lnTo>
                    <a:pt x="13289" y="76253"/>
                  </a:lnTo>
                  <a:lnTo>
                    <a:pt x="13289" y="76497"/>
                  </a:lnTo>
                  <a:lnTo>
                    <a:pt x="13410" y="76619"/>
                  </a:lnTo>
                  <a:lnTo>
                    <a:pt x="13593" y="76741"/>
                  </a:lnTo>
                  <a:lnTo>
                    <a:pt x="13776" y="76802"/>
                  </a:lnTo>
                  <a:lnTo>
                    <a:pt x="14264" y="76802"/>
                  </a:lnTo>
                  <a:lnTo>
                    <a:pt x="14508" y="76984"/>
                  </a:lnTo>
                  <a:lnTo>
                    <a:pt x="14812" y="77045"/>
                  </a:lnTo>
                  <a:lnTo>
                    <a:pt x="15239" y="77167"/>
                  </a:lnTo>
                  <a:lnTo>
                    <a:pt x="15605" y="77167"/>
                  </a:lnTo>
                  <a:lnTo>
                    <a:pt x="15971" y="77106"/>
                  </a:lnTo>
                  <a:lnTo>
                    <a:pt x="16092" y="77106"/>
                  </a:lnTo>
                  <a:lnTo>
                    <a:pt x="16214" y="77167"/>
                  </a:lnTo>
                  <a:lnTo>
                    <a:pt x="16397" y="77289"/>
                  </a:lnTo>
                  <a:lnTo>
                    <a:pt x="16580" y="77289"/>
                  </a:lnTo>
                  <a:lnTo>
                    <a:pt x="16946" y="77350"/>
                  </a:lnTo>
                  <a:lnTo>
                    <a:pt x="17311" y="77289"/>
                  </a:lnTo>
                  <a:lnTo>
                    <a:pt x="17433" y="77228"/>
                  </a:lnTo>
                  <a:lnTo>
                    <a:pt x="17494" y="77106"/>
                  </a:lnTo>
                  <a:lnTo>
                    <a:pt x="17555" y="76863"/>
                  </a:lnTo>
                  <a:lnTo>
                    <a:pt x="17677" y="76131"/>
                  </a:lnTo>
                  <a:lnTo>
                    <a:pt x="17677" y="75339"/>
                  </a:lnTo>
                  <a:lnTo>
                    <a:pt x="17738" y="76131"/>
                  </a:lnTo>
                  <a:lnTo>
                    <a:pt x="17799" y="76924"/>
                  </a:lnTo>
                  <a:lnTo>
                    <a:pt x="17860" y="77106"/>
                  </a:lnTo>
                  <a:lnTo>
                    <a:pt x="17921" y="77228"/>
                  </a:lnTo>
                  <a:lnTo>
                    <a:pt x="18043" y="77289"/>
                  </a:lnTo>
                  <a:lnTo>
                    <a:pt x="18226" y="77350"/>
                  </a:lnTo>
                  <a:lnTo>
                    <a:pt x="18470" y="77350"/>
                  </a:lnTo>
                  <a:lnTo>
                    <a:pt x="18835" y="77289"/>
                  </a:lnTo>
                  <a:lnTo>
                    <a:pt x="19140" y="77167"/>
                  </a:lnTo>
                  <a:lnTo>
                    <a:pt x="19262" y="77106"/>
                  </a:lnTo>
                  <a:lnTo>
                    <a:pt x="19384" y="77106"/>
                  </a:lnTo>
                  <a:lnTo>
                    <a:pt x="19750" y="77167"/>
                  </a:lnTo>
                  <a:lnTo>
                    <a:pt x="20176" y="77167"/>
                  </a:lnTo>
                  <a:lnTo>
                    <a:pt x="20542" y="77106"/>
                  </a:lnTo>
                  <a:lnTo>
                    <a:pt x="20847" y="76924"/>
                  </a:lnTo>
                  <a:lnTo>
                    <a:pt x="21152" y="76802"/>
                  </a:lnTo>
                  <a:lnTo>
                    <a:pt x="21578" y="76802"/>
                  </a:lnTo>
                  <a:lnTo>
                    <a:pt x="21761" y="76741"/>
                  </a:lnTo>
                  <a:lnTo>
                    <a:pt x="21944" y="76619"/>
                  </a:lnTo>
                  <a:lnTo>
                    <a:pt x="22066" y="76436"/>
                  </a:lnTo>
                  <a:lnTo>
                    <a:pt x="22127" y="76253"/>
                  </a:lnTo>
                  <a:lnTo>
                    <a:pt x="22066" y="76070"/>
                  </a:lnTo>
                  <a:lnTo>
                    <a:pt x="21883" y="75887"/>
                  </a:lnTo>
                  <a:lnTo>
                    <a:pt x="21639" y="75704"/>
                  </a:lnTo>
                  <a:lnTo>
                    <a:pt x="21395" y="75461"/>
                  </a:lnTo>
                  <a:lnTo>
                    <a:pt x="21030" y="74851"/>
                  </a:lnTo>
                  <a:lnTo>
                    <a:pt x="20725" y="74242"/>
                  </a:lnTo>
                  <a:lnTo>
                    <a:pt x="20481" y="73571"/>
                  </a:lnTo>
                  <a:lnTo>
                    <a:pt x="20298" y="72901"/>
                  </a:lnTo>
                  <a:lnTo>
                    <a:pt x="20237" y="72718"/>
                  </a:lnTo>
                  <a:lnTo>
                    <a:pt x="20237" y="72474"/>
                  </a:lnTo>
                  <a:lnTo>
                    <a:pt x="20298" y="72047"/>
                  </a:lnTo>
                  <a:lnTo>
                    <a:pt x="20420" y="71194"/>
                  </a:lnTo>
                  <a:lnTo>
                    <a:pt x="20603" y="70402"/>
                  </a:lnTo>
                  <a:lnTo>
                    <a:pt x="20908" y="68756"/>
                  </a:lnTo>
                  <a:lnTo>
                    <a:pt x="21334" y="67110"/>
                  </a:lnTo>
                  <a:lnTo>
                    <a:pt x="22127" y="63819"/>
                  </a:lnTo>
                  <a:lnTo>
                    <a:pt x="22432" y="62173"/>
                  </a:lnTo>
                  <a:lnTo>
                    <a:pt x="22736" y="60527"/>
                  </a:lnTo>
                  <a:lnTo>
                    <a:pt x="22736" y="59674"/>
                  </a:lnTo>
                  <a:lnTo>
                    <a:pt x="22736" y="58820"/>
                  </a:lnTo>
                  <a:lnTo>
                    <a:pt x="22675" y="57967"/>
                  </a:lnTo>
                  <a:lnTo>
                    <a:pt x="22554" y="57114"/>
                  </a:lnTo>
                  <a:lnTo>
                    <a:pt x="22371" y="55468"/>
                  </a:lnTo>
                  <a:lnTo>
                    <a:pt x="22310" y="53822"/>
                  </a:lnTo>
                  <a:lnTo>
                    <a:pt x="22310" y="52359"/>
                  </a:lnTo>
                  <a:lnTo>
                    <a:pt x="22432" y="50958"/>
                  </a:lnTo>
                  <a:lnTo>
                    <a:pt x="22675" y="49556"/>
                  </a:lnTo>
                  <a:lnTo>
                    <a:pt x="22980" y="48154"/>
                  </a:lnTo>
                  <a:lnTo>
                    <a:pt x="23894" y="44923"/>
                  </a:lnTo>
                  <a:lnTo>
                    <a:pt x="24321" y="43338"/>
                  </a:lnTo>
                  <a:lnTo>
                    <a:pt x="24687" y="41693"/>
                  </a:lnTo>
                  <a:lnTo>
                    <a:pt x="24931" y="40047"/>
                  </a:lnTo>
                  <a:lnTo>
                    <a:pt x="25114" y="38401"/>
                  </a:lnTo>
                  <a:lnTo>
                    <a:pt x="25175" y="37609"/>
                  </a:lnTo>
                  <a:lnTo>
                    <a:pt x="25175" y="36755"/>
                  </a:lnTo>
                  <a:lnTo>
                    <a:pt x="25114" y="35902"/>
                  </a:lnTo>
                  <a:lnTo>
                    <a:pt x="24992" y="35049"/>
                  </a:lnTo>
                  <a:lnTo>
                    <a:pt x="24870" y="34256"/>
                  </a:lnTo>
                  <a:lnTo>
                    <a:pt x="24626" y="33464"/>
                  </a:lnTo>
                  <a:lnTo>
                    <a:pt x="24199" y="31940"/>
                  </a:lnTo>
                  <a:lnTo>
                    <a:pt x="23894" y="31209"/>
                  </a:lnTo>
                  <a:lnTo>
                    <a:pt x="23590" y="30477"/>
                  </a:lnTo>
                  <a:lnTo>
                    <a:pt x="23285" y="29746"/>
                  </a:lnTo>
                  <a:lnTo>
                    <a:pt x="22980" y="29014"/>
                  </a:lnTo>
                  <a:lnTo>
                    <a:pt x="22736" y="28222"/>
                  </a:lnTo>
                  <a:lnTo>
                    <a:pt x="22554" y="27430"/>
                  </a:lnTo>
                  <a:lnTo>
                    <a:pt x="22432" y="26576"/>
                  </a:lnTo>
                  <a:lnTo>
                    <a:pt x="22493" y="25784"/>
                  </a:lnTo>
                  <a:lnTo>
                    <a:pt x="22614" y="25174"/>
                  </a:lnTo>
                  <a:lnTo>
                    <a:pt x="22736" y="24565"/>
                  </a:lnTo>
                  <a:lnTo>
                    <a:pt x="23163" y="22980"/>
                  </a:lnTo>
                  <a:lnTo>
                    <a:pt x="23529" y="24138"/>
                  </a:lnTo>
                  <a:lnTo>
                    <a:pt x="23955" y="25296"/>
                  </a:lnTo>
                  <a:lnTo>
                    <a:pt x="24260" y="25967"/>
                  </a:lnTo>
                  <a:lnTo>
                    <a:pt x="24565" y="26576"/>
                  </a:lnTo>
                  <a:lnTo>
                    <a:pt x="24870" y="27125"/>
                  </a:lnTo>
                  <a:lnTo>
                    <a:pt x="25114" y="27734"/>
                  </a:lnTo>
                  <a:lnTo>
                    <a:pt x="25418" y="29075"/>
                  </a:lnTo>
                  <a:lnTo>
                    <a:pt x="25662" y="29685"/>
                  </a:lnTo>
                  <a:lnTo>
                    <a:pt x="25967" y="30355"/>
                  </a:lnTo>
                  <a:lnTo>
                    <a:pt x="26637" y="31635"/>
                  </a:lnTo>
                  <a:lnTo>
                    <a:pt x="27369" y="32855"/>
                  </a:lnTo>
                  <a:lnTo>
                    <a:pt x="28832" y="35171"/>
                  </a:lnTo>
                  <a:lnTo>
                    <a:pt x="29441" y="36085"/>
                  </a:lnTo>
                  <a:lnTo>
                    <a:pt x="29563" y="36207"/>
                  </a:lnTo>
                  <a:lnTo>
                    <a:pt x="29563" y="36329"/>
                  </a:lnTo>
                  <a:lnTo>
                    <a:pt x="29502" y="36390"/>
                  </a:lnTo>
                  <a:lnTo>
                    <a:pt x="29502" y="36755"/>
                  </a:lnTo>
                  <a:lnTo>
                    <a:pt x="29502" y="37121"/>
                  </a:lnTo>
                  <a:lnTo>
                    <a:pt x="29624" y="37487"/>
                  </a:lnTo>
                  <a:lnTo>
                    <a:pt x="29868" y="38157"/>
                  </a:lnTo>
                  <a:lnTo>
                    <a:pt x="30538" y="39498"/>
                  </a:lnTo>
                  <a:lnTo>
                    <a:pt x="30660" y="39803"/>
                  </a:lnTo>
                  <a:lnTo>
                    <a:pt x="30721" y="40108"/>
                  </a:lnTo>
                  <a:lnTo>
                    <a:pt x="30904" y="40717"/>
                  </a:lnTo>
                  <a:lnTo>
                    <a:pt x="31026" y="41205"/>
                  </a:lnTo>
                  <a:lnTo>
                    <a:pt x="31148" y="41449"/>
                  </a:lnTo>
                  <a:lnTo>
                    <a:pt x="31270" y="41632"/>
                  </a:lnTo>
                  <a:lnTo>
                    <a:pt x="31453" y="41754"/>
                  </a:lnTo>
                  <a:lnTo>
                    <a:pt x="31636" y="41815"/>
                  </a:lnTo>
                  <a:lnTo>
                    <a:pt x="31757" y="41693"/>
                  </a:lnTo>
                  <a:lnTo>
                    <a:pt x="31879" y="41449"/>
                  </a:lnTo>
                  <a:lnTo>
                    <a:pt x="31818" y="41144"/>
                  </a:lnTo>
                  <a:lnTo>
                    <a:pt x="31757" y="40778"/>
                  </a:lnTo>
                  <a:lnTo>
                    <a:pt x="31636" y="40108"/>
                  </a:lnTo>
                  <a:lnTo>
                    <a:pt x="31940" y="40900"/>
                  </a:lnTo>
                  <a:lnTo>
                    <a:pt x="32245" y="41632"/>
                  </a:lnTo>
                  <a:lnTo>
                    <a:pt x="32428" y="41997"/>
                  </a:lnTo>
                  <a:lnTo>
                    <a:pt x="32611" y="42241"/>
                  </a:lnTo>
                  <a:lnTo>
                    <a:pt x="32733" y="42363"/>
                  </a:lnTo>
                  <a:lnTo>
                    <a:pt x="33038" y="42363"/>
                  </a:lnTo>
                  <a:lnTo>
                    <a:pt x="33159" y="42241"/>
                  </a:lnTo>
                  <a:lnTo>
                    <a:pt x="33220" y="42058"/>
                  </a:lnTo>
                  <a:lnTo>
                    <a:pt x="33220" y="41876"/>
                  </a:lnTo>
                  <a:lnTo>
                    <a:pt x="33098" y="41571"/>
                  </a:lnTo>
                  <a:lnTo>
                    <a:pt x="32794" y="40778"/>
                  </a:lnTo>
                  <a:lnTo>
                    <a:pt x="32550" y="40230"/>
                  </a:lnTo>
                  <a:lnTo>
                    <a:pt x="32489" y="39925"/>
                  </a:lnTo>
                  <a:lnTo>
                    <a:pt x="32428" y="39620"/>
                  </a:lnTo>
                  <a:lnTo>
                    <a:pt x="32611" y="39925"/>
                  </a:lnTo>
                  <a:lnTo>
                    <a:pt x="32794" y="40230"/>
                  </a:lnTo>
                  <a:lnTo>
                    <a:pt x="33098" y="40900"/>
                  </a:lnTo>
                  <a:lnTo>
                    <a:pt x="33403" y="41632"/>
                  </a:lnTo>
                  <a:lnTo>
                    <a:pt x="33586" y="41936"/>
                  </a:lnTo>
                  <a:lnTo>
                    <a:pt x="33708" y="42119"/>
                  </a:lnTo>
                  <a:lnTo>
                    <a:pt x="33830" y="42180"/>
                  </a:lnTo>
                  <a:lnTo>
                    <a:pt x="34013" y="42241"/>
                  </a:lnTo>
                  <a:lnTo>
                    <a:pt x="34135" y="42180"/>
                  </a:lnTo>
                  <a:lnTo>
                    <a:pt x="34257" y="42119"/>
                  </a:lnTo>
                  <a:lnTo>
                    <a:pt x="34318" y="41936"/>
                  </a:lnTo>
                  <a:lnTo>
                    <a:pt x="34318" y="41754"/>
                  </a:lnTo>
                  <a:lnTo>
                    <a:pt x="34257" y="41510"/>
                  </a:lnTo>
                  <a:lnTo>
                    <a:pt x="34074" y="41083"/>
                  </a:lnTo>
                  <a:lnTo>
                    <a:pt x="33342" y="39620"/>
                  </a:lnTo>
                  <a:lnTo>
                    <a:pt x="34257" y="40839"/>
                  </a:lnTo>
                  <a:lnTo>
                    <a:pt x="34500" y="41144"/>
                  </a:lnTo>
                  <a:lnTo>
                    <a:pt x="34683" y="41266"/>
                  </a:lnTo>
                  <a:lnTo>
                    <a:pt x="34866" y="41266"/>
                  </a:lnTo>
                  <a:lnTo>
                    <a:pt x="34927" y="41205"/>
                  </a:lnTo>
                  <a:lnTo>
                    <a:pt x="34988" y="41144"/>
                  </a:lnTo>
                  <a:lnTo>
                    <a:pt x="35049" y="40961"/>
                  </a:lnTo>
                  <a:lnTo>
                    <a:pt x="34988" y="40778"/>
                  </a:lnTo>
                  <a:lnTo>
                    <a:pt x="34927" y="40596"/>
                  </a:lnTo>
                  <a:lnTo>
                    <a:pt x="34439" y="39803"/>
                  </a:lnTo>
                  <a:lnTo>
                    <a:pt x="34013" y="39011"/>
                  </a:lnTo>
                  <a:lnTo>
                    <a:pt x="33586" y="38218"/>
                  </a:lnTo>
                  <a:lnTo>
                    <a:pt x="33464" y="38036"/>
                  </a:lnTo>
                  <a:lnTo>
                    <a:pt x="33403" y="37792"/>
                  </a:lnTo>
                  <a:lnTo>
                    <a:pt x="33525" y="37792"/>
                  </a:lnTo>
                  <a:lnTo>
                    <a:pt x="33647" y="37914"/>
                  </a:lnTo>
                  <a:lnTo>
                    <a:pt x="33830" y="38218"/>
                  </a:lnTo>
                  <a:lnTo>
                    <a:pt x="34074" y="38340"/>
                  </a:lnTo>
                  <a:lnTo>
                    <a:pt x="34257" y="38401"/>
                  </a:lnTo>
                  <a:lnTo>
                    <a:pt x="34744" y="38523"/>
                  </a:lnTo>
                  <a:lnTo>
                    <a:pt x="35049" y="38523"/>
                  </a:lnTo>
                  <a:lnTo>
                    <a:pt x="35171" y="38462"/>
                  </a:lnTo>
                  <a:lnTo>
                    <a:pt x="35293" y="38340"/>
                  </a:lnTo>
                  <a:lnTo>
                    <a:pt x="35354" y="38157"/>
                  </a:lnTo>
                  <a:lnTo>
                    <a:pt x="35293" y="38036"/>
                  </a:lnTo>
                  <a:lnTo>
                    <a:pt x="35232" y="37853"/>
                  </a:lnTo>
                  <a:lnTo>
                    <a:pt x="35049" y="37731"/>
                  </a:lnTo>
                  <a:lnTo>
                    <a:pt x="34744" y="37548"/>
                  </a:lnTo>
                  <a:lnTo>
                    <a:pt x="34500" y="37365"/>
                  </a:lnTo>
                  <a:lnTo>
                    <a:pt x="34013" y="36877"/>
                  </a:lnTo>
                  <a:lnTo>
                    <a:pt x="33586" y="36390"/>
                  </a:lnTo>
                  <a:lnTo>
                    <a:pt x="33098" y="35902"/>
                  </a:lnTo>
                  <a:lnTo>
                    <a:pt x="32550" y="35415"/>
                  </a:lnTo>
                  <a:lnTo>
                    <a:pt x="32184" y="35293"/>
                  </a:lnTo>
                  <a:lnTo>
                    <a:pt x="31879" y="35110"/>
                  </a:lnTo>
                  <a:lnTo>
                    <a:pt x="31392" y="35110"/>
                  </a:lnTo>
                  <a:lnTo>
                    <a:pt x="31270" y="34988"/>
                  </a:lnTo>
                  <a:lnTo>
                    <a:pt x="31148" y="34805"/>
                  </a:lnTo>
                  <a:lnTo>
                    <a:pt x="31026" y="34439"/>
                  </a:lnTo>
                  <a:lnTo>
                    <a:pt x="30721" y="33647"/>
                  </a:lnTo>
                  <a:lnTo>
                    <a:pt x="30538" y="32794"/>
                  </a:lnTo>
                  <a:lnTo>
                    <a:pt x="30112" y="31026"/>
                  </a:lnTo>
                  <a:lnTo>
                    <a:pt x="29868" y="29990"/>
                  </a:lnTo>
                  <a:lnTo>
                    <a:pt x="29563" y="28954"/>
                  </a:lnTo>
                  <a:lnTo>
                    <a:pt x="29380" y="28405"/>
                  </a:lnTo>
                  <a:lnTo>
                    <a:pt x="29136" y="27917"/>
                  </a:lnTo>
                  <a:lnTo>
                    <a:pt x="28893" y="27430"/>
                  </a:lnTo>
                  <a:lnTo>
                    <a:pt x="28588" y="27003"/>
                  </a:lnTo>
                  <a:lnTo>
                    <a:pt x="28222" y="26515"/>
                  </a:lnTo>
                  <a:lnTo>
                    <a:pt x="28039" y="26272"/>
                  </a:lnTo>
                  <a:lnTo>
                    <a:pt x="27856" y="25967"/>
                  </a:lnTo>
                  <a:lnTo>
                    <a:pt x="27674" y="25479"/>
                  </a:lnTo>
                  <a:lnTo>
                    <a:pt x="27552" y="24931"/>
                  </a:lnTo>
                  <a:lnTo>
                    <a:pt x="27308" y="23468"/>
                  </a:lnTo>
                  <a:lnTo>
                    <a:pt x="27003" y="22066"/>
                  </a:lnTo>
                  <a:lnTo>
                    <a:pt x="26698" y="20664"/>
                  </a:lnTo>
                  <a:lnTo>
                    <a:pt x="26455" y="19262"/>
                  </a:lnTo>
                  <a:lnTo>
                    <a:pt x="26333" y="18470"/>
                  </a:lnTo>
                  <a:lnTo>
                    <a:pt x="26272" y="17616"/>
                  </a:lnTo>
                  <a:lnTo>
                    <a:pt x="26211" y="17129"/>
                  </a:lnTo>
                  <a:lnTo>
                    <a:pt x="26211" y="16580"/>
                  </a:lnTo>
                  <a:lnTo>
                    <a:pt x="26028" y="15849"/>
                  </a:lnTo>
                  <a:lnTo>
                    <a:pt x="25906" y="15483"/>
                  </a:lnTo>
                  <a:lnTo>
                    <a:pt x="25784" y="15178"/>
                  </a:lnTo>
                  <a:lnTo>
                    <a:pt x="25540" y="14812"/>
                  </a:lnTo>
                  <a:lnTo>
                    <a:pt x="25357" y="14508"/>
                  </a:lnTo>
                  <a:lnTo>
                    <a:pt x="24809" y="13959"/>
                  </a:lnTo>
                  <a:lnTo>
                    <a:pt x="24199" y="13471"/>
                  </a:lnTo>
                  <a:lnTo>
                    <a:pt x="23468" y="13106"/>
                  </a:lnTo>
                  <a:lnTo>
                    <a:pt x="22797" y="12801"/>
                  </a:lnTo>
                  <a:lnTo>
                    <a:pt x="22005" y="12557"/>
                  </a:lnTo>
                  <a:lnTo>
                    <a:pt x="21273" y="12374"/>
                  </a:lnTo>
                  <a:lnTo>
                    <a:pt x="20908" y="12313"/>
                  </a:lnTo>
                  <a:lnTo>
                    <a:pt x="20542" y="12191"/>
                  </a:lnTo>
                  <a:lnTo>
                    <a:pt x="20237" y="12009"/>
                  </a:lnTo>
                  <a:lnTo>
                    <a:pt x="19993" y="11765"/>
                  </a:lnTo>
                  <a:lnTo>
                    <a:pt x="19811" y="11521"/>
                  </a:lnTo>
                  <a:lnTo>
                    <a:pt x="19750" y="11155"/>
                  </a:lnTo>
                  <a:lnTo>
                    <a:pt x="19689" y="10850"/>
                  </a:lnTo>
                  <a:lnTo>
                    <a:pt x="19689" y="10485"/>
                  </a:lnTo>
                  <a:lnTo>
                    <a:pt x="19689" y="10119"/>
                  </a:lnTo>
                  <a:lnTo>
                    <a:pt x="19750" y="9997"/>
                  </a:lnTo>
                  <a:lnTo>
                    <a:pt x="19872" y="9875"/>
                  </a:lnTo>
                  <a:lnTo>
                    <a:pt x="20359" y="9327"/>
                  </a:lnTo>
                  <a:lnTo>
                    <a:pt x="20664" y="8717"/>
                  </a:lnTo>
                  <a:lnTo>
                    <a:pt x="21030" y="8047"/>
                  </a:lnTo>
                  <a:lnTo>
                    <a:pt x="21273" y="7315"/>
                  </a:lnTo>
                  <a:lnTo>
                    <a:pt x="21395" y="6523"/>
                  </a:lnTo>
                  <a:lnTo>
                    <a:pt x="21517" y="5730"/>
                  </a:lnTo>
                  <a:lnTo>
                    <a:pt x="21578" y="4938"/>
                  </a:lnTo>
                  <a:lnTo>
                    <a:pt x="21578" y="4085"/>
                  </a:lnTo>
                  <a:lnTo>
                    <a:pt x="21456" y="3292"/>
                  </a:lnTo>
                  <a:lnTo>
                    <a:pt x="21273" y="2500"/>
                  </a:lnTo>
                  <a:lnTo>
                    <a:pt x="21030" y="1951"/>
                  </a:lnTo>
                  <a:lnTo>
                    <a:pt x="20725" y="1403"/>
                  </a:lnTo>
                  <a:lnTo>
                    <a:pt x="20298" y="976"/>
                  </a:lnTo>
                  <a:lnTo>
                    <a:pt x="19811" y="610"/>
                  </a:lnTo>
                  <a:lnTo>
                    <a:pt x="19506" y="428"/>
                  </a:lnTo>
                  <a:lnTo>
                    <a:pt x="19140" y="245"/>
                  </a:lnTo>
                  <a:lnTo>
                    <a:pt x="18774" y="123"/>
                  </a:lnTo>
                  <a:lnTo>
                    <a:pt x="18348" y="62"/>
                  </a:lnTo>
                  <a:lnTo>
                    <a:pt x="17555" y="1"/>
                  </a:lnTo>
                  <a:close/>
                </a:path>
              </a:pathLst>
            </a:custGeom>
            <a:solidFill>
              <a:srgbClr val="B3B3B3"/>
            </a:solidFill>
            <a:ln>
              <a:noFill/>
            </a:ln>
          </p:spPr>
          <p:txBody>
            <a:bodyPr anchorCtr="0" anchor="ctr" bIns="91425" lIns="91425" rIns="91425" tIns="91425">
              <a:noAutofit/>
            </a:bodyPr>
            <a:lstStyle/>
            <a:p>
              <a:pPr lvl="0">
                <a:spcBef>
                  <a:spcPts val="0"/>
                </a:spcBef>
                <a:buNone/>
              </a:pPr>
              <a:r>
                <a:t/>
              </a:r>
              <a:endParaRPr/>
            </a:p>
          </p:txBody>
        </p:sp>
      </p:grpSp>
      <p:sp>
        <p:nvSpPr>
          <p:cNvPr id="430" name="Shape 430"/>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4" name="Shape 434"/>
        <p:cNvGrpSpPr/>
        <p:nvPr/>
      </p:nvGrpSpPr>
      <p:grpSpPr>
        <a:xfrm>
          <a:off x="0" y="0"/>
          <a:ext cx="0" cy="0"/>
          <a:chOff x="0" y="0"/>
          <a:chExt cx="0" cy="0"/>
        </a:xfrm>
      </p:grpSpPr>
      <p:sp>
        <p:nvSpPr>
          <p:cNvPr id="435" name="Shape 435"/>
          <p:cNvSpPr txBox="1"/>
          <p:nvPr>
            <p:ph type="title"/>
          </p:nvPr>
        </p:nvSpPr>
        <p:spPr>
          <a:xfrm>
            <a:off x="844425" y="5597"/>
            <a:ext cx="3552600" cy="1140000"/>
          </a:xfrm>
          <a:prstGeom prst="rect">
            <a:avLst/>
          </a:prstGeom>
        </p:spPr>
        <p:txBody>
          <a:bodyPr anchorCtr="0" anchor="b" bIns="91425" lIns="91425" rIns="91425" tIns="91425">
            <a:noAutofit/>
          </a:bodyPr>
          <a:lstStyle/>
          <a:p>
            <a:pPr lvl="0" rtl="0">
              <a:spcBef>
                <a:spcPts val="0"/>
              </a:spcBef>
              <a:buNone/>
            </a:pPr>
            <a:r>
              <a:rPr b="1" lang="en" sz="3600"/>
              <a:t>INVISION</a:t>
            </a:r>
          </a:p>
        </p:txBody>
      </p:sp>
      <p:sp>
        <p:nvSpPr>
          <p:cNvPr id="436" name="Shape 436"/>
          <p:cNvSpPr txBox="1"/>
          <p:nvPr>
            <p:ph idx="1" type="body"/>
          </p:nvPr>
        </p:nvSpPr>
        <p:spPr>
          <a:xfrm>
            <a:off x="844425" y="1140000"/>
            <a:ext cx="5169000" cy="3387900"/>
          </a:xfrm>
          <a:prstGeom prst="rect">
            <a:avLst/>
          </a:prstGeom>
        </p:spPr>
        <p:txBody>
          <a:bodyPr anchorCtr="0" anchor="t" bIns="91425" lIns="91425" rIns="91425" tIns="91425">
            <a:noAutofit/>
          </a:bodyPr>
          <a:lstStyle/>
          <a:p>
            <a:pPr indent="-228600" lvl="0" marL="457200" rtl="0">
              <a:spcBef>
                <a:spcPts val="0"/>
              </a:spcBef>
            </a:pPr>
            <a:r>
              <a:rPr b="1" lang="en"/>
              <a:t>Pros:</a:t>
            </a:r>
            <a:r>
              <a:rPr lang="en"/>
              <a:t>  Fast and very straightforward: like building a branching powerpoint</a:t>
            </a:r>
          </a:p>
          <a:p>
            <a:pPr lvl="0" rtl="0">
              <a:spcBef>
                <a:spcPts val="0"/>
              </a:spcBef>
              <a:buNone/>
            </a:pPr>
            <a:r>
              <a:t/>
            </a:r>
            <a:endParaRPr/>
          </a:p>
          <a:p>
            <a:pPr indent="-228600" lvl="0" marL="457200" rtl="0">
              <a:spcBef>
                <a:spcPts val="0"/>
              </a:spcBef>
            </a:pPr>
            <a:r>
              <a:rPr b="1" lang="en"/>
              <a:t>Cons:</a:t>
            </a:r>
            <a:r>
              <a:rPr lang="en"/>
              <a:t> unable to register orientation as input or use phone camera, so “turn to scan” and scanning must be Wizard of Oz</a:t>
            </a:r>
          </a:p>
          <a:p>
            <a:pPr lvl="0" rtl="0">
              <a:spcBef>
                <a:spcPts val="0"/>
              </a:spcBef>
              <a:buNone/>
            </a:pPr>
            <a:r>
              <a:t/>
            </a:r>
            <a:endParaRPr/>
          </a:p>
          <a:p>
            <a:pPr lvl="0" rtl="0">
              <a:spcBef>
                <a:spcPts val="0"/>
              </a:spcBef>
              <a:buNone/>
            </a:pPr>
            <a:r>
              <a:t/>
            </a:r>
            <a:endParaRPr/>
          </a:p>
        </p:txBody>
      </p:sp>
      <p:sp>
        <p:nvSpPr>
          <p:cNvPr id="437" name="Shape 437"/>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grpSp>
        <p:nvGrpSpPr>
          <p:cNvPr id="438" name="Shape 438"/>
          <p:cNvGrpSpPr/>
          <p:nvPr/>
        </p:nvGrpSpPr>
        <p:grpSpPr>
          <a:xfrm>
            <a:off x="6624997" y="570123"/>
            <a:ext cx="1922108" cy="4205380"/>
            <a:chOff x="6310600" y="1679550"/>
            <a:chExt cx="883850" cy="1933775"/>
          </a:xfrm>
        </p:grpSpPr>
        <p:sp>
          <p:nvSpPr>
            <p:cNvPr id="439" name="Shape 439"/>
            <p:cNvSpPr/>
            <p:nvPr/>
          </p:nvSpPr>
          <p:spPr>
            <a:xfrm>
              <a:off x="6310600" y="1679550"/>
              <a:ext cx="883850" cy="1933775"/>
            </a:xfrm>
            <a:custGeom>
              <a:pathLst>
                <a:path extrusionOk="0" h="77351" w="35354">
                  <a:moveTo>
                    <a:pt x="17860" y="37487"/>
                  </a:moveTo>
                  <a:lnTo>
                    <a:pt x="17799" y="39376"/>
                  </a:lnTo>
                  <a:lnTo>
                    <a:pt x="17738" y="41327"/>
                  </a:lnTo>
                  <a:lnTo>
                    <a:pt x="17738" y="41815"/>
                  </a:lnTo>
                  <a:lnTo>
                    <a:pt x="17738" y="41876"/>
                  </a:lnTo>
                  <a:lnTo>
                    <a:pt x="17677" y="42302"/>
                  </a:lnTo>
                  <a:lnTo>
                    <a:pt x="17616" y="39925"/>
                  </a:lnTo>
                  <a:lnTo>
                    <a:pt x="17555" y="37487"/>
                  </a:lnTo>
                  <a:close/>
                  <a:moveTo>
                    <a:pt x="17677" y="44436"/>
                  </a:moveTo>
                  <a:lnTo>
                    <a:pt x="17738" y="45837"/>
                  </a:lnTo>
                  <a:lnTo>
                    <a:pt x="17799" y="47178"/>
                  </a:lnTo>
                  <a:lnTo>
                    <a:pt x="17799" y="48641"/>
                  </a:lnTo>
                  <a:lnTo>
                    <a:pt x="17738" y="50043"/>
                  </a:lnTo>
                  <a:lnTo>
                    <a:pt x="17738" y="51628"/>
                  </a:lnTo>
                  <a:lnTo>
                    <a:pt x="17799" y="53213"/>
                  </a:lnTo>
                  <a:lnTo>
                    <a:pt x="17982" y="54737"/>
                  </a:lnTo>
                  <a:lnTo>
                    <a:pt x="18043" y="55102"/>
                  </a:lnTo>
                  <a:lnTo>
                    <a:pt x="17982" y="55529"/>
                  </a:lnTo>
                  <a:lnTo>
                    <a:pt x="17921" y="56321"/>
                  </a:lnTo>
                  <a:lnTo>
                    <a:pt x="17799" y="57967"/>
                  </a:lnTo>
                  <a:lnTo>
                    <a:pt x="17738" y="59552"/>
                  </a:lnTo>
                  <a:lnTo>
                    <a:pt x="17677" y="61198"/>
                  </a:lnTo>
                  <a:lnTo>
                    <a:pt x="17738" y="62782"/>
                  </a:lnTo>
                  <a:lnTo>
                    <a:pt x="17860" y="64306"/>
                  </a:lnTo>
                  <a:lnTo>
                    <a:pt x="17982" y="65891"/>
                  </a:lnTo>
                  <a:lnTo>
                    <a:pt x="18104" y="67476"/>
                  </a:lnTo>
                  <a:lnTo>
                    <a:pt x="18165" y="69061"/>
                  </a:lnTo>
                  <a:lnTo>
                    <a:pt x="18104" y="70828"/>
                  </a:lnTo>
                  <a:lnTo>
                    <a:pt x="18104" y="71438"/>
                  </a:lnTo>
                  <a:lnTo>
                    <a:pt x="18104" y="71743"/>
                  </a:lnTo>
                  <a:lnTo>
                    <a:pt x="18043" y="71986"/>
                  </a:lnTo>
                  <a:lnTo>
                    <a:pt x="17677" y="72535"/>
                  </a:lnTo>
                  <a:lnTo>
                    <a:pt x="17616" y="72474"/>
                  </a:lnTo>
                  <a:lnTo>
                    <a:pt x="17555" y="72352"/>
                  </a:lnTo>
                  <a:lnTo>
                    <a:pt x="17433" y="72108"/>
                  </a:lnTo>
                  <a:lnTo>
                    <a:pt x="17311" y="71864"/>
                  </a:lnTo>
                  <a:lnTo>
                    <a:pt x="17251" y="71743"/>
                  </a:lnTo>
                  <a:lnTo>
                    <a:pt x="17251" y="71499"/>
                  </a:lnTo>
                  <a:lnTo>
                    <a:pt x="17251" y="71133"/>
                  </a:lnTo>
                  <a:lnTo>
                    <a:pt x="17251" y="69792"/>
                  </a:lnTo>
                  <a:lnTo>
                    <a:pt x="17251" y="68329"/>
                  </a:lnTo>
                  <a:lnTo>
                    <a:pt x="17311" y="66805"/>
                  </a:lnTo>
                  <a:lnTo>
                    <a:pt x="17433" y="65221"/>
                  </a:lnTo>
                  <a:lnTo>
                    <a:pt x="17616" y="63636"/>
                  </a:lnTo>
                  <a:lnTo>
                    <a:pt x="17677" y="62051"/>
                  </a:lnTo>
                  <a:lnTo>
                    <a:pt x="17677" y="60405"/>
                  </a:lnTo>
                  <a:lnTo>
                    <a:pt x="17616" y="58820"/>
                  </a:lnTo>
                  <a:lnTo>
                    <a:pt x="17494" y="57175"/>
                  </a:lnTo>
                  <a:lnTo>
                    <a:pt x="17372" y="55529"/>
                  </a:lnTo>
                  <a:lnTo>
                    <a:pt x="17311" y="55163"/>
                  </a:lnTo>
                  <a:lnTo>
                    <a:pt x="17372" y="54798"/>
                  </a:lnTo>
                  <a:lnTo>
                    <a:pt x="17433" y="54066"/>
                  </a:lnTo>
                  <a:lnTo>
                    <a:pt x="17616" y="52481"/>
                  </a:lnTo>
                  <a:lnTo>
                    <a:pt x="17677" y="50897"/>
                  </a:lnTo>
                  <a:lnTo>
                    <a:pt x="17616" y="49129"/>
                  </a:lnTo>
                  <a:lnTo>
                    <a:pt x="17555" y="48215"/>
                  </a:lnTo>
                  <a:lnTo>
                    <a:pt x="17555" y="47300"/>
                  </a:lnTo>
                  <a:lnTo>
                    <a:pt x="17616" y="45898"/>
                  </a:lnTo>
                  <a:lnTo>
                    <a:pt x="17677" y="44436"/>
                  </a:lnTo>
                  <a:close/>
                  <a:moveTo>
                    <a:pt x="17555" y="1"/>
                  </a:moveTo>
                  <a:lnTo>
                    <a:pt x="16824" y="123"/>
                  </a:lnTo>
                  <a:lnTo>
                    <a:pt x="16214" y="245"/>
                  </a:lnTo>
                  <a:lnTo>
                    <a:pt x="15666" y="488"/>
                  </a:lnTo>
                  <a:lnTo>
                    <a:pt x="15178" y="854"/>
                  </a:lnTo>
                  <a:lnTo>
                    <a:pt x="14751" y="1281"/>
                  </a:lnTo>
                  <a:lnTo>
                    <a:pt x="14508" y="1586"/>
                  </a:lnTo>
                  <a:lnTo>
                    <a:pt x="14325" y="1951"/>
                  </a:lnTo>
                  <a:lnTo>
                    <a:pt x="14020" y="2683"/>
                  </a:lnTo>
                  <a:lnTo>
                    <a:pt x="13837" y="3475"/>
                  </a:lnTo>
                  <a:lnTo>
                    <a:pt x="13776" y="4268"/>
                  </a:lnTo>
                  <a:lnTo>
                    <a:pt x="13776" y="5060"/>
                  </a:lnTo>
                  <a:lnTo>
                    <a:pt x="13837" y="5852"/>
                  </a:lnTo>
                  <a:lnTo>
                    <a:pt x="13959" y="6645"/>
                  </a:lnTo>
                  <a:lnTo>
                    <a:pt x="14142" y="7376"/>
                  </a:lnTo>
                  <a:lnTo>
                    <a:pt x="14386" y="8108"/>
                  </a:lnTo>
                  <a:lnTo>
                    <a:pt x="14751" y="8839"/>
                  </a:lnTo>
                  <a:lnTo>
                    <a:pt x="15056" y="9388"/>
                  </a:lnTo>
                  <a:lnTo>
                    <a:pt x="15300" y="9631"/>
                  </a:lnTo>
                  <a:lnTo>
                    <a:pt x="15544" y="9875"/>
                  </a:lnTo>
                  <a:lnTo>
                    <a:pt x="15605" y="9997"/>
                  </a:lnTo>
                  <a:lnTo>
                    <a:pt x="15605" y="10119"/>
                  </a:lnTo>
                  <a:lnTo>
                    <a:pt x="15605" y="10424"/>
                  </a:lnTo>
                  <a:lnTo>
                    <a:pt x="15605" y="11155"/>
                  </a:lnTo>
                  <a:lnTo>
                    <a:pt x="15544" y="11399"/>
                  </a:lnTo>
                  <a:lnTo>
                    <a:pt x="15422" y="11643"/>
                  </a:lnTo>
                  <a:lnTo>
                    <a:pt x="15239" y="11887"/>
                  </a:lnTo>
                  <a:lnTo>
                    <a:pt x="15056" y="12070"/>
                  </a:lnTo>
                  <a:lnTo>
                    <a:pt x="14690" y="12252"/>
                  </a:lnTo>
                  <a:lnTo>
                    <a:pt x="14325" y="12313"/>
                  </a:lnTo>
                  <a:lnTo>
                    <a:pt x="13532" y="12496"/>
                  </a:lnTo>
                  <a:lnTo>
                    <a:pt x="12801" y="12740"/>
                  </a:lnTo>
                  <a:lnTo>
                    <a:pt x="12069" y="12984"/>
                  </a:lnTo>
                  <a:lnTo>
                    <a:pt x="11399" y="13350"/>
                  </a:lnTo>
                  <a:lnTo>
                    <a:pt x="10729" y="13776"/>
                  </a:lnTo>
                  <a:lnTo>
                    <a:pt x="10180" y="14325"/>
                  </a:lnTo>
                  <a:lnTo>
                    <a:pt x="9753" y="14873"/>
                  </a:lnTo>
                  <a:lnTo>
                    <a:pt x="9570" y="15239"/>
                  </a:lnTo>
                  <a:lnTo>
                    <a:pt x="9388" y="15544"/>
                  </a:lnTo>
                  <a:lnTo>
                    <a:pt x="9266" y="15971"/>
                  </a:lnTo>
                  <a:lnTo>
                    <a:pt x="9205" y="16336"/>
                  </a:lnTo>
                  <a:lnTo>
                    <a:pt x="9144" y="16946"/>
                  </a:lnTo>
                  <a:lnTo>
                    <a:pt x="9083" y="17555"/>
                  </a:lnTo>
                  <a:lnTo>
                    <a:pt x="9022" y="18348"/>
                  </a:lnTo>
                  <a:lnTo>
                    <a:pt x="8961" y="19140"/>
                  </a:lnTo>
                  <a:lnTo>
                    <a:pt x="8778" y="19932"/>
                  </a:lnTo>
                  <a:lnTo>
                    <a:pt x="8108" y="23102"/>
                  </a:lnTo>
                  <a:lnTo>
                    <a:pt x="7803" y="24687"/>
                  </a:lnTo>
                  <a:lnTo>
                    <a:pt x="7742" y="25235"/>
                  </a:lnTo>
                  <a:lnTo>
                    <a:pt x="7559" y="25784"/>
                  </a:lnTo>
                  <a:lnTo>
                    <a:pt x="7376" y="26211"/>
                  </a:lnTo>
                  <a:lnTo>
                    <a:pt x="7071" y="26637"/>
                  </a:lnTo>
                  <a:lnTo>
                    <a:pt x="6767" y="27003"/>
                  </a:lnTo>
                  <a:lnTo>
                    <a:pt x="6523" y="27430"/>
                  </a:lnTo>
                  <a:lnTo>
                    <a:pt x="6218" y="27917"/>
                  </a:lnTo>
                  <a:lnTo>
                    <a:pt x="5974" y="28405"/>
                  </a:lnTo>
                  <a:lnTo>
                    <a:pt x="5608" y="29502"/>
                  </a:lnTo>
                  <a:lnTo>
                    <a:pt x="5304" y="30599"/>
                  </a:lnTo>
                  <a:lnTo>
                    <a:pt x="5060" y="31696"/>
                  </a:lnTo>
                  <a:lnTo>
                    <a:pt x="4755" y="33037"/>
                  </a:lnTo>
                  <a:lnTo>
                    <a:pt x="4572" y="33647"/>
                  </a:lnTo>
                  <a:lnTo>
                    <a:pt x="4389" y="34256"/>
                  </a:lnTo>
                  <a:lnTo>
                    <a:pt x="4267" y="34561"/>
                  </a:lnTo>
                  <a:lnTo>
                    <a:pt x="4085" y="34927"/>
                  </a:lnTo>
                  <a:lnTo>
                    <a:pt x="4024" y="35049"/>
                  </a:lnTo>
                  <a:lnTo>
                    <a:pt x="3902" y="35110"/>
                  </a:lnTo>
                  <a:lnTo>
                    <a:pt x="3597" y="35110"/>
                  </a:lnTo>
                  <a:lnTo>
                    <a:pt x="3292" y="35232"/>
                  </a:lnTo>
                  <a:lnTo>
                    <a:pt x="2987" y="35354"/>
                  </a:lnTo>
                  <a:lnTo>
                    <a:pt x="2683" y="35536"/>
                  </a:lnTo>
                  <a:lnTo>
                    <a:pt x="2439" y="35719"/>
                  </a:lnTo>
                  <a:lnTo>
                    <a:pt x="1890" y="36268"/>
                  </a:lnTo>
                  <a:lnTo>
                    <a:pt x="1464" y="36755"/>
                  </a:lnTo>
                  <a:lnTo>
                    <a:pt x="1037" y="37243"/>
                  </a:lnTo>
                  <a:lnTo>
                    <a:pt x="793" y="37426"/>
                  </a:lnTo>
                  <a:lnTo>
                    <a:pt x="488" y="37609"/>
                  </a:lnTo>
                  <a:lnTo>
                    <a:pt x="245" y="37792"/>
                  </a:lnTo>
                  <a:lnTo>
                    <a:pt x="123" y="37914"/>
                  </a:lnTo>
                  <a:lnTo>
                    <a:pt x="1" y="38036"/>
                  </a:lnTo>
                  <a:lnTo>
                    <a:pt x="1" y="38218"/>
                  </a:lnTo>
                  <a:lnTo>
                    <a:pt x="123" y="38401"/>
                  </a:lnTo>
                  <a:lnTo>
                    <a:pt x="366" y="38523"/>
                  </a:lnTo>
                  <a:lnTo>
                    <a:pt x="671" y="38523"/>
                  </a:lnTo>
                  <a:lnTo>
                    <a:pt x="976" y="38462"/>
                  </a:lnTo>
                  <a:lnTo>
                    <a:pt x="1220" y="38401"/>
                  </a:lnTo>
                  <a:lnTo>
                    <a:pt x="1464" y="38218"/>
                  </a:lnTo>
                  <a:lnTo>
                    <a:pt x="1646" y="38036"/>
                  </a:lnTo>
                  <a:lnTo>
                    <a:pt x="1829" y="37853"/>
                  </a:lnTo>
                  <a:lnTo>
                    <a:pt x="1890" y="37792"/>
                  </a:lnTo>
                  <a:lnTo>
                    <a:pt x="1951" y="37792"/>
                  </a:lnTo>
                  <a:lnTo>
                    <a:pt x="1890" y="38036"/>
                  </a:lnTo>
                  <a:lnTo>
                    <a:pt x="1829" y="38218"/>
                  </a:lnTo>
                  <a:lnTo>
                    <a:pt x="1403" y="39011"/>
                  </a:lnTo>
                  <a:lnTo>
                    <a:pt x="915" y="39803"/>
                  </a:lnTo>
                  <a:lnTo>
                    <a:pt x="427" y="40596"/>
                  </a:lnTo>
                  <a:lnTo>
                    <a:pt x="366" y="40778"/>
                  </a:lnTo>
                  <a:lnTo>
                    <a:pt x="305" y="40961"/>
                  </a:lnTo>
                  <a:lnTo>
                    <a:pt x="366" y="41144"/>
                  </a:lnTo>
                  <a:lnTo>
                    <a:pt x="488" y="41266"/>
                  </a:lnTo>
                  <a:lnTo>
                    <a:pt x="671" y="41266"/>
                  </a:lnTo>
                  <a:lnTo>
                    <a:pt x="854" y="41144"/>
                  </a:lnTo>
                  <a:lnTo>
                    <a:pt x="1098" y="40900"/>
                  </a:lnTo>
                  <a:lnTo>
                    <a:pt x="2012" y="39620"/>
                  </a:lnTo>
                  <a:lnTo>
                    <a:pt x="1281" y="41083"/>
                  </a:lnTo>
                  <a:lnTo>
                    <a:pt x="1098" y="41510"/>
                  </a:lnTo>
                  <a:lnTo>
                    <a:pt x="1037" y="41754"/>
                  </a:lnTo>
                  <a:lnTo>
                    <a:pt x="1037" y="41997"/>
                  </a:lnTo>
                  <a:lnTo>
                    <a:pt x="1098" y="42119"/>
                  </a:lnTo>
                  <a:lnTo>
                    <a:pt x="1220" y="42241"/>
                  </a:lnTo>
                  <a:lnTo>
                    <a:pt x="1403" y="42241"/>
                  </a:lnTo>
                  <a:lnTo>
                    <a:pt x="1525" y="42180"/>
                  </a:lnTo>
                  <a:lnTo>
                    <a:pt x="1707" y="42058"/>
                  </a:lnTo>
                  <a:lnTo>
                    <a:pt x="1829" y="41936"/>
                  </a:lnTo>
                  <a:lnTo>
                    <a:pt x="2012" y="41571"/>
                  </a:lnTo>
                  <a:lnTo>
                    <a:pt x="2317" y="40839"/>
                  </a:lnTo>
                  <a:lnTo>
                    <a:pt x="2561" y="40230"/>
                  </a:lnTo>
                  <a:lnTo>
                    <a:pt x="2744" y="39925"/>
                  </a:lnTo>
                  <a:lnTo>
                    <a:pt x="2926" y="39620"/>
                  </a:lnTo>
                  <a:lnTo>
                    <a:pt x="2866" y="39925"/>
                  </a:lnTo>
                  <a:lnTo>
                    <a:pt x="2805" y="40230"/>
                  </a:lnTo>
                  <a:lnTo>
                    <a:pt x="2561" y="40778"/>
                  </a:lnTo>
                  <a:lnTo>
                    <a:pt x="2256" y="41571"/>
                  </a:lnTo>
                  <a:lnTo>
                    <a:pt x="2134" y="41876"/>
                  </a:lnTo>
                  <a:lnTo>
                    <a:pt x="2134" y="42058"/>
                  </a:lnTo>
                  <a:lnTo>
                    <a:pt x="2195" y="42241"/>
                  </a:lnTo>
                  <a:lnTo>
                    <a:pt x="2317" y="42363"/>
                  </a:lnTo>
                  <a:lnTo>
                    <a:pt x="2622" y="42363"/>
                  </a:lnTo>
                  <a:lnTo>
                    <a:pt x="2744" y="42241"/>
                  </a:lnTo>
                  <a:lnTo>
                    <a:pt x="2926" y="41997"/>
                  </a:lnTo>
                  <a:lnTo>
                    <a:pt x="3109" y="41693"/>
                  </a:lnTo>
                  <a:lnTo>
                    <a:pt x="3414" y="40900"/>
                  </a:lnTo>
                  <a:lnTo>
                    <a:pt x="3719" y="40108"/>
                  </a:lnTo>
                  <a:lnTo>
                    <a:pt x="3597" y="40717"/>
                  </a:lnTo>
                  <a:lnTo>
                    <a:pt x="3536" y="41022"/>
                  </a:lnTo>
                  <a:lnTo>
                    <a:pt x="3536" y="41388"/>
                  </a:lnTo>
                  <a:lnTo>
                    <a:pt x="3536" y="41571"/>
                  </a:lnTo>
                  <a:lnTo>
                    <a:pt x="3597" y="41754"/>
                  </a:lnTo>
                  <a:lnTo>
                    <a:pt x="3780" y="41815"/>
                  </a:lnTo>
                  <a:lnTo>
                    <a:pt x="3902" y="41815"/>
                  </a:lnTo>
                  <a:lnTo>
                    <a:pt x="3963" y="41754"/>
                  </a:lnTo>
                  <a:lnTo>
                    <a:pt x="4085" y="41632"/>
                  </a:lnTo>
                  <a:lnTo>
                    <a:pt x="4206" y="41449"/>
                  </a:lnTo>
                  <a:lnTo>
                    <a:pt x="4328" y="41144"/>
                  </a:lnTo>
                  <a:lnTo>
                    <a:pt x="4694" y="39864"/>
                  </a:lnTo>
                  <a:lnTo>
                    <a:pt x="4938" y="39316"/>
                  </a:lnTo>
                  <a:lnTo>
                    <a:pt x="5243" y="38767"/>
                  </a:lnTo>
                  <a:lnTo>
                    <a:pt x="5547" y="37975"/>
                  </a:lnTo>
                  <a:lnTo>
                    <a:pt x="5730" y="37548"/>
                  </a:lnTo>
                  <a:lnTo>
                    <a:pt x="5852" y="37121"/>
                  </a:lnTo>
                  <a:lnTo>
                    <a:pt x="5852" y="36755"/>
                  </a:lnTo>
                  <a:lnTo>
                    <a:pt x="5852" y="36390"/>
                  </a:lnTo>
                  <a:lnTo>
                    <a:pt x="5791" y="36329"/>
                  </a:lnTo>
                  <a:lnTo>
                    <a:pt x="5791" y="36268"/>
                  </a:lnTo>
                  <a:lnTo>
                    <a:pt x="5913" y="36085"/>
                  </a:lnTo>
                  <a:lnTo>
                    <a:pt x="6218" y="35597"/>
                  </a:lnTo>
                  <a:lnTo>
                    <a:pt x="7620" y="33464"/>
                  </a:lnTo>
                  <a:lnTo>
                    <a:pt x="8351" y="32245"/>
                  </a:lnTo>
                  <a:lnTo>
                    <a:pt x="9083" y="30965"/>
                  </a:lnTo>
                  <a:lnTo>
                    <a:pt x="9388" y="30355"/>
                  </a:lnTo>
                  <a:lnTo>
                    <a:pt x="9692" y="29746"/>
                  </a:lnTo>
                  <a:lnTo>
                    <a:pt x="9936" y="29075"/>
                  </a:lnTo>
                  <a:lnTo>
                    <a:pt x="10119" y="28405"/>
                  </a:lnTo>
                  <a:lnTo>
                    <a:pt x="10241" y="27673"/>
                  </a:lnTo>
                  <a:lnTo>
                    <a:pt x="10363" y="27369"/>
                  </a:lnTo>
                  <a:lnTo>
                    <a:pt x="10546" y="27003"/>
                  </a:lnTo>
                  <a:lnTo>
                    <a:pt x="10911" y="26333"/>
                  </a:lnTo>
                  <a:lnTo>
                    <a:pt x="11277" y="25601"/>
                  </a:lnTo>
                  <a:lnTo>
                    <a:pt x="11765" y="24321"/>
                  </a:lnTo>
                  <a:lnTo>
                    <a:pt x="12252" y="22980"/>
                  </a:lnTo>
                  <a:lnTo>
                    <a:pt x="12496" y="24016"/>
                  </a:lnTo>
                  <a:lnTo>
                    <a:pt x="12740" y="25113"/>
                  </a:lnTo>
                  <a:lnTo>
                    <a:pt x="12862" y="25662"/>
                  </a:lnTo>
                  <a:lnTo>
                    <a:pt x="12923" y="26272"/>
                  </a:lnTo>
                  <a:lnTo>
                    <a:pt x="12923" y="26881"/>
                  </a:lnTo>
                  <a:lnTo>
                    <a:pt x="12801" y="27430"/>
                  </a:lnTo>
                  <a:lnTo>
                    <a:pt x="12618" y="28222"/>
                  </a:lnTo>
                  <a:lnTo>
                    <a:pt x="12374" y="29014"/>
                  </a:lnTo>
                  <a:lnTo>
                    <a:pt x="11765" y="30477"/>
                  </a:lnTo>
                  <a:lnTo>
                    <a:pt x="11155" y="32001"/>
                  </a:lnTo>
                  <a:lnTo>
                    <a:pt x="10729" y="33525"/>
                  </a:lnTo>
                  <a:lnTo>
                    <a:pt x="10546" y="34317"/>
                  </a:lnTo>
                  <a:lnTo>
                    <a:pt x="10363" y="35171"/>
                  </a:lnTo>
                  <a:lnTo>
                    <a:pt x="10302" y="35963"/>
                  </a:lnTo>
                  <a:lnTo>
                    <a:pt x="10241" y="36755"/>
                  </a:lnTo>
                  <a:lnTo>
                    <a:pt x="10180" y="37609"/>
                  </a:lnTo>
                  <a:lnTo>
                    <a:pt x="10241" y="38401"/>
                  </a:lnTo>
                  <a:lnTo>
                    <a:pt x="10302" y="39255"/>
                  </a:lnTo>
                  <a:lnTo>
                    <a:pt x="10424" y="40047"/>
                  </a:lnTo>
                  <a:lnTo>
                    <a:pt x="10668" y="41693"/>
                  </a:lnTo>
                  <a:lnTo>
                    <a:pt x="11033" y="43338"/>
                  </a:lnTo>
                  <a:lnTo>
                    <a:pt x="11948" y="46508"/>
                  </a:lnTo>
                  <a:lnTo>
                    <a:pt x="12374" y="48093"/>
                  </a:lnTo>
                  <a:lnTo>
                    <a:pt x="12740" y="49678"/>
                  </a:lnTo>
                  <a:lnTo>
                    <a:pt x="12984" y="51323"/>
                  </a:lnTo>
                  <a:lnTo>
                    <a:pt x="13045" y="52116"/>
                  </a:lnTo>
                  <a:lnTo>
                    <a:pt x="13106" y="52908"/>
                  </a:lnTo>
                  <a:lnTo>
                    <a:pt x="13045" y="54249"/>
                  </a:lnTo>
                  <a:lnTo>
                    <a:pt x="12984" y="55529"/>
                  </a:lnTo>
                  <a:lnTo>
                    <a:pt x="12801" y="57175"/>
                  </a:lnTo>
                  <a:lnTo>
                    <a:pt x="12679" y="58028"/>
                  </a:lnTo>
                  <a:lnTo>
                    <a:pt x="12618" y="58820"/>
                  </a:lnTo>
                  <a:lnTo>
                    <a:pt x="12618" y="59674"/>
                  </a:lnTo>
                  <a:lnTo>
                    <a:pt x="12679" y="60527"/>
                  </a:lnTo>
                  <a:lnTo>
                    <a:pt x="12801" y="61320"/>
                  </a:lnTo>
                  <a:lnTo>
                    <a:pt x="12923" y="62173"/>
                  </a:lnTo>
                  <a:lnTo>
                    <a:pt x="13289" y="63819"/>
                  </a:lnTo>
                  <a:lnTo>
                    <a:pt x="13654" y="65464"/>
                  </a:lnTo>
                  <a:lnTo>
                    <a:pt x="14447" y="68756"/>
                  </a:lnTo>
                  <a:lnTo>
                    <a:pt x="14812" y="70402"/>
                  </a:lnTo>
                  <a:lnTo>
                    <a:pt x="14934" y="71255"/>
                  </a:lnTo>
                  <a:lnTo>
                    <a:pt x="15056" y="72047"/>
                  </a:lnTo>
                  <a:lnTo>
                    <a:pt x="15117" y="72474"/>
                  </a:lnTo>
                  <a:lnTo>
                    <a:pt x="15056" y="72840"/>
                  </a:lnTo>
                  <a:lnTo>
                    <a:pt x="14873" y="73632"/>
                  </a:lnTo>
                  <a:lnTo>
                    <a:pt x="14569" y="74363"/>
                  </a:lnTo>
                  <a:lnTo>
                    <a:pt x="14203" y="75034"/>
                  </a:lnTo>
                  <a:lnTo>
                    <a:pt x="13837" y="75522"/>
                  </a:lnTo>
                  <a:lnTo>
                    <a:pt x="13410" y="75887"/>
                  </a:lnTo>
                  <a:lnTo>
                    <a:pt x="13289" y="76070"/>
                  </a:lnTo>
                  <a:lnTo>
                    <a:pt x="13289" y="76253"/>
                  </a:lnTo>
                  <a:lnTo>
                    <a:pt x="13289" y="76497"/>
                  </a:lnTo>
                  <a:lnTo>
                    <a:pt x="13410" y="76619"/>
                  </a:lnTo>
                  <a:lnTo>
                    <a:pt x="13593" y="76741"/>
                  </a:lnTo>
                  <a:lnTo>
                    <a:pt x="13776" y="76802"/>
                  </a:lnTo>
                  <a:lnTo>
                    <a:pt x="14264" y="76802"/>
                  </a:lnTo>
                  <a:lnTo>
                    <a:pt x="14508" y="76984"/>
                  </a:lnTo>
                  <a:lnTo>
                    <a:pt x="14812" y="77045"/>
                  </a:lnTo>
                  <a:lnTo>
                    <a:pt x="15239" y="77167"/>
                  </a:lnTo>
                  <a:lnTo>
                    <a:pt x="15605" y="77167"/>
                  </a:lnTo>
                  <a:lnTo>
                    <a:pt x="15971" y="77106"/>
                  </a:lnTo>
                  <a:lnTo>
                    <a:pt x="16092" y="77106"/>
                  </a:lnTo>
                  <a:lnTo>
                    <a:pt x="16214" y="77167"/>
                  </a:lnTo>
                  <a:lnTo>
                    <a:pt x="16397" y="77289"/>
                  </a:lnTo>
                  <a:lnTo>
                    <a:pt x="16580" y="77289"/>
                  </a:lnTo>
                  <a:lnTo>
                    <a:pt x="16946" y="77350"/>
                  </a:lnTo>
                  <a:lnTo>
                    <a:pt x="17311" y="77289"/>
                  </a:lnTo>
                  <a:lnTo>
                    <a:pt x="17433" y="77228"/>
                  </a:lnTo>
                  <a:lnTo>
                    <a:pt x="17494" y="77106"/>
                  </a:lnTo>
                  <a:lnTo>
                    <a:pt x="17555" y="76863"/>
                  </a:lnTo>
                  <a:lnTo>
                    <a:pt x="17677" y="76131"/>
                  </a:lnTo>
                  <a:lnTo>
                    <a:pt x="17677" y="75339"/>
                  </a:lnTo>
                  <a:lnTo>
                    <a:pt x="17738" y="76131"/>
                  </a:lnTo>
                  <a:lnTo>
                    <a:pt x="17799" y="76924"/>
                  </a:lnTo>
                  <a:lnTo>
                    <a:pt x="17860" y="77106"/>
                  </a:lnTo>
                  <a:lnTo>
                    <a:pt x="17921" y="77228"/>
                  </a:lnTo>
                  <a:lnTo>
                    <a:pt x="18043" y="77289"/>
                  </a:lnTo>
                  <a:lnTo>
                    <a:pt x="18226" y="77350"/>
                  </a:lnTo>
                  <a:lnTo>
                    <a:pt x="18470" y="77350"/>
                  </a:lnTo>
                  <a:lnTo>
                    <a:pt x="18835" y="77289"/>
                  </a:lnTo>
                  <a:lnTo>
                    <a:pt x="19140" y="77167"/>
                  </a:lnTo>
                  <a:lnTo>
                    <a:pt x="19262" y="77106"/>
                  </a:lnTo>
                  <a:lnTo>
                    <a:pt x="19384" y="77106"/>
                  </a:lnTo>
                  <a:lnTo>
                    <a:pt x="19750" y="77167"/>
                  </a:lnTo>
                  <a:lnTo>
                    <a:pt x="20176" y="77167"/>
                  </a:lnTo>
                  <a:lnTo>
                    <a:pt x="20542" y="77106"/>
                  </a:lnTo>
                  <a:lnTo>
                    <a:pt x="20847" y="76924"/>
                  </a:lnTo>
                  <a:lnTo>
                    <a:pt x="21152" y="76802"/>
                  </a:lnTo>
                  <a:lnTo>
                    <a:pt x="21578" y="76802"/>
                  </a:lnTo>
                  <a:lnTo>
                    <a:pt x="21761" y="76741"/>
                  </a:lnTo>
                  <a:lnTo>
                    <a:pt x="21944" y="76619"/>
                  </a:lnTo>
                  <a:lnTo>
                    <a:pt x="22066" y="76436"/>
                  </a:lnTo>
                  <a:lnTo>
                    <a:pt x="22127" y="76253"/>
                  </a:lnTo>
                  <a:lnTo>
                    <a:pt x="22066" y="76070"/>
                  </a:lnTo>
                  <a:lnTo>
                    <a:pt x="21883" y="75887"/>
                  </a:lnTo>
                  <a:lnTo>
                    <a:pt x="21639" y="75704"/>
                  </a:lnTo>
                  <a:lnTo>
                    <a:pt x="21395" y="75461"/>
                  </a:lnTo>
                  <a:lnTo>
                    <a:pt x="21030" y="74851"/>
                  </a:lnTo>
                  <a:lnTo>
                    <a:pt x="20725" y="74242"/>
                  </a:lnTo>
                  <a:lnTo>
                    <a:pt x="20481" y="73571"/>
                  </a:lnTo>
                  <a:lnTo>
                    <a:pt x="20298" y="72901"/>
                  </a:lnTo>
                  <a:lnTo>
                    <a:pt x="20237" y="72718"/>
                  </a:lnTo>
                  <a:lnTo>
                    <a:pt x="20237" y="72474"/>
                  </a:lnTo>
                  <a:lnTo>
                    <a:pt x="20298" y="72047"/>
                  </a:lnTo>
                  <a:lnTo>
                    <a:pt x="20420" y="71194"/>
                  </a:lnTo>
                  <a:lnTo>
                    <a:pt x="20603" y="70402"/>
                  </a:lnTo>
                  <a:lnTo>
                    <a:pt x="20908" y="68756"/>
                  </a:lnTo>
                  <a:lnTo>
                    <a:pt x="21334" y="67110"/>
                  </a:lnTo>
                  <a:lnTo>
                    <a:pt x="22127" y="63819"/>
                  </a:lnTo>
                  <a:lnTo>
                    <a:pt x="22432" y="62173"/>
                  </a:lnTo>
                  <a:lnTo>
                    <a:pt x="22736" y="60527"/>
                  </a:lnTo>
                  <a:lnTo>
                    <a:pt x="22736" y="59674"/>
                  </a:lnTo>
                  <a:lnTo>
                    <a:pt x="22736" y="58820"/>
                  </a:lnTo>
                  <a:lnTo>
                    <a:pt x="22675" y="57967"/>
                  </a:lnTo>
                  <a:lnTo>
                    <a:pt x="22554" y="57114"/>
                  </a:lnTo>
                  <a:lnTo>
                    <a:pt x="22371" y="55468"/>
                  </a:lnTo>
                  <a:lnTo>
                    <a:pt x="22310" y="53822"/>
                  </a:lnTo>
                  <a:lnTo>
                    <a:pt x="22310" y="52359"/>
                  </a:lnTo>
                  <a:lnTo>
                    <a:pt x="22432" y="50958"/>
                  </a:lnTo>
                  <a:lnTo>
                    <a:pt x="22675" y="49556"/>
                  </a:lnTo>
                  <a:lnTo>
                    <a:pt x="22980" y="48154"/>
                  </a:lnTo>
                  <a:lnTo>
                    <a:pt x="23894" y="44923"/>
                  </a:lnTo>
                  <a:lnTo>
                    <a:pt x="24321" y="43338"/>
                  </a:lnTo>
                  <a:lnTo>
                    <a:pt x="24687" y="41693"/>
                  </a:lnTo>
                  <a:lnTo>
                    <a:pt x="24931" y="40047"/>
                  </a:lnTo>
                  <a:lnTo>
                    <a:pt x="25114" y="38401"/>
                  </a:lnTo>
                  <a:lnTo>
                    <a:pt x="25175" y="37609"/>
                  </a:lnTo>
                  <a:lnTo>
                    <a:pt x="25175" y="36755"/>
                  </a:lnTo>
                  <a:lnTo>
                    <a:pt x="25114" y="35902"/>
                  </a:lnTo>
                  <a:lnTo>
                    <a:pt x="24992" y="35049"/>
                  </a:lnTo>
                  <a:lnTo>
                    <a:pt x="24870" y="34256"/>
                  </a:lnTo>
                  <a:lnTo>
                    <a:pt x="24626" y="33464"/>
                  </a:lnTo>
                  <a:lnTo>
                    <a:pt x="24199" y="31940"/>
                  </a:lnTo>
                  <a:lnTo>
                    <a:pt x="23894" y="31209"/>
                  </a:lnTo>
                  <a:lnTo>
                    <a:pt x="23590" y="30477"/>
                  </a:lnTo>
                  <a:lnTo>
                    <a:pt x="23285" y="29746"/>
                  </a:lnTo>
                  <a:lnTo>
                    <a:pt x="22980" y="29014"/>
                  </a:lnTo>
                  <a:lnTo>
                    <a:pt x="22736" y="28222"/>
                  </a:lnTo>
                  <a:lnTo>
                    <a:pt x="22554" y="27430"/>
                  </a:lnTo>
                  <a:lnTo>
                    <a:pt x="22432" y="26576"/>
                  </a:lnTo>
                  <a:lnTo>
                    <a:pt x="22493" y="25784"/>
                  </a:lnTo>
                  <a:lnTo>
                    <a:pt x="22614" y="25174"/>
                  </a:lnTo>
                  <a:lnTo>
                    <a:pt x="22736" y="24565"/>
                  </a:lnTo>
                  <a:lnTo>
                    <a:pt x="23163" y="22980"/>
                  </a:lnTo>
                  <a:lnTo>
                    <a:pt x="23529" y="24138"/>
                  </a:lnTo>
                  <a:lnTo>
                    <a:pt x="23955" y="25296"/>
                  </a:lnTo>
                  <a:lnTo>
                    <a:pt x="24260" y="25967"/>
                  </a:lnTo>
                  <a:lnTo>
                    <a:pt x="24565" y="26576"/>
                  </a:lnTo>
                  <a:lnTo>
                    <a:pt x="24870" y="27125"/>
                  </a:lnTo>
                  <a:lnTo>
                    <a:pt x="25114" y="27734"/>
                  </a:lnTo>
                  <a:lnTo>
                    <a:pt x="25418" y="29075"/>
                  </a:lnTo>
                  <a:lnTo>
                    <a:pt x="25662" y="29685"/>
                  </a:lnTo>
                  <a:lnTo>
                    <a:pt x="25967" y="30355"/>
                  </a:lnTo>
                  <a:lnTo>
                    <a:pt x="26637" y="31635"/>
                  </a:lnTo>
                  <a:lnTo>
                    <a:pt x="27369" y="32855"/>
                  </a:lnTo>
                  <a:lnTo>
                    <a:pt x="28832" y="35171"/>
                  </a:lnTo>
                  <a:lnTo>
                    <a:pt x="29441" y="36085"/>
                  </a:lnTo>
                  <a:lnTo>
                    <a:pt x="29563" y="36207"/>
                  </a:lnTo>
                  <a:lnTo>
                    <a:pt x="29563" y="36329"/>
                  </a:lnTo>
                  <a:lnTo>
                    <a:pt x="29502" y="36390"/>
                  </a:lnTo>
                  <a:lnTo>
                    <a:pt x="29502" y="36755"/>
                  </a:lnTo>
                  <a:lnTo>
                    <a:pt x="29502" y="37121"/>
                  </a:lnTo>
                  <a:lnTo>
                    <a:pt x="29624" y="37487"/>
                  </a:lnTo>
                  <a:lnTo>
                    <a:pt x="29868" y="38157"/>
                  </a:lnTo>
                  <a:lnTo>
                    <a:pt x="30538" y="39498"/>
                  </a:lnTo>
                  <a:lnTo>
                    <a:pt x="30660" y="39803"/>
                  </a:lnTo>
                  <a:lnTo>
                    <a:pt x="30721" y="40108"/>
                  </a:lnTo>
                  <a:lnTo>
                    <a:pt x="30904" y="40717"/>
                  </a:lnTo>
                  <a:lnTo>
                    <a:pt x="31026" y="41205"/>
                  </a:lnTo>
                  <a:lnTo>
                    <a:pt x="31148" y="41449"/>
                  </a:lnTo>
                  <a:lnTo>
                    <a:pt x="31270" y="41632"/>
                  </a:lnTo>
                  <a:lnTo>
                    <a:pt x="31453" y="41754"/>
                  </a:lnTo>
                  <a:lnTo>
                    <a:pt x="31636" y="41815"/>
                  </a:lnTo>
                  <a:lnTo>
                    <a:pt x="31757" y="41693"/>
                  </a:lnTo>
                  <a:lnTo>
                    <a:pt x="31879" y="41449"/>
                  </a:lnTo>
                  <a:lnTo>
                    <a:pt x="31818" y="41144"/>
                  </a:lnTo>
                  <a:lnTo>
                    <a:pt x="31757" y="40778"/>
                  </a:lnTo>
                  <a:lnTo>
                    <a:pt x="31636" y="40108"/>
                  </a:lnTo>
                  <a:lnTo>
                    <a:pt x="31940" y="40900"/>
                  </a:lnTo>
                  <a:lnTo>
                    <a:pt x="32245" y="41632"/>
                  </a:lnTo>
                  <a:lnTo>
                    <a:pt x="32428" y="41997"/>
                  </a:lnTo>
                  <a:lnTo>
                    <a:pt x="32611" y="42241"/>
                  </a:lnTo>
                  <a:lnTo>
                    <a:pt x="32733" y="42363"/>
                  </a:lnTo>
                  <a:lnTo>
                    <a:pt x="33038" y="42363"/>
                  </a:lnTo>
                  <a:lnTo>
                    <a:pt x="33159" y="42241"/>
                  </a:lnTo>
                  <a:lnTo>
                    <a:pt x="33220" y="42058"/>
                  </a:lnTo>
                  <a:lnTo>
                    <a:pt x="33220" y="41876"/>
                  </a:lnTo>
                  <a:lnTo>
                    <a:pt x="33098" y="41571"/>
                  </a:lnTo>
                  <a:lnTo>
                    <a:pt x="32794" y="40778"/>
                  </a:lnTo>
                  <a:lnTo>
                    <a:pt x="32550" y="40230"/>
                  </a:lnTo>
                  <a:lnTo>
                    <a:pt x="32489" y="39925"/>
                  </a:lnTo>
                  <a:lnTo>
                    <a:pt x="32428" y="39620"/>
                  </a:lnTo>
                  <a:lnTo>
                    <a:pt x="32611" y="39925"/>
                  </a:lnTo>
                  <a:lnTo>
                    <a:pt x="32794" y="40230"/>
                  </a:lnTo>
                  <a:lnTo>
                    <a:pt x="33098" y="40900"/>
                  </a:lnTo>
                  <a:lnTo>
                    <a:pt x="33403" y="41632"/>
                  </a:lnTo>
                  <a:lnTo>
                    <a:pt x="33586" y="41936"/>
                  </a:lnTo>
                  <a:lnTo>
                    <a:pt x="33708" y="42119"/>
                  </a:lnTo>
                  <a:lnTo>
                    <a:pt x="33830" y="42180"/>
                  </a:lnTo>
                  <a:lnTo>
                    <a:pt x="34013" y="42241"/>
                  </a:lnTo>
                  <a:lnTo>
                    <a:pt x="34135" y="42180"/>
                  </a:lnTo>
                  <a:lnTo>
                    <a:pt x="34257" y="42119"/>
                  </a:lnTo>
                  <a:lnTo>
                    <a:pt x="34318" y="41936"/>
                  </a:lnTo>
                  <a:lnTo>
                    <a:pt x="34318" y="41754"/>
                  </a:lnTo>
                  <a:lnTo>
                    <a:pt x="34257" y="41510"/>
                  </a:lnTo>
                  <a:lnTo>
                    <a:pt x="34074" y="41083"/>
                  </a:lnTo>
                  <a:lnTo>
                    <a:pt x="33342" y="39620"/>
                  </a:lnTo>
                  <a:lnTo>
                    <a:pt x="34257" y="40839"/>
                  </a:lnTo>
                  <a:lnTo>
                    <a:pt x="34500" y="41144"/>
                  </a:lnTo>
                  <a:lnTo>
                    <a:pt x="34683" y="41266"/>
                  </a:lnTo>
                  <a:lnTo>
                    <a:pt x="34866" y="41266"/>
                  </a:lnTo>
                  <a:lnTo>
                    <a:pt x="34927" y="41205"/>
                  </a:lnTo>
                  <a:lnTo>
                    <a:pt x="34988" y="41144"/>
                  </a:lnTo>
                  <a:lnTo>
                    <a:pt x="35049" y="40961"/>
                  </a:lnTo>
                  <a:lnTo>
                    <a:pt x="34988" y="40778"/>
                  </a:lnTo>
                  <a:lnTo>
                    <a:pt x="34927" y="40596"/>
                  </a:lnTo>
                  <a:lnTo>
                    <a:pt x="34439" y="39803"/>
                  </a:lnTo>
                  <a:lnTo>
                    <a:pt x="34013" y="39011"/>
                  </a:lnTo>
                  <a:lnTo>
                    <a:pt x="33586" y="38218"/>
                  </a:lnTo>
                  <a:lnTo>
                    <a:pt x="33464" y="38036"/>
                  </a:lnTo>
                  <a:lnTo>
                    <a:pt x="33403" y="37792"/>
                  </a:lnTo>
                  <a:lnTo>
                    <a:pt x="33525" y="37792"/>
                  </a:lnTo>
                  <a:lnTo>
                    <a:pt x="33647" y="37914"/>
                  </a:lnTo>
                  <a:lnTo>
                    <a:pt x="33830" y="38218"/>
                  </a:lnTo>
                  <a:lnTo>
                    <a:pt x="34074" y="38340"/>
                  </a:lnTo>
                  <a:lnTo>
                    <a:pt x="34257" y="38401"/>
                  </a:lnTo>
                  <a:lnTo>
                    <a:pt x="34744" y="38523"/>
                  </a:lnTo>
                  <a:lnTo>
                    <a:pt x="35049" y="38523"/>
                  </a:lnTo>
                  <a:lnTo>
                    <a:pt x="35171" y="38462"/>
                  </a:lnTo>
                  <a:lnTo>
                    <a:pt x="35293" y="38340"/>
                  </a:lnTo>
                  <a:lnTo>
                    <a:pt x="35354" y="38157"/>
                  </a:lnTo>
                  <a:lnTo>
                    <a:pt x="35293" y="38036"/>
                  </a:lnTo>
                  <a:lnTo>
                    <a:pt x="35232" y="37853"/>
                  </a:lnTo>
                  <a:lnTo>
                    <a:pt x="35049" y="37731"/>
                  </a:lnTo>
                  <a:lnTo>
                    <a:pt x="34744" y="37548"/>
                  </a:lnTo>
                  <a:lnTo>
                    <a:pt x="34500" y="37365"/>
                  </a:lnTo>
                  <a:lnTo>
                    <a:pt x="34013" y="36877"/>
                  </a:lnTo>
                  <a:lnTo>
                    <a:pt x="33586" y="36390"/>
                  </a:lnTo>
                  <a:lnTo>
                    <a:pt x="33098" y="35902"/>
                  </a:lnTo>
                  <a:lnTo>
                    <a:pt x="32550" y="35415"/>
                  </a:lnTo>
                  <a:lnTo>
                    <a:pt x="32184" y="35293"/>
                  </a:lnTo>
                  <a:lnTo>
                    <a:pt x="31879" y="35110"/>
                  </a:lnTo>
                  <a:lnTo>
                    <a:pt x="31392" y="35110"/>
                  </a:lnTo>
                  <a:lnTo>
                    <a:pt x="31270" y="34988"/>
                  </a:lnTo>
                  <a:lnTo>
                    <a:pt x="31148" y="34805"/>
                  </a:lnTo>
                  <a:lnTo>
                    <a:pt x="31026" y="34439"/>
                  </a:lnTo>
                  <a:lnTo>
                    <a:pt x="30721" y="33647"/>
                  </a:lnTo>
                  <a:lnTo>
                    <a:pt x="30538" y="32794"/>
                  </a:lnTo>
                  <a:lnTo>
                    <a:pt x="30112" y="31026"/>
                  </a:lnTo>
                  <a:lnTo>
                    <a:pt x="29868" y="29990"/>
                  </a:lnTo>
                  <a:lnTo>
                    <a:pt x="29563" y="28954"/>
                  </a:lnTo>
                  <a:lnTo>
                    <a:pt x="29380" y="28405"/>
                  </a:lnTo>
                  <a:lnTo>
                    <a:pt x="29136" y="27917"/>
                  </a:lnTo>
                  <a:lnTo>
                    <a:pt x="28893" y="27430"/>
                  </a:lnTo>
                  <a:lnTo>
                    <a:pt x="28588" y="27003"/>
                  </a:lnTo>
                  <a:lnTo>
                    <a:pt x="28222" y="26515"/>
                  </a:lnTo>
                  <a:lnTo>
                    <a:pt x="28039" y="26272"/>
                  </a:lnTo>
                  <a:lnTo>
                    <a:pt x="27856" y="25967"/>
                  </a:lnTo>
                  <a:lnTo>
                    <a:pt x="27674" y="25479"/>
                  </a:lnTo>
                  <a:lnTo>
                    <a:pt x="27552" y="24931"/>
                  </a:lnTo>
                  <a:lnTo>
                    <a:pt x="27308" y="23468"/>
                  </a:lnTo>
                  <a:lnTo>
                    <a:pt x="27003" y="22066"/>
                  </a:lnTo>
                  <a:lnTo>
                    <a:pt x="26698" y="20664"/>
                  </a:lnTo>
                  <a:lnTo>
                    <a:pt x="26455" y="19262"/>
                  </a:lnTo>
                  <a:lnTo>
                    <a:pt x="26333" y="18470"/>
                  </a:lnTo>
                  <a:lnTo>
                    <a:pt x="26272" y="17616"/>
                  </a:lnTo>
                  <a:lnTo>
                    <a:pt x="26211" y="17129"/>
                  </a:lnTo>
                  <a:lnTo>
                    <a:pt x="26211" y="16580"/>
                  </a:lnTo>
                  <a:lnTo>
                    <a:pt x="26028" y="15849"/>
                  </a:lnTo>
                  <a:lnTo>
                    <a:pt x="25906" y="15483"/>
                  </a:lnTo>
                  <a:lnTo>
                    <a:pt x="25784" y="15178"/>
                  </a:lnTo>
                  <a:lnTo>
                    <a:pt x="25540" y="14812"/>
                  </a:lnTo>
                  <a:lnTo>
                    <a:pt x="25357" y="14508"/>
                  </a:lnTo>
                  <a:lnTo>
                    <a:pt x="24809" y="13959"/>
                  </a:lnTo>
                  <a:lnTo>
                    <a:pt x="24199" y="13471"/>
                  </a:lnTo>
                  <a:lnTo>
                    <a:pt x="23468" y="13106"/>
                  </a:lnTo>
                  <a:lnTo>
                    <a:pt x="22797" y="12801"/>
                  </a:lnTo>
                  <a:lnTo>
                    <a:pt x="22005" y="12557"/>
                  </a:lnTo>
                  <a:lnTo>
                    <a:pt x="21273" y="12374"/>
                  </a:lnTo>
                  <a:lnTo>
                    <a:pt x="20908" y="12313"/>
                  </a:lnTo>
                  <a:lnTo>
                    <a:pt x="20542" y="12191"/>
                  </a:lnTo>
                  <a:lnTo>
                    <a:pt x="20237" y="12009"/>
                  </a:lnTo>
                  <a:lnTo>
                    <a:pt x="19993" y="11765"/>
                  </a:lnTo>
                  <a:lnTo>
                    <a:pt x="19811" y="11521"/>
                  </a:lnTo>
                  <a:lnTo>
                    <a:pt x="19750" y="11155"/>
                  </a:lnTo>
                  <a:lnTo>
                    <a:pt x="19689" y="10850"/>
                  </a:lnTo>
                  <a:lnTo>
                    <a:pt x="19689" y="10485"/>
                  </a:lnTo>
                  <a:lnTo>
                    <a:pt x="19689" y="10119"/>
                  </a:lnTo>
                  <a:lnTo>
                    <a:pt x="19750" y="9997"/>
                  </a:lnTo>
                  <a:lnTo>
                    <a:pt x="19872" y="9875"/>
                  </a:lnTo>
                  <a:lnTo>
                    <a:pt x="20359" y="9327"/>
                  </a:lnTo>
                  <a:lnTo>
                    <a:pt x="20664" y="8717"/>
                  </a:lnTo>
                  <a:lnTo>
                    <a:pt x="21030" y="8047"/>
                  </a:lnTo>
                  <a:lnTo>
                    <a:pt x="21273" y="7315"/>
                  </a:lnTo>
                  <a:lnTo>
                    <a:pt x="21395" y="6523"/>
                  </a:lnTo>
                  <a:lnTo>
                    <a:pt x="21517" y="5730"/>
                  </a:lnTo>
                  <a:lnTo>
                    <a:pt x="21578" y="4938"/>
                  </a:lnTo>
                  <a:lnTo>
                    <a:pt x="21578" y="4085"/>
                  </a:lnTo>
                  <a:lnTo>
                    <a:pt x="21456" y="3292"/>
                  </a:lnTo>
                  <a:lnTo>
                    <a:pt x="21273" y="2500"/>
                  </a:lnTo>
                  <a:lnTo>
                    <a:pt x="21030" y="1951"/>
                  </a:lnTo>
                  <a:lnTo>
                    <a:pt x="20725" y="1403"/>
                  </a:lnTo>
                  <a:lnTo>
                    <a:pt x="20298" y="976"/>
                  </a:lnTo>
                  <a:lnTo>
                    <a:pt x="19811" y="610"/>
                  </a:lnTo>
                  <a:lnTo>
                    <a:pt x="19506" y="428"/>
                  </a:lnTo>
                  <a:lnTo>
                    <a:pt x="19140" y="245"/>
                  </a:lnTo>
                  <a:lnTo>
                    <a:pt x="18774" y="123"/>
                  </a:lnTo>
                  <a:lnTo>
                    <a:pt x="18348" y="62"/>
                  </a:lnTo>
                  <a:lnTo>
                    <a:pt x="17555"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440" name="Shape 440"/>
            <p:cNvSpPr/>
            <p:nvPr/>
          </p:nvSpPr>
          <p:spPr>
            <a:xfrm>
              <a:off x="6310600" y="1679550"/>
              <a:ext cx="883850" cy="1933775"/>
            </a:xfrm>
            <a:custGeom>
              <a:pathLst>
                <a:path extrusionOk="0" h="77351" w="35354">
                  <a:moveTo>
                    <a:pt x="17433" y="367"/>
                  </a:moveTo>
                  <a:lnTo>
                    <a:pt x="18165" y="428"/>
                  </a:lnTo>
                  <a:lnTo>
                    <a:pt x="18896" y="549"/>
                  </a:lnTo>
                  <a:lnTo>
                    <a:pt x="19201" y="671"/>
                  </a:lnTo>
                  <a:lnTo>
                    <a:pt x="19567" y="854"/>
                  </a:lnTo>
                  <a:lnTo>
                    <a:pt x="19872" y="1037"/>
                  </a:lnTo>
                  <a:lnTo>
                    <a:pt x="20115" y="1281"/>
                  </a:lnTo>
                  <a:lnTo>
                    <a:pt x="20359" y="1525"/>
                  </a:lnTo>
                  <a:lnTo>
                    <a:pt x="20542" y="1768"/>
                  </a:lnTo>
                  <a:lnTo>
                    <a:pt x="20847" y="2378"/>
                  </a:lnTo>
                  <a:lnTo>
                    <a:pt x="21091" y="3048"/>
                  </a:lnTo>
                  <a:lnTo>
                    <a:pt x="21213" y="3719"/>
                  </a:lnTo>
                  <a:lnTo>
                    <a:pt x="21273" y="4389"/>
                  </a:lnTo>
                  <a:lnTo>
                    <a:pt x="21273" y="5121"/>
                  </a:lnTo>
                  <a:lnTo>
                    <a:pt x="21273" y="5852"/>
                  </a:lnTo>
                  <a:lnTo>
                    <a:pt x="21152" y="6584"/>
                  </a:lnTo>
                  <a:lnTo>
                    <a:pt x="21030" y="7315"/>
                  </a:lnTo>
                  <a:lnTo>
                    <a:pt x="20786" y="7986"/>
                  </a:lnTo>
                  <a:lnTo>
                    <a:pt x="20481" y="8656"/>
                  </a:lnTo>
                  <a:lnTo>
                    <a:pt x="20115" y="9266"/>
                  </a:lnTo>
                  <a:lnTo>
                    <a:pt x="19628" y="9814"/>
                  </a:lnTo>
                  <a:lnTo>
                    <a:pt x="19018" y="10302"/>
                  </a:lnTo>
                  <a:lnTo>
                    <a:pt x="18470" y="10607"/>
                  </a:lnTo>
                  <a:lnTo>
                    <a:pt x="18104" y="10729"/>
                  </a:lnTo>
                  <a:lnTo>
                    <a:pt x="17799" y="10790"/>
                  </a:lnTo>
                  <a:lnTo>
                    <a:pt x="17251" y="10668"/>
                  </a:lnTo>
                  <a:lnTo>
                    <a:pt x="16946" y="10607"/>
                  </a:lnTo>
                  <a:lnTo>
                    <a:pt x="16702" y="10485"/>
                  </a:lnTo>
                  <a:lnTo>
                    <a:pt x="16336" y="10302"/>
                  </a:lnTo>
                  <a:lnTo>
                    <a:pt x="16031" y="10058"/>
                  </a:lnTo>
                  <a:lnTo>
                    <a:pt x="15483" y="9570"/>
                  </a:lnTo>
                  <a:lnTo>
                    <a:pt x="15056" y="8961"/>
                  </a:lnTo>
                  <a:lnTo>
                    <a:pt x="14751" y="8351"/>
                  </a:lnTo>
                  <a:lnTo>
                    <a:pt x="14508" y="7742"/>
                  </a:lnTo>
                  <a:lnTo>
                    <a:pt x="14325" y="7071"/>
                  </a:lnTo>
                  <a:lnTo>
                    <a:pt x="14142" y="6340"/>
                  </a:lnTo>
                  <a:lnTo>
                    <a:pt x="14081" y="5548"/>
                  </a:lnTo>
                  <a:lnTo>
                    <a:pt x="14081" y="4816"/>
                  </a:lnTo>
                  <a:lnTo>
                    <a:pt x="14081" y="4085"/>
                  </a:lnTo>
                  <a:lnTo>
                    <a:pt x="14203" y="3414"/>
                  </a:lnTo>
                  <a:lnTo>
                    <a:pt x="14386" y="2744"/>
                  </a:lnTo>
                  <a:lnTo>
                    <a:pt x="14630" y="2134"/>
                  </a:lnTo>
                  <a:lnTo>
                    <a:pt x="14812" y="1829"/>
                  </a:lnTo>
                  <a:lnTo>
                    <a:pt x="14995" y="1525"/>
                  </a:lnTo>
                  <a:lnTo>
                    <a:pt x="15239" y="1281"/>
                  </a:lnTo>
                  <a:lnTo>
                    <a:pt x="15483" y="1037"/>
                  </a:lnTo>
                  <a:lnTo>
                    <a:pt x="15788" y="854"/>
                  </a:lnTo>
                  <a:lnTo>
                    <a:pt x="16092" y="671"/>
                  </a:lnTo>
                  <a:lnTo>
                    <a:pt x="16763" y="488"/>
                  </a:lnTo>
                  <a:lnTo>
                    <a:pt x="17433" y="367"/>
                  </a:lnTo>
                  <a:close/>
                  <a:moveTo>
                    <a:pt x="17494" y="29197"/>
                  </a:moveTo>
                  <a:lnTo>
                    <a:pt x="17372" y="29319"/>
                  </a:lnTo>
                  <a:lnTo>
                    <a:pt x="17311" y="29502"/>
                  </a:lnTo>
                  <a:lnTo>
                    <a:pt x="17311" y="29685"/>
                  </a:lnTo>
                  <a:lnTo>
                    <a:pt x="17311" y="29807"/>
                  </a:lnTo>
                  <a:lnTo>
                    <a:pt x="17433" y="29929"/>
                  </a:lnTo>
                  <a:lnTo>
                    <a:pt x="17738" y="29929"/>
                  </a:lnTo>
                  <a:lnTo>
                    <a:pt x="17799" y="29807"/>
                  </a:lnTo>
                  <a:lnTo>
                    <a:pt x="17799" y="29746"/>
                  </a:lnTo>
                  <a:lnTo>
                    <a:pt x="17799" y="29563"/>
                  </a:lnTo>
                  <a:lnTo>
                    <a:pt x="17677" y="29746"/>
                  </a:lnTo>
                  <a:lnTo>
                    <a:pt x="17555" y="29746"/>
                  </a:lnTo>
                  <a:lnTo>
                    <a:pt x="17494" y="29563"/>
                  </a:lnTo>
                  <a:lnTo>
                    <a:pt x="17494" y="29380"/>
                  </a:lnTo>
                  <a:lnTo>
                    <a:pt x="17555" y="29319"/>
                  </a:lnTo>
                  <a:lnTo>
                    <a:pt x="17616" y="29258"/>
                  </a:lnTo>
                  <a:lnTo>
                    <a:pt x="17555" y="29197"/>
                  </a:lnTo>
                  <a:close/>
                  <a:moveTo>
                    <a:pt x="30599" y="35963"/>
                  </a:moveTo>
                  <a:lnTo>
                    <a:pt x="30599" y="35963"/>
                  </a:lnTo>
                  <a:lnTo>
                    <a:pt x="30599" y="35963"/>
                  </a:lnTo>
                  <a:close/>
                  <a:moveTo>
                    <a:pt x="4755" y="35963"/>
                  </a:moveTo>
                  <a:lnTo>
                    <a:pt x="4511" y="36268"/>
                  </a:lnTo>
                  <a:lnTo>
                    <a:pt x="4206" y="36695"/>
                  </a:lnTo>
                  <a:lnTo>
                    <a:pt x="3841" y="37121"/>
                  </a:lnTo>
                  <a:lnTo>
                    <a:pt x="3414" y="37426"/>
                  </a:lnTo>
                  <a:lnTo>
                    <a:pt x="3170" y="37548"/>
                  </a:lnTo>
                  <a:lnTo>
                    <a:pt x="2926" y="37670"/>
                  </a:lnTo>
                  <a:lnTo>
                    <a:pt x="3292" y="37670"/>
                  </a:lnTo>
                  <a:lnTo>
                    <a:pt x="3597" y="37609"/>
                  </a:lnTo>
                  <a:lnTo>
                    <a:pt x="3902" y="37426"/>
                  </a:lnTo>
                  <a:lnTo>
                    <a:pt x="4146" y="37182"/>
                  </a:lnTo>
                  <a:lnTo>
                    <a:pt x="4328" y="36877"/>
                  </a:lnTo>
                  <a:lnTo>
                    <a:pt x="4511" y="36573"/>
                  </a:lnTo>
                  <a:lnTo>
                    <a:pt x="4633" y="36268"/>
                  </a:lnTo>
                  <a:lnTo>
                    <a:pt x="4755" y="35963"/>
                  </a:lnTo>
                  <a:close/>
                  <a:moveTo>
                    <a:pt x="30599" y="35963"/>
                  </a:moveTo>
                  <a:lnTo>
                    <a:pt x="30721" y="36268"/>
                  </a:lnTo>
                  <a:lnTo>
                    <a:pt x="30843" y="36573"/>
                  </a:lnTo>
                  <a:lnTo>
                    <a:pt x="31026" y="36877"/>
                  </a:lnTo>
                  <a:lnTo>
                    <a:pt x="31209" y="37182"/>
                  </a:lnTo>
                  <a:lnTo>
                    <a:pt x="31453" y="37365"/>
                  </a:lnTo>
                  <a:lnTo>
                    <a:pt x="31757" y="37548"/>
                  </a:lnTo>
                  <a:lnTo>
                    <a:pt x="32123" y="37670"/>
                  </a:lnTo>
                  <a:lnTo>
                    <a:pt x="32428" y="37670"/>
                  </a:lnTo>
                  <a:lnTo>
                    <a:pt x="32123" y="37548"/>
                  </a:lnTo>
                  <a:lnTo>
                    <a:pt x="31879" y="37426"/>
                  </a:lnTo>
                  <a:lnTo>
                    <a:pt x="31514" y="37121"/>
                  </a:lnTo>
                  <a:lnTo>
                    <a:pt x="31209" y="36755"/>
                  </a:lnTo>
                  <a:lnTo>
                    <a:pt x="30599" y="35963"/>
                  </a:lnTo>
                  <a:close/>
                  <a:moveTo>
                    <a:pt x="17860" y="37487"/>
                  </a:moveTo>
                  <a:lnTo>
                    <a:pt x="17799" y="39681"/>
                  </a:lnTo>
                  <a:lnTo>
                    <a:pt x="17738" y="41815"/>
                  </a:lnTo>
                  <a:lnTo>
                    <a:pt x="17738" y="41876"/>
                  </a:lnTo>
                  <a:lnTo>
                    <a:pt x="17677" y="42302"/>
                  </a:lnTo>
                  <a:lnTo>
                    <a:pt x="17616" y="39925"/>
                  </a:lnTo>
                  <a:lnTo>
                    <a:pt x="17555" y="37487"/>
                  </a:lnTo>
                  <a:close/>
                  <a:moveTo>
                    <a:pt x="18774" y="54980"/>
                  </a:moveTo>
                  <a:lnTo>
                    <a:pt x="18774" y="54980"/>
                  </a:lnTo>
                  <a:lnTo>
                    <a:pt x="18774" y="54980"/>
                  </a:lnTo>
                  <a:close/>
                  <a:moveTo>
                    <a:pt x="13959" y="53457"/>
                  </a:moveTo>
                  <a:lnTo>
                    <a:pt x="13898" y="53761"/>
                  </a:lnTo>
                  <a:lnTo>
                    <a:pt x="13837" y="54066"/>
                  </a:lnTo>
                  <a:lnTo>
                    <a:pt x="13837" y="54432"/>
                  </a:lnTo>
                  <a:lnTo>
                    <a:pt x="13898" y="54737"/>
                  </a:lnTo>
                  <a:lnTo>
                    <a:pt x="14020" y="55041"/>
                  </a:lnTo>
                  <a:lnTo>
                    <a:pt x="14142" y="55346"/>
                  </a:lnTo>
                  <a:lnTo>
                    <a:pt x="14386" y="55590"/>
                  </a:lnTo>
                  <a:lnTo>
                    <a:pt x="14690" y="55712"/>
                  </a:lnTo>
                  <a:lnTo>
                    <a:pt x="14934" y="55834"/>
                  </a:lnTo>
                  <a:lnTo>
                    <a:pt x="15483" y="55834"/>
                  </a:lnTo>
                  <a:lnTo>
                    <a:pt x="15788" y="55773"/>
                  </a:lnTo>
                  <a:lnTo>
                    <a:pt x="16092" y="55651"/>
                  </a:lnTo>
                  <a:lnTo>
                    <a:pt x="16336" y="55468"/>
                  </a:lnTo>
                  <a:lnTo>
                    <a:pt x="16458" y="55285"/>
                  </a:lnTo>
                  <a:lnTo>
                    <a:pt x="16580" y="54980"/>
                  </a:lnTo>
                  <a:lnTo>
                    <a:pt x="16458" y="55163"/>
                  </a:lnTo>
                  <a:lnTo>
                    <a:pt x="16336" y="55285"/>
                  </a:lnTo>
                  <a:lnTo>
                    <a:pt x="16092" y="55468"/>
                  </a:lnTo>
                  <a:lnTo>
                    <a:pt x="15849" y="55590"/>
                  </a:lnTo>
                  <a:lnTo>
                    <a:pt x="14934" y="55590"/>
                  </a:lnTo>
                  <a:lnTo>
                    <a:pt x="14690" y="55468"/>
                  </a:lnTo>
                  <a:lnTo>
                    <a:pt x="14508" y="55346"/>
                  </a:lnTo>
                  <a:lnTo>
                    <a:pt x="14325" y="55163"/>
                  </a:lnTo>
                  <a:lnTo>
                    <a:pt x="14142" y="54798"/>
                  </a:lnTo>
                  <a:lnTo>
                    <a:pt x="14020" y="54371"/>
                  </a:lnTo>
                  <a:lnTo>
                    <a:pt x="13959" y="53883"/>
                  </a:lnTo>
                  <a:lnTo>
                    <a:pt x="13959" y="53457"/>
                  </a:lnTo>
                  <a:close/>
                  <a:moveTo>
                    <a:pt x="21395" y="53457"/>
                  </a:moveTo>
                  <a:lnTo>
                    <a:pt x="21395" y="54005"/>
                  </a:lnTo>
                  <a:lnTo>
                    <a:pt x="21334" y="54554"/>
                  </a:lnTo>
                  <a:lnTo>
                    <a:pt x="21213" y="54798"/>
                  </a:lnTo>
                  <a:lnTo>
                    <a:pt x="21091" y="55041"/>
                  </a:lnTo>
                  <a:lnTo>
                    <a:pt x="20908" y="55285"/>
                  </a:lnTo>
                  <a:lnTo>
                    <a:pt x="20725" y="55468"/>
                  </a:lnTo>
                  <a:lnTo>
                    <a:pt x="20481" y="55529"/>
                  </a:lnTo>
                  <a:lnTo>
                    <a:pt x="20237" y="55590"/>
                  </a:lnTo>
                  <a:lnTo>
                    <a:pt x="19933" y="55651"/>
                  </a:lnTo>
                  <a:lnTo>
                    <a:pt x="19628" y="55590"/>
                  </a:lnTo>
                  <a:lnTo>
                    <a:pt x="19384" y="55529"/>
                  </a:lnTo>
                  <a:lnTo>
                    <a:pt x="19140" y="55407"/>
                  </a:lnTo>
                  <a:lnTo>
                    <a:pt x="18957" y="55224"/>
                  </a:lnTo>
                  <a:lnTo>
                    <a:pt x="18774" y="54980"/>
                  </a:lnTo>
                  <a:lnTo>
                    <a:pt x="18896" y="55285"/>
                  </a:lnTo>
                  <a:lnTo>
                    <a:pt x="19079" y="55468"/>
                  </a:lnTo>
                  <a:lnTo>
                    <a:pt x="19262" y="55651"/>
                  </a:lnTo>
                  <a:lnTo>
                    <a:pt x="19567" y="55773"/>
                  </a:lnTo>
                  <a:lnTo>
                    <a:pt x="19872" y="55834"/>
                  </a:lnTo>
                  <a:lnTo>
                    <a:pt x="20420" y="55834"/>
                  </a:lnTo>
                  <a:lnTo>
                    <a:pt x="20725" y="55712"/>
                  </a:lnTo>
                  <a:lnTo>
                    <a:pt x="20969" y="55590"/>
                  </a:lnTo>
                  <a:lnTo>
                    <a:pt x="21213" y="55346"/>
                  </a:lnTo>
                  <a:lnTo>
                    <a:pt x="21334" y="55041"/>
                  </a:lnTo>
                  <a:lnTo>
                    <a:pt x="21456" y="54737"/>
                  </a:lnTo>
                  <a:lnTo>
                    <a:pt x="21517" y="54432"/>
                  </a:lnTo>
                  <a:lnTo>
                    <a:pt x="21517" y="54066"/>
                  </a:lnTo>
                  <a:lnTo>
                    <a:pt x="21456" y="53761"/>
                  </a:lnTo>
                  <a:lnTo>
                    <a:pt x="21395" y="53457"/>
                  </a:lnTo>
                  <a:close/>
                  <a:moveTo>
                    <a:pt x="17677" y="44436"/>
                  </a:moveTo>
                  <a:lnTo>
                    <a:pt x="17738" y="45837"/>
                  </a:lnTo>
                  <a:lnTo>
                    <a:pt x="17799" y="47178"/>
                  </a:lnTo>
                  <a:lnTo>
                    <a:pt x="17799" y="48641"/>
                  </a:lnTo>
                  <a:lnTo>
                    <a:pt x="17738" y="50043"/>
                  </a:lnTo>
                  <a:lnTo>
                    <a:pt x="17738" y="51628"/>
                  </a:lnTo>
                  <a:lnTo>
                    <a:pt x="17799" y="53213"/>
                  </a:lnTo>
                  <a:lnTo>
                    <a:pt x="17982" y="54737"/>
                  </a:lnTo>
                  <a:lnTo>
                    <a:pt x="18043" y="55102"/>
                  </a:lnTo>
                  <a:lnTo>
                    <a:pt x="17982" y="55529"/>
                  </a:lnTo>
                  <a:lnTo>
                    <a:pt x="17921" y="56321"/>
                  </a:lnTo>
                  <a:lnTo>
                    <a:pt x="17799" y="57967"/>
                  </a:lnTo>
                  <a:lnTo>
                    <a:pt x="17738" y="59552"/>
                  </a:lnTo>
                  <a:lnTo>
                    <a:pt x="17677" y="61198"/>
                  </a:lnTo>
                  <a:lnTo>
                    <a:pt x="17738" y="62782"/>
                  </a:lnTo>
                  <a:lnTo>
                    <a:pt x="17860" y="64306"/>
                  </a:lnTo>
                  <a:lnTo>
                    <a:pt x="17982" y="65891"/>
                  </a:lnTo>
                  <a:lnTo>
                    <a:pt x="18104" y="67476"/>
                  </a:lnTo>
                  <a:lnTo>
                    <a:pt x="18165" y="69061"/>
                  </a:lnTo>
                  <a:lnTo>
                    <a:pt x="18104" y="70828"/>
                  </a:lnTo>
                  <a:lnTo>
                    <a:pt x="18104" y="71438"/>
                  </a:lnTo>
                  <a:lnTo>
                    <a:pt x="18104" y="71743"/>
                  </a:lnTo>
                  <a:lnTo>
                    <a:pt x="18043" y="71986"/>
                  </a:lnTo>
                  <a:lnTo>
                    <a:pt x="17677" y="72535"/>
                  </a:lnTo>
                  <a:lnTo>
                    <a:pt x="17616" y="72474"/>
                  </a:lnTo>
                  <a:lnTo>
                    <a:pt x="17555" y="72352"/>
                  </a:lnTo>
                  <a:lnTo>
                    <a:pt x="17433" y="72108"/>
                  </a:lnTo>
                  <a:lnTo>
                    <a:pt x="17311" y="71864"/>
                  </a:lnTo>
                  <a:lnTo>
                    <a:pt x="17251" y="71743"/>
                  </a:lnTo>
                  <a:lnTo>
                    <a:pt x="17251" y="71499"/>
                  </a:lnTo>
                  <a:lnTo>
                    <a:pt x="17251" y="71133"/>
                  </a:lnTo>
                  <a:lnTo>
                    <a:pt x="17251" y="69792"/>
                  </a:lnTo>
                  <a:lnTo>
                    <a:pt x="17251" y="68329"/>
                  </a:lnTo>
                  <a:lnTo>
                    <a:pt x="17311" y="66805"/>
                  </a:lnTo>
                  <a:lnTo>
                    <a:pt x="17433" y="65221"/>
                  </a:lnTo>
                  <a:lnTo>
                    <a:pt x="17616" y="63636"/>
                  </a:lnTo>
                  <a:lnTo>
                    <a:pt x="17677" y="62051"/>
                  </a:lnTo>
                  <a:lnTo>
                    <a:pt x="17677" y="60405"/>
                  </a:lnTo>
                  <a:lnTo>
                    <a:pt x="17616" y="58820"/>
                  </a:lnTo>
                  <a:lnTo>
                    <a:pt x="17494" y="57175"/>
                  </a:lnTo>
                  <a:lnTo>
                    <a:pt x="17372" y="55529"/>
                  </a:lnTo>
                  <a:lnTo>
                    <a:pt x="17311" y="55163"/>
                  </a:lnTo>
                  <a:lnTo>
                    <a:pt x="17372" y="54798"/>
                  </a:lnTo>
                  <a:lnTo>
                    <a:pt x="17433" y="54066"/>
                  </a:lnTo>
                  <a:lnTo>
                    <a:pt x="17616" y="52481"/>
                  </a:lnTo>
                  <a:lnTo>
                    <a:pt x="17677" y="50897"/>
                  </a:lnTo>
                  <a:lnTo>
                    <a:pt x="17616" y="49129"/>
                  </a:lnTo>
                  <a:lnTo>
                    <a:pt x="17555" y="48215"/>
                  </a:lnTo>
                  <a:lnTo>
                    <a:pt x="17555" y="47300"/>
                  </a:lnTo>
                  <a:lnTo>
                    <a:pt x="17616" y="45898"/>
                  </a:lnTo>
                  <a:lnTo>
                    <a:pt x="17677" y="44436"/>
                  </a:lnTo>
                  <a:close/>
                  <a:moveTo>
                    <a:pt x="15788" y="10180"/>
                  </a:moveTo>
                  <a:lnTo>
                    <a:pt x="16214" y="10485"/>
                  </a:lnTo>
                  <a:lnTo>
                    <a:pt x="16702" y="10729"/>
                  </a:lnTo>
                  <a:lnTo>
                    <a:pt x="17190" y="10911"/>
                  </a:lnTo>
                  <a:lnTo>
                    <a:pt x="17677" y="10972"/>
                  </a:lnTo>
                  <a:lnTo>
                    <a:pt x="18165" y="10911"/>
                  </a:lnTo>
                  <a:lnTo>
                    <a:pt x="18652" y="10790"/>
                  </a:lnTo>
                  <a:lnTo>
                    <a:pt x="19079" y="10546"/>
                  </a:lnTo>
                  <a:lnTo>
                    <a:pt x="19506" y="10241"/>
                  </a:lnTo>
                  <a:lnTo>
                    <a:pt x="19506" y="11033"/>
                  </a:lnTo>
                  <a:lnTo>
                    <a:pt x="19567" y="11399"/>
                  </a:lnTo>
                  <a:lnTo>
                    <a:pt x="19750" y="11765"/>
                  </a:lnTo>
                  <a:lnTo>
                    <a:pt x="19993" y="12070"/>
                  </a:lnTo>
                  <a:lnTo>
                    <a:pt x="20298" y="12313"/>
                  </a:lnTo>
                  <a:lnTo>
                    <a:pt x="20664" y="12496"/>
                  </a:lnTo>
                  <a:lnTo>
                    <a:pt x="21030" y="12557"/>
                  </a:lnTo>
                  <a:lnTo>
                    <a:pt x="21883" y="12801"/>
                  </a:lnTo>
                  <a:lnTo>
                    <a:pt x="22736" y="13106"/>
                  </a:lnTo>
                  <a:lnTo>
                    <a:pt x="23468" y="13410"/>
                  </a:lnTo>
                  <a:lnTo>
                    <a:pt x="24138" y="13837"/>
                  </a:lnTo>
                  <a:lnTo>
                    <a:pt x="24748" y="14325"/>
                  </a:lnTo>
                  <a:lnTo>
                    <a:pt x="24992" y="14630"/>
                  </a:lnTo>
                  <a:lnTo>
                    <a:pt x="25235" y="14934"/>
                  </a:lnTo>
                  <a:lnTo>
                    <a:pt x="25479" y="15300"/>
                  </a:lnTo>
                  <a:lnTo>
                    <a:pt x="25601" y="15605"/>
                  </a:lnTo>
                  <a:lnTo>
                    <a:pt x="25723" y="15971"/>
                  </a:lnTo>
                  <a:lnTo>
                    <a:pt x="25845" y="16336"/>
                  </a:lnTo>
                  <a:lnTo>
                    <a:pt x="25906" y="16946"/>
                  </a:lnTo>
                  <a:lnTo>
                    <a:pt x="25906" y="17555"/>
                  </a:lnTo>
                  <a:lnTo>
                    <a:pt x="26028" y="18957"/>
                  </a:lnTo>
                  <a:lnTo>
                    <a:pt x="26272" y="20298"/>
                  </a:lnTo>
                  <a:lnTo>
                    <a:pt x="26820" y="22980"/>
                  </a:lnTo>
                  <a:lnTo>
                    <a:pt x="27186" y="24870"/>
                  </a:lnTo>
                  <a:lnTo>
                    <a:pt x="27308" y="25418"/>
                  </a:lnTo>
                  <a:lnTo>
                    <a:pt x="27491" y="25967"/>
                  </a:lnTo>
                  <a:lnTo>
                    <a:pt x="27735" y="26454"/>
                  </a:lnTo>
                  <a:lnTo>
                    <a:pt x="28039" y="26881"/>
                  </a:lnTo>
                  <a:lnTo>
                    <a:pt x="28405" y="27308"/>
                  </a:lnTo>
                  <a:lnTo>
                    <a:pt x="28649" y="27795"/>
                  </a:lnTo>
                  <a:lnTo>
                    <a:pt x="29076" y="28710"/>
                  </a:lnTo>
                  <a:lnTo>
                    <a:pt x="29441" y="29624"/>
                  </a:lnTo>
                  <a:lnTo>
                    <a:pt x="29685" y="30599"/>
                  </a:lnTo>
                  <a:lnTo>
                    <a:pt x="29929" y="31574"/>
                  </a:lnTo>
                  <a:lnTo>
                    <a:pt x="30477" y="33586"/>
                  </a:lnTo>
                  <a:lnTo>
                    <a:pt x="30782" y="34439"/>
                  </a:lnTo>
                  <a:lnTo>
                    <a:pt x="30965" y="34805"/>
                  </a:lnTo>
                  <a:lnTo>
                    <a:pt x="31148" y="35171"/>
                  </a:lnTo>
                  <a:lnTo>
                    <a:pt x="30843" y="35293"/>
                  </a:lnTo>
                  <a:lnTo>
                    <a:pt x="30721" y="35415"/>
                  </a:lnTo>
                  <a:lnTo>
                    <a:pt x="30660" y="35475"/>
                  </a:lnTo>
                  <a:lnTo>
                    <a:pt x="30660" y="35536"/>
                  </a:lnTo>
                  <a:lnTo>
                    <a:pt x="30721" y="35658"/>
                  </a:lnTo>
                  <a:lnTo>
                    <a:pt x="30782" y="35658"/>
                  </a:lnTo>
                  <a:lnTo>
                    <a:pt x="30965" y="35536"/>
                  </a:lnTo>
                  <a:lnTo>
                    <a:pt x="31209" y="35354"/>
                  </a:lnTo>
                  <a:lnTo>
                    <a:pt x="31514" y="35354"/>
                  </a:lnTo>
                  <a:lnTo>
                    <a:pt x="31818" y="35415"/>
                  </a:lnTo>
                  <a:lnTo>
                    <a:pt x="32123" y="35475"/>
                  </a:lnTo>
                  <a:lnTo>
                    <a:pt x="32550" y="35780"/>
                  </a:lnTo>
                  <a:lnTo>
                    <a:pt x="32977" y="36146"/>
                  </a:lnTo>
                  <a:lnTo>
                    <a:pt x="33708" y="36877"/>
                  </a:lnTo>
                  <a:lnTo>
                    <a:pt x="34013" y="37243"/>
                  </a:lnTo>
                  <a:lnTo>
                    <a:pt x="34378" y="37548"/>
                  </a:lnTo>
                  <a:lnTo>
                    <a:pt x="34805" y="37914"/>
                  </a:lnTo>
                  <a:lnTo>
                    <a:pt x="34988" y="37975"/>
                  </a:lnTo>
                  <a:lnTo>
                    <a:pt x="35110" y="38096"/>
                  </a:lnTo>
                  <a:lnTo>
                    <a:pt x="35110" y="38157"/>
                  </a:lnTo>
                  <a:lnTo>
                    <a:pt x="34988" y="38279"/>
                  </a:lnTo>
                  <a:lnTo>
                    <a:pt x="34805" y="38279"/>
                  </a:lnTo>
                  <a:lnTo>
                    <a:pt x="34500" y="38218"/>
                  </a:lnTo>
                  <a:lnTo>
                    <a:pt x="34257" y="38157"/>
                  </a:lnTo>
                  <a:lnTo>
                    <a:pt x="34013" y="38036"/>
                  </a:lnTo>
                  <a:lnTo>
                    <a:pt x="33708" y="37670"/>
                  </a:lnTo>
                  <a:lnTo>
                    <a:pt x="33525" y="37548"/>
                  </a:lnTo>
                  <a:lnTo>
                    <a:pt x="33342" y="37548"/>
                  </a:lnTo>
                  <a:lnTo>
                    <a:pt x="33220" y="37609"/>
                  </a:lnTo>
                  <a:lnTo>
                    <a:pt x="33159" y="37670"/>
                  </a:lnTo>
                  <a:lnTo>
                    <a:pt x="33159" y="37731"/>
                  </a:lnTo>
                  <a:lnTo>
                    <a:pt x="33220" y="38036"/>
                  </a:lnTo>
                  <a:lnTo>
                    <a:pt x="33281" y="38218"/>
                  </a:lnTo>
                  <a:lnTo>
                    <a:pt x="33647" y="38950"/>
                  </a:lnTo>
                  <a:lnTo>
                    <a:pt x="34074" y="39681"/>
                  </a:lnTo>
                  <a:lnTo>
                    <a:pt x="34439" y="40291"/>
                  </a:lnTo>
                  <a:lnTo>
                    <a:pt x="34683" y="40596"/>
                  </a:lnTo>
                  <a:lnTo>
                    <a:pt x="34805" y="40778"/>
                  </a:lnTo>
                  <a:lnTo>
                    <a:pt x="34805" y="40961"/>
                  </a:lnTo>
                  <a:lnTo>
                    <a:pt x="34805" y="41022"/>
                  </a:lnTo>
                  <a:lnTo>
                    <a:pt x="34744" y="41022"/>
                  </a:lnTo>
                  <a:lnTo>
                    <a:pt x="34683" y="40961"/>
                  </a:lnTo>
                  <a:lnTo>
                    <a:pt x="34500" y="40778"/>
                  </a:lnTo>
                  <a:lnTo>
                    <a:pt x="33830" y="39864"/>
                  </a:lnTo>
                  <a:lnTo>
                    <a:pt x="33464" y="39316"/>
                  </a:lnTo>
                  <a:lnTo>
                    <a:pt x="33342" y="39194"/>
                  </a:lnTo>
                  <a:lnTo>
                    <a:pt x="33220" y="39072"/>
                  </a:lnTo>
                  <a:lnTo>
                    <a:pt x="33098" y="39072"/>
                  </a:lnTo>
                  <a:lnTo>
                    <a:pt x="32977" y="39133"/>
                  </a:lnTo>
                  <a:lnTo>
                    <a:pt x="32977" y="39255"/>
                  </a:lnTo>
                  <a:lnTo>
                    <a:pt x="32977" y="39376"/>
                  </a:lnTo>
                  <a:lnTo>
                    <a:pt x="33038" y="39620"/>
                  </a:lnTo>
                  <a:lnTo>
                    <a:pt x="33281" y="40047"/>
                  </a:lnTo>
                  <a:lnTo>
                    <a:pt x="33708" y="40839"/>
                  </a:lnTo>
                  <a:lnTo>
                    <a:pt x="33891" y="41266"/>
                  </a:lnTo>
                  <a:lnTo>
                    <a:pt x="34013" y="41693"/>
                  </a:lnTo>
                  <a:lnTo>
                    <a:pt x="34074" y="41936"/>
                  </a:lnTo>
                  <a:lnTo>
                    <a:pt x="34013" y="41997"/>
                  </a:lnTo>
                  <a:lnTo>
                    <a:pt x="33891" y="41936"/>
                  </a:lnTo>
                  <a:lnTo>
                    <a:pt x="33769" y="41815"/>
                  </a:lnTo>
                  <a:lnTo>
                    <a:pt x="33647" y="41632"/>
                  </a:lnTo>
                  <a:lnTo>
                    <a:pt x="33525" y="41266"/>
                  </a:lnTo>
                  <a:lnTo>
                    <a:pt x="33098" y="40413"/>
                  </a:lnTo>
                  <a:lnTo>
                    <a:pt x="32916" y="39986"/>
                  </a:lnTo>
                  <a:lnTo>
                    <a:pt x="32672" y="39559"/>
                  </a:lnTo>
                  <a:lnTo>
                    <a:pt x="32489" y="39376"/>
                  </a:lnTo>
                  <a:lnTo>
                    <a:pt x="32367" y="39316"/>
                  </a:lnTo>
                  <a:lnTo>
                    <a:pt x="32245" y="39376"/>
                  </a:lnTo>
                  <a:lnTo>
                    <a:pt x="32184" y="39498"/>
                  </a:lnTo>
                  <a:lnTo>
                    <a:pt x="32184" y="39681"/>
                  </a:lnTo>
                  <a:lnTo>
                    <a:pt x="32245" y="40108"/>
                  </a:lnTo>
                  <a:lnTo>
                    <a:pt x="32428" y="40535"/>
                  </a:lnTo>
                  <a:lnTo>
                    <a:pt x="32794" y="41388"/>
                  </a:lnTo>
                  <a:lnTo>
                    <a:pt x="32916" y="41693"/>
                  </a:lnTo>
                  <a:lnTo>
                    <a:pt x="32977" y="41876"/>
                  </a:lnTo>
                  <a:lnTo>
                    <a:pt x="32977" y="42058"/>
                  </a:lnTo>
                  <a:lnTo>
                    <a:pt x="32916" y="42119"/>
                  </a:lnTo>
                  <a:lnTo>
                    <a:pt x="32855" y="42119"/>
                  </a:lnTo>
                  <a:lnTo>
                    <a:pt x="32733" y="42058"/>
                  </a:lnTo>
                  <a:lnTo>
                    <a:pt x="32611" y="41876"/>
                  </a:lnTo>
                  <a:lnTo>
                    <a:pt x="32489" y="41632"/>
                  </a:lnTo>
                  <a:lnTo>
                    <a:pt x="32367" y="41205"/>
                  </a:lnTo>
                  <a:lnTo>
                    <a:pt x="31940" y="40291"/>
                  </a:lnTo>
                  <a:lnTo>
                    <a:pt x="31757" y="39864"/>
                  </a:lnTo>
                  <a:lnTo>
                    <a:pt x="31697" y="39681"/>
                  </a:lnTo>
                  <a:lnTo>
                    <a:pt x="31514" y="39620"/>
                  </a:lnTo>
                  <a:lnTo>
                    <a:pt x="31392" y="39620"/>
                  </a:lnTo>
                  <a:lnTo>
                    <a:pt x="31331" y="39681"/>
                  </a:lnTo>
                  <a:lnTo>
                    <a:pt x="31331" y="39803"/>
                  </a:lnTo>
                  <a:lnTo>
                    <a:pt x="31331" y="39925"/>
                  </a:lnTo>
                  <a:lnTo>
                    <a:pt x="31453" y="40474"/>
                  </a:lnTo>
                  <a:lnTo>
                    <a:pt x="31514" y="40839"/>
                  </a:lnTo>
                  <a:lnTo>
                    <a:pt x="31575" y="41266"/>
                  </a:lnTo>
                  <a:lnTo>
                    <a:pt x="31575" y="41510"/>
                  </a:lnTo>
                  <a:lnTo>
                    <a:pt x="31514" y="41510"/>
                  </a:lnTo>
                  <a:lnTo>
                    <a:pt x="31453" y="41449"/>
                  </a:lnTo>
                  <a:lnTo>
                    <a:pt x="31209" y="40961"/>
                  </a:lnTo>
                  <a:lnTo>
                    <a:pt x="31087" y="40413"/>
                  </a:lnTo>
                  <a:lnTo>
                    <a:pt x="30965" y="39925"/>
                  </a:lnTo>
                  <a:lnTo>
                    <a:pt x="30782" y="39437"/>
                  </a:lnTo>
                  <a:lnTo>
                    <a:pt x="30417" y="38706"/>
                  </a:lnTo>
                  <a:lnTo>
                    <a:pt x="30051" y="38036"/>
                  </a:lnTo>
                  <a:lnTo>
                    <a:pt x="29807" y="37304"/>
                  </a:lnTo>
                  <a:lnTo>
                    <a:pt x="29746" y="36877"/>
                  </a:lnTo>
                  <a:lnTo>
                    <a:pt x="29746" y="36512"/>
                  </a:lnTo>
                  <a:lnTo>
                    <a:pt x="29868" y="36390"/>
                  </a:lnTo>
                  <a:lnTo>
                    <a:pt x="29990" y="36268"/>
                  </a:lnTo>
                  <a:lnTo>
                    <a:pt x="29990" y="36146"/>
                  </a:lnTo>
                  <a:lnTo>
                    <a:pt x="29990" y="36024"/>
                  </a:lnTo>
                  <a:lnTo>
                    <a:pt x="29807" y="36024"/>
                  </a:lnTo>
                  <a:lnTo>
                    <a:pt x="29685" y="36146"/>
                  </a:lnTo>
                  <a:lnTo>
                    <a:pt x="27978" y="33220"/>
                  </a:lnTo>
                  <a:lnTo>
                    <a:pt x="26820" y="31270"/>
                  </a:lnTo>
                  <a:lnTo>
                    <a:pt x="26333" y="30294"/>
                  </a:lnTo>
                  <a:lnTo>
                    <a:pt x="25906" y="29258"/>
                  </a:lnTo>
                  <a:lnTo>
                    <a:pt x="25723" y="28771"/>
                  </a:lnTo>
                  <a:lnTo>
                    <a:pt x="25601" y="28283"/>
                  </a:lnTo>
                  <a:lnTo>
                    <a:pt x="25479" y="27795"/>
                  </a:lnTo>
                  <a:lnTo>
                    <a:pt x="25357" y="27308"/>
                  </a:lnTo>
                  <a:lnTo>
                    <a:pt x="25114" y="26820"/>
                  </a:lnTo>
                  <a:lnTo>
                    <a:pt x="24870" y="26393"/>
                  </a:lnTo>
                  <a:lnTo>
                    <a:pt x="24626" y="25906"/>
                  </a:lnTo>
                  <a:lnTo>
                    <a:pt x="24382" y="25479"/>
                  </a:lnTo>
                  <a:lnTo>
                    <a:pt x="23955" y="24504"/>
                  </a:lnTo>
                  <a:lnTo>
                    <a:pt x="23590" y="23590"/>
                  </a:lnTo>
                  <a:lnTo>
                    <a:pt x="23346" y="22919"/>
                  </a:lnTo>
                  <a:lnTo>
                    <a:pt x="23285" y="22736"/>
                  </a:lnTo>
                  <a:lnTo>
                    <a:pt x="23224" y="22553"/>
                  </a:lnTo>
                  <a:lnTo>
                    <a:pt x="23224" y="22310"/>
                  </a:lnTo>
                  <a:lnTo>
                    <a:pt x="23285" y="22005"/>
                  </a:lnTo>
                  <a:lnTo>
                    <a:pt x="23346" y="21761"/>
                  </a:lnTo>
                  <a:lnTo>
                    <a:pt x="23407" y="21517"/>
                  </a:lnTo>
                  <a:lnTo>
                    <a:pt x="23651" y="20969"/>
                  </a:lnTo>
                  <a:lnTo>
                    <a:pt x="23773" y="20664"/>
                  </a:lnTo>
                  <a:lnTo>
                    <a:pt x="23834" y="20359"/>
                  </a:lnTo>
                  <a:lnTo>
                    <a:pt x="23834" y="19811"/>
                  </a:lnTo>
                  <a:lnTo>
                    <a:pt x="23773" y="19262"/>
                  </a:lnTo>
                  <a:lnTo>
                    <a:pt x="23651" y="18957"/>
                  </a:lnTo>
                  <a:lnTo>
                    <a:pt x="23590" y="18652"/>
                  </a:lnTo>
                  <a:lnTo>
                    <a:pt x="23651" y="18348"/>
                  </a:lnTo>
                  <a:lnTo>
                    <a:pt x="23712" y="18104"/>
                  </a:lnTo>
                  <a:lnTo>
                    <a:pt x="23529" y="18652"/>
                  </a:lnTo>
                  <a:lnTo>
                    <a:pt x="23468" y="18774"/>
                  </a:lnTo>
                  <a:lnTo>
                    <a:pt x="23529" y="18957"/>
                  </a:lnTo>
                  <a:lnTo>
                    <a:pt x="23590" y="19506"/>
                  </a:lnTo>
                  <a:lnTo>
                    <a:pt x="23590" y="20054"/>
                  </a:lnTo>
                  <a:lnTo>
                    <a:pt x="23468" y="20542"/>
                  </a:lnTo>
                  <a:lnTo>
                    <a:pt x="23285" y="21030"/>
                  </a:lnTo>
                  <a:lnTo>
                    <a:pt x="22980" y="21456"/>
                  </a:lnTo>
                  <a:lnTo>
                    <a:pt x="22675" y="21822"/>
                  </a:lnTo>
                  <a:lnTo>
                    <a:pt x="22249" y="22127"/>
                  </a:lnTo>
                  <a:lnTo>
                    <a:pt x="21883" y="22310"/>
                  </a:lnTo>
                  <a:lnTo>
                    <a:pt x="21395" y="22371"/>
                  </a:lnTo>
                  <a:lnTo>
                    <a:pt x="20969" y="22432"/>
                  </a:lnTo>
                  <a:lnTo>
                    <a:pt x="20664" y="22371"/>
                  </a:lnTo>
                  <a:lnTo>
                    <a:pt x="20359" y="22310"/>
                  </a:lnTo>
                  <a:lnTo>
                    <a:pt x="20054" y="22188"/>
                  </a:lnTo>
                  <a:lnTo>
                    <a:pt x="19811" y="22066"/>
                  </a:lnTo>
                  <a:lnTo>
                    <a:pt x="19323" y="21700"/>
                  </a:lnTo>
                  <a:lnTo>
                    <a:pt x="18896" y="21212"/>
                  </a:lnTo>
                  <a:lnTo>
                    <a:pt x="19079" y="21517"/>
                  </a:lnTo>
                  <a:lnTo>
                    <a:pt x="19262" y="21822"/>
                  </a:lnTo>
                  <a:lnTo>
                    <a:pt x="19445" y="22066"/>
                  </a:lnTo>
                  <a:lnTo>
                    <a:pt x="19689" y="22249"/>
                  </a:lnTo>
                  <a:lnTo>
                    <a:pt x="19993" y="22432"/>
                  </a:lnTo>
                  <a:lnTo>
                    <a:pt x="20237" y="22553"/>
                  </a:lnTo>
                  <a:lnTo>
                    <a:pt x="20542" y="22614"/>
                  </a:lnTo>
                  <a:lnTo>
                    <a:pt x="20847" y="22675"/>
                  </a:lnTo>
                  <a:lnTo>
                    <a:pt x="21456" y="22736"/>
                  </a:lnTo>
                  <a:lnTo>
                    <a:pt x="21761" y="22675"/>
                  </a:lnTo>
                  <a:lnTo>
                    <a:pt x="22066" y="22553"/>
                  </a:lnTo>
                  <a:lnTo>
                    <a:pt x="22310" y="22492"/>
                  </a:lnTo>
                  <a:lnTo>
                    <a:pt x="22614" y="22310"/>
                  </a:lnTo>
                  <a:lnTo>
                    <a:pt x="22858" y="22127"/>
                  </a:lnTo>
                  <a:lnTo>
                    <a:pt x="23102" y="21883"/>
                  </a:lnTo>
                  <a:lnTo>
                    <a:pt x="22858" y="23285"/>
                  </a:lnTo>
                  <a:lnTo>
                    <a:pt x="22493" y="24626"/>
                  </a:lnTo>
                  <a:lnTo>
                    <a:pt x="22310" y="25357"/>
                  </a:lnTo>
                  <a:lnTo>
                    <a:pt x="22188" y="26089"/>
                  </a:lnTo>
                  <a:lnTo>
                    <a:pt x="22188" y="26820"/>
                  </a:lnTo>
                  <a:lnTo>
                    <a:pt x="22310" y="27613"/>
                  </a:lnTo>
                  <a:lnTo>
                    <a:pt x="22432" y="28344"/>
                  </a:lnTo>
                  <a:lnTo>
                    <a:pt x="22675" y="29014"/>
                  </a:lnTo>
                  <a:lnTo>
                    <a:pt x="22980" y="29746"/>
                  </a:lnTo>
                  <a:lnTo>
                    <a:pt x="23224" y="30416"/>
                  </a:lnTo>
                  <a:lnTo>
                    <a:pt x="23834" y="31818"/>
                  </a:lnTo>
                  <a:lnTo>
                    <a:pt x="24260" y="33281"/>
                  </a:lnTo>
                  <a:lnTo>
                    <a:pt x="24626" y="34744"/>
                  </a:lnTo>
                  <a:lnTo>
                    <a:pt x="24748" y="35475"/>
                  </a:lnTo>
                  <a:lnTo>
                    <a:pt x="24809" y="36207"/>
                  </a:lnTo>
                  <a:lnTo>
                    <a:pt x="24870" y="36999"/>
                  </a:lnTo>
                  <a:lnTo>
                    <a:pt x="24870" y="37731"/>
                  </a:lnTo>
                  <a:lnTo>
                    <a:pt x="24748" y="39316"/>
                  </a:lnTo>
                  <a:lnTo>
                    <a:pt x="24504" y="40839"/>
                  </a:lnTo>
                  <a:lnTo>
                    <a:pt x="24199" y="42363"/>
                  </a:lnTo>
                  <a:lnTo>
                    <a:pt x="23773" y="43887"/>
                  </a:lnTo>
                  <a:lnTo>
                    <a:pt x="22980" y="46874"/>
                  </a:lnTo>
                  <a:lnTo>
                    <a:pt x="22554" y="48398"/>
                  </a:lnTo>
                  <a:lnTo>
                    <a:pt x="22249" y="49921"/>
                  </a:lnTo>
                  <a:lnTo>
                    <a:pt x="22005" y="51384"/>
                  </a:lnTo>
                  <a:lnTo>
                    <a:pt x="21944" y="52908"/>
                  </a:lnTo>
                  <a:lnTo>
                    <a:pt x="21944" y="54432"/>
                  </a:lnTo>
                  <a:lnTo>
                    <a:pt x="22066" y="55956"/>
                  </a:lnTo>
                  <a:lnTo>
                    <a:pt x="22310" y="57540"/>
                  </a:lnTo>
                  <a:lnTo>
                    <a:pt x="22371" y="58333"/>
                  </a:lnTo>
                  <a:lnTo>
                    <a:pt x="22432" y="59125"/>
                  </a:lnTo>
                  <a:lnTo>
                    <a:pt x="22432" y="59918"/>
                  </a:lnTo>
                  <a:lnTo>
                    <a:pt x="22371" y="60649"/>
                  </a:lnTo>
                  <a:lnTo>
                    <a:pt x="22127" y="62234"/>
                  </a:lnTo>
                  <a:lnTo>
                    <a:pt x="21395" y="65342"/>
                  </a:lnTo>
                  <a:lnTo>
                    <a:pt x="20725" y="68390"/>
                  </a:lnTo>
                  <a:lnTo>
                    <a:pt x="20359" y="69853"/>
                  </a:lnTo>
                  <a:lnTo>
                    <a:pt x="20115" y="71377"/>
                  </a:lnTo>
                  <a:lnTo>
                    <a:pt x="19993" y="72047"/>
                  </a:lnTo>
                  <a:lnTo>
                    <a:pt x="19993" y="72413"/>
                  </a:lnTo>
                  <a:lnTo>
                    <a:pt x="19993" y="72779"/>
                  </a:lnTo>
                  <a:lnTo>
                    <a:pt x="20054" y="73083"/>
                  </a:lnTo>
                  <a:lnTo>
                    <a:pt x="20176" y="73449"/>
                  </a:lnTo>
                  <a:lnTo>
                    <a:pt x="20420" y="74120"/>
                  </a:lnTo>
                  <a:lnTo>
                    <a:pt x="20725" y="74729"/>
                  </a:lnTo>
                  <a:lnTo>
                    <a:pt x="21030" y="75339"/>
                  </a:lnTo>
                  <a:lnTo>
                    <a:pt x="21273" y="75644"/>
                  </a:lnTo>
                  <a:lnTo>
                    <a:pt x="21456" y="75887"/>
                  </a:lnTo>
                  <a:lnTo>
                    <a:pt x="21639" y="76009"/>
                  </a:lnTo>
                  <a:lnTo>
                    <a:pt x="21822" y="76131"/>
                  </a:lnTo>
                  <a:lnTo>
                    <a:pt x="21883" y="76192"/>
                  </a:lnTo>
                  <a:lnTo>
                    <a:pt x="21883" y="76253"/>
                  </a:lnTo>
                  <a:lnTo>
                    <a:pt x="21822" y="76436"/>
                  </a:lnTo>
                  <a:lnTo>
                    <a:pt x="21700" y="76558"/>
                  </a:lnTo>
                  <a:lnTo>
                    <a:pt x="21517" y="76619"/>
                  </a:lnTo>
                  <a:lnTo>
                    <a:pt x="21091" y="76619"/>
                  </a:lnTo>
                  <a:lnTo>
                    <a:pt x="20908" y="76680"/>
                  </a:lnTo>
                  <a:lnTo>
                    <a:pt x="20725" y="76802"/>
                  </a:lnTo>
                  <a:lnTo>
                    <a:pt x="20359" y="76924"/>
                  </a:lnTo>
                  <a:lnTo>
                    <a:pt x="20054" y="76924"/>
                  </a:lnTo>
                  <a:lnTo>
                    <a:pt x="19689" y="76984"/>
                  </a:lnTo>
                  <a:lnTo>
                    <a:pt x="19384" y="76924"/>
                  </a:lnTo>
                  <a:lnTo>
                    <a:pt x="19384" y="76741"/>
                  </a:lnTo>
                  <a:lnTo>
                    <a:pt x="19384" y="76558"/>
                  </a:lnTo>
                  <a:lnTo>
                    <a:pt x="19384" y="76375"/>
                  </a:lnTo>
                  <a:lnTo>
                    <a:pt x="19323" y="76192"/>
                  </a:lnTo>
                  <a:lnTo>
                    <a:pt x="19201" y="76131"/>
                  </a:lnTo>
                  <a:lnTo>
                    <a:pt x="19140" y="76131"/>
                  </a:lnTo>
                  <a:lnTo>
                    <a:pt x="19079" y="76253"/>
                  </a:lnTo>
                  <a:lnTo>
                    <a:pt x="19140" y="76314"/>
                  </a:lnTo>
                  <a:lnTo>
                    <a:pt x="19201" y="76436"/>
                  </a:lnTo>
                  <a:lnTo>
                    <a:pt x="19201" y="76680"/>
                  </a:lnTo>
                  <a:lnTo>
                    <a:pt x="19140" y="76863"/>
                  </a:lnTo>
                  <a:lnTo>
                    <a:pt x="19018" y="76984"/>
                  </a:lnTo>
                  <a:lnTo>
                    <a:pt x="18774" y="77106"/>
                  </a:lnTo>
                  <a:lnTo>
                    <a:pt x="18226" y="77106"/>
                  </a:lnTo>
                  <a:lnTo>
                    <a:pt x="18104" y="77045"/>
                  </a:lnTo>
                  <a:lnTo>
                    <a:pt x="18043" y="76863"/>
                  </a:lnTo>
                  <a:lnTo>
                    <a:pt x="17982" y="76619"/>
                  </a:lnTo>
                  <a:lnTo>
                    <a:pt x="17982" y="76009"/>
                  </a:lnTo>
                  <a:lnTo>
                    <a:pt x="17921" y="74790"/>
                  </a:lnTo>
                  <a:lnTo>
                    <a:pt x="17921" y="73510"/>
                  </a:lnTo>
                  <a:lnTo>
                    <a:pt x="17921" y="73083"/>
                  </a:lnTo>
                  <a:lnTo>
                    <a:pt x="17921" y="72840"/>
                  </a:lnTo>
                  <a:lnTo>
                    <a:pt x="17982" y="72596"/>
                  </a:lnTo>
                  <a:lnTo>
                    <a:pt x="18287" y="72108"/>
                  </a:lnTo>
                  <a:lnTo>
                    <a:pt x="18348" y="71925"/>
                  </a:lnTo>
                  <a:lnTo>
                    <a:pt x="18348" y="71682"/>
                  </a:lnTo>
                  <a:lnTo>
                    <a:pt x="18409" y="70341"/>
                  </a:lnTo>
                  <a:lnTo>
                    <a:pt x="18409" y="68268"/>
                  </a:lnTo>
                  <a:lnTo>
                    <a:pt x="18348" y="66257"/>
                  </a:lnTo>
                  <a:lnTo>
                    <a:pt x="18104" y="63819"/>
                  </a:lnTo>
                  <a:lnTo>
                    <a:pt x="18043" y="62539"/>
                  </a:lnTo>
                  <a:lnTo>
                    <a:pt x="18043" y="61259"/>
                  </a:lnTo>
                  <a:lnTo>
                    <a:pt x="18104" y="58760"/>
                  </a:lnTo>
                  <a:lnTo>
                    <a:pt x="18287" y="56260"/>
                  </a:lnTo>
                  <a:lnTo>
                    <a:pt x="18348" y="55590"/>
                  </a:lnTo>
                  <a:lnTo>
                    <a:pt x="18409" y="54980"/>
                  </a:lnTo>
                  <a:lnTo>
                    <a:pt x="18348" y="54554"/>
                  </a:lnTo>
                  <a:lnTo>
                    <a:pt x="18287" y="54127"/>
                  </a:lnTo>
                  <a:lnTo>
                    <a:pt x="18165" y="52908"/>
                  </a:lnTo>
                  <a:lnTo>
                    <a:pt x="18043" y="51628"/>
                  </a:lnTo>
                  <a:lnTo>
                    <a:pt x="18043" y="50531"/>
                  </a:lnTo>
                  <a:lnTo>
                    <a:pt x="18104" y="49373"/>
                  </a:lnTo>
                  <a:lnTo>
                    <a:pt x="18104" y="48215"/>
                  </a:lnTo>
                  <a:lnTo>
                    <a:pt x="18104" y="47118"/>
                  </a:lnTo>
                  <a:lnTo>
                    <a:pt x="17982" y="44862"/>
                  </a:lnTo>
                  <a:lnTo>
                    <a:pt x="17982" y="42424"/>
                  </a:lnTo>
                  <a:lnTo>
                    <a:pt x="17982" y="39864"/>
                  </a:lnTo>
                  <a:lnTo>
                    <a:pt x="17982" y="38645"/>
                  </a:lnTo>
                  <a:lnTo>
                    <a:pt x="18043" y="38036"/>
                  </a:lnTo>
                  <a:lnTo>
                    <a:pt x="18043" y="37731"/>
                  </a:lnTo>
                  <a:lnTo>
                    <a:pt x="18043" y="37548"/>
                  </a:lnTo>
                  <a:lnTo>
                    <a:pt x="18043" y="37426"/>
                  </a:lnTo>
                  <a:lnTo>
                    <a:pt x="18226" y="37365"/>
                  </a:lnTo>
                  <a:lnTo>
                    <a:pt x="18409" y="37243"/>
                  </a:lnTo>
                  <a:lnTo>
                    <a:pt x="18652" y="36999"/>
                  </a:lnTo>
                  <a:lnTo>
                    <a:pt x="18165" y="37121"/>
                  </a:lnTo>
                  <a:lnTo>
                    <a:pt x="17677" y="37121"/>
                  </a:lnTo>
                  <a:lnTo>
                    <a:pt x="17129" y="37060"/>
                  </a:lnTo>
                  <a:lnTo>
                    <a:pt x="16641" y="36999"/>
                  </a:lnTo>
                  <a:lnTo>
                    <a:pt x="16885" y="37243"/>
                  </a:lnTo>
                  <a:lnTo>
                    <a:pt x="17068" y="37304"/>
                  </a:lnTo>
                  <a:lnTo>
                    <a:pt x="17251" y="37426"/>
                  </a:lnTo>
                  <a:lnTo>
                    <a:pt x="17311" y="37548"/>
                  </a:lnTo>
                  <a:lnTo>
                    <a:pt x="17311" y="37670"/>
                  </a:lnTo>
                  <a:lnTo>
                    <a:pt x="17311" y="37914"/>
                  </a:lnTo>
                  <a:lnTo>
                    <a:pt x="17372" y="38584"/>
                  </a:lnTo>
                  <a:lnTo>
                    <a:pt x="17372" y="41083"/>
                  </a:lnTo>
                  <a:lnTo>
                    <a:pt x="17433" y="43582"/>
                  </a:lnTo>
                  <a:lnTo>
                    <a:pt x="17311" y="46081"/>
                  </a:lnTo>
                  <a:lnTo>
                    <a:pt x="17251" y="46996"/>
                  </a:lnTo>
                  <a:lnTo>
                    <a:pt x="17251" y="47849"/>
                  </a:lnTo>
                  <a:lnTo>
                    <a:pt x="17311" y="49129"/>
                  </a:lnTo>
                  <a:lnTo>
                    <a:pt x="17311" y="50348"/>
                  </a:lnTo>
                  <a:lnTo>
                    <a:pt x="17311" y="51628"/>
                  </a:lnTo>
                  <a:lnTo>
                    <a:pt x="17251" y="52908"/>
                  </a:lnTo>
                  <a:lnTo>
                    <a:pt x="17129" y="54066"/>
                  </a:lnTo>
                  <a:lnTo>
                    <a:pt x="17007" y="54493"/>
                  </a:lnTo>
                  <a:lnTo>
                    <a:pt x="16946" y="54980"/>
                  </a:lnTo>
                  <a:lnTo>
                    <a:pt x="17007" y="55590"/>
                  </a:lnTo>
                  <a:lnTo>
                    <a:pt x="17068" y="56199"/>
                  </a:lnTo>
                  <a:lnTo>
                    <a:pt x="17190" y="57419"/>
                  </a:lnTo>
                  <a:lnTo>
                    <a:pt x="17311" y="59979"/>
                  </a:lnTo>
                  <a:lnTo>
                    <a:pt x="17311" y="61259"/>
                  </a:lnTo>
                  <a:lnTo>
                    <a:pt x="17311" y="62478"/>
                  </a:lnTo>
                  <a:lnTo>
                    <a:pt x="17251" y="63697"/>
                  </a:lnTo>
                  <a:lnTo>
                    <a:pt x="17129" y="64977"/>
                  </a:lnTo>
                  <a:lnTo>
                    <a:pt x="17007" y="66135"/>
                  </a:lnTo>
                  <a:lnTo>
                    <a:pt x="16946" y="67354"/>
                  </a:lnTo>
                  <a:lnTo>
                    <a:pt x="16946" y="68634"/>
                  </a:lnTo>
                  <a:lnTo>
                    <a:pt x="16946" y="69853"/>
                  </a:lnTo>
                  <a:lnTo>
                    <a:pt x="16946" y="70828"/>
                  </a:lnTo>
                  <a:lnTo>
                    <a:pt x="17007" y="71682"/>
                  </a:lnTo>
                  <a:lnTo>
                    <a:pt x="17007" y="71925"/>
                  </a:lnTo>
                  <a:lnTo>
                    <a:pt x="17068" y="72108"/>
                  </a:lnTo>
                  <a:lnTo>
                    <a:pt x="17372" y="72596"/>
                  </a:lnTo>
                  <a:lnTo>
                    <a:pt x="17433" y="72779"/>
                  </a:lnTo>
                  <a:lnTo>
                    <a:pt x="17433" y="73023"/>
                  </a:lnTo>
                  <a:lnTo>
                    <a:pt x="17433" y="73510"/>
                  </a:lnTo>
                  <a:lnTo>
                    <a:pt x="17433" y="74729"/>
                  </a:lnTo>
                  <a:lnTo>
                    <a:pt x="17433" y="76009"/>
                  </a:lnTo>
                  <a:lnTo>
                    <a:pt x="17372" y="76619"/>
                  </a:lnTo>
                  <a:lnTo>
                    <a:pt x="17311" y="76802"/>
                  </a:lnTo>
                  <a:lnTo>
                    <a:pt x="17251" y="77045"/>
                  </a:lnTo>
                  <a:lnTo>
                    <a:pt x="17129" y="77106"/>
                  </a:lnTo>
                  <a:lnTo>
                    <a:pt x="16580" y="77106"/>
                  </a:lnTo>
                  <a:lnTo>
                    <a:pt x="16336" y="76984"/>
                  </a:lnTo>
                  <a:lnTo>
                    <a:pt x="16214" y="76863"/>
                  </a:lnTo>
                  <a:lnTo>
                    <a:pt x="16153" y="76680"/>
                  </a:lnTo>
                  <a:lnTo>
                    <a:pt x="16214" y="76436"/>
                  </a:lnTo>
                  <a:lnTo>
                    <a:pt x="16275" y="76253"/>
                  </a:lnTo>
                  <a:lnTo>
                    <a:pt x="16214" y="76192"/>
                  </a:lnTo>
                  <a:lnTo>
                    <a:pt x="16214" y="76131"/>
                  </a:lnTo>
                  <a:lnTo>
                    <a:pt x="16153" y="76131"/>
                  </a:lnTo>
                  <a:lnTo>
                    <a:pt x="16092" y="76192"/>
                  </a:lnTo>
                  <a:lnTo>
                    <a:pt x="15971" y="76375"/>
                  </a:lnTo>
                  <a:lnTo>
                    <a:pt x="15971" y="76558"/>
                  </a:lnTo>
                  <a:lnTo>
                    <a:pt x="15971" y="76741"/>
                  </a:lnTo>
                  <a:lnTo>
                    <a:pt x="15971" y="76924"/>
                  </a:lnTo>
                  <a:lnTo>
                    <a:pt x="15666" y="76984"/>
                  </a:lnTo>
                  <a:lnTo>
                    <a:pt x="15300" y="76924"/>
                  </a:lnTo>
                  <a:lnTo>
                    <a:pt x="14934" y="76863"/>
                  </a:lnTo>
                  <a:lnTo>
                    <a:pt x="14630" y="76802"/>
                  </a:lnTo>
                  <a:lnTo>
                    <a:pt x="14447" y="76680"/>
                  </a:lnTo>
                  <a:lnTo>
                    <a:pt x="14264" y="76619"/>
                  </a:lnTo>
                  <a:lnTo>
                    <a:pt x="13837" y="76619"/>
                  </a:lnTo>
                  <a:lnTo>
                    <a:pt x="13715" y="76558"/>
                  </a:lnTo>
                  <a:lnTo>
                    <a:pt x="13532" y="76436"/>
                  </a:lnTo>
                  <a:lnTo>
                    <a:pt x="13471" y="76253"/>
                  </a:lnTo>
                  <a:lnTo>
                    <a:pt x="13532" y="76192"/>
                  </a:lnTo>
                  <a:lnTo>
                    <a:pt x="13532" y="76131"/>
                  </a:lnTo>
                  <a:lnTo>
                    <a:pt x="13837" y="75887"/>
                  </a:lnTo>
                  <a:lnTo>
                    <a:pt x="14142" y="75644"/>
                  </a:lnTo>
                  <a:lnTo>
                    <a:pt x="14325" y="75339"/>
                  </a:lnTo>
                  <a:lnTo>
                    <a:pt x="14690" y="74729"/>
                  </a:lnTo>
                  <a:lnTo>
                    <a:pt x="14934" y="74120"/>
                  </a:lnTo>
                  <a:lnTo>
                    <a:pt x="15239" y="73449"/>
                  </a:lnTo>
                  <a:lnTo>
                    <a:pt x="15300" y="73083"/>
                  </a:lnTo>
                  <a:lnTo>
                    <a:pt x="15361" y="72779"/>
                  </a:lnTo>
                  <a:lnTo>
                    <a:pt x="15422" y="72413"/>
                  </a:lnTo>
                  <a:lnTo>
                    <a:pt x="15361" y="72047"/>
                  </a:lnTo>
                  <a:lnTo>
                    <a:pt x="15239" y="71377"/>
                  </a:lnTo>
                  <a:lnTo>
                    <a:pt x="14995" y="69853"/>
                  </a:lnTo>
                  <a:lnTo>
                    <a:pt x="14325" y="66805"/>
                  </a:lnTo>
                  <a:lnTo>
                    <a:pt x="13593" y="63758"/>
                  </a:lnTo>
                  <a:lnTo>
                    <a:pt x="13228" y="62173"/>
                  </a:lnTo>
                  <a:lnTo>
                    <a:pt x="12984" y="60649"/>
                  </a:lnTo>
                  <a:lnTo>
                    <a:pt x="12923" y="59857"/>
                  </a:lnTo>
                  <a:lnTo>
                    <a:pt x="12923" y="59064"/>
                  </a:lnTo>
                  <a:lnTo>
                    <a:pt x="12984" y="58272"/>
                  </a:lnTo>
                  <a:lnTo>
                    <a:pt x="13106" y="57480"/>
                  </a:lnTo>
                  <a:lnTo>
                    <a:pt x="13289" y="55956"/>
                  </a:lnTo>
                  <a:lnTo>
                    <a:pt x="13410" y="54432"/>
                  </a:lnTo>
                  <a:lnTo>
                    <a:pt x="13471" y="52908"/>
                  </a:lnTo>
                  <a:lnTo>
                    <a:pt x="13410" y="52116"/>
                  </a:lnTo>
                  <a:lnTo>
                    <a:pt x="13350" y="51384"/>
                  </a:lnTo>
                  <a:lnTo>
                    <a:pt x="13106" y="49860"/>
                  </a:lnTo>
                  <a:lnTo>
                    <a:pt x="12801" y="48337"/>
                  </a:lnTo>
                  <a:lnTo>
                    <a:pt x="11948" y="45350"/>
                  </a:lnTo>
                  <a:lnTo>
                    <a:pt x="11582" y="43887"/>
                  </a:lnTo>
                  <a:lnTo>
                    <a:pt x="11155" y="42363"/>
                  </a:lnTo>
                  <a:lnTo>
                    <a:pt x="10850" y="40778"/>
                  </a:lnTo>
                  <a:lnTo>
                    <a:pt x="10607" y="39255"/>
                  </a:lnTo>
                  <a:lnTo>
                    <a:pt x="10546" y="37731"/>
                  </a:lnTo>
                  <a:lnTo>
                    <a:pt x="10546" y="36207"/>
                  </a:lnTo>
                  <a:lnTo>
                    <a:pt x="10668" y="35475"/>
                  </a:lnTo>
                  <a:lnTo>
                    <a:pt x="10789" y="34683"/>
                  </a:lnTo>
                  <a:lnTo>
                    <a:pt x="10911" y="33952"/>
                  </a:lnTo>
                  <a:lnTo>
                    <a:pt x="11094" y="33220"/>
                  </a:lnTo>
                  <a:lnTo>
                    <a:pt x="11521" y="31818"/>
                  </a:lnTo>
                  <a:lnTo>
                    <a:pt x="12130" y="30416"/>
                  </a:lnTo>
                  <a:lnTo>
                    <a:pt x="12435" y="29746"/>
                  </a:lnTo>
                  <a:lnTo>
                    <a:pt x="12679" y="29014"/>
                  </a:lnTo>
                  <a:lnTo>
                    <a:pt x="12923" y="28283"/>
                  </a:lnTo>
                  <a:lnTo>
                    <a:pt x="13045" y="27552"/>
                  </a:lnTo>
                  <a:lnTo>
                    <a:pt x="13167" y="26942"/>
                  </a:lnTo>
                  <a:lnTo>
                    <a:pt x="13167" y="26333"/>
                  </a:lnTo>
                  <a:lnTo>
                    <a:pt x="13106" y="25723"/>
                  </a:lnTo>
                  <a:lnTo>
                    <a:pt x="12984" y="25113"/>
                  </a:lnTo>
                  <a:lnTo>
                    <a:pt x="12557" y="23346"/>
                  </a:lnTo>
                  <a:lnTo>
                    <a:pt x="12252" y="21883"/>
                  </a:lnTo>
                  <a:lnTo>
                    <a:pt x="12496" y="22127"/>
                  </a:lnTo>
                  <a:lnTo>
                    <a:pt x="12740" y="22310"/>
                  </a:lnTo>
                  <a:lnTo>
                    <a:pt x="13045" y="22492"/>
                  </a:lnTo>
                  <a:lnTo>
                    <a:pt x="13289" y="22553"/>
                  </a:lnTo>
                  <a:lnTo>
                    <a:pt x="13593" y="22675"/>
                  </a:lnTo>
                  <a:lnTo>
                    <a:pt x="13898" y="22736"/>
                  </a:lnTo>
                  <a:lnTo>
                    <a:pt x="14508" y="22675"/>
                  </a:lnTo>
                  <a:lnTo>
                    <a:pt x="14812" y="22614"/>
                  </a:lnTo>
                  <a:lnTo>
                    <a:pt x="15117" y="22553"/>
                  </a:lnTo>
                  <a:lnTo>
                    <a:pt x="15422" y="22432"/>
                  </a:lnTo>
                  <a:lnTo>
                    <a:pt x="15666" y="22249"/>
                  </a:lnTo>
                  <a:lnTo>
                    <a:pt x="15910" y="22066"/>
                  </a:lnTo>
                  <a:lnTo>
                    <a:pt x="16092" y="21822"/>
                  </a:lnTo>
                  <a:lnTo>
                    <a:pt x="16275" y="21517"/>
                  </a:lnTo>
                  <a:lnTo>
                    <a:pt x="16458" y="21212"/>
                  </a:lnTo>
                  <a:lnTo>
                    <a:pt x="16153" y="21517"/>
                  </a:lnTo>
                  <a:lnTo>
                    <a:pt x="15910" y="21822"/>
                  </a:lnTo>
                  <a:lnTo>
                    <a:pt x="15544" y="22066"/>
                  </a:lnTo>
                  <a:lnTo>
                    <a:pt x="15178" y="22249"/>
                  </a:lnTo>
                  <a:lnTo>
                    <a:pt x="14812" y="22371"/>
                  </a:lnTo>
                  <a:lnTo>
                    <a:pt x="14386" y="22432"/>
                  </a:lnTo>
                  <a:lnTo>
                    <a:pt x="14020" y="22432"/>
                  </a:lnTo>
                  <a:lnTo>
                    <a:pt x="13593" y="22310"/>
                  </a:lnTo>
                  <a:lnTo>
                    <a:pt x="13289" y="22188"/>
                  </a:lnTo>
                  <a:lnTo>
                    <a:pt x="12984" y="22005"/>
                  </a:lnTo>
                  <a:lnTo>
                    <a:pt x="12679" y="21822"/>
                  </a:lnTo>
                  <a:lnTo>
                    <a:pt x="12435" y="21578"/>
                  </a:lnTo>
                  <a:lnTo>
                    <a:pt x="12252" y="21273"/>
                  </a:lnTo>
                  <a:lnTo>
                    <a:pt x="12069" y="20969"/>
                  </a:lnTo>
                  <a:lnTo>
                    <a:pt x="11948" y="20664"/>
                  </a:lnTo>
                  <a:lnTo>
                    <a:pt x="11826" y="20359"/>
                  </a:lnTo>
                  <a:lnTo>
                    <a:pt x="11765" y="19750"/>
                  </a:lnTo>
                  <a:lnTo>
                    <a:pt x="11826" y="19140"/>
                  </a:lnTo>
                  <a:lnTo>
                    <a:pt x="11887" y="18957"/>
                  </a:lnTo>
                  <a:lnTo>
                    <a:pt x="11887" y="18774"/>
                  </a:lnTo>
                  <a:lnTo>
                    <a:pt x="11887" y="18592"/>
                  </a:lnTo>
                  <a:lnTo>
                    <a:pt x="11826" y="18409"/>
                  </a:lnTo>
                  <a:lnTo>
                    <a:pt x="11643" y="18104"/>
                  </a:lnTo>
                  <a:lnTo>
                    <a:pt x="11765" y="18592"/>
                  </a:lnTo>
                  <a:lnTo>
                    <a:pt x="11765" y="18713"/>
                  </a:lnTo>
                  <a:lnTo>
                    <a:pt x="11765" y="18835"/>
                  </a:lnTo>
                  <a:lnTo>
                    <a:pt x="11643" y="19079"/>
                  </a:lnTo>
                  <a:lnTo>
                    <a:pt x="11521" y="19567"/>
                  </a:lnTo>
                  <a:lnTo>
                    <a:pt x="11521" y="20115"/>
                  </a:lnTo>
                  <a:lnTo>
                    <a:pt x="11582" y="20603"/>
                  </a:lnTo>
                  <a:lnTo>
                    <a:pt x="11765" y="21091"/>
                  </a:lnTo>
                  <a:lnTo>
                    <a:pt x="12009" y="21578"/>
                  </a:lnTo>
                  <a:lnTo>
                    <a:pt x="12069" y="21822"/>
                  </a:lnTo>
                  <a:lnTo>
                    <a:pt x="12069" y="22127"/>
                  </a:lnTo>
                  <a:lnTo>
                    <a:pt x="12130" y="22371"/>
                  </a:lnTo>
                  <a:lnTo>
                    <a:pt x="12130" y="22553"/>
                  </a:lnTo>
                  <a:lnTo>
                    <a:pt x="12130" y="22675"/>
                  </a:lnTo>
                  <a:lnTo>
                    <a:pt x="11887" y="23163"/>
                  </a:lnTo>
                  <a:lnTo>
                    <a:pt x="11216" y="24992"/>
                  </a:lnTo>
                  <a:lnTo>
                    <a:pt x="10729" y="25906"/>
                  </a:lnTo>
                  <a:lnTo>
                    <a:pt x="10241" y="26820"/>
                  </a:lnTo>
                  <a:lnTo>
                    <a:pt x="10058" y="27308"/>
                  </a:lnTo>
                  <a:lnTo>
                    <a:pt x="9875" y="27795"/>
                  </a:lnTo>
                  <a:lnTo>
                    <a:pt x="9631" y="28771"/>
                  </a:lnTo>
                  <a:lnTo>
                    <a:pt x="9448" y="29319"/>
                  </a:lnTo>
                  <a:lnTo>
                    <a:pt x="9266" y="29807"/>
                  </a:lnTo>
                  <a:lnTo>
                    <a:pt x="8778" y="30843"/>
                  </a:lnTo>
                  <a:lnTo>
                    <a:pt x="7681" y="32733"/>
                  </a:lnTo>
                  <a:lnTo>
                    <a:pt x="5669" y="36146"/>
                  </a:lnTo>
                  <a:lnTo>
                    <a:pt x="5487" y="36024"/>
                  </a:lnTo>
                  <a:lnTo>
                    <a:pt x="5426" y="36085"/>
                  </a:lnTo>
                  <a:lnTo>
                    <a:pt x="5365" y="36146"/>
                  </a:lnTo>
                  <a:lnTo>
                    <a:pt x="5426" y="36268"/>
                  </a:lnTo>
                  <a:lnTo>
                    <a:pt x="5547" y="36451"/>
                  </a:lnTo>
                  <a:lnTo>
                    <a:pt x="5608" y="36634"/>
                  </a:lnTo>
                  <a:lnTo>
                    <a:pt x="5608" y="36816"/>
                  </a:lnTo>
                  <a:lnTo>
                    <a:pt x="5608" y="37060"/>
                  </a:lnTo>
                  <a:lnTo>
                    <a:pt x="5487" y="37487"/>
                  </a:lnTo>
                  <a:lnTo>
                    <a:pt x="5121" y="38401"/>
                  </a:lnTo>
                  <a:lnTo>
                    <a:pt x="4633" y="39316"/>
                  </a:lnTo>
                  <a:lnTo>
                    <a:pt x="4511" y="39559"/>
                  </a:lnTo>
                  <a:lnTo>
                    <a:pt x="4450" y="39864"/>
                  </a:lnTo>
                  <a:lnTo>
                    <a:pt x="4267" y="40413"/>
                  </a:lnTo>
                  <a:lnTo>
                    <a:pt x="4085" y="41022"/>
                  </a:lnTo>
                  <a:lnTo>
                    <a:pt x="4024" y="41266"/>
                  </a:lnTo>
                  <a:lnTo>
                    <a:pt x="3902" y="41510"/>
                  </a:lnTo>
                  <a:lnTo>
                    <a:pt x="3841" y="41571"/>
                  </a:lnTo>
                  <a:lnTo>
                    <a:pt x="3780" y="41510"/>
                  </a:lnTo>
                  <a:lnTo>
                    <a:pt x="3780" y="41388"/>
                  </a:lnTo>
                  <a:lnTo>
                    <a:pt x="3780" y="41022"/>
                  </a:lnTo>
                  <a:lnTo>
                    <a:pt x="4024" y="39986"/>
                  </a:lnTo>
                  <a:lnTo>
                    <a:pt x="4024" y="39742"/>
                  </a:lnTo>
                  <a:lnTo>
                    <a:pt x="4024" y="39620"/>
                  </a:lnTo>
                  <a:lnTo>
                    <a:pt x="3902" y="39559"/>
                  </a:lnTo>
                  <a:lnTo>
                    <a:pt x="3780" y="39620"/>
                  </a:lnTo>
                  <a:lnTo>
                    <a:pt x="3719" y="39742"/>
                  </a:lnTo>
                  <a:lnTo>
                    <a:pt x="3536" y="39986"/>
                  </a:lnTo>
                  <a:lnTo>
                    <a:pt x="3414" y="40291"/>
                  </a:lnTo>
                  <a:lnTo>
                    <a:pt x="2926" y="41449"/>
                  </a:lnTo>
                  <a:lnTo>
                    <a:pt x="2744" y="41876"/>
                  </a:lnTo>
                  <a:lnTo>
                    <a:pt x="2622" y="42119"/>
                  </a:lnTo>
                  <a:lnTo>
                    <a:pt x="2439" y="42119"/>
                  </a:lnTo>
                  <a:lnTo>
                    <a:pt x="2378" y="42058"/>
                  </a:lnTo>
                  <a:lnTo>
                    <a:pt x="2378" y="41997"/>
                  </a:lnTo>
                  <a:lnTo>
                    <a:pt x="2439" y="41815"/>
                  </a:lnTo>
                  <a:lnTo>
                    <a:pt x="2622" y="41266"/>
                  </a:lnTo>
                  <a:lnTo>
                    <a:pt x="2866" y="40778"/>
                  </a:lnTo>
                  <a:lnTo>
                    <a:pt x="3048" y="40230"/>
                  </a:lnTo>
                  <a:lnTo>
                    <a:pt x="3170" y="39681"/>
                  </a:lnTo>
                  <a:lnTo>
                    <a:pt x="3170" y="39498"/>
                  </a:lnTo>
                  <a:lnTo>
                    <a:pt x="3109" y="39437"/>
                  </a:lnTo>
                  <a:lnTo>
                    <a:pt x="3048" y="39376"/>
                  </a:lnTo>
                  <a:lnTo>
                    <a:pt x="2987" y="39316"/>
                  </a:lnTo>
                  <a:lnTo>
                    <a:pt x="2926" y="39376"/>
                  </a:lnTo>
                  <a:lnTo>
                    <a:pt x="2744" y="39437"/>
                  </a:lnTo>
                  <a:lnTo>
                    <a:pt x="2561" y="39742"/>
                  </a:lnTo>
                  <a:lnTo>
                    <a:pt x="2317" y="40291"/>
                  </a:lnTo>
                  <a:lnTo>
                    <a:pt x="2073" y="40778"/>
                  </a:lnTo>
                  <a:lnTo>
                    <a:pt x="1829" y="41327"/>
                  </a:lnTo>
                  <a:lnTo>
                    <a:pt x="1585" y="41815"/>
                  </a:lnTo>
                  <a:lnTo>
                    <a:pt x="1403" y="41997"/>
                  </a:lnTo>
                  <a:lnTo>
                    <a:pt x="1281" y="41936"/>
                  </a:lnTo>
                  <a:lnTo>
                    <a:pt x="1281" y="41815"/>
                  </a:lnTo>
                  <a:lnTo>
                    <a:pt x="1342" y="41571"/>
                  </a:lnTo>
                  <a:lnTo>
                    <a:pt x="1403" y="41388"/>
                  </a:lnTo>
                  <a:lnTo>
                    <a:pt x="1646" y="40961"/>
                  </a:lnTo>
                  <a:lnTo>
                    <a:pt x="2195" y="39864"/>
                  </a:lnTo>
                  <a:lnTo>
                    <a:pt x="2317" y="39559"/>
                  </a:lnTo>
                  <a:lnTo>
                    <a:pt x="2378" y="39255"/>
                  </a:lnTo>
                  <a:lnTo>
                    <a:pt x="2378" y="39133"/>
                  </a:lnTo>
                  <a:lnTo>
                    <a:pt x="2195" y="39072"/>
                  </a:lnTo>
                  <a:lnTo>
                    <a:pt x="2134" y="39072"/>
                  </a:lnTo>
                  <a:lnTo>
                    <a:pt x="2012" y="39133"/>
                  </a:lnTo>
                  <a:lnTo>
                    <a:pt x="1890" y="39316"/>
                  </a:lnTo>
                  <a:lnTo>
                    <a:pt x="1646" y="39742"/>
                  </a:lnTo>
                  <a:lnTo>
                    <a:pt x="915" y="40717"/>
                  </a:lnTo>
                  <a:lnTo>
                    <a:pt x="671" y="40961"/>
                  </a:lnTo>
                  <a:lnTo>
                    <a:pt x="549" y="41022"/>
                  </a:lnTo>
                  <a:lnTo>
                    <a:pt x="549" y="40961"/>
                  </a:lnTo>
                  <a:lnTo>
                    <a:pt x="549" y="40839"/>
                  </a:lnTo>
                  <a:lnTo>
                    <a:pt x="671" y="40656"/>
                  </a:lnTo>
                  <a:lnTo>
                    <a:pt x="732" y="40474"/>
                  </a:lnTo>
                  <a:lnTo>
                    <a:pt x="976" y="40169"/>
                  </a:lnTo>
                  <a:lnTo>
                    <a:pt x="1464" y="39376"/>
                  </a:lnTo>
                  <a:lnTo>
                    <a:pt x="1890" y="38645"/>
                  </a:lnTo>
                  <a:lnTo>
                    <a:pt x="2073" y="38218"/>
                  </a:lnTo>
                  <a:lnTo>
                    <a:pt x="2195" y="37853"/>
                  </a:lnTo>
                  <a:lnTo>
                    <a:pt x="2195" y="37670"/>
                  </a:lnTo>
                  <a:lnTo>
                    <a:pt x="2073" y="37548"/>
                  </a:lnTo>
                  <a:lnTo>
                    <a:pt x="1890" y="37548"/>
                  </a:lnTo>
                  <a:lnTo>
                    <a:pt x="1707" y="37670"/>
                  </a:lnTo>
                  <a:lnTo>
                    <a:pt x="1342" y="37975"/>
                  </a:lnTo>
                  <a:lnTo>
                    <a:pt x="1037" y="38157"/>
                  </a:lnTo>
                  <a:lnTo>
                    <a:pt x="732" y="38279"/>
                  </a:lnTo>
                  <a:lnTo>
                    <a:pt x="549" y="38279"/>
                  </a:lnTo>
                  <a:lnTo>
                    <a:pt x="366" y="38218"/>
                  </a:lnTo>
                  <a:lnTo>
                    <a:pt x="305" y="38218"/>
                  </a:lnTo>
                  <a:lnTo>
                    <a:pt x="245" y="38157"/>
                  </a:lnTo>
                  <a:lnTo>
                    <a:pt x="305" y="38096"/>
                  </a:lnTo>
                  <a:lnTo>
                    <a:pt x="366" y="37975"/>
                  </a:lnTo>
                  <a:lnTo>
                    <a:pt x="976" y="37609"/>
                  </a:lnTo>
                  <a:lnTo>
                    <a:pt x="1403" y="37182"/>
                  </a:lnTo>
                  <a:lnTo>
                    <a:pt x="2317" y="36207"/>
                  </a:lnTo>
                  <a:lnTo>
                    <a:pt x="2805" y="35780"/>
                  </a:lnTo>
                  <a:lnTo>
                    <a:pt x="3048" y="35597"/>
                  </a:lnTo>
                  <a:lnTo>
                    <a:pt x="3353" y="35415"/>
                  </a:lnTo>
                  <a:lnTo>
                    <a:pt x="3780" y="35354"/>
                  </a:lnTo>
                  <a:lnTo>
                    <a:pt x="4024" y="35354"/>
                  </a:lnTo>
                  <a:lnTo>
                    <a:pt x="4206" y="35415"/>
                  </a:lnTo>
                  <a:lnTo>
                    <a:pt x="4389" y="35536"/>
                  </a:lnTo>
                  <a:lnTo>
                    <a:pt x="4511" y="35658"/>
                  </a:lnTo>
                  <a:lnTo>
                    <a:pt x="4633" y="35658"/>
                  </a:lnTo>
                  <a:lnTo>
                    <a:pt x="4694" y="35597"/>
                  </a:lnTo>
                  <a:lnTo>
                    <a:pt x="4694" y="35475"/>
                  </a:lnTo>
                  <a:lnTo>
                    <a:pt x="4633" y="35415"/>
                  </a:lnTo>
                  <a:lnTo>
                    <a:pt x="4450" y="35232"/>
                  </a:lnTo>
                  <a:lnTo>
                    <a:pt x="4206" y="35171"/>
                  </a:lnTo>
                  <a:lnTo>
                    <a:pt x="4389" y="34866"/>
                  </a:lnTo>
                  <a:lnTo>
                    <a:pt x="4511" y="34500"/>
                  </a:lnTo>
                  <a:lnTo>
                    <a:pt x="4755" y="33830"/>
                  </a:lnTo>
                  <a:lnTo>
                    <a:pt x="5060" y="32915"/>
                  </a:lnTo>
                  <a:lnTo>
                    <a:pt x="5304" y="32001"/>
                  </a:lnTo>
                  <a:lnTo>
                    <a:pt x="5730" y="30294"/>
                  </a:lnTo>
                  <a:lnTo>
                    <a:pt x="5974" y="29380"/>
                  </a:lnTo>
                  <a:lnTo>
                    <a:pt x="6340" y="28588"/>
                  </a:lnTo>
                  <a:lnTo>
                    <a:pt x="6584" y="27978"/>
                  </a:lnTo>
                  <a:lnTo>
                    <a:pt x="6949" y="27369"/>
                  </a:lnTo>
                  <a:lnTo>
                    <a:pt x="7498" y="26637"/>
                  </a:lnTo>
                  <a:lnTo>
                    <a:pt x="7742" y="26333"/>
                  </a:lnTo>
                  <a:lnTo>
                    <a:pt x="7864" y="25967"/>
                  </a:lnTo>
                  <a:lnTo>
                    <a:pt x="8108" y="25296"/>
                  </a:lnTo>
                  <a:lnTo>
                    <a:pt x="8351" y="23833"/>
                  </a:lnTo>
                  <a:lnTo>
                    <a:pt x="9144" y="20054"/>
                  </a:lnTo>
                  <a:lnTo>
                    <a:pt x="9327" y="18957"/>
                  </a:lnTo>
                  <a:lnTo>
                    <a:pt x="9448" y="17799"/>
                  </a:lnTo>
                  <a:lnTo>
                    <a:pt x="9448" y="17007"/>
                  </a:lnTo>
                  <a:lnTo>
                    <a:pt x="9570" y="16275"/>
                  </a:lnTo>
                  <a:lnTo>
                    <a:pt x="9631" y="15910"/>
                  </a:lnTo>
                  <a:lnTo>
                    <a:pt x="9753" y="15544"/>
                  </a:lnTo>
                  <a:lnTo>
                    <a:pt x="9936" y="15178"/>
                  </a:lnTo>
                  <a:lnTo>
                    <a:pt x="10180" y="14873"/>
                  </a:lnTo>
                  <a:lnTo>
                    <a:pt x="10424" y="14569"/>
                  </a:lnTo>
                  <a:lnTo>
                    <a:pt x="10668" y="14264"/>
                  </a:lnTo>
                  <a:lnTo>
                    <a:pt x="11338" y="13776"/>
                  </a:lnTo>
                  <a:lnTo>
                    <a:pt x="12009" y="13350"/>
                  </a:lnTo>
                  <a:lnTo>
                    <a:pt x="12862" y="12984"/>
                  </a:lnTo>
                  <a:lnTo>
                    <a:pt x="13776" y="12679"/>
                  </a:lnTo>
                  <a:lnTo>
                    <a:pt x="14690" y="12496"/>
                  </a:lnTo>
                  <a:lnTo>
                    <a:pt x="15117" y="12313"/>
                  </a:lnTo>
                  <a:lnTo>
                    <a:pt x="15300" y="12130"/>
                  </a:lnTo>
                  <a:lnTo>
                    <a:pt x="15483" y="11948"/>
                  </a:lnTo>
                  <a:lnTo>
                    <a:pt x="15605" y="11765"/>
                  </a:lnTo>
                  <a:lnTo>
                    <a:pt x="15727" y="11521"/>
                  </a:lnTo>
                  <a:lnTo>
                    <a:pt x="15788" y="11094"/>
                  </a:lnTo>
                  <a:lnTo>
                    <a:pt x="15849" y="10668"/>
                  </a:lnTo>
                  <a:lnTo>
                    <a:pt x="15788" y="10180"/>
                  </a:lnTo>
                  <a:close/>
                  <a:moveTo>
                    <a:pt x="17555" y="1"/>
                  </a:moveTo>
                  <a:lnTo>
                    <a:pt x="16824" y="123"/>
                  </a:lnTo>
                  <a:lnTo>
                    <a:pt x="16214" y="245"/>
                  </a:lnTo>
                  <a:lnTo>
                    <a:pt x="15666" y="488"/>
                  </a:lnTo>
                  <a:lnTo>
                    <a:pt x="15178" y="854"/>
                  </a:lnTo>
                  <a:lnTo>
                    <a:pt x="14751" y="1281"/>
                  </a:lnTo>
                  <a:lnTo>
                    <a:pt x="14508" y="1586"/>
                  </a:lnTo>
                  <a:lnTo>
                    <a:pt x="14325" y="1951"/>
                  </a:lnTo>
                  <a:lnTo>
                    <a:pt x="14020" y="2683"/>
                  </a:lnTo>
                  <a:lnTo>
                    <a:pt x="13837" y="3475"/>
                  </a:lnTo>
                  <a:lnTo>
                    <a:pt x="13776" y="4268"/>
                  </a:lnTo>
                  <a:lnTo>
                    <a:pt x="13776" y="5060"/>
                  </a:lnTo>
                  <a:lnTo>
                    <a:pt x="13837" y="5852"/>
                  </a:lnTo>
                  <a:lnTo>
                    <a:pt x="13959" y="6645"/>
                  </a:lnTo>
                  <a:lnTo>
                    <a:pt x="14142" y="7376"/>
                  </a:lnTo>
                  <a:lnTo>
                    <a:pt x="14386" y="8108"/>
                  </a:lnTo>
                  <a:lnTo>
                    <a:pt x="14751" y="8839"/>
                  </a:lnTo>
                  <a:lnTo>
                    <a:pt x="15056" y="9388"/>
                  </a:lnTo>
                  <a:lnTo>
                    <a:pt x="15300" y="9631"/>
                  </a:lnTo>
                  <a:lnTo>
                    <a:pt x="15544" y="9875"/>
                  </a:lnTo>
                  <a:lnTo>
                    <a:pt x="15605" y="9997"/>
                  </a:lnTo>
                  <a:lnTo>
                    <a:pt x="15605" y="10119"/>
                  </a:lnTo>
                  <a:lnTo>
                    <a:pt x="15605" y="10424"/>
                  </a:lnTo>
                  <a:lnTo>
                    <a:pt x="15605" y="11155"/>
                  </a:lnTo>
                  <a:lnTo>
                    <a:pt x="15544" y="11399"/>
                  </a:lnTo>
                  <a:lnTo>
                    <a:pt x="15422" y="11643"/>
                  </a:lnTo>
                  <a:lnTo>
                    <a:pt x="15239" y="11887"/>
                  </a:lnTo>
                  <a:lnTo>
                    <a:pt x="15056" y="12070"/>
                  </a:lnTo>
                  <a:lnTo>
                    <a:pt x="14690" y="12252"/>
                  </a:lnTo>
                  <a:lnTo>
                    <a:pt x="14325" y="12313"/>
                  </a:lnTo>
                  <a:lnTo>
                    <a:pt x="13532" y="12496"/>
                  </a:lnTo>
                  <a:lnTo>
                    <a:pt x="12801" y="12740"/>
                  </a:lnTo>
                  <a:lnTo>
                    <a:pt x="12069" y="12984"/>
                  </a:lnTo>
                  <a:lnTo>
                    <a:pt x="11399" y="13350"/>
                  </a:lnTo>
                  <a:lnTo>
                    <a:pt x="10729" y="13776"/>
                  </a:lnTo>
                  <a:lnTo>
                    <a:pt x="10180" y="14325"/>
                  </a:lnTo>
                  <a:lnTo>
                    <a:pt x="9753" y="14873"/>
                  </a:lnTo>
                  <a:lnTo>
                    <a:pt x="9570" y="15239"/>
                  </a:lnTo>
                  <a:lnTo>
                    <a:pt x="9388" y="15544"/>
                  </a:lnTo>
                  <a:lnTo>
                    <a:pt x="9266" y="15971"/>
                  </a:lnTo>
                  <a:lnTo>
                    <a:pt x="9205" y="16336"/>
                  </a:lnTo>
                  <a:lnTo>
                    <a:pt x="9144" y="16946"/>
                  </a:lnTo>
                  <a:lnTo>
                    <a:pt x="9083" y="17555"/>
                  </a:lnTo>
                  <a:lnTo>
                    <a:pt x="9022" y="18348"/>
                  </a:lnTo>
                  <a:lnTo>
                    <a:pt x="8961" y="19140"/>
                  </a:lnTo>
                  <a:lnTo>
                    <a:pt x="8778" y="19932"/>
                  </a:lnTo>
                  <a:lnTo>
                    <a:pt x="8108" y="23102"/>
                  </a:lnTo>
                  <a:lnTo>
                    <a:pt x="7803" y="24687"/>
                  </a:lnTo>
                  <a:lnTo>
                    <a:pt x="7742" y="25235"/>
                  </a:lnTo>
                  <a:lnTo>
                    <a:pt x="7559" y="25784"/>
                  </a:lnTo>
                  <a:lnTo>
                    <a:pt x="7376" y="26211"/>
                  </a:lnTo>
                  <a:lnTo>
                    <a:pt x="7071" y="26637"/>
                  </a:lnTo>
                  <a:lnTo>
                    <a:pt x="6767" y="27003"/>
                  </a:lnTo>
                  <a:lnTo>
                    <a:pt x="6523" y="27430"/>
                  </a:lnTo>
                  <a:lnTo>
                    <a:pt x="6218" y="27917"/>
                  </a:lnTo>
                  <a:lnTo>
                    <a:pt x="5974" y="28405"/>
                  </a:lnTo>
                  <a:lnTo>
                    <a:pt x="5608" y="29502"/>
                  </a:lnTo>
                  <a:lnTo>
                    <a:pt x="5304" y="30599"/>
                  </a:lnTo>
                  <a:lnTo>
                    <a:pt x="5060" y="31696"/>
                  </a:lnTo>
                  <a:lnTo>
                    <a:pt x="4755" y="33037"/>
                  </a:lnTo>
                  <a:lnTo>
                    <a:pt x="4572" y="33647"/>
                  </a:lnTo>
                  <a:lnTo>
                    <a:pt x="4389" y="34256"/>
                  </a:lnTo>
                  <a:lnTo>
                    <a:pt x="4267" y="34561"/>
                  </a:lnTo>
                  <a:lnTo>
                    <a:pt x="4085" y="34927"/>
                  </a:lnTo>
                  <a:lnTo>
                    <a:pt x="4024" y="35049"/>
                  </a:lnTo>
                  <a:lnTo>
                    <a:pt x="3902" y="35110"/>
                  </a:lnTo>
                  <a:lnTo>
                    <a:pt x="3597" y="35110"/>
                  </a:lnTo>
                  <a:lnTo>
                    <a:pt x="3292" y="35232"/>
                  </a:lnTo>
                  <a:lnTo>
                    <a:pt x="2987" y="35354"/>
                  </a:lnTo>
                  <a:lnTo>
                    <a:pt x="2683" y="35536"/>
                  </a:lnTo>
                  <a:lnTo>
                    <a:pt x="2439" y="35719"/>
                  </a:lnTo>
                  <a:lnTo>
                    <a:pt x="1890" y="36268"/>
                  </a:lnTo>
                  <a:lnTo>
                    <a:pt x="1464" y="36755"/>
                  </a:lnTo>
                  <a:lnTo>
                    <a:pt x="1037" y="37243"/>
                  </a:lnTo>
                  <a:lnTo>
                    <a:pt x="793" y="37426"/>
                  </a:lnTo>
                  <a:lnTo>
                    <a:pt x="488" y="37609"/>
                  </a:lnTo>
                  <a:lnTo>
                    <a:pt x="245" y="37792"/>
                  </a:lnTo>
                  <a:lnTo>
                    <a:pt x="123" y="37914"/>
                  </a:lnTo>
                  <a:lnTo>
                    <a:pt x="1" y="38036"/>
                  </a:lnTo>
                  <a:lnTo>
                    <a:pt x="1" y="38218"/>
                  </a:lnTo>
                  <a:lnTo>
                    <a:pt x="123" y="38401"/>
                  </a:lnTo>
                  <a:lnTo>
                    <a:pt x="366" y="38523"/>
                  </a:lnTo>
                  <a:lnTo>
                    <a:pt x="671" y="38523"/>
                  </a:lnTo>
                  <a:lnTo>
                    <a:pt x="976" y="38462"/>
                  </a:lnTo>
                  <a:lnTo>
                    <a:pt x="1220" y="38401"/>
                  </a:lnTo>
                  <a:lnTo>
                    <a:pt x="1464" y="38218"/>
                  </a:lnTo>
                  <a:lnTo>
                    <a:pt x="1646" y="38036"/>
                  </a:lnTo>
                  <a:lnTo>
                    <a:pt x="1829" y="37853"/>
                  </a:lnTo>
                  <a:lnTo>
                    <a:pt x="1890" y="37792"/>
                  </a:lnTo>
                  <a:lnTo>
                    <a:pt x="1951" y="37792"/>
                  </a:lnTo>
                  <a:lnTo>
                    <a:pt x="1890" y="38036"/>
                  </a:lnTo>
                  <a:lnTo>
                    <a:pt x="1829" y="38218"/>
                  </a:lnTo>
                  <a:lnTo>
                    <a:pt x="1403" y="39011"/>
                  </a:lnTo>
                  <a:lnTo>
                    <a:pt x="915" y="39803"/>
                  </a:lnTo>
                  <a:lnTo>
                    <a:pt x="427" y="40596"/>
                  </a:lnTo>
                  <a:lnTo>
                    <a:pt x="366" y="40778"/>
                  </a:lnTo>
                  <a:lnTo>
                    <a:pt x="305" y="40961"/>
                  </a:lnTo>
                  <a:lnTo>
                    <a:pt x="366" y="41144"/>
                  </a:lnTo>
                  <a:lnTo>
                    <a:pt x="488" y="41266"/>
                  </a:lnTo>
                  <a:lnTo>
                    <a:pt x="671" y="41266"/>
                  </a:lnTo>
                  <a:lnTo>
                    <a:pt x="854" y="41144"/>
                  </a:lnTo>
                  <a:lnTo>
                    <a:pt x="1098" y="40900"/>
                  </a:lnTo>
                  <a:lnTo>
                    <a:pt x="2012" y="39620"/>
                  </a:lnTo>
                  <a:lnTo>
                    <a:pt x="1281" y="41083"/>
                  </a:lnTo>
                  <a:lnTo>
                    <a:pt x="1098" y="41510"/>
                  </a:lnTo>
                  <a:lnTo>
                    <a:pt x="1037" y="41754"/>
                  </a:lnTo>
                  <a:lnTo>
                    <a:pt x="1037" y="41997"/>
                  </a:lnTo>
                  <a:lnTo>
                    <a:pt x="1098" y="42119"/>
                  </a:lnTo>
                  <a:lnTo>
                    <a:pt x="1220" y="42241"/>
                  </a:lnTo>
                  <a:lnTo>
                    <a:pt x="1403" y="42241"/>
                  </a:lnTo>
                  <a:lnTo>
                    <a:pt x="1525" y="42180"/>
                  </a:lnTo>
                  <a:lnTo>
                    <a:pt x="1707" y="42058"/>
                  </a:lnTo>
                  <a:lnTo>
                    <a:pt x="1829" y="41936"/>
                  </a:lnTo>
                  <a:lnTo>
                    <a:pt x="2012" y="41571"/>
                  </a:lnTo>
                  <a:lnTo>
                    <a:pt x="2317" y="40839"/>
                  </a:lnTo>
                  <a:lnTo>
                    <a:pt x="2561" y="40230"/>
                  </a:lnTo>
                  <a:lnTo>
                    <a:pt x="2744" y="39925"/>
                  </a:lnTo>
                  <a:lnTo>
                    <a:pt x="2926" y="39620"/>
                  </a:lnTo>
                  <a:lnTo>
                    <a:pt x="2866" y="39925"/>
                  </a:lnTo>
                  <a:lnTo>
                    <a:pt x="2805" y="40230"/>
                  </a:lnTo>
                  <a:lnTo>
                    <a:pt x="2561" y="40778"/>
                  </a:lnTo>
                  <a:lnTo>
                    <a:pt x="2256" y="41571"/>
                  </a:lnTo>
                  <a:lnTo>
                    <a:pt x="2134" y="41876"/>
                  </a:lnTo>
                  <a:lnTo>
                    <a:pt x="2134" y="42058"/>
                  </a:lnTo>
                  <a:lnTo>
                    <a:pt x="2195" y="42241"/>
                  </a:lnTo>
                  <a:lnTo>
                    <a:pt x="2317" y="42363"/>
                  </a:lnTo>
                  <a:lnTo>
                    <a:pt x="2622" y="42363"/>
                  </a:lnTo>
                  <a:lnTo>
                    <a:pt x="2744" y="42241"/>
                  </a:lnTo>
                  <a:lnTo>
                    <a:pt x="2926" y="41997"/>
                  </a:lnTo>
                  <a:lnTo>
                    <a:pt x="3109" y="41693"/>
                  </a:lnTo>
                  <a:lnTo>
                    <a:pt x="3414" y="40900"/>
                  </a:lnTo>
                  <a:lnTo>
                    <a:pt x="3719" y="40108"/>
                  </a:lnTo>
                  <a:lnTo>
                    <a:pt x="3597" y="40717"/>
                  </a:lnTo>
                  <a:lnTo>
                    <a:pt x="3536" y="41022"/>
                  </a:lnTo>
                  <a:lnTo>
                    <a:pt x="3536" y="41388"/>
                  </a:lnTo>
                  <a:lnTo>
                    <a:pt x="3536" y="41571"/>
                  </a:lnTo>
                  <a:lnTo>
                    <a:pt x="3597" y="41754"/>
                  </a:lnTo>
                  <a:lnTo>
                    <a:pt x="3780" y="41815"/>
                  </a:lnTo>
                  <a:lnTo>
                    <a:pt x="3902" y="41815"/>
                  </a:lnTo>
                  <a:lnTo>
                    <a:pt x="3963" y="41754"/>
                  </a:lnTo>
                  <a:lnTo>
                    <a:pt x="4085" y="41632"/>
                  </a:lnTo>
                  <a:lnTo>
                    <a:pt x="4206" y="41449"/>
                  </a:lnTo>
                  <a:lnTo>
                    <a:pt x="4328" y="41144"/>
                  </a:lnTo>
                  <a:lnTo>
                    <a:pt x="4694" y="39864"/>
                  </a:lnTo>
                  <a:lnTo>
                    <a:pt x="4938" y="39316"/>
                  </a:lnTo>
                  <a:lnTo>
                    <a:pt x="5243" y="38767"/>
                  </a:lnTo>
                  <a:lnTo>
                    <a:pt x="5547" y="37975"/>
                  </a:lnTo>
                  <a:lnTo>
                    <a:pt x="5730" y="37548"/>
                  </a:lnTo>
                  <a:lnTo>
                    <a:pt x="5852" y="37121"/>
                  </a:lnTo>
                  <a:lnTo>
                    <a:pt x="5852" y="36755"/>
                  </a:lnTo>
                  <a:lnTo>
                    <a:pt x="5852" y="36390"/>
                  </a:lnTo>
                  <a:lnTo>
                    <a:pt x="5791" y="36329"/>
                  </a:lnTo>
                  <a:lnTo>
                    <a:pt x="5791" y="36268"/>
                  </a:lnTo>
                  <a:lnTo>
                    <a:pt x="5913" y="36085"/>
                  </a:lnTo>
                  <a:lnTo>
                    <a:pt x="6218" y="35597"/>
                  </a:lnTo>
                  <a:lnTo>
                    <a:pt x="7620" y="33464"/>
                  </a:lnTo>
                  <a:lnTo>
                    <a:pt x="8351" y="32245"/>
                  </a:lnTo>
                  <a:lnTo>
                    <a:pt x="9083" y="30965"/>
                  </a:lnTo>
                  <a:lnTo>
                    <a:pt x="9388" y="30355"/>
                  </a:lnTo>
                  <a:lnTo>
                    <a:pt x="9692" y="29746"/>
                  </a:lnTo>
                  <a:lnTo>
                    <a:pt x="9936" y="29075"/>
                  </a:lnTo>
                  <a:lnTo>
                    <a:pt x="10119" y="28405"/>
                  </a:lnTo>
                  <a:lnTo>
                    <a:pt x="10241" y="27673"/>
                  </a:lnTo>
                  <a:lnTo>
                    <a:pt x="10363" y="27369"/>
                  </a:lnTo>
                  <a:lnTo>
                    <a:pt x="10546" y="27003"/>
                  </a:lnTo>
                  <a:lnTo>
                    <a:pt x="10911" y="26333"/>
                  </a:lnTo>
                  <a:lnTo>
                    <a:pt x="11277" y="25601"/>
                  </a:lnTo>
                  <a:lnTo>
                    <a:pt x="11765" y="24321"/>
                  </a:lnTo>
                  <a:lnTo>
                    <a:pt x="12252" y="22980"/>
                  </a:lnTo>
                  <a:lnTo>
                    <a:pt x="12496" y="24016"/>
                  </a:lnTo>
                  <a:lnTo>
                    <a:pt x="12740" y="25113"/>
                  </a:lnTo>
                  <a:lnTo>
                    <a:pt x="12862" y="25662"/>
                  </a:lnTo>
                  <a:lnTo>
                    <a:pt x="12923" y="26272"/>
                  </a:lnTo>
                  <a:lnTo>
                    <a:pt x="12923" y="26881"/>
                  </a:lnTo>
                  <a:lnTo>
                    <a:pt x="12801" y="27430"/>
                  </a:lnTo>
                  <a:lnTo>
                    <a:pt x="12618" y="28222"/>
                  </a:lnTo>
                  <a:lnTo>
                    <a:pt x="12374" y="29014"/>
                  </a:lnTo>
                  <a:lnTo>
                    <a:pt x="11765" y="30477"/>
                  </a:lnTo>
                  <a:lnTo>
                    <a:pt x="11155" y="32001"/>
                  </a:lnTo>
                  <a:lnTo>
                    <a:pt x="10729" y="33525"/>
                  </a:lnTo>
                  <a:lnTo>
                    <a:pt x="10546" y="34317"/>
                  </a:lnTo>
                  <a:lnTo>
                    <a:pt x="10363" y="35171"/>
                  </a:lnTo>
                  <a:lnTo>
                    <a:pt x="10302" y="35963"/>
                  </a:lnTo>
                  <a:lnTo>
                    <a:pt x="10241" y="36755"/>
                  </a:lnTo>
                  <a:lnTo>
                    <a:pt x="10180" y="37609"/>
                  </a:lnTo>
                  <a:lnTo>
                    <a:pt x="10241" y="38401"/>
                  </a:lnTo>
                  <a:lnTo>
                    <a:pt x="10302" y="39255"/>
                  </a:lnTo>
                  <a:lnTo>
                    <a:pt x="10424" y="40047"/>
                  </a:lnTo>
                  <a:lnTo>
                    <a:pt x="10668" y="41693"/>
                  </a:lnTo>
                  <a:lnTo>
                    <a:pt x="11033" y="43338"/>
                  </a:lnTo>
                  <a:lnTo>
                    <a:pt x="11948" y="46508"/>
                  </a:lnTo>
                  <a:lnTo>
                    <a:pt x="12374" y="48093"/>
                  </a:lnTo>
                  <a:lnTo>
                    <a:pt x="12740" y="49678"/>
                  </a:lnTo>
                  <a:lnTo>
                    <a:pt x="12984" y="51323"/>
                  </a:lnTo>
                  <a:lnTo>
                    <a:pt x="13045" y="52116"/>
                  </a:lnTo>
                  <a:lnTo>
                    <a:pt x="13106" y="52908"/>
                  </a:lnTo>
                  <a:lnTo>
                    <a:pt x="13045" y="54249"/>
                  </a:lnTo>
                  <a:lnTo>
                    <a:pt x="12984" y="55529"/>
                  </a:lnTo>
                  <a:lnTo>
                    <a:pt x="12801" y="57175"/>
                  </a:lnTo>
                  <a:lnTo>
                    <a:pt x="12679" y="58028"/>
                  </a:lnTo>
                  <a:lnTo>
                    <a:pt x="12618" y="58820"/>
                  </a:lnTo>
                  <a:lnTo>
                    <a:pt x="12618" y="59674"/>
                  </a:lnTo>
                  <a:lnTo>
                    <a:pt x="12679" y="60527"/>
                  </a:lnTo>
                  <a:lnTo>
                    <a:pt x="12801" y="61320"/>
                  </a:lnTo>
                  <a:lnTo>
                    <a:pt x="12923" y="62173"/>
                  </a:lnTo>
                  <a:lnTo>
                    <a:pt x="13289" y="63819"/>
                  </a:lnTo>
                  <a:lnTo>
                    <a:pt x="13654" y="65464"/>
                  </a:lnTo>
                  <a:lnTo>
                    <a:pt x="14447" y="68756"/>
                  </a:lnTo>
                  <a:lnTo>
                    <a:pt x="14812" y="70402"/>
                  </a:lnTo>
                  <a:lnTo>
                    <a:pt x="14934" y="71255"/>
                  </a:lnTo>
                  <a:lnTo>
                    <a:pt x="15056" y="72047"/>
                  </a:lnTo>
                  <a:lnTo>
                    <a:pt x="15117" y="72474"/>
                  </a:lnTo>
                  <a:lnTo>
                    <a:pt x="15056" y="72840"/>
                  </a:lnTo>
                  <a:lnTo>
                    <a:pt x="14873" y="73632"/>
                  </a:lnTo>
                  <a:lnTo>
                    <a:pt x="14569" y="74363"/>
                  </a:lnTo>
                  <a:lnTo>
                    <a:pt x="14203" y="75034"/>
                  </a:lnTo>
                  <a:lnTo>
                    <a:pt x="13837" y="75522"/>
                  </a:lnTo>
                  <a:lnTo>
                    <a:pt x="13410" y="75887"/>
                  </a:lnTo>
                  <a:lnTo>
                    <a:pt x="13289" y="76070"/>
                  </a:lnTo>
                  <a:lnTo>
                    <a:pt x="13289" y="76253"/>
                  </a:lnTo>
                  <a:lnTo>
                    <a:pt x="13289" y="76497"/>
                  </a:lnTo>
                  <a:lnTo>
                    <a:pt x="13410" y="76619"/>
                  </a:lnTo>
                  <a:lnTo>
                    <a:pt x="13593" y="76741"/>
                  </a:lnTo>
                  <a:lnTo>
                    <a:pt x="13776" y="76802"/>
                  </a:lnTo>
                  <a:lnTo>
                    <a:pt x="14264" y="76802"/>
                  </a:lnTo>
                  <a:lnTo>
                    <a:pt x="14508" y="76984"/>
                  </a:lnTo>
                  <a:lnTo>
                    <a:pt x="14812" y="77045"/>
                  </a:lnTo>
                  <a:lnTo>
                    <a:pt x="15239" y="77167"/>
                  </a:lnTo>
                  <a:lnTo>
                    <a:pt x="15605" y="77167"/>
                  </a:lnTo>
                  <a:lnTo>
                    <a:pt x="15971" y="77106"/>
                  </a:lnTo>
                  <a:lnTo>
                    <a:pt x="16092" y="77106"/>
                  </a:lnTo>
                  <a:lnTo>
                    <a:pt x="16214" y="77167"/>
                  </a:lnTo>
                  <a:lnTo>
                    <a:pt x="16397" y="77289"/>
                  </a:lnTo>
                  <a:lnTo>
                    <a:pt x="16580" y="77289"/>
                  </a:lnTo>
                  <a:lnTo>
                    <a:pt x="16946" y="77350"/>
                  </a:lnTo>
                  <a:lnTo>
                    <a:pt x="17311" y="77289"/>
                  </a:lnTo>
                  <a:lnTo>
                    <a:pt x="17433" y="77228"/>
                  </a:lnTo>
                  <a:lnTo>
                    <a:pt x="17494" y="77106"/>
                  </a:lnTo>
                  <a:lnTo>
                    <a:pt x="17555" y="76863"/>
                  </a:lnTo>
                  <a:lnTo>
                    <a:pt x="17677" y="76131"/>
                  </a:lnTo>
                  <a:lnTo>
                    <a:pt x="17677" y="75339"/>
                  </a:lnTo>
                  <a:lnTo>
                    <a:pt x="17738" y="76131"/>
                  </a:lnTo>
                  <a:lnTo>
                    <a:pt x="17799" y="76924"/>
                  </a:lnTo>
                  <a:lnTo>
                    <a:pt x="17860" y="77106"/>
                  </a:lnTo>
                  <a:lnTo>
                    <a:pt x="17921" y="77228"/>
                  </a:lnTo>
                  <a:lnTo>
                    <a:pt x="18043" y="77289"/>
                  </a:lnTo>
                  <a:lnTo>
                    <a:pt x="18226" y="77350"/>
                  </a:lnTo>
                  <a:lnTo>
                    <a:pt x="18470" y="77350"/>
                  </a:lnTo>
                  <a:lnTo>
                    <a:pt x="18835" y="77289"/>
                  </a:lnTo>
                  <a:lnTo>
                    <a:pt x="19140" y="77167"/>
                  </a:lnTo>
                  <a:lnTo>
                    <a:pt x="19262" y="77106"/>
                  </a:lnTo>
                  <a:lnTo>
                    <a:pt x="19384" y="77106"/>
                  </a:lnTo>
                  <a:lnTo>
                    <a:pt x="19750" y="77167"/>
                  </a:lnTo>
                  <a:lnTo>
                    <a:pt x="20176" y="77167"/>
                  </a:lnTo>
                  <a:lnTo>
                    <a:pt x="20542" y="77106"/>
                  </a:lnTo>
                  <a:lnTo>
                    <a:pt x="20847" y="76924"/>
                  </a:lnTo>
                  <a:lnTo>
                    <a:pt x="21152" y="76802"/>
                  </a:lnTo>
                  <a:lnTo>
                    <a:pt x="21578" y="76802"/>
                  </a:lnTo>
                  <a:lnTo>
                    <a:pt x="21761" y="76741"/>
                  </a:lnTo>
                  <a:lnTo>
                    <a:pt x="21944" y="76619"/>
                  </a:lnTo>
                  <a:lnTo>
                    <a:pt x="22066" y="76436"/>
                  </a:lnTo>
                  <a:lnTo>
                    <a:pt x="22127" y="76253"/>
                  </a:lnTo>
                  <a:lnTo>
                    <a:pt x="22066" y="76070"/>
                  </a:lnTo>
                  <a:lnTo>
                    <a:pt x="21883" y="75887"/>
                  </a:lnTo>
                  <a:lnTo>
                    <a:pt x="21639" y="75704"/>
                  </a:lnTo>
                  <a:lnTo>
                    <a:pt x="21395" y="75461"/>
                  </a:lnTo>
                  <a:lnTo>
                    <a:pt x="21030" y="74851"/>
                  </a:lnTo>
                  <a:lnTo>
                    <a:pt x="20725" y="74242"/>
                  </a:lnTo>
                  <a:lnTo>
                    <a:pt x="20481" y="73571"/>
                  </a:lnTo>
                  <a:lnTo>
                    <a:pt x="20298" y="72901"/>
                  </a:lnTo>
                  <a:lnTo>
                    <a:pt x="20237" y="72718"/>
                  </a:lnTo>
                  <a:lnTo>
                    <a:pt x="20237" y="72474"/>
                  </a:lnTo>
                  <a:lnTo>
                    <a:pt x="20298" y="72047"/>
                  </a:lnTo>
                  <a:lnTo>
                    <a:pt x="20420" y="71194"/>
                  </a:lnTo>
                  <a:lnTo>
                    <a:pt x="20603" y="70402"/>
                  </a:lnTo>
                  <a:lnTo>
                    <a:pt x="20908" y="68756"/>
                  </a:lnTo>
                  <a:lnTo>
                    <a:pt x="21334" y="67110"/>
                  </a:lnTo>
                  <a:lnTo>
                    <a:pt x="22127" y="63819"/>
                  </a:lnTo>
                  <a:lnTo>
                    <a:pt x="22432" y="62173"/>
                  </a:lnTo>
                  <a:lnTo>
                    <a:pt x="22736" y="60527"/>
                  </a:lnTo>
                  <a:lnTo>
                    <a:pt x="22736" y="59674"/>
                  </a:lnTo>
                  <a:lnTo>
                    <a:pt x="22736" y="58820"/>
                  </a:lnTo>
                  <a:lnTo>
                    <a:pt x="22675" y="57967"/>
                  </a:lnTo>
                  <a:lnTo>
                    <a:pt x="22554" y="57114"/>
                  </a:lnTo>
                  <a:lnTo>
                    <a:pt x="22371" y="55468"/>
                  </a:lnTo>
                  <a:lnTo>
                    <a:pt x="22310" y="53822"/>
                  </a:lnTo>
                  <a:lnTo>
                    <a:pt x="22310" y="52359"/>
                  </a:lnTo>
                  <a:lnTo>
                    <a:pt x="22432" y="50958"/>
                  </a:lnTo>
                  <a:lnTo>
                    <a:pt x="22675" y="49556"/>
                  </a:lnTo>
                  <a:lnTo>
                    <a:pt x="22980" y="48154"/>
                  </a:lnTo>
                  <a:lnTo>
                    <a:pt x="23894" y="44923"/>
                  </a:lnTo>
                  <a:lnTo>
                    <a:pt x="24321" y="43338"/>
                  </a:lnTo>
                  <a:lnTo>
                    <a:pt x="24687" y="41693"/>
                  </a:lnTo>
                  <a:lnTo>
                    <a:pt x="24931" y="40047"/>
                  </a:lnTo>
                  <a:lnTo>
                    <a:pt x="25114" y="38401"/>
                  </a:lnTo>
                  <a:lnTo>
                    <a:pt x="25175" y="37609"/>
                  </a:lnTo>
                  <a:lnTo>
                    <a:pt x="25175" y="36755"/>
                  </a:lnTo>
                  <a:lnTo>
                    <a:pt x="25114" y="35902"/>
                  </a:lnTo>
                  <a:lnTo>
                    <a:pt x="24992" y="35049"/>
                  </a:lnTo>
                  <a:lnTo>
                    <a:pt x="24870" y="34256"/>
                  </a:lnTo>
                  <a:lnTo>
                    <a:pt x="24626" y="33464"/>
                  </a:lnTo>
                  <a:lnTo>
                    <a:pt x="24199" y="31940"/>
                  </a:lnTo>
                  <a:lnTo>
                    <a:pt x="23894" y="31209"/>
                  </a:lnTo>
                  <a:lnTo>
                    <a:pt x="23590" y="30477"/>
                  </a:lnTo>
                  <a:lnTo>
                    <a:pt x="23285" y="29746"/>
                  </a:lnTo>
                  <a:lnTo>
                    <a:pt x="22980" y="29014"/>
                  </a:lnTo>
                  <a:lnTo>
                    <a:pt x="22736" y="28222"/>
                  </a:lnTo>
                  <a:lnTo>
                    <a:pt x="22554" y="27430"/>
                  </a:lnTo>
                  <a:lnTo>
                    <a:pt x="22432" y="26576"/>
                  </a:lnTo>
                  <a:lnTo>
                    <a:pt x="22493" y="25784"/>
                  </a:lnTo>
                  <a:lnTo>
                    <a:pt x="22614" y="25174"/>
                  </a:lnTo>
                  <a:lnTo>
                    <a:pt x="22736" y="24565"/>
                  </a:lnTo>
                  <a:lnTo>
                    <a:pt x="23163" y="22980"/>
                  </a:lnTo>
                  <a:lnTo>
                    <a:pt x="23529" y="24138"/>
                  </a:lnTo>
                  <a:lnTo>
                    <a:pt x="23955" y="25296"/>
                  </a:lnTo>
                  <a:lnTo>
                    <a:pt x="24260" y="25967"/>
                  </a:lnTo>
                  <a:lnTo>
                    <a:pt x="24565" y="26576"/>
                  </a:lnTo>
                  <a:lnTo>
                    <a:pt x="24870" y="27125"/>
                  </a:lnTo>
                  <a:lnTo>
                    <a:pt x="25114" y="27734"/>
                  </a:lnTo>
                  <a:lnTo>
                    <a:pt x="25418" y="29075"/>
                  </a:lnTo>
                  <a:lnTo>
                    <a:pt x="25662" y="29685"/>
                  </a:lnTo>
                  <a:lnTo>
                    <a:pt x="25967" y="30355"/>
                  </a:lnTo>
                  <a:lnTo>
                    <a:pt x="26637" y="31635"/>
                  </a:lnTo>
                  <a:lnTo>
                    <a:pt x="27369" y="32855"/>
                  </a:lnTo>
                  <a:lnTo>
                    <a:pt x="28832" y="35171"/>
                  </a:lnTo>
                  <a:lnTo>
                    <a:pt x="29441" y="36085"/>
                  </a:lnTo>
                  <a:lnTo>
                    <a:pt x="29563" y="36207"/>
                  </a:lnTo>
                  <a:lnTo>
                    <a:pt x="29563" y="36329"/>
                  </a:lnTo>
                  <a:lnTo>
                    <a:pt x="29502" y="36390"/>
                  </a:lnTo>
                  <a:lnTo>
                    <a:pt x="29502" y="36755"/>
                  </a:lnTo>
                  <a:lnTo>
                    <a:pt x="29502" y="37121"/>
                  </a:lnTo>
                  <a:lnTo>
                    <a:pt x="29624" y="37487"/>
                  </a:lnTo>
                  <a:lnTo>
                    <a:pt x="29868" y="38157"/>
                  </a:lnTo>
                  <a:lnTo>
                    <a:pt x="30538" y="39498"/>
                  </a:lnTo>
                  <a:lnTo>
                    <a:pt x="30660" y="39803"/>
                  </a:lnTo>
                  <a:lnTo>
                    <a:pt x="30721" y="40108"/>
                  </a:lnTo>
                  <a:lnTo>
                    <a:pt x="30904" y="40717"/>
                  </a:lnTo>
                  <a:lnTo>
                    <a:pt x="31026" y="41205"/>
                  </a:lnTo>
                  <a:lnTo>
                    <a:pt x="31148" y="41449"/>
                  </a:lnTo>
                  <a:lnTo>
                    <a:pt x="31270" y="41632"/>
                  </a:lnTo>
                  <a:lnTo>
                    <a:pt x="31453" y="41754"/>
                  </a:lnTo>
                  <a:lnTo>
                    <a:pt x="31636" y="41815"/>
                  </a:lnTo>
                  <a:lnTo>
                    <a:pt x="31757" y="41693"/>
                  </a:lnTo>
                  <a:lnTo>
                    <a:pt x="31879" y="41449"/>
                  </a:lnTo>
                  <a:lnTo>
                    <a:pt x="31818" y="41144"/>
                  </a:lnTo>
                  <a:lnTo>
                    <a:pt x="31757" y="40778"/>
                  </a:lnTo>
                  <a:lnTo>
                    <a:pt x="31636" y="40108"/>
                  </a:lnTo>
                  <a:lnTo>
                    <a:pt x="31940" y="40900"/>
                  </a:lnTo>
                  <a:lnTo>
                    <a:pt x="32245" y="41632"/>
                  </a:lnTo>
                  <a:lnTo>
                    <a:pt x="32428" y="41997"/>
                  </a:lnTo>
                  <a:lnTo>
                    <a:pt x="32611" y="42241"/>
                  </a:lnTo>
                  <a:lnTo>
                    <a:pt x="32733" y="42363"/>
                  </a:lnTo>
                  <a:lnTo>
                    <a:pt x="33038" y="42363"/>
                  </a:lnTo>
                  <a:lnTo>
                    <a:pt x="33159" y="42241"/>
                  </a:lnTo>
                  <a:lnTo>
                    <a:pt x="33220" y="42058"/>
                  </a:lnTo>
                  <a:lnTo>
                    <a:pt x="33220" y="41876"/>
                  </a:lnTo>
                  <a:lnTo>
                    <a:pt x="33098" y="41571"/>
                  </a:lnTo>
                  <a:lnTo>
                    <a:pt x="32794" y="40778"/>
                  </a:lnTo>
                  <a:lnTo>
                    <a:pt x="32550" y="40230"/>
                  </a:lnTo>
                  <a:lnTo>
                    <a:pt x="32489" y="39925"/>
                  </a:lnTo>
                  <a:lnTo>
                    <a:pt x="32428" y="39620"/>
                  </a:lnTo>
                  <a:lnTo>
                    <a:pt x="32611" y="39925"/>
                  </a:lnTo>
                  <a:lnTo>
                    <a:pt x="32794" y="40230"/>
                  </a:lnTo>
                  <a:lnTo>
                    <a:pt x="33098" y="40900"/>
                  </a:lnTo>
                  <a:lnTo>
                    <a:pt x="33403" y="41632"/>
                  </a:lnTo>
                  <a:lnTo>
                    <a:pt x="33586" y="41936"/>
                  </a:lnTo>
                  <a:lnTo>
                    <a:pt x="33708" y="42119"/>
                  </a:lnTo>
                  <a:lnTo>
                    <a:pt x="33830" y="42180"/>
                  </a:lnTo>
                  <a:lnTo>
                    <a:pt x="34013" y="42241"/>
                  </a:lnTo>
                  <a:lnTo>
                    <a:pt x="34135" y="42180"/>
                  </a:lnTo>
                  <a:lnTo>
                    <a:pt x="34257" y="42119"/>
                  </a:lnTo>
                  <a:lnTo>
                    <a:pt x="34318" y="41936"/>
                  </a:lnTo>
                  <a:lnTo>
                    <a:pt x="34318" y="41754"/>
                  </a:lnTo>
                  <a:lnTo>
                    <a:pt x="34257" y="41510"/>
                  </a:lnTo>
                  <a:lnTo>
                    <a:pt x="34074" y="41083"/>
                  </a:lnTo>
                  <a:lnTo>
                    <a:pt x="33342" y="39620"/>
                  </a:lnTo>
                  <a:lnTo>
                    <a:pt x="34257" y="40839"/>
                  </a:lnTo>
                  <a:lnTo>
                    <a:pt x="34500" y="41144"/>
                  </a:lnTo>
                  <a:lnTo>
                    <a:pt x="34683" y="41266"/>
                  </a:lnTo>
                  <a:lnTo>
                    <a:pt x="34866" y="41266"/>
                  </a:lnTo>
                  <a:lnTo>
                    <a:pt x="34927" y="41205"/>
                  </a:lnTo>
                  <a:lnTo>
                    <a:pt x="34988" y="41144"/>
                  </a:lnTo>
                  <a:lnTo>
                    <a:pt x="35049" y="40961"/>
                  </a:lnTo>
                  <a:lnTo>
                    <a:pt x="34988" y="40778"/>
                  </a:lnTo>
                  <a:lnTo>
                    <a:pt x="34927" y="40596"/>
                  </a:lnTo>
                  <a:lnTo>
                    <a:pt x="34439" y="39803"/>
                  </a:lnTo>
                  <a:lnTo>
                    <a:pt x="34013" y="39011"/>
                  </a:lnTo>
                  <a:lnTo>
                    <a:pt x="33586" y="38218"/>
                  </a:lnTo>
                  <a:lnTo>
                    <a:pt x="33464" y="38036"/>
                  </a:lnTo>
                  <a:lnTo>
                    <a:pt x="33403" y="37792"/>
                  </a:lnTo>
                  <a:lnTo>
                    <a:pt x="33525" y="37792"/>
                  </a:lnTo>
                  <a:lnTo>
                    <a:pt x="33647" y="37914"/>
                  </a:lnTo>
                  <a:lnTo>
                    <a:pt x="33830" y="38218"/>
                  </a:lnTo>
                  <a:lnTo>
                    <a:pt x="34074" y="38340"/>
                  </a:lnTo>
                  <a:lnTo>
                    <a:pt x="34257" y="38401"/>
                  </a:lnTo>
                  <a:lnTo>
                    <a:pt x="34744" y="38523"/>
                  </a:lnTo>
                  <a:lnTo>
                    <a:pt x="35049" y="38523"/>
                  </a:lnTo>
                  <a:lnTo>
                    <a:pt x="35171" y="38462"/>
                  </a:lnTo>
                  <a:lnTo>
                    <a:pt x="35293" y="38340"/>
                  </a:lnTo>
                  <a:lnTo>
                    <a:pt x="35354" y="38157"/>
                  </a:lnTo>
                  <a:lnTo>
                    <a:pt x="35293" y="38036"/>
                  </a:lnTo>
                  <a:lnTo>
                    <a:pt x="35232" y="37853"/>
                  </a:lnTo>
                  <a:lnTo>
                    <a:pt x="35049" y="37731"/>
                  </a:lnTo>
                  <a:lnTo>
                    <a:pt x="34744" y="37548"/>
                  </a:lnTo>
                  <a:lnTo>
                    <a:pt x="34500" y="37365"/>
                  </a:lnTo>
                  <a:lnTo>
                    <a:pt x="34013" y="36877"/>
                  </a:lnTo>
                  <a:lnTo>
                    <a:pt x="33586" y="36390"/>
                  </a:lnTo>
                  <a:lnTo>
                    <a:pt x="33098" y="35902"/>
                  </a:lnTo>
                  <a:lnTo>
                    <a:pt x="32550" y="35415"/>
                  </a:lnTo>
                  <a:lnTo>
                    <a:pt x="32184" y="35293"/>
                  </a:lnTo>
                  <a:lnTo>
                    <a:pt x="31879" y="35110"/>
                  </a:lnTo>
                  <a:lnTo>
                    <a:pt x="31392" y="35110"/>
                  </a:lnTo>
                  <a:lnTo>
                    <a:pt x="31270" y="34988"/>
                  </a:lnTo>
                  <a:lnTo>
                    <a:pt x="31148" y="34805"/>
                  </a:lnTo>
                  <a:lnTo>
                    <a:pt x="31026" y="34439"/>
                  </a:lnTo>
                  <a:lnTo>
                    <a:pt x="30721" y="33647"/>
                  </a:lnTo>
                  <a:lnTo>
                    <a:pt x="30538" y="32794"/>
                  </a:lnTo>
                  <a:lnTo>
                    <a:pt x="30112" y="31026"/>
                  </a:lnTo>
                  <a:lnTo>
                    <a:pt x="29868" y="29990"/>
                  </a:lnTo>
                  <a:lnTo>
                    <a:pt x="29563" y="28954"/>
                  </a:lnTo>
                  <a:lnTo>
                    <a:pt x="29380" y="28405"/>
                  </a:lnTo>
                  <a:lnTo>
                    <a:pt x="29136" y="27917"/>
                  </a:lnTo>
                  <a:lnTo>
                    <a:pt x="28893" y="27430"/>
                  </a:lnTo>
                  <a:lnTo>
                    <a:pt x="28588" y="27003"/>
                  </a:lnTo>
                  <a:lnTo>
                    <a:pt x="28222" y="26515"/>
                  </a:lnTo>
                  <a:lnTo>
                    <a:pt x="28039" y="26272"/>
                  </a:lnTo>
                  <a:lnTo>
                    <a:pt x="27856" y="25967"/>
                  </a:lnTo>
                  <a:lnTo>
                    <a:pt x="27674" y="25479"/>
                  </a:lnTo>
                  <a:lnTo>
                    <a:pt x="27552" y="24931"/>
                  </a:lnTo>
                  <a:lnTo>
                    <a:pt x="27308" y="23468"/>
                  </a:lnTo>
                  <a:lnTo>
                    <a:pt x="27003" y="22066"/>
                  </a:lnTo>
                  <a:lnTo>
                    <a:pt x="26698" y="20664"/>
                  </a:lnTo>
                  <a:lnTo>
                    <a:pt x="26455" y="19262"/>
                  </a:lnTo>
                  <a:lnTo>
                    <a:pt x="26333" y="18470"/>
                  </a:lnTo>
                  <a:lnTo>
                    <a:pt x="26272" y="17616"/>
                  </a:lnTo>
                  <a:lnTo>
                    <a:pt x="26211" y="17129"/>
                  </a:lnTo>
                  <a:lnTo>
                    <a:pt x="26211" y="16580"/>
                  </a:lnTo>
                  <a:lnTo>
                    <a:pt x="26028" y="15849"/>
                  </a:lnTo>
                  <a:lnTo>
                    <a:pt x="25906" y="15483"/>
                  </a:lnTo>
                  <a:lnTo>
                    <a:pt x="25784" y="15178"/>
                  </a:lnTo>
                  <a:lnTo>
                    <a:pt x="25540" y="14812"/>
                  </a:lnTo>
                  <a:lnTo>
                    <a:pt x="25357" y="14508"/>
                  </a:lnTo>
                  <a:lnTo>
                    <a:pt x="24809" y="13959"/>
                  </a:lnTo>
                  <a:lnTo>
                    <a:pt x="24199" y="13471"/>
                  </a:lnTo>
                  <a:lnTo>
                    <a:pt x="23468" y="13106"/>
                  </a:lnTo>
                  <a:lnTo>
                    <a:pt x="22797" y="12801"/>
                  </a:lnTo>
                  <a:lnTo>
                    <a:pt x="22005" y="12557"/>
                  </a:lnTo>
                  <a:lnTo>
                    <a:pt x="21273" y="12374"/>
                  </a:lnTo>
                  <a:lnTo>
                    <a:pt x="20908" y="12313"/>
                  </a:lnTo>
                  <a:lnTo>
                    <a:pt x="20542" y="12191"/>
                  </a:lnTo>
                  <a:lnTo>
                    <a:pt x="20237" y="12009"/>
                  </a:lnTo>
                  <a:lnTo>
                    <a:pt x="19993" y="11765"/>
                  </a:lnTo>
                  <a:lnTo>
                    <a:pt x="19811" y="11521"/>
                  </a:lnTo>
                  <a:lnTo>
                    <a:pt x="19750" y="11155"/>
                  </a:lnTo>
                  <a:lnTo>
                    <a:pt x="19689" y="10850"/>
                  </a:lnTo>
                  <a:lnTo>
                    <a:pt x="19689" y="10485"/>
                  </a:lnTo>
                  <a:lnTo>
                    <a:pt x="19689" y="10119"/>
                  </a:lnTo>
                  <a:lnTo>
                    <a:pt x="19750" y="9997"/>
                  </a:lnTo>
                  <a:lnTo>
                    <a:pt x="19872" y="9875"/>
                  </a:lnTo>
                  <a:lnTo>
                    <a:pt x="20359" y="9327"/>
                  </a:lnTo>
                  <a:lnTo>
                    <a:pt x="20664" y="8717"/>
                  </a:lnTo>
                  <a:lnTo>
                    <a:pt x="21030" y="8047"/>
                  </a:lnTo>
                  <a:lnTo>
                    <a:pt x="21273" y="7315"/>
                  </a:lnTo>
                  <a:lnTo>
                    <a:pt x="21395" y="6523"/>
                  </a:lnTo>
                  <a:lnTo>
                    <a:pt x="21517" y="5730"/>
                  </a:lnTo>
                  <a:lnTo>
                    <a:pt x="21578" y="4938"/>
                  </a:lnTo>
                  <a:lnTo>
                    <a:pt x="21578" y="4085"/>
                  </a:lnTo>
                  <a:lnTo>
                    <a:pt x="21456" y="3292"/>
                  </a:lnTo>
                  <a:lnTo>
                    <a:pt x="21273" y="2500"/>
                  </a:lnTo>
                  <a:lnTo>
                    <a:pt x="21030" y="1951"/>
                  </a:lnTo>
                  <a:lnTo>
                    <a:pt x="20725" y="1403"/>
                  </a:lnTo>
                  <a:lnTo>
                    <a:pt x="20298" y="976"/>
                  </a:lnTo>
                  <a:lnTo>
                    <a:pt x="19811" y="610"/>
                  </a:lnTo>
                  <a:lnTo>
                    <a:pt x="19506" y="428"/>
                  </a:lnTo>
                  <a:lnTo>
                    <a:pt x="19140" y="245"/>
                  </a:lnTo>
                  <a:lnTo>
                    <a:pt x="18774" y="123"/>
                  </a:lnTo>
                  <a:lnTo>
                    <a:pt x="18348" y="62"/>
                  </a:lnTo>
                  <a:lnTo>
                    <a:pt x="17555" y="1"/>
                  </a:lnTo>
                  <a:close/>
                </a:path>
              </a:pathLst>
            </a:custGeom>
            <a:solidFill>
              <a:srgbClr val="B3B3B3"/>
            </a:solidFill>
            <a:ln>
              <a:noFill/>
            </a:ln>
          </p:spPr>
          <p:txBody>
            <a:bodyPr anchorCtr="0" anchor="ctr" bIns="91425" lIns="91425" rIns="91425" tIns="91425">
              <a:noAutofit/>
            </a:bodyPr>
            <a:lstStyle/>
            <a:p>
              <a:pPr lvl="0">
                <a:spcBef>
                  <a:spcPts val="0"/>
                </a:spcBef>
                <a:buNone/>
              </a:pPr>
              <a:r>
                <a:t/>
              </a:r>
              <a:endParaRPr/>
            </a:p>
          </p:txBody>
        </p:sp>
      </p:grpSp>
      <p:sp>
        <p:nvSpPr>
          <p:cNvPr id="441" name="Shape 441"/>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 name="Shape 83"/>
        <p:cNvGrpSpPr/>
        <p:nvPr/>
      </p:nvGrpSpPr>
      <p:grpSpPr>
        <a:xfrm>
          <a:off x="0" y="0"/>
          <a:ext cx="0" cy="0"/>
          <a:chOff x="0" y="0"/>
          <a:chExt cx="0" cy="0"/>
        </a:xfrm>
      </p:grpSpPr>
      <p:sp>
        <p:nvSpPr>
          <p:cNvPr id="84" name="Shape 84"/>
          <p:cNvSpPr txBox="1"/>
          <p:nvPr>
            <p:ph type="ctrTitle"/>
          </p:nvPr>
        </p:nvSpPr>
        <p:spPr>
          <a:xfrm>
            <a:off x="685800" y="1907650"/>
            <a:ext cx="8301600" cy="1045200"/>
          </a:xfrm>
          <a:prstGeom prst="rect">
            <a:avLst/>
          </a:prstGeom>
        </p:spPr>
        <p:txBody>
          <a:bodyPr anchorCtr="0" anchor="b" bIns="91425" lIns="91425" rIns="91425" tIns="91425">
            <a:noAutofit/>
          </a:bodyPr>
          <a:lstStyle/>
          <a:p>
            <a:pPr lvl="0">
              <a:spcBef>
                <a:spcPts val="0"/>
              </a:spcBef>
              <a:buNone/>
            </a:pPr>
            <a:r>
              <a:rPr b="1" i="1" lang="en" sz="7200">
                <a:solidFill>
                  <a:srgbClr val="FFFFFF"/>
                </a:solidFill>
              </a:rPr>
              <a:t>Feast</a:t>
            </a:r>
            <a:r>
              <a:rPr b="1" lang="en" sz="7200">
                <a:solidFill>
                  <a:schemeClr val="lt2"/>
                </a:solidFill>
              </a:rPr>
              <a:t> </a:t>
            </a:r>
          </a:p>
          <a:p>
            <a:pPr lvl="0" rtl="0">
              <a:spcBef>
                <a:spcPts val="0"/>
              </a:spcBef>
              <a:buNone/>
            </a:pPr>
            <a:r>
              <a:rPr i="1" lang="en" sz="3600"/>
              <a:t>“Alive without compromise”</a:t>
            </a:r>
            <a:r>
              <a:rPr lang="en" sz="3600"/>
              <a:t> </a:t>
            </a:r>
          </a:p>
        </p:txBody>
      </p:sp>
      <p:sp>
        <p:nvSpPr>
          <p:cNvPr id="85" name="Shape 85"/>
          <p:cNvSpPr txBox="1"/>
          <p:nvPr>
            <p:ph idx="1" type="subTitle"/>
          </p:nvPr>
        </p:nvSpPr>
        <p:spPr>
          <a:xfrm>
            <a:off x="685800" y="3082250"/>
            <a:ext cx="8214300" cy="1569900"/>
          </a:xfrm>
          <a:prstGeom prst="rect">
            <a:avLst/>
          </a:prstGeom>
        </p:spPr>
        <p:txBody>
          <a:bodyPr anchorCtr="0" anchor="ctr" bIns="91425" lIns="91425" rIns="91425" tIns="91425">
            <a:noAutofit/>
          </a:bodyPr>
          <a:lstStyle/>
          <a:p>
            <a:pPr lvl="0" rtl="0">
              <a:spcBef>
                <a:spcPts val="0"/>
              </a:spcBef>
              <a:buNone/>
            </a:pPr>
            <a:r>
              <a:rPr lang="en" sz="2400"/>
              <a:t>The goal of </a:t>
            </a:r>
            <a:r>
              <a:rPr i="1" lang="en" sz="2400"/>
              <a:t>Feast </a:t>
            </a:r>
            <a:r>
              <a:rPr lang="en" sz="2400"/>
              <a:t>is to reduce the hassle surrounding food for diabetics to help them prevent their dietary and health goals from interfering with them living the life they want to live. </a:t>
            </a:r>
          </a:p>
        </p:txBody>
      </p:sp>
      <p:sp>
        <p:nvSpPr>
          <p:cNvPr id="86" name="Shape 86"/>
          <p:cNvSpPr txBox="1"/>
          <p:nvPr>
            <p:ph idx="12" type="sldNum"/>
          </p:nvPr>
        </p:nvSpPr>
        <p:spPr>
          <a:xfrm>
            <a:off x="-75" y="4258050"/>
            <a:ext cx="669600" cy="885300"/>
          </a:xfrm>
          <a:prstGeom prst="rect">
            <a:avLst/>
          </a:prstGeom>
        </p:spPr>
        <p:txBody>
          <a:bodyPr anchorCtr="0" anchor="b" bIns="91425" lIns="91425" rIns="91425" tIns="91425">
            <a:noAutofit/>
          </a:bodyPr>
          <a:lstStyle/>
          <a:p>
            <a:pPr lvl="0" algn="l">
              <a:spcBef>
                <a:spcPts val="0"/>
              </a:spcBef>
              <a:buNone/>
            </a:pPr>
            <a:r>
              <a:rPr lang="en">
                <a:solidFill>
                  <a:srgbClr val="FFFFFF"/>
                </a:solidFill>
              </a:rPr>
              <a:t>3</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5" name="Shape 445"/>
        <p:cNvGrpSpPr/>
        <p:nvPr/>
      </p:nvGrpSpPr>
      <p:grpSpPr>
        <a:xfrm>
          <a:off x="0" y="0"/>
          <a:ext cx="0" cy="0"/>
          <a:chOff x="0" y="0"/>
          <a:chExt cx="0" cy="0"/>
        </a:xfrm>
      </p:grpSpPr>
      <p:sp>
        <p:nvSpPr>
          <p:cNvPr id="446" name="Shape 446"/>
          <p:cNvSpPr/>
          <p:nvPr/>
        </p:nvSpPr>
        <p:spPr>
          <a:xfrm>
            <a:off x="50" y="4298775"/>
            <a:ext cx="9144000" cy="850500"/>
          </a:xfrm>
          <a:prstGeom prst="rect">
            <a:avLst/>
          </a:prstGeom>
          <a:solidFill>
            <a:srgbClr val="0DB7C4"/>
          </a:solidFill>
          <a:ln>
            <a:noFill/>
          </a:ln>
        </p:spPr>
        <p:txBody>
          <a:bodyPr anchorCtr="0" anchor="ctr" bIns="91425" lIns="91425" rIns="91425" tIns="91425">
            <a:noAutofit/>
          </a:bodyPr>
          <a:lstStyle/>
          <a:p>
            <a:pPr lvl="0">
              <a:spcBef>
                <a:spcPts val="0"/>
              </a:spcBef>
              <a:buNone/>
            </a:pPr>
            <a:r>
              <a:t/>
            </a:r>
            <a:endParaRPr/>
          </a:p>
        </p:txBody>
      </p:sp>
      <p:sp>
        <p:nvSpPr>
          <p:cNvPr id="447" name="Shape 447"/>
          <p:cNvSpPr txBox="1"/>
          <p:nvPr>
            <p:ph type="title"/>
          </p:nvPr>
        </p:nvSpPr>
        <p:spPr>
          <a:xfrm>
            <a:off x="844425" y="5600"/>
            <a:ext cx="8299500" cy="1140000"/>
          </a:xfrm>
          <a:prstGeom prst="rect">
            <a:avLst/>
          </a:prstGeom>
        </p:spPr>
        <p:txBody>
          <a:bodyPr anchorCtr="0" anchor="b" bIns="91425" lIns="91425" rIns="91425" tIns="91425">
            <a:noAutofit/>
          </a:bodyPr>
          <a:lstStyle/>
          <a:p>
            <a:pPr lvl="0" rtl="0">
              <a:spcBef>
                <a:spcPts val="0"/>
              </a:spcBef>
              <a:buNone/>
            </a:pPr>
            <a:r>
              <a:rPr b="1" lang="en" sz="3600"/>
              <a:t>LINK TO OUR PROTOTYPE: </a:t>
            </a:r>
          </a:p>
        </p:txBody>
      </p:sp>
      <p:sp>
        <p:nvSpPr>
          <p:cNvPr id="448" name="Shape 448"/>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449" name="Shape 449"/>
          <p:cNvSpPr/>
          <p:nvPr/>
        </p:nvSpPr>
        <p:spPr>
          <a:xfrm>
            <a:off x="961719" y="1760928"/>
            <a:ext cx="659700" cy="2103000"/>
          </a:xfrm>
          <a:custGeom>
            <a:pathLst>
              <a:path extrusionOk="0" h="120000" w="120000">
                <a:moveTo>
                  <a:pt x="31546" y="42419"/>
                </a:moveTo>
                <a:cubicBezTo>
                  <a:pt x="31546" y="42513"/>
                  <a:pt x="31340" y="42513"/>
                  <a:pt x="31134" y="42608"/>
                </a:cubicBezTo>
                <a:cubicBezTo>
                  <a:pt x="30927" y="42608"/>
                  <a:pt x="30721" y="42608"/>
                  <a:pt x="30515" y="42608"/>
                </a:cubicBezTo>
                <a:cubicBezTo>
                  <a:pt x="30309" y="42608"/>
                  <a:pt x="30103" y="42702"/>
                  <a:pt x="29896" y="42702"/>
                </a:cubicBezTo>
                <a:cubicBezTo>
                  <a:pt x="29896" y="42702"/>
                  <a:pt x="29690" y="42702"/>
                  <a:pt x="29484" y="42702"/>
                </a:cubicBezTo>
                <a:cubicBezTo>
                  <a:pt x="29278" y="42608"/>
                  <a:pt x="29072" y="42608"/>
                  <a:pt x="28865" y="42608"/>
                </a:cubicBezTo>
                <a:cubicBezTo>
                  <a:pt x="28659" y="42608"/>
                  <a:pt x="28453" y="42608"/>
                  <a:pt x="28453" y="42608"/>
                </a:cubicBezTo>
                <a:cubicBezTo>
                  <a:pt x="28041" y="42513"/>
                  <a:pt x="27835" y="42513"/>
                  <a:pt x="27628" y="42513"/>
                </a:cubicBezTo>
                <a:cubicBezTo>
                  <a:pt x="27422" y="42513"/>
                  <a:pt x="27216" y="42419"/>
                  <a:pt x="27216" y="42419"/>
                </a:cubicBezTo>
                <a:cubicBezTo>
                  <a:pt x="27216" y="42419"/>
                  <a:pt x="27422" y="42513"/>
                  <a:pt x="27422" y="42513"/>
                </a:cubicBezTo>
                <a:cubicBezTo>
                  <a:pt x="27628" y="42608"/>
                  <a:pt x="27835" y="42702"/>
                  <a:pt x="28247" y="42796"/>
                </a:cubicBezTo>
                <a:cubicBezTo>
                  <a:pt x="28453" y="42890"/>
                  <a:pt x="28865" y="42985"/>
                  <a:pt x="29278" y="42985"/>
                </a:cubicBezTo>
                <a:cubicBezTo>
                  <a:pt x="29484" y="42985"/>
                  <a:pt x="29690" y="42985"/>
                  <a:pt x="29896" y="43079"/>
                </a:cubicBezTo>
                <a:cubicBezTo>
                  <a:pt x="30309" y="43079"/>
                  <a:pt x="30515" y="42985"/>
                  <a:pt x="30721" y="42985"/>
                </a:cubicBezTo>
                <a:cubicBezTo>
                  <a:pt x="30927" y="42985"/>
                  <a:pt x="31134" y="42985"/>
                  <a:pt x="31546" y="42890"/>
                </a:cubicBezTo>
                <a:cubicBezTo>
                  <a:pt x="31752" y="42890"/>
                  <a:pt x="31958" y="42796"/>
                  <a:pt x="31958" y="42702"/>
                </a:cubicBezTo>
                <a:cubicBezTo>
                  <a:pt x="32164" y="42608"/>
                  <a:pt x="32371" y="42608"/>
                  <a:pt x="32577" y="42513"/>
                </a:cubicBezTo>
                <a:cubicBezTo>
                  <a:pt x="32577" y="42419"/>
                  <a:pt x="32783" y="42325"/>
                  <a:pt x="32783" y="42230"/>
                </a:cubicBezTo>
                <a:cubicBezTo>
                  <a:pt x="33195" y="41948"/>
                  <a:pt x="33195" y="41759"/>
                  <a:pt x="33195" y="41759"/>
                </a:cubicBezTo>
                <a:cubicBezTo>
                  <a:pt x="33195" y="41759"/>
                  <a:pt x="32783" y="41948"/>
                  <a:pt x="32371" y="42136"/>
                </a:cubicBezTo>
                <a:cubicBezTo>
                  <a:pt x="32164" y="42230"/>
                  <a:pt x="31958" y="42325"/>
                  <a:pt x="31546" y="42419"/>
                </a:cubicBezTo>
                <a:close/>
                <a:moveTo>
                  <a:pt x="56907" y="24886"/>
                </a:moveTo>
                <a:cubicBezTo>
                  <a:pt x="56907" y="24886"/>
                  <a:pt x="56907" y="25074"/>
                  <a:pt x="56907" y="25357"/>
                </a:cubicBezTo>
                <a:cubicBezTo>
                  <a:pt x="57113" y="25734"/>
                  <a:pt x="57113" y="26111"/>
                  <a:pt x="57113" y="26677"/>
                </a:cubicBezTo>
                <a:cubicBezTo>
                  <a:pt x="57113" y="27148"/>
                  <a:pt x="57113" y="27808"/>
                  <a:pt x="56907" y="28468"/>
                </a:cubicBezTo>
                <a:cubicBezTo>
                  <a:pt x="56907" y="28750"/>
                  <a:pt x="56907" y="29128"/>
                  <a:pt x="56701" y="29410"/>
                </a:cubicBezTo>
                <a:cubicBezTo>
                  <a:pt x="56701" y="29787"/>
                  <a:pt x="56288" y="30070"/>
                  <a:pt x="56082" y="30353"/>
                </a:cubicBezTo>
                <a:cubicBezTo>
                  <a:pt x="55670" y="31013"/>
                  <a:pt x="55051" y="31673"/>
                  <a:pt x="54226" y="32238"/>
                </a:cubicBezTo>
                <a:cubicBezTo>
                  <a:pt x="53608" y="32804"/>
                  <a:pt x="52783" y="33275"/>
                  <a:pt x="51958" y="33652"/>
                </a:cubicBezTo>
                <a:cubicBezTo>
                  <a:pt x="51134" y="33935"/>
                  <a:pt x="50309" y="34218"/>
                  <a:pt x="49690" y="34312"/>
                </a:cubicBezTo>
                <a:cubicBezTo>
                  <a:pt x="49278" y="34312"/>
                  <a:pt x="49072" y="34406"/>
                  <a:pt x="48865" y="34406"/>
                </a:cubicBezTo>
                <a:cubicBezTo>
                  <a:pt x="48865" y="34406"/>
                  <a:pt x="48659" y="34406"/>
                  <a:pt x="48659" y="34406"/>
                </a:cubicBezTo>
                <a:cubicBezTo>
                  <a:pt x="48659" y="34406"/>
                  <a:pt x="48865" y="34406"/>
                  <a:pt x="48865" y="34406"/>
                </a:cubicBezTo>
                <a:cubicBezTo>
                  <a:pt x="49072" y="34406"/>
                  <a:pt x="49484" y="34406"/>
                  <a:pt x="49690" y="34406"/>
                </a:cubicBezTo>
                <a:cubicBezTo>
                  <a:pt x="50309" y="34312"/>
                  <a:pt x="51340" y="34124"/>
                  <a:pt x="52164" y="33747"/>
                </a:cubicBezTo>
                <a:cubicBezTo>
                  <a:pt x="53195" y="33369"/>
                  <a:pt x="54020" y="32898"/>
                  <a:pt x="54845" y="32333"/>
                </a:cubicBezTo>
                <a:cubicBezTo>
                  <a:pt x="55463" y="31767"/>
                  <a:pt x="56288" y="31201"/>
                  <a:pt x="56701" y="30542"/>
                </a:cubicBezTo>
                <a:cubicBezTo>
                  <a:pt x="57113" y="30164"/>
                  <a:pt x="57319" y="29787"/>
                  <a:pt x="57319" y="29505"/>
                </a:cubicBezTo>
                <a:cubicBezTo>
                  <a:pt x="57525" y="29128"/>
                  <a:pt x="57525" y="28750"/>
                  <a:pt x="57525" y="28468"/>
                </a:cubicBezTo>
                <a:cubicBezTo>
                  <a:pt x="57731" y="27808"/>
                  <a:pt x="57525" y="27148"/>
                  <a:pt x="57525" y="26677"/>
                </a:cubicBezTo>
                <a:cubicBezTo>
                  <a:pt x="57319" y="25640"/>
                  <a:pt x="56907" y="24886"/>
                  <a:pt x="56907" y="24886"/>
                </a:cubicBezTo>
                <a:close/>
                <a:moveTo>
                  <a:pt x="60000" y="37989"/>
                </a:moveTo>
                <a:cubicBezTo>
                  <a:pt x="60000" y="37423"/>
                  <a:pt x="60000" y="37046"/>
                  <a:pt x="60000" y="36763"/>
                </a:cubicBezTo>
                <a:cubicBezTo>
                  <a:pt x="59793" y="36386"/>
                  <a:pt x="59793" y="36292"/>
                  <a:pt x="59793" y="36292"/>
                </a:cubicBezTo>
                <a:cubicBezTo>
                  <a:pt x="59793" y="36292"/>
                  <a:pt x="59793" y="36386"/>
                  <a:pt x="59793" y="36763"/>
                </a:cubicBezTo>
                <a:cubicBezTo>
                  <a:pt x="59793" y="37046"/>
                  <a:pt x="59587" y="37423"/>
                  <a:pt x="59587" y="37989"/>
                </a:cubicBezTo>
                <a:cubicBezTo>
                  <a:pt x="59587" y="38460"/>
                  <a:pt x="59587" y="39025"/>
                  <a:pt x="59587" y="39685"/>
                </a:cubicBezTo>
                <a:cubicBezTo>
                  <a:pt x="59381" y="40345"/>
                  <a:pt x="59381" y="41005"/>
                  <a:pt x="59381" y="41665"/>
                </a:cubicBezTo>
                <a:cubicBezTo>
                  <a:pt x="59381" y="42325"/>
                  <a:pt x="59381" y="42985"/>
                  <a:pt x="59587" y="43644"/>
                </a:cubicBezTo>
                <a:cubicBezTo>
                  <a:pt x="59587" y="44304"/>
                  <a:pt x="59587" y="44870"/>
                  <a:pt x="59587" y="45341"/>
                </a:cubicBezTo>
                <a:cubicBezTo>
                  <a:pt x="59587" y="45907"/>
                  <a:pt x="59793" y="46284"/>
                  <a:pt x="59793" y="46567"/>
                </a:cubicBezTo>
                <a:cubicBezTo>
                  <a:pt x="59793" y="46944"/>
                  <a:pt x="59793" y="47038"/>
                  <a:pt x="59793" y="47038"/>
                </a:cubicBezTo>
                <a:cubicBezTo>
                  <a:pt x="59793" y="47038"/>
                  <a:pt x="59793" y="46944"/>
                  <a:pt x="60000" y="46567"/>
                </a:cubicBezTo>
                <a:cubicBezTo>
                  <a:pt x="60000" y="46284"/>
                  <a:pt x="60000" y="45907"/>
                  <a:pt x="60000" y="45341"/>
                </a:cubicBezTo>
                <a:cubicBezTo>
                  <a:pt x="60206" y="44870"/>
                  <a:pt x="60206" y="44304"/>
                  <a:pt x="60206" y="43644"/>
                </a:cubicBezTo>
                <a:cubicBezTo>
                  <a:pt x="60206" y="42985"/>
                  <a:pt x="60206" y="42325"/>
                  <a:pt x="60206" y="41665"/>
                </a:cubicBezTo>
                <a:cubicBezTo>
                  <a:pt x="60206" y="41005"/>
                  <a:pt x="60206" y="40345"/>
                  <a:pt x="60206" y="39685"/>
                </a:cubicBezTo>
                <a:cubicBezTo>
                  <a:pt x="60206" y="39025"/>
                  <a:pt x="60206" y="38460"/>
                  <a:pt x="60000" y="37989"/>
                </a:cubicBezTo>
                <a:close/>
                <a:moveTo>
                  <a:pt x="54845" y="84933"/>
                </a:moveTo>
                <a:cubicBezTo>
                  <a:pt x="52783" y="83896"/>
                  <a:pt x="49278" y="84084"/>
                  <a:pt x="47422" y="85027"/>
                </a:cubicBezTo>
                <a:cubicBezTo>
                  <a:pt x="47628" y="85027"/>
                  <a:pt x="47835" y="84933"/>
                  <a:pt x="48041" y="84933"/>
                </a:cubicBezTo>
                <a:cubicBezTo>
                  <a:pt x="50103" y="84461"/>
                  <a:pt x="52783" y="84556"/>
                  <a:pt x="54845" y="84933"/>
                </a:cubicBezTo>
                <a:close/>
                <a:moveTo>
                  <a:pt x="53608" y="118774"/>
                </a:moveTo>
                <a:cubicBezTo>
                  <a:pt x="53402" y="118586"/>
                  <a:pt x="53195" y="118397"/>
                  <a:pt x="52989" y="118208"/>
                </a:cubicBezTo>
                <a:cubicBezTo>
                  <a:pt x="52783" y="117831"/>
                  <a:pt x="52783" y="117360"/>
                  <a:pt x="52989" y="116889"/>
                </a:cubicBezTo>
                <a:cubicBezTo>
                  <a:pt x="53195" y="116040"/>
                  <a:pt x="53608" y="115286"/>
                  <a:pt x="54020" y="114532"/>
                </a:cubicBezTo>
                <a:cubicBezTo>
                  <a:pt x="54226" y="113872"/>
                  <a:pt x="54432" y="113307"/>
                  <a:pt x="54432" y="112835"/>
                </a:cubicBezTo>
                <a:cubicBezTo>
                  <a:pt x="54432" y="112647"/>
                  <a:pt x="54226" y="112647"/>
                  <a:pt x="54226" y="112835"/>
                </a:cubicBezTo>
                <a:cubicBezTo>
                  <a:pt x="54226" y="113307"/>
                  <a:pt x="54020" y="113872"/>
                  <a:pt x="53608" y="114532"/>
                </a:cubicBezTo>
                <a:cubicBezTo>
                  <a:pt x="53195" y="115192"/>
                  <a:pt x="52577" y="116040"/>
                  <a:pt x="52371" y="116889"/>
                </a:cubicBezTo>
                <a:cubicBezTo>
                  <a:pt x="52164" y="117360"/>
                  <a:pt x="52164" y="117831"/>
                  <a:pt x="52371" y="118303"/>
                </a:cubicBezTo>
                <a:cubicBezTo>
                  <a:pt x="52577" y="118491"/>
                  <a:pt x="52783" y="118774"/>
                  <a:pt x="53195" y="118963"/>
                </a:cubicBezTo>
                <a:cubicBezTo>
                  <a:pt x="53608" y="119151"/>
                  <a:pt x="54226" y="119245"/>
                  <a:pt x="54845" y="119245"/>
                </a:cubicBezTo>
                <a:cubicBezTo>
                  <a:pt x="55257" y="119340"/>
                  <a:pt x="55876" y="119245"/>
                  <a:pt x="56494" y="119245"/>
                </a:cubicBezTo>
                <a:cubicBezTo>
                  <a:pt x="56701" y="119245"/>
                  <a:pt x="56907" y="119245"/>
                  <a:pt x="57113" y="119151"/>
                </a:cubicBezTo>
                <a:cubicBezTo>
                  <a:pt x="57525" y="119151"/>
                  <a:pt x="57731" y="119057"/>
                  <a:pt x="57938" y="118963"/>
                </a:cubicBezTo>
                <a:cubicBezTo>
                  <a:pt x="58350" y="118774"/>
                  <a:pt x="58762" y="118586"/>
                  <a:pt x="58762" y="118303"/>
                </a:cubicBezTo>
                <a:cubicBezTo>
                  <a:pt x="58969" y="118114"/>
                  <a:pt x="58969" y="117831"/>
                  <a:pt x="58969" y="117643"/>
                </a:cubicBezTo>
                <a:cubicBezTo>
                  <a:pt x="58969" y="117172"/>
                  <a:pt x="58762" y="116700"/>
                  <a:pt x="58556" y="116323"/>
                </a:cubicBezTo>
                <a:cubicBezTo>
                  <a:pt x="58350" y="115946"/>
                  <a:pt x="58144" y="115569"/>
                  <a:pt x="57938" y="115286"/>
                </a:cubicBezTo>
                <a:cubicBezTo>
                  <a:pt x="57731" y="114909"/>
                  <a:pt x="57525" y="114626"/>
                  <a:pt x="57525" y="114344"/>
                </a:cubicBezTo>
                <a:cubicBezTo>
                  <a:pt x="57319" y="114061"/>
                  <a:pt x="57319" y="113778"/>
                  <a:pt x="57319" y="113589"/>
                </a:cubicBezTo>
                <a:cubicBezTo>
                  <a:pt x="57113" y="113212"/>
                  <a:pt x="57113" y="113212"/>
                  <a:pt x="57113" y="113589"/>
                </a:cubicBezTo>
                <a:cubicBezTo>
                  <a:pt x="57113" y="113778"/>
                  <a:pt x="57113" y="114061"/>
                  <a:pt x="57319" y="114344"/>
                </a:cubicBezTo>
                <a:cubicBezTo>
                  <a:pt x="57319" y="114626"/>
                  <a:pt x="57319" y="114909"/>
                  <a:pt x="57525" y="115286"/>
                </a:cubicBezTo>
                <a:cubicBezTo>
                  <a:pt x="57731" y="115663"/>
                  <a:pt x="57938" y="115946"/>
                  <a:pt x="58144" y="116417"/>
                </a:cubicBezTo>
                <a:cubicBezTo>
                  <a:pt x="58144" y="116794"/>
                  <a:pt x="58350" y="117172"/>
                  <a:pt x="58350" y="117643"/>
                </a:cubicBezTo>
                <a:cubicBezTo>
                  <a:pt x="58350" y="117831"/>
                  <a:pt x="58350" y="118020"/>
                  <a:pt x="58144" y="118303"/>
                </a:cubicBezTo>
                <a:cubicBezTo>
                  <a:pt x="58144" y="118491"/>
                  <a:pt x="57938" y="118680"/>
                  <a:pt x="57525" y="118774"/>
                </a:cubicBezTo>
                <a:cubicBezTo>
                  <a:pt x="57319" y="118868"/>
                  <a:pt x="57319" y="118868"/>
                  <a:pt x="57113" y="118868"/>
                </a:cubicBezTo>
                <a:cubicBezTo>
                  <a:pt x="56907" y="118868"/>
                  <a:pt x="56494" y="118963"/>
                  <a:pt x="56288" y="118963"/>
                </a:cubicBezTo>
                <a:cubicBezTo>
                  <a:pt x="55876" y="118963"/>
                  <a:pt x="55257" y="118963"/>
                  <a:pt x="54845" y="118963"/>
                </a:cubicBezTo>
                <a:cubicBezTo>
                  <a:pt x="54432" y="118963"/>
                  <a:pt x="54020" y="118868"/>
                  <a:pt x="53608" y="118774"/>
                </a:cubicBezTo>
                <a:close/>
                <a:moveTo>
                  <a:pt x="70721" y="34312"/>
                </a:moveTo>
                <a:cubicBezTo>
                  <a:pt x="70103" y="34218"/>
                  <a:pt x="69278" y="33935"/>
                  <a:pt x="68453" y="33652"/>
                </a:cubicBezTo>
                <a:cubicBezTo>
                  <a:pt x="67628" y="33275"/>
                  <a:pt x="66804" y="32804"/>
                  <a:pt x="66185" y="32238"/>
                </a:cubicBezTo>
                <a:cubicBezTo>
                  <a:pt x="65360" y="31673"/>
                  <a:pt x="64742" y="31013"/>
                  <a:pt x="64329" y="30353"/>
                </a:cubicBezTo>
                <a:cubicBezTo>
                  <a:pt x="64123" y="30070"/>
                  <a:pt x="63917" y="29787"/>
                  <a:pt x="63711" y="29410"/>
                </a:cubicBezTo>
                <a:cubicBezTo>
                  <a:pt x="63505" y="29128"/>
                  <a:pt x="63505" y="28750"/>
                  <a:pt x="63505" y="28468"/>
                </a:cubicBezTo>
                <a:cubicBezTo>
                  <a:pt x="63298" y="27808"/>
                  <a:pt x="63298" y="27148"/>
                  <a:pt x="63298" y="26677"/>
                </a:cubicBezTo>
                <a:cubicBezTo>
                  <a:pt x="63298" y="26111"/>
                  <a:pt x="63505" y="25734"/>
                  <a:pt x="63505" y="25357"/>
                </a:cubicBezTo>
                <a:cubicBezTo>
                  <a:pt x="63505" y="25074"/>
                  <a:pt x="63505" y="24886"/>
                  <a:pt x="63505" y="24886"/>
                </a:cubicBezTo>
                <a:cubicBezTo>
                  <a:pt x="63505" y="24886"/>
                  <a:pt x="63092" y="25640"/>
                  <a:pt x="62886" y="26677"/>
                </a:cubicBezTo>
                <a:cubicBezTo>
                  <a:pt x="62886" y="27148"/>
                  <a:pt x="62680" y="27808"/>
                  <a:pt x="62886" y="28468"/>
                </a:cubicBezTo>
                <a:cubicBezTo>
                  <a:pt x="62886" y="28750"/>
                  <a:pt x="62886" y="29128"/>
                  <a:pt x="63092" y="29505"/>
                </a:cubicBezTo>
                <a:cubicBezTo>
                  <a:pt x="63298" y="29787"/>
                  <a:pt x="63505" y="30164"/>
                  <a:pt x="63711" y="30542"/>
                </a:cubicBezTo>
                <a:cubicBezTo>
                  <a:pt x="64123" y="31201"/>
                  <a:pt x="64948" y="31767"/>
                  <a:pt x="65567" y="32333"/>
                </a:cubicBezTo>
                <a:cubicBezTo>
                  <a:pt x="66391" y="32898"/>
                  <a:pt x="67422" y="33369"/>
                  <a:pt x="68247" y="33747"/>
                </a:cubicBezTo>
                <a:cubicBezTo>
                  <a:pt x="69072" y="34124"/>
                  <a:pt x="70103" y="34312"/>
                  <a:pt x="70721" y="34406"/>
                </a:cubicBezTo>
                <a:cubicBezTo>
                  <a:pt x="71134" y="34406"/>
                  <a:pt x="71340" y="34406"/>
                  <a:pt x="71546" y="34406"/>
                </a:cubicBezTo>
                <a:cubicBezTo>
                  <a:pt x="71752" y="34406"/>
                  <a:pt x="71752" y="34406"/>
                  <a:pt x="71752" y="34406"/>
                </a:cubicBezTo>
                <a:cubicBezTo>
                  <a:pt x="71752" y="34406"/>
                  <a:pt x="71752" y="34406"/>
                  <a:pt x="71546" y="34406"/>
                </a:cubicBezTo>
                <a:cubicBezTo>
                  <a:pt x="71340" y="34406"/>
                  <a:pt x="71134" y="34312"/>
                  <a:pt x="70721" y="34312"/>
                </a:cubicBezTo>
                <a:close/>
                <a:moveTo>
                  <a:pt x="114639" y="59293"/>
                </a:moveTo>
                <a:cubicBezTo>
                  <a:pt x="115463" y="59575"/>
                  <a:pt x="116494" y="59764"/>
                  <a:pt x="117525" y="59764"/>
                </a:cubicBezTo>
                <a:cubicBezTo>
                  <a:pt x="118144" y="59764"/>
                  <a:pt x="118969" y="59764"/>
                  <a:pt x="119381" y="59481"/>
                </a:cubicBezTo>
                <a:cubicBezTo>
                  <a:pt x="120000" y="59198"/>
                  <a:pt x="119381" y="58727"/>
                  <a:pt x="118556" y="58538"/>
                </a:cubicBezTo>
                <a:cubicBezTo>
                  <a:pt x="118762" y="58633"/>
                  <a:pt x="118969" y="58633"/>
                  <a:pt x="118556" y="58538"/>
                </a:cubicBezTo>
                <a:cubicBezTo>
                  <a:pt x="115876" y="57879"/>
                  <a:pt x="114226" y="56653"/>
                  <a:pt x="111958" y="55710"/>
                </a:cubicBezTo>
                <a:cubicBezTo>
                  <a:pt x="110927" y="55239"/>
                  <a:pt x="109484" y="54673"/>
                  <a:pt x="107835" y="54579"/>
                </a:cubicBezTo>
                <a:cubicBezTo>
                  <a:pt x="107422" y="54485"/>
                  <a:pt x="106804" y="54579"/>
                  <a:pt x="106185" y="54485"/>
                </a:cubicBezTo>
                <a:cubicBezTo>
                  <a:pt x="105773" y="54391"/>
                  <a:pt x="105154" y="53731"/>
                  <a:pt x="104948" y="53448"/>
                </a:cubicBezTo>
                <a:cubicBezTo>
                  <a:pt x="103505" y="51846"/>
                  <a:pt x="102886" y="49960"/>
                  <a:pt x="101855" y="48169"/>
                </a:cubicBezTo>
                <a:cubicBezTo>
                  <a:pt x="100824" y="46095"/>
                  <a:pt x="99587" y="43739"/>
                  <a:pt x="96701" y="41948"/>
                </a:cubicBezTo>
                <a:cubicBezTo>
                  <a:pt x="95876" y="41476"/>
                  <a:pt x="94845" y="41005"/>
                  <a:pt x="94226" y="40345"/>
                </a:cubicBezTo>
                <a:cubicBezTo>
                  <a:pt x="93814" y="39874"/>
                  <a:pt x="93608" y="39308"/>
                  <a:pt x="93402" y="38743"/>
                </a:cubicBezTo>
                <a:cubicBezTo>
                  <a:pt x="92783" y="37234"/>
                  <a:pt x="92164" y="35820"/>
                  <a:pt x="91340" y="34312"/>
                </a:cubicBezTo>
                <a:cubicBezTo>
                  <a:pt x="90721" y="32898"/>
                  <a:pt x="90103" y="31484"/>
                  <a:pt x="89484" y="29976"/>
                </a:cubicBezTo>
                <a:cubicBezTo>
                  <a:pt x="89072" y="29222"/>
                  <a:pt x="89072" y="28279"/>
                  <a:pt x="88865" y="27431"/>
                </a:cubicBezTo>
                <a:cubicBezTo>
                  <a:pt x="88659" y="26865"/>
                  <a:pt x="88865" y="26394"/>
                  <a:pt x="88659" y="25828"/>
                </a:cubicBezTo>
                <a:cubicBezTo>
                  <a:pt x="88453" y="25074"/>
                  <a:pt x="88041" y="24320"/>
                  <a:pt x="87216" y="23660"/>
                </a:cubicBezTo>
                <a:cubicBezTo>
                  <a:pt x="85567" y="22152"/>
                  <a:pt x="82680" y="21115"/>
                  <a:pt x="79587" y="20455"/>
                </a:cubicBezTo>
                <a:cubicBezTo>
                  <a:pt x="77938" y="20078"/>
                  <a:pt x="76288" y="19795"/>
                  <a:pt x="74639" y="19607"/>
                </a:cubicBezTo>
                <a:cubicBezTo>
                  <a:pt x="72989" y="19418"/>
                  <a:pt x="70927" y="19324"/>
                  <a:pt x="69484" y="19041"/>
                </a:cubicBezTo>
                <a:cubicBezTo>
                  <a:pt x="68247" y="18758"/>
                  <a:pt x="67010" y="18098"/>
                  <a:pt x="66804" y="17533"/>
                </a:cubicBezTo>
                <a:cubicBezTo>
                  <a:pt x="66597" y="17156"/>
                  <a:pt x="66804" y="16779"/>
                  <a:pt x="66804" y="16402"/>
                </a:cubicBezTo>
                <a:cubicBezTo>
                  <a:pt x="66804" y="16213"/>
                  <a:pt x="66597" y="16025"/>
                  <a:pt x="66804" y="15836"/>
                </a:cubicBezTo>
                <a:cubicBezTo>
                  <a:pt x="66804" y="15648"/>
                  <a:pt x="67010" y="15648"/>
                  <a:pt x="67216" y="15459"/>
                </a:cubicBezTo>
                <a:cubicBezTo>
                  <a:pt x="68453" y="14988"/>
                  <a:pt x="69278" y="14328"/>
                  <a:pt x="70103" y="13668"/>
                </a:cubicBezTo>
                <a:cubicBezTo>
                  <a:pt x="71752" y="12254"/>
                  <a:pt x="72577" y="10652"/>
                  <a:pt x="72783" y="9049"/>
                </a:cubicBezTo>
                <a:cubicBezTo>
                  <a:pt x="73195" y="7352"/>
                  <a:pt x="73195" y="5655"/>
                  <a:pt x="71958" y="4053"/>
                </a:cubicBezTo>
                <a:cubicBezTo>
                  <a:pt x="71134" y="2827"/>
                  <a:pt x="69484" y="1791"/>
                  <a:pt x="67216" y="1131"/>
                </a:cubicBezTo>
                <a:cubicBezTo>
                  <a:pt x="64123" y="188"/>
                  <a:pt x="60412" y="0"/>
                  <a:pt x="56907" y="377"/>
                </a:cubicBezTo>
                <a:cubicBezTo>
                  <a:pt x="54226" y="565"/>
                  <a:pt x="51752" y="1225"/>
                  <a:pt x="49896" y="2168"/>
                </a:cubicBezTo>
                <a:cubicBezTo>
                  <a:pt x="47628" y="3487"/>
                  <a:pt x="46804" y="5184"/>
                  <a:pt x="46804" y="6787"/>
                </a:cubicBezTo>
                <a:cubicBezTo>
                  <a:pt x="46597" y="8389"/>
                  <a:pt x="47010" y="10086"/>
                  <a:pt x="47835" y="11594"/>
                </a:cubicBezTo>
                <a:cubicBezTo>
                  <a:pt x="48247" y="12348"/>
                  <a:pt x="49072" y="13102"/>
                  <a:pt x="49896" y="13857"/>
                </a:cubicBezTo>
                <a:cubicBezTo>
                  <a:pt x="50309" y="14139"/>
                  <a:pt x="50515" y="14422"/>
                  <a:pt x="50927" y="14705"/>
                </a:cubicBezTo>
                <a:cubicBezTo>
                  <a:pt x="51546" y="14988"/>
                  <a:pt x="52164" y="15176"/>
                  <a:pt x="52577" y="15459"/>
                </a:cubicBezTo>
                <a:cubicBezTo>
                  <a:pt x="52989" y="15742"/>
                  <a:pt x="52783" y="16025"/>
                  <a:pt x="52783" y="16307"/>
                </a:cubicBezTo>
                <a:cubicBezTo>
                  <a:pt x="52783" y="16684"/>
                  <a:pt x="52783" y="17062"/>
                  <a:pt x="52783" y="17439"/>
                </a:cubicBezTo>
                <a:cubicBezTo>
                  <a:pt x="52577" y="18004"/>
                  <a:pt x="51958" y="18570"/>
                  <a:pt x="50927" y="18853"/>
                </a:cubicBezTo>
                <a:cubicBezTo>
                  <a:pt x="49484" y="19324"/>
                  <a:pt x="47422" y="19324"/>
                  <a:pt x="45773" y="19512"/>
                </a:cubicBezTo>
                <a:cubicBezTo>
                  <a:pt x="39175" y="20267"/>
                  <a:pt x="32371" y="22152"/>
                  <a:pt x="31134" y="25451"/>
                </a:cubicBezTo>
                <a:cubicBezTo>
                  <a:pt x="30927" y="26111"/>
                  <a:pt x="30927" y="26677"/>
                  <a:pt x="30927" y="27336"/>
                </a:cubicBezTo>
                <a:cubicBezTo>
                  <a:pt x="30721" y="27714"/>
                  <a:pt x="30721" y="28185"/>
                  <a:pt x="30515" y="28562"/>
                </a:cubicBezTo>
                <a:cubicBezTo>
                  <a:pt x="30309" y="29316"/>
                  <a:pt x="30103" y="30164"/>
                  <a:pt x="29896" y="31013"/>
                </a:cubicBezTo>
                <a:cubicBezTo>
                  <a:pt x="29072" y="32615"/>
                  <a:pt x="28247" y="34218"/>
                  <a:pt x="27628" y="35915"/>
                </a:cubicBezTo>
                <a:cubicBezTo>
                  <a:pt x="27216" y="36763"/>
                  <a:pt x="26804" y="37517"/>
                  <a:pt x="26597" y="38366"/>
                </a:cubicBezTo>
                <a:cubicBezTo>
                  <a:pt x="26185" y="38931"/>
                  <a:pt x="26185" y="39497"/>
                  <a:pt x="25773" y="40062"/>
                </a:cubicBezTo>
                <a:cubicBezTo>
                  <a:pt x="24948" y="41005"/>
                  <a:pt x="23092" y="41759"/>
                  <a:pt x="22061" y="42608"/>
                </a:cubicBezTo>
                <a:cubicBezTo>
                  <a:pt x="19381" y="44587"/>
                  <a:pt x="18350" y="47038"/>
                  <a:pt x="17113" y="49206"/>
                </a:cubicBezTo>
                <a:cubicBezTo>
                  <a:pt x="16907" y="49866"/>
                  <a:pt x="16494" y="50526"/>
                  <a:pt x="16082" y="51280"/>
                </a:cubicBezTo>
                <a:cubicBezTo>
                  <a:pt x="15670" y="51846"/>
                  <a:pt x="15463" y="52505"/>
                  <a:pt x="14845" y="53165"/>
                </a:cubicBezTo>
                <a:cubicBezTo>
                  <a:pt x="14639" y="53542"/>
                  <a:pt x="14226" y="53825"/>
                  <a:pt x="13814" y="54202"/>
                </a:cubicBezTo>
                <a:cubicBezTo>
                  <a:pt x="13608" y="54391"/>
                  <a:pt x="13608" y="54391"/>
                  <a:pt x="13195" y="54485"/>
                </a:cubicBezTo>
                <a:cubicBezTo>
                  <a:pt x="12989" y="54485"/>
                  <a:pt x="12577" y="54485"/>
                  <a:pt x="12164" y="54485"/>
                </a:cubicBezTo>
                <a:cubicBezTo>
                  <a:pt x="9278" y="54768"/>
                  <a:pt x="6804" y="55993"/>
                  <a:pt x="4948" y="57030"/>
                </a:cubicBezTo>
                <a:cubicBezTo>
                  <a:pt x="4123" y="57501"/>
                  <a:pt x="3092" y="58067"/>
                  <a:pt x="1855" y="58350"/>
                </a:cubicBezTo>
                <a:cubicBezTo>
                  <a:pt x="1237" y="58538"/>
                  <a:pt x="412" y="58727"/>
                  <a:pt x="206" y="59010"/>
                </a:cubicBezTo>
                <a:cubicBezTo>
                  <a:pt x="0" y="59198"/>
                  <a:pt x="206" y="59481"/>
                  <a:pt x="618" y="59575"/>
                </a:cubicBezTo>
                <a:cubicBezTo>
                  <a:pt x="1443" y="59952"/>
                  <a:pt x="3298" y="59764"/>
                  <a:pt x="4123" y="59575"/>
                </a:cubicBezTo>
                <a:cubicBezTo>
                  <a:pt x="4742" y="59387"/>
                  <a:pt x="5360" y="59198"/>
                  <a:pt x="5773" y="59010"/>
                </a:cubicBezTo>
                <a:cubicBezTo>
                  <a:pt x="5979" y="58915"/>
                  <a:pt x="6391" y="58538"/>
                  <a:pt x="6804" y="58633"/>
                </a:cubicBezTo>
                <a:cubicBezTo>
                  <a:pt x="6804" y="58821"/>
                  <a:pt x="6391" y="59104"/>
                  <a:pt x="6185" y="59293"/>
                </a:cubicBezTo>
                <a:cubicBezTo>
                  <a:pt x="5773" y="59764"/>
                  <a:pt x="5154" y="60141"/>
                  <a:pt x="4742" y="60518"/>
                </a:cubicBezTo>
                <a:cubicBezTo>
                  <a:pt x="3711" y="61366"/>
                  <a:pt x="2474" y="62120"/>
                  <a:pt x="1443" y="62969"/>
                </a:cubicBezTo>
                <a:cubicBezTo>
                  <a:pt x="1237" y="63252"/>
                  <a:pt x="824" y="63817"/>
                  <a:pt x="1649" y="64006"/>
                </a:cubicBezTo>
                <a:cubicBezTo>
                  <a:pt x="2474" y="64194"/>
                  <a:pt x="3298" y="63629"/>
                  <a:pt x="3711" y="63440"/>
                </a:cubicBezTo>
                <a:cubicBezTo>
                  <a:pt x="4742" y="62780"/>
                  <a:pt x="5979" y="62120"/>
                  <a:pt x="6804" y="61461"/>
                </a:cubicBezTo>
                <a:cubicBezTo>
                  <a:pt x="6185" y="62215"/>
                  <a:pt x="5154" y="62969"/>
                  <a:pt x="4329" y="63723"/>
                </a:cubicBezTo>
                <a:cubicBezTo>
                  <a:pt x="3917" y="64100"/>
                  <a:pt x="3505" y="64666"/>
                  <a:pt x="3711" y="65137"/>
                </a:cubicBezTo>
                <a:cubicBezTo>
                  <a:pt x="3711" y="65514"/>
                  <a:pt x="4536" y="65608"/>
                  <a:pt x="5154" y="65420"/>
                </a:cubicBezTo>
                <a:cubicBezTo>
                  <a:pt x="6597" y="65043"/>
                  <a:pt x="7216" y="64006"/>
                  <a:pt x="7835" y="63346"/>
                </a:cubicBezTo>
                <a:cubicBezTo>
                  <a:pt x="8453" y="62780"/>
                  <a:pt x="9072" y="62026"/>
                  <a:pt x="9896" y="61461"/>
                </a:cubicBezTo>
                <a:cubicBezTo>
                  <a:pt x="9896" y="62026"/>
                  <a:pt x="9278" y="62686"/>
                  <a:pt x="8659" y="63252"/>
                </a:cubicBezTo>
                <a:cubicBezTo>
                  <a:pt x="8453" y="63629"/>
                  <a:pt x="8041" y="64006"/>
                  <a:pt x="7628" y="64477"/>
                </a:cubicBezTo>
                <a:cubicBezTo>
                  <a:pt x="7422" y="64760"/>
                  <a:pt x="7216" y="65231"/>
                  <a:pt x="7422" y="65514"/>
                </a:cubicBezTo>
                <a:cubicBezTo>
                  <a:pt x="7835" y="65891"/>
                  <a:pt x="8865" y="65797"/>
                  <a:pt x="9278" y="65514"/>
                </a:cubicBezTo>
                <a:cubicBezTo>
                  <a:pt x="9896" y="65326"/>
                  <a:pt x="10309" y="64948"/>
                  <a:pt x="10515" y="64666"/>
                </a:cubicBezTo>
                <a:cubicBezTo>
                  <a:pt x="11340" y="63817"/>
                  <a:pt x="11958" y="63063"/>
                  <a:pt x="12783" y="62215"/>
                </a:cubicBezTo>
                <a:cubicBezTo>
                  <a:pt x="12371" y="62875"/>
                  <a:pt x="11958" y="63534"/>
                  <a:pt x="11958" y="64194"/>
                </a:cubicBezTo>
                <a:cubicBezTo>
                  <a:pt x="11958" y="64571"/>
                  <a:pt x="12371" y="65137"/>
                  <a:pt x="13608" y="64760"/>
                </a:cubicBezTo>
                <a:cubicBezTo>
                  <a:pt x="14226" y="64571"/>
                  <a:pt x="14432" y="64100"/>
                  <a:pt x="14639" y="63817"/>
                </a:cubicBezTo>
                <a:cubicBezTo>
                  <a:pt x="15257" y="63157"/>
                  <a:pt x="15463" y="62498"/>
                  <a:pt x="15876" y="61838"/>
                </a:cubicBezTo>
                <a:cubicBezTo>
                  <a:pt x="16288" y="61272"/>
                  <a:pt x="17113" y="60706"/>
                  <a:pt x="17731" y="60141"/>
                </a:cubicBezTo>
                <a:cubicBezTo>
                  <a:pt x="18556" y="59293"/>
                  <a:pt x="19381" y="58444"/>
                  <a:pt x="19793" y="57596"/>
                </a:cubicBezTo>
                <a:cubicBezTo>
                  <a:pt x="20000" y="57219"/>
                  <a:pt x="20000" y="56842"/>
                  <a:pt x="19793" y="56465"/>
                </a:cubicBezTo>
                <a:cubicBezTo>
                  <a:pt x="19793" y="56370"/>
                  <a:pt x="19587" y="56370"/>
                  <a:pt x="19793" y="56276"/>
                </a:cubicBezTo>
                <a:cubicBezTo>
                  <a:pt x="19793" y="56182"/>
                  <a:pt x="20000" y="56087"/>
                  <a:pt x="20000" y="55993"/>
                </a:cubicBezTo>
                <a:cubicBezTo>
                  <a:pt x="20412" y="55710"/>
                  <a:pt x="20824" y="55522"/>
                  <a:pt x="21030" y="55239"/>
                </a:cubicBezTo>
                <a:cubicBezTo>
                  <a:pt x="22680" y="54202"/>
                  <a:pt x="24329" y="53071"/>
                  <a:pt x="25773" y="51940"/>
                </a:cubicBezTo>
                <a:cubicBezTo>
                  <a:pt x="27422" y="50714"/>
                  <a:pt x="29072" y="49395"/>
                  <a:pt x="30721" y="48075"/>
                </a:cubicBezTo>
                <a:cubicBezTo>
                  <a:pt x="32164" y="46849"/>
                  <a:pt x="33608" y="45530"/>
                  <a:pt x="34226" y="44116"/>
                </a:cubicBezTo>
                <a:cubicBezTo>
                  <a:pt x="34432" y="43362"/>
                  <a:pt x="34845" y="42608"/>
                  <a:pt x="35670" y="41948"/>
                </a:cubicBezTo>
                <a:cubicBezTo>
                  <a:pt x="36494" y="41288"/>
                  <a:pt x="37525" y="40534"/>
                  <a:pt x="38144" y="39780"/>
                </a:cubicBezTo>
                <a:cubicBezTo>
                  <a:pt x="39381" y="38460"/>
                  <a:pt x="40412" y="37046"/>
                  <a:pt x="41443" y="35726"/>
                </a:cubicBezTo>
                <a:cubicBezTo>
                  <a:pt x="41855" y="36857"/>
                  <a:pt x="42474" y="37894"/>
                  <a:pt x="43298" y="39025"/>
                </a:cubicBezTo>
                <a:cubicBezTo>
                  <a:pt x="43917" y="40251"/>
                  <a:pt x="43917" y="41476"/>
                  <a:pt x="43505" y="42608"/>
                </a:cubicBezTo>
                <a:cubicBezTo>
                  <a:pt x="42680" y="44304"/>
                  <a:pt x="41443" y="45813"/>
                  <a:pt x="39793" y="47321"/>
                </a:cubicBezTo>
                <a:cubicBezTo>
                  <a:pt x="38350" y="48829"/>
                  <a:pt x="37113" y="50432"/>
                  <a:pt x="36288" y="52034"/>
                </a:cubicBezTo>
                <a:cubicBezTo>
                  <a:pt x="34432" y="55333"/>
                  <a:pt x="34226" y="58727"/>
                  <a:pt x="35257" y="62120"/>
                </a:cubicBezTo>
                <a:cubicBezTo>
                  <a:pt x="36288" y="65514"/>
                  <a:pt x="38350" y="68813"/>
                  <a:pt x="40412" y="72113"/>
                </a:cubicBezTo>
                <a:cubicBezTo>
                  <a:pt x="42268" y="75412"/>
                  <a:pt x="44329" y="78711"/>
                  <a:pt x="44329" y="82010"/>
                </a:cubicBezTo>
                <a:cubicBezTo>
                  <a:pt x="44329" y="83424"/>
                  <a:pt x="44329" y="84744"/>
                  <a:pt x="43917" y="86064"/>
                </a:cubicBezTo>
                <a:cubicBezTo>
                  <a:pt x="43711" y="87761"/>
                  <a:pt x="42886" y="89457"/>
                  <a:pt x="42680" y="91154"/>
                </a:cubicBezTo>
                <a:cubicBezTo>
                  <a:pt x="42474" y="92945"/>
                  <a:pt x="43092" y="94642"/>
                  <a:pt x="43711" y="96339"/>
                </a:cubicBezTo>
                <a:cubicBezTo>
                  <a:pt x="44536" y="98036"/>
                  <a:pt x="45360" y="99732"/>
                  <a:pt x="46185" y="101429"/>
                </a:cubicBezTo>
                <a:cubicBezTo>
                  <a:pt x="47216" y="103126"/>
                  <a:pt x="48041" y="104823"/>
                  <a:pt x="48865" y="106614"/>
                </a:cubicBezTo>
                <a:cubicBezTo>
                  <a:pt x="49690" y="108216"/>
                  <a:pt x="50515" y="109913"/>
                  <a:pt x="50927" y="111704"/>
                </a:cubicBezTo>
                <a:cubicBezTo>
                  <a:pt x="51134" y="112081"/>
                  <a:pt x="51340" y="112458"/>
                  <a:pt x="51134" y="112835"/>
                </a:cubicBezTo>
                <a:cubicBezTo>
                  <a:pt x="50927" y="113024"/>
                  <a:pt x="50103" y="114438"/>
                  <a:pt x="49690" y="114721"/>
                </a:cubicBezTo>
                <a:cubicBezTo>
                  <a:pt x="49484" y="115003"/>
                  <a:pt x="49072" y="115286"/>
                  <a:pt x="48453" y="115663"/>
                </a:cubicBezTo>
                <a:cubicBezTo>
                  <a:pt x="47835" y="115946"/>
                  <a:pt x="47216" y="116323"/>
                  <a:pt x="46391" y="116700"/>
                </a:cubicBezTo>
                <a:cubicBezTo>
                  <a:pt x="46185" y="116889"/>
                  <a:pt x="45773" y="117172"/>
                  <a:pt x="45567" y="117360"/>
                </a:cubicBezTo>
                <a:cubicBezTo>
                  <a:pt x="45360" y="117643"/>
                  <a:pt x="45360" y="117926"/>
                  <a:pt x="45360" y="118303"/>
                </a:cubicBezTo>
                <a:cubicBezTo>
                  <a:pt x="45567" y="118586"/>
                  <a:pt x="45979" y="118868"/>
                  <a:pt x="46597" y="119057"/>
                </a:cubicBezTo>
                <a:cubicBezTo>
                  <a:pt x="47010" y="119057"/>
                  <a:pt x="47216" y="119151"/>
                  <a:pt x="47628" y="119151"/>
                </a:cubicBezTo>
                <a:cubicBezTo>
                  <a:pt x="47835" y="119245"/>
                  <a:pt x="48041" y="119245"/>
                  <a:pt x="48247" y="119245"/>
                </a:cubicBezTo>
                <a:cubicBezTo>
                  <a:pt x="48659" y="119245"/>
                  <a:pt x="48659" y="119245"/>
                  <a:pt x="48659" y="119245"/>
                </a:cubicBezTo>
                <a:cubicBezTo>
                  <a:pt x="49278" y="119245"/>
                  <a:pt x="49690" y="119245"/>
                  <a:pt x="50309" y="119340"/>
                </a:cubicBezTo>
                <a:cubicBezTo>
                  <a:pt x="50721" y="119434"/>
                  <a:pt x="51134" y="119528"/>
                  <a:pt x="51752" y="119717"/>
                </a:cubicBezTo>
                <a:cubicBezTo>
                  <a:pt x="52371" y="119811"/>
                  <a:pt x="53195" y="119905"/>
                  <a:pt x="53814" y="119905"/>
                </a:cubicBezTo>
                <a:cubicBezTo>
                  <a:pt x="54020" y="119999"/>
                  <a:pt x="54432" y="119999"/>
                  <a:pt x="54639" y="119999"/>
                </a:cubicBezTo>
                <a:cubicBezTo>
                  <a:pt x="55051" y="119999"/>
                  <a:pt x="55257" y="119999"/>
                  <a:pt x="55670" y="119999"/>
                </a:cubicBezTo>
                <a:cubicBezTo>
                  <a:pt x="56907" y="119999"/>
                  <a:pt x="58144" y="119811"/>
                  <a:pt x="59175" y="119434"/>
                </a:cubicBezTo>
                <a:cubicBezTo>
                  <a:pt x="59587" y="119245"/>
                  <a:pt x="59793" y="119151"/>
                  <a:pt x="59793" y="118963"/>
                </a:cubicBezTo>
                <a:cubicBezTo>
                  <a:pt x="60000" y="119151"/>
                  <a:pt x="60206" y="119245"/>
                  <a:pt x="60618" y="119434"/>
                </a:cubicBezTo>
                <a:cubicBezTo>
                  <a:pt x="61649" y="119811"/>
                  <a:pt x="62886" y="119999"/>
                  <a:pt x="64123" y="119999"/>
                </a:cubicBezTo>
                <a:cubicBezTo>
                  <a:pt x="64536" y="119999"/>
                  <a:pt x="64742" y="119999"/>
                  <a:pt x="65154" y="119999"/>
                </a:cubicBezTo>
                <a:cubicBezTo>
                  <a:pt x="65360" y="119999"/>
                  <a:pt x="65773" y="119999"/>
                  <a:pt x="65979" y="119905"/>
                </a:cubicBezTo>
                <a:cubicBezTo>
                  <a:pt x="66597" y="119905"/>
                  <a:pt x="67422" y="119811"/>
                  <a:pt x="68041" y="119717"/>
                </a:cubicBezTo>
                <a:cubicBezTo>
                  <a:pt x="68659" y="119528"/>
                  <a:pt x="69072" y="119434"/>
                  <a:pt x="69484" y="119340"/>
                </a:cubicBezTo>
                <a:cubicBezTo>
                  <a:pt x="70103" y="119245"/>
                  <a:pt x="70515" y="119245"/>
                  <a:pt x="71134" y="119245"/>
                </a:cubicBezTo>
                <a:cubicBezTo>
                  <a:pt x="71546" y="119245"/>
                  <a:pt x="71546" y="119245"/>
                  <a:pt x="71546" y="119245"/>
                </a:cubicBezTo>
                <a:cubicBezTo>
                  <a:pt x="71752" y="119245"/>
                  <a:pt x="71958" y="119245"/>
                  <a:pt x="72164" y="119151"/>
                </a:cubicBezTo>
                <a:cubicBezTo>
                  <a:pt x="72577" y="119151"/>
                  <a:pt x="72783" y="119057"/>
                  <a:pt x="73195" y="119057"/>
                </a:cubicBezTo>
                <a:cubicBezTo>
                  <a:pt x="73814" y="118868"/>
                  <a:pt x="74226" y="118586"/>
                  <a:pt x="74432" y="118303"/>
                </a:cubicBezTo>
                <a:cubicBezTo>
                  <a:pt x="74432" y="117926"/>
                  <a:pt x="74432" y="117643"/>
                  <a:pt x="74226" y="117360"/>
                </a:cubicBezTo>
                <a:cubicBezTo>
                  <a:pt x="74020" y="117172"/>
                  <a:pt x="73608" y="116889"/>
                  <a:pt x="73402" y="116700"/>
                </a:cubicBezTo>
                <a:cubicBezTo>
                  <a:pt x="72577" y="116323"/>
                  <a:pt x="71958" y="115946"/>
                  <a:pt x="71340" y="115663"/>
                </a:cubicBezTo>
                <a:cubicBezTo>
                  <a:pt x="70721" y="115286"/>
                  <a:pt x="70309" y="115003"/>
                  <a:pt x="70103" y="114721"/>
                </a:cubicBezTo>
                <a:cubicBezTo>
                  <a:pt x="69690" y="114438"/>
                  <a:pt x="68659" y="113024"/>
                  <a:pt x="68659" y="112930"/>
                </a:cubicBezTo>
                <a:cubicBezTo>
                  <a:pt x="68453" y="112458"/>
                  <a:pt x="68659" y="111987"/>
                  <a:pt x="68659" y="111610"/>
                </a:cubicBezTo>
                <a:cubicBezTo>
                  <a:pt x="68865" y="110761"/>
                  <a:pt x="69278" y="109913"/>
                  <a:pt x="69690" y="109065"/>
                </a:cubicBezTo>
                <a:cubicBezTo>
                  <a:pt x="70309" y="107368"/>
                  <a:pt x="71340" y="105671"/>
                  <a:pt x="72164" y="103974"/>
                </a:cubicBezTo>
                <a:cubicBezTo>
                  <a:pt x="73814" y="100581"/>
                  <a:pt x="76082" y="97187"/>
                  <a:pt x="76907" y="93794"/>
                </a:cubicBezTo>
                <a:cubicBezTo>
                  <a:pt x="77319" y="92003"/>
                  <a:pt x="76907" y="90306"/>
                  <a:pt x="76494" y="88515"/>
                </a:cubicBezTo>
                <a:cubicBezTo>
                  <a:pt x="75876" y="86818"/>
                  <a:pt x="75463" y="85121"/>
                  <a:pt x="75463" y="83424"/>
                </a:cubicBezTo>
                <a:cubicBezTo>
                  <a:pt x="75257" y="80408"/>
                  <a:pt x="76288" y="77580"/>
                  <a:pt x="77938" y="74658"/>
                </a:cubicBezTo>
                <a:cubicBezTo>
                  <a:pt x="81443" y="68059"/>
                  <a:pt x="87010" y="61366"/>
                  <a:pt x="84536" y="54485"/>
                </a:cubicBezTo>
                <a:cubicBezTo>
                  <a:pt x="83917" y="52788"/>
                  <a:pt x="83092" y="51186"/>
                  <a:pt x="81855" y="49583"/>
                </a:cubicBezTo>
                <a:cubicBezTo>
                  <a:pt x="80618" y="47981"/>
                  <a:pt x="78969" y="46567"/>
                  <a:pt x="77731" y="45058"/>
                </a:cubicBezTo>
                <a:cubicBezTo>
                  <a:pt x="76494" y="43456"/>
                  <a:pt x="75670" y="41759"/>
                  <a:pt x="76082" y="40062"/>
                </a:cubicBezTo>
                <a:cubicBezTo>
                  <a:pt x="76288" y="39402"/>
                  <a:pt x="76701" y="38837"/>
                  <a:pt x="77113" y="38177"/>
                </a:cubicBezTo>
                <a:cubicBezTo>
                  <a:pt x="77525" y="37329"/>
                  <a:pt x="77938" y="36480"/>
                  <a:pt x="78350" y="35726"/>
                </a:cubicBezTo>
                <a:cubicBezTo>
                  <a:pt x="79175" y="36952"/>
                  <a:pt x="80000" y="38083"/>
                  <a:pt x="81030" y="39308"/>
                </a:cubicBezTo>
                <a:cubicBezTo>
                  <a:pt x="81649" y="39968"/>
                  <a:pt x="82268" y="40628"/>
                  <a:pt x="83092" y="41288"/>
                </a:cubicBezTo>
                <a:cubicBezTo>
                  <a:pt x="83917" y="41853"/>
                  <a:pt x="84536" y="42419"/>
                  <a:pt x="84948" y="43079"/>
                </a:cubicBezTo>
                <a:cubicBezTo>
                  <a:pt x="85360" y="43739"/>
                  <a:pt x="85567" y="44493"/>
                  <a:pt x="85979" y="45153"/>
                </a:cubicBezTo>
                <a:cubicBezTo>
                  <a:pt x="86391" y="45813"/>
                  <a:pt x="87216" y="46472"/>
                  <a:pt x="87835" y="47132"/>
                </a:cubicBezTo>
                <a:cubicBezTo>
                  <a:pt x="89278" y="48452"/>
                  <a:pt x="90927" y="49772"/>
                  <a:pt x="92783" y="50997"/>
                </a:cubicBezTo>
                <a:cubicBezTo>
                  <a:pt x="94226" y="52223"/>
                  <a:pt x="95876" y="53354"/>
                  <a:pt x="97525" y="54579"/>
                </a:cubicBezTo>
                <a:cubicBezTo>
                  <a:pt x="98144" y="55051"/>
                  <a:pt x="98969" y="55522"/>
                  <a:pt x="99587" y="55993"/>
                </a:cubicBezTo>
                <a:cubicBezTo>
                  <a:pt x="99793" y="56087"/>
                  <a:pt x="100000" y="56182"/>
                  <a:pt x="100000" y="56276"/>
                </a:cubicBezTo>
                <a:cubicBezTo>
                  <a:pt x="100000" y="56370"/>
                  <a:pt x="100000" y="56370"/>
                  <a:pt x="100000" y="56465"/>
                </a:cubicBezTo>
                <a:cubicBezTo>
                  <a:pt x="99793" y="56653"/>
                  <a:pt x="99793" y="56842"/>
                  <a:pt x="99793" y="57030"/>
                </a:cubicBezTo>
                <a:cubicBezTo>
                  <a:pt x="99793" y="58538"/>
                  <a:pt x="101855" y="59952"/>
                  <a:pt x="103298" y="61272"/>
                </a:cubicBezTo>
                <a:cubicBezTo>
                  <a:pt x="103917" y="61838"/>
                  <a:pt x="104123" y="62498"/>
                  <a:pt x="104536" y="63157"/>
                </a:cubicBezTo>
                <a:cubicBezTo>
                  <a:pt x="104948" y="63629"/>
                  <a:pt x="105154" y="64194"/>
                  <a:pt x="105773" y="64571"/>
                </a:cubicBezTo>
                <a:cubicBezTo>
                  <a:pt x="106597" y="65043"/>
                  <a:pt x="107628" y="64854"/>
                  <a:pt x="107835" y="64289"/>
                </a:cubicBezTo>
                <a:cubicBezTo>
                  <a:pt x="107835" y="63629"/>
                  <a:pt x="107422" y="62875"/>
                  <a:pt x="107010" y="62215"/>
                </a:cubicBezTo>
                <a:cubicBezTo>
                  <a:pt x="107835" y="63063"/>
                  <a:pt x="108453" y="63817"/>
                  <a:pt x="109072" y="64571"/>
                </a:cubicBezTo>
                <a:cubicBezTo>
                  <a:pt x="109484" y="64948"/>
                  <a:pt x="109690" y="65326"/>
                  <a:pt x="110309" y="65514"/>
                </a:cubicBezTo>
                <a:cubicBezTo>
                  <a:pt x="110927" y="65797"/>
                  <a:pt x="111752" y="65891"/>
                  <a:pt x="112164" y="65514"/>
                </a:cubicBezTo>
                <a:cubicBezTo>
                  <a:pt x="112577" y="65231"/>
                  <a:pt x="112164" y="64760"/>
                  <a:pt x="111958" y="64477"/>
                </a:cubicBezTo>
                <a:cubicBezTo>
                  <a:pt x="111752" y="64100"/>
                  <a:pt x="111340" y="63723"/>
                  <a:pt x="111134" y="63252"/>
                </a:cubicBezTo>
                <a:cubicBezTo>
                  <a:pt x="110515" y="62686"/>
                  <a:pt x="109896" y="62120"/>
                  <a:pt x="109690" y="61461"/>
                </a:cubicBezTo>
                <a:cubicBezTo>
                  <a:pt x="110721" y="62026"/>
                  <a:pt x="111340" y="62780"/>
                  <a:pt x="111958" y="63440"/>
                </a:cubicBezTo>
                <a:cubicBezTo>
                  <a:pt x="112577" y="64100"/>
                  <a:pt x="113195" y="65137"/>
                  <a:pt x="114639" y="65420"/>
                </a:cubicBezTo>
                <a:cubicBezTo>
                  <a:pt x="115257" y="65608"/>
                  <a:pt x="116082" y="65420"/>
                  <a:pt x="116082" y="65043"/>
                </a:cubicBezTo>
                <a:cubicBezTo>
                  <a:pt x="116288" y="64666"/>
                  <a:pt x="115670" y="64100"/>
                  <a:pt x="115257" y="63723"/>
                </a:cubicBezTo>
                <a:cubicBezTo>
                  <a:pt x="114639" y="62969"/>
                  <a:pt x="113608" y="62215"/>
                  <a:pt x="112783" y="61461"/>
                </a:cubicBezTo>
                <a:cubicBezTo>
                  <a:pt x="113814" y="62120"/>
                  <a:pt x="114845" y="62780"/>
                  <a:pt x="115876" y="63346"/>
                </a:cubicBezTo>
                <a:cubicBezTo>
                  <a:pt x="116288" y="63629"/>
                  <a:pt x="117113" y="64100"/>
                  <a:pt x="117938" y="64006"/>
                </a:cubicBezTo>
                <a:cubicBezTo>
                  <a:pt x="118969" y="63817"/>
                  <a:pt x="118556" y="63252"/>
                  <a:pt x="118144" y="62969"/>
                </a:cubicBezTo>
                <a:cubicBezTo>
                  <a:pt x="117319" y="62120"/>
                  <a:pt x="116082" y="61366"/>
                  <a:pt x="115051" y="60518"/>
                </a:cubicBezTo>
                <a:cubicBezTo>
                  <a:pt x="114432" y="60141"/>
                  <a:pt x="114020" y="59764"/>
                  <a:pt x="113608" y="59293"/>
                </a:cubicBezTo>
                <a:cubicBezTo>
                  <a:pt x="113402" y="59104"/>
                  <a:pt x="112989" y="58821"/>
                  <a:pt x="112989" y="58633"/>
                </a:cubicBezTo>
                <a:cubicBezTo>
                  <a:pt x="113402" y="58538"/>
                  <a:pt x="114226" y="59104"/>
                  <a:pt x="114639" y="59293"/>
                </a:cubicBezTo>
                <a:close/>
                <a:moveTo>
                  <a:pt x="59793" y="112364"/>
                </a:moveTo>
                <a:cubicBezTo>
                  <a:pt x="59587" y="112364"/>
                  <a:pt x="59175" y="111798"/>
                  <a:pt x="58969" y="111704"/>
                </a:cubicBezTo>
                <a:cubicBezTo>
                  <a:pt x="58762" y="111610"/>
                  <a:pt x="58556" y="111516"/>
                  <a:pt x="58556" y="111327"/>
                </a:cubicBezTo>
                <a:cubicBezTo>
                  <a:pt x="58350" y="111044"/>
                  <a:pt x="58556" y="110573"/>
                  <a:pt x="58556" y="110196"/>
                </a:cubicBezTo>
                <a:cubicBezTo>
                  <a:pt x="58350" y="109536"/>
                  <a:pt x="58350" y="108876"/>
                  <a:pt x="58350" y="108122"/>
                </a:cubicBezTo>
                <a:cubicBezTo>
                  <a:pt x="58350" y="106614"/>
                  <a:pt x="58350" y="105106"/>
                  <a:pt x="58556" y="103503"/>
                </a:cubicBezTo>
                <a:cubicBezTo>
                  <a:pt x="58762" y="101901"/>
                  <a:pt x="59381" y="100298"/>
                  <a:pt x="59587" y="98601"/>
                </a:cubicBezTo>
                <a:cubicBezTo>
                  <a:pt x="60206" y="95302"/>
                  <a:pt x="59793" y="91908"/>
                  <a:pt x="59381" y="88609"/>
                </a:cubicBezTo>
                <a:cubicBezTo>
                  <a:pt x="59175" y="87761"/>
                  <a:pt x="58969" y="86912"/>
                  <a:pt x="58762" y="86158"/>
                </a:cubicBezTo>
                <a:cubicBezTo>
                  <a:pt x="58762" y="85687"/>
                  <a:pt x="58556" y="85310"/>
                  <a:pt x="58762" y="84933"/>
                </a:cubicBezTo>
                <a:cubicBezTo>
                  <a:pt x="58762" y="84556"/>
                  <a:pt x="58969" y="84179"/>
                  <a:pt x="59175" y="83802"/>
                </a:cubicBezTo>
                <a:cubicBezTo>
                  <a:pt x="59587" y="82199"/>
                  <a:pt x="59793" y="80502"/>
                  <a:pt x="59793" y="78900"/>
                </a:cubicBezTo>
                <a:cubicBezTo>
                  <a:pt x="59793" y="77109"/>
                  <a:pt x="59381" y="75223"/>
                  <a:pt x="59381" y="73338"/>
                </a:cubicBezTo>
                <a:cubicBezTo>
                  <a:pt x="59587" y="71924"/>
                  <a:pt x="59793" y="70416"/>
                  <a:pt x="59793" y="68908"/>
                </a:cubicBezTo>
                <a:cubicBezTo>
                  <a:pt x="60000" y="70322"/>
                  <a:pt x="60206" y="71736"/>
                  <a:pt x="60206" y="73150"/>
                </a:cubicBezTo>
                <a:cubicBezTo>
                  <a:pt x="60412" y="74658"/>
                  <a:pt x="60000" y="76072"/>
                  <a:pt x="60000" y="77580"/>
                </a:cubicBezTo>
                <a:cubicBezTo>
                  <a:pt x="60000" y="79183"/>
                  <a:pt x="60000" y="80879"/>
                  <a:pt x="60412" y="82482"/>
                </a:cubicBezTo>
                <a:cubicBezTo>
                  <a:pt x="60618" y="83236"/>
                  <a:pt x="60824" y="84084"/>
                  <a:pt x="61030" y="84838"/>
                </a:cubicBezTo>
                <a:cubicBezTo>
                  <a:pt x="61237" y="85593"/>
                  <a:pt x="60824" y="86441"/>
                  <a:pt x="60618" y="87289"/>
                </a:cubicBezTo>
                <a:cubicBezTo>
                  <a:pt x="60000" y="90589"/>
                  <a:pt x="59793" y="93982"/>
                  <a:pt x="60000" y="97282"/>
                </a:cubicBezTo>
                <a:cubicBezTo>
                  <a:pt x="60206" y="98884"/>
                  <a:pt x="60618" y="100487"/>
                  <a:pt x="60824" y="102089"/>
                </a:cubicBezTo>
                <a:cubicBezTo>
                  <a:pt x="61237" y="103692"/>
                  <a:pt x="61443" y="105388"/>
                  <a:pt x="61443" y="106991"/>
                </a:cubicBezTo>
                <a:cubicBezTo>
                  <a:pt x="61443" y="107934"/>
                  <a:pt x="61443" y="108876"/>
                  <a:pt x="61237" y="109725"/>
                </a:cubicBezTo>
                <a:cubicBezTo>
                  <a:pt x="61237" y="110102"/>
                  <a:pt x="61237" y="110384"/>
                  <a:pt x="61237" y="110667"/>
                </a:cubicBezTo>
                <a:cubicBezTo>
                  <a:pt x="61237" y="110950"/>
                  <a:pt x="61237" y="111233"/>
                  <a:pt x="61030" y="111516"/>
                </a:cubicBezTo>
                <a:cubicBezTo>
                  <a:pt x="60824" y="111798"/>
                  <a:pt x="60206" y="112081"/>
                  <a:pt x="59793" y="112364"/>
                </a:cubicBezTo>
                <a:close/>
                <a:moveTo>
                  <a:pt x="112783" y="59293"/>
                </a:moveTo>
                <a:cubicBezTo>
                  <a:pt x="113402" y="60141"/>
                  <a:pt x="114432" y="60801"/>
                  <a:pt x="115257" y="61555"/>
                </a:cubicBezTo>
                <a:cubicBezTo>
                  <a:pt x="115670" y="61838"/>
                  <a:pt x="116082" y="62120"/>
                  <a:pt x="116494" y="62498"/>
                </a:cubicBezTo>
                <a:cubicBezTo>
                  <a:pt x="116907" y="62780"/>
                  <a:pt x="117938" y="63157"/>
                  <a:pt x="117731" y="63534"/>
                </a:cubicBezTo>
                <a:cubicBezTo>
                  <a:pt x="117731" y="63817"/>
                  <a:pt x="116907" y="63346"/>
                  <a:pt x="116701" y="63252"/>
                </a:cubicBezTo>
                <a:cubicBezTo>
                  <a:pt x="115876" y="62780"/>
                  <a:pt x="115257" y="62309"/>
                  <a:pt x="114432" y="61838"/>
                </a:cubicBezTo>
                <a:cubicBezTo>
                  <a:pt x="114020" y="61649"/>
                  <a:pt x="112371" y="60141"/>
                  <a:pt x="111546" y="60706"/>
                </a:cubicBezTo>
                <a:cubicBezTo>
                  <a:pt x="111134" y="61084"/>
                  <a:pt x="112371" y="61838"/>
                  <a:pt x="112577" y="62120"/>
                </a:cubicBezTo>
                <a:cubicBezTo>
                  <a:pt x="113608" y="62875"/>
                  <a:pt x="114639" y="63723"/>
                  <a:pt x="115257" y="64666"/>
                </a:cubicBezTo>
                <a:cubicBezTo>
                  <a:pt x="115257" y="64854"/>
                  <a:pt x="115463" y="65326"/>
                  <a:pt x="114845" y="65043"/>
                </a:cubicBezTo>
                <a:cubicBezTo>
                  <a:pt x="114020" y="64854"/>
                  <a:pt x="113608" y="64289"/>
                  <a:pt x="113402" y="64006"/>
                </a:cubicBezTo>
                <a:cubicBezTo>
                  <a:pt x="112577" y="63063"/>
                  <a:pt x="111752" y="62120"/>
                  <a:pt x="110515" y="61366"/>
                </a:cubicBezTo>
                <a:cubicBezTo>
                  <a:pt x="110309" y="61178"/>
                  <a:pt x="109690" y="60895"/>
                  <a:pt x="109278" y="61084"/>
                </a:cubicBezTo>
                <a:cubicBezTo>
                  <a:pt x="108865" y="61178"/>
                  <a:pt x="108865" y="61366"/>
                  <a:pt x="108865" y="61555"/>
                </a:cubicBezTo>
                <a:cubicBezTo>
                  <a:pt x="109072" y="62403"/>
                  <a:pt x="110309" y="63346"/>
                  <a:pt x="110927" y="64194"/>
                </a:cubicBezTo>
                <a:cubicBezTo>
                  <a:pt x="111134" y="64477"/>
                  <a:pt x="111752" y="64948"/>
                  <a:pt x="111546" y="65231"/>
                </a:cubicBezTo>
                <a:cubicBezTo>
                  <a:pt x="111340" y="65514"/>
                  <a:pt x="110927" y="65326"/>
                  <a:pt x="110721" y="65231"/>
                </a:cubicBezTo>
                <a:cubicBezTo>
                  <a:pt x="110103" y="64854"/>
                  <a:pt x="109896" y="64383"/>
                  <a:pt x="109484" y="63912"/>
                </a:cubicBezTo>
                <a:cubicBezTo>
                  <a:pt x="109072" y="63440"/>
                  <a:pt x="108659" y="62969"/>
                  <a:pt x="108041" y="62498"/>
                </a:cubicBezTo>
                <a:cubicBezTo>
                  <a:pt x="107835" y="62215"/>
                  <a:pt x="107422" y="61555"/>
                  <a:pt x="106597" y="61461"/>
                </a:cubicBezTo>
                <a:cubicBezTo>
                  <a:pt x="105360" y="61178"/>
                  <a:pt x="106391" y="62592"/>
                  <a:pt x="106391" y="62780"/>
                </a:cubicBezTo>
                <a:cubicBezTo>
                  <a:pt x="106597" y="63157"/>
                  <a:pt x="106804" y="63629"/>
                  <a:pt x="107010" y="64006"/>
                </a:cubicBezTo>
                <a:cubicBezTo>
                  <a:pt x="107010" y="64289"/>
                  <a:pt x="106804" y="64666"/>
                  <a:pt x="106391" y="64289"/>
                </a:cubicBezTo>
                <a:cubicBezTo>
                  <a:pt x="105154" y="63346"/>
                  <a:pt x="105154" y="62120"/>
                  <a:pt x="104123" y="61178"/>
                </a:cubicBezTo>
                <a:cubicBezTo>
                  <a:pt x="103298" y="60424"/>
                  <a:pt x="102474" y="59764"/>
                  <a:pt x="101855" y="59010"/>
                </a:cubicBezTo>
                <a:cubicBezTo>
                  <a:pt x="101237" y="58350"/>
                  <a:pt x="100206" y="57407"/>
                  <a:pt x="100618" y="56653"/>
                </a:cubicBezTo>
                <a:cubicBezTo>
                  <a:pt x="100824" y="56370"/>
                  <a:pt x="100824" y="56182"/>
                  <a:pt x="100618" y="56087"/>
                </a:cubicBezTo>
                <a:cubicBezTo>
                  <a:pt x="98556" y="54579"/>
                  <a:pt x="96701" y="53071"/>
                  <a:pt x="94639" y="51563"/>
                </a:cubicBezTo>
                <a:cubicBezTo>
                  <a:pt x="92164" y="49583"/>
                  <a:pt x="89278" y="47604"/>
                  <a:pt x="87628" y="45435"/>
                </a:cubicBezTo>
                <a:cubicBezTo>
                  <a:pt x="86804" y="44493"/>
                  <a:pt x="86597" y="43362"/>
                  <a:pt x="85773" y="42419"/>
                </a:cubicBezTo>
                <a:cubicBezTo>
                  <a:pt x="84948" y="41382"/>
                  <a:pt x="83505" y="40534"/>
                  <a:pt x="82474" y="39591"/>
                </a:cubicBezTo>
                <a:cubicBezTo>
                  <a:pt x="81443" y="38554"/>
                  <a:pt x="80618" y="37611"/>
                  <a:pt x="79793" y="36669"/>
                </a:cubicBezTo>
                <a:cubicBezTo>
                  <a:pt x="79587" y="36292"/>
                  <a:pt x="79381" y="36009"/>
                  <a:pt x="78969" y="35632"/>
                </a:cubicBezTo>
                <a:cubicBezTo>
                  <a:pt x="78969" y="35443"/>
                  <a:pt x="78556" y="35255"/>
                  <a:pt x="78556" y="35066"/>
                </a:cubicBezTo>
                <a:cubicBezTo>
                  <a:pt x="78556" y="34783"/>
                  <a:pt x="78762" y="34501"/>
                  <a:pt x="78762" y="34218"/>
                </a:cubicBezTo>
                <a:cubicBezTo>
                  <a:pt x="78969" y="33935"/>
                  <a:pt x="81030" y="29410"/>
                  <a:pt x="80206" y="29316"/>
                </a:cubicBezTo>
                <a:cubicBezTo>
                  <a:pt x="79587" y="29128"/>
                  <a:pt x="77113" y="36857"/>
                  <a:pt x="76082" y="38271"/>
                </a:cubicBezTo>
                <a:cubicBezTo>
                  <a:pt x="75670" y="39025"/>
                  <a:pt x="75257" y="39780"/>
                  <a:pt x="75051" y="40534"/>
                </a:cubicBezTo>
                <a:cubicBezTo>
                  <a:pt x="74845" y="42042"/>
                  <a:pt x="75670" y="43644"/>
                  <a:pt x="76701" y="45058"/>
                </a:cubicBezTo>
                <a:cubicBezTo>
                  <a:pt x="77938" y="46567"/>
                  <a:pt x="79381" y="47981"/>
                  <a:pt x="80618" y="49395"/>
                </a:cubicBezTo>
                <a:cubicBezTo>
                  <a:pt x="82886" y="52317"/>
                  <a:pt x="84329" y="55428"/>
                  <a:pt x="84123" y="58538"/>
                </a:cubicBezTo>
                <a:cubicBezTo>
                  <a:pt x="83917" y="61743"/>
                  <a:pt x="82268" y="64948"/>
                  <a:pt x="80618" y="68059"/>
                </a:cubicBezTo>
                <a:cubicBezTo>
                  <a:pt x="78762" y="71170"/>
                  <a:pt x="76494" y="74186"/>
                  <a:pt x="75257" y="77391"/>
                </a:cubicBezTo>
                <a:cubicBezTo>
                  <a:pt x="74020" y="80502"/>
                  <a:pt x="74020" y="83613"/>
                  <a:pt x="74639" y="86724"/>
                </a:cubicBezTo>
                <a:cubicBezTo>
                  <a:pt x="75051" y="88421"/>
                  <a:pt x="75876" y="89929"/>
                  <a:pt x="75876" y="91626"/>
                </a:cubicBezTo>
                <a:cubicBezTo>
                  <a:pt x="76082" y="93228"/>
                  <a:pt x="75463" y="94831"/>
                  <a:pt x="74845" y="96433"/>
                </a:cubicBezTo>
                <a:cubicBezTo>
                  <a:pt x="73402" y="99638"/>
                  <a:pt x="71546" y="102749"/>
                  <a:pt x="70103" y="105954"/>
                </a:cubicBezTo>
                <a:cubicBezTo>
                  <a:pt x="69278" y="107462"/>
                  <a:pt x="68659" y="108970"/>
                  <a:pt x="68041" y="110573"/>
                </a:cubicBezTo>
                <a:cubicBezTo>
                  <a:pt x="67835" y="111233"/>
                  <a:pt x="67422" y="112081"/>
                  <a:pt x="67628" y="112741"/>
                </a:cubicBezTo>
                <a:cubicBezTo>
                  <a:pt x="67628" y="113024"/>
                  <a:pt x="68865" y="114626"/>
                  <a:pt x="69278" y="114909"/>
                </a:cubicBezTo>
                <a:cubicBezTo>
                  <a:pt x="69484" y="115286"/>
                  <a:pt x="70103" y="115569"/>
                  <a:pt x="70721" y="115946"/>
                </a:cubicBezTo>
                <a:cubicBezTo>
                  <a:pt x="71340" y="116229"/>
                  <a:pt x="71958" y="116606"/>
                  <a:pt x="72577" y="116889"/>
                </a:cubicBezTo>
                <a:cubicBezTo>
                  <a:pt x="73195" y="117266"/>
                  <a:pt x="73608" y="117737"/>
                  <a:pt x="73402" y="118208"/>
                </a:cubicBezTo>
                <a:cubicBezTo>
                  <a:pt x="73195" y="118586"/>
                  <a:pt x="72164" y="118868"/>
                  <a:pt x="71134" y="118774"/>
                </a:cubicBezTo>
                <a:cubicBezTo>
                  <a:pt x="70515" y="118774"/>
                  <a:pt x="69896" y="118868"/>
                  <a:pt x="69278" y="118963"/>
                </a:cubicBezTo>
                <a:cubicBezTo>
                  <a:pt x="68453" y="119057"/>
                  <a:pt x="68041" y="119245"/>
                  <a:pt x="67628" y="119340"/>
                </a:cubicBezTo>
                <a:cubicBezTo>
                  <a:pt x="67010" y="119434"/>
                  <a:pt x="66597" y="119434"/>
                  <a:pt x="65979" y="119528"/>
                </a:cubicBezTo>
                <a:cubicBezTo>
                  <a:pt x="65567" y="119528"/>
                  <a:pt x="65360" y="119528"/>
                  <a:pt x="65154" y="119528"/>
                </a:cubicBezTo>
                <a:cubicBezTo>
                  <a:pt x="64742" y="119528"/>
                  <a:pt x="64536" y="119528"/>
                  <a:pt x="64123" y="119528"/>
                </a:cubicBezTo>
                <a:cubicBezTo>
                  <a:pt x="63092" y="119528"/>
                  <a:pt x="62061" y="119434"/>
                  <a:pt x="61237" y="119057"/>
                </a:cubicBezTo>
                <a:cubicBezTo>
                  <a:pt x="60824" y="118868"/>
                  <a:pt x="59793" y="118114"/>
                  <a:pt x="60412" y="116417"/>
                </a:cubicBezTo>
                <a:cubicBezTo>
                  <a:pt x="60412" y="116229"/>
                  <a:pt x="60206" y="113495"/>
                  <a:pt x="60824" y="112458"/>
                </a:cubicBezTo>
                <a:cubicBezTo>
                  <a:pt x="61030" y="112175"/>
                  <a:pt x="61649" y="111987"/>
                  <a:pt x="61855" y="111704"/>
                </a:cubicBezTo>
                <a:cubicBezTo>
                  <a:pt x="62268" y="111516"/>
                  <a:pt x="62268" y="111421"/>
                  <a:pt x="62268" y="111044"/>
                </a:cubicBezTo>
                <a:cubicBezTo>
                  <a:pt x="62268" y="110384"/>
                  <a:pt x="62268" y="109630"/>
                  <a:pt x="62474" y="108970"/>
                </a:cubicBezTo>
                <a:cubicBezTo>
                  <a:pt x="62474" y="106802"/>
                  <a:pt x="62474" y="104728"/>
                  <a:pt x="62061" y="102655"/>
                </a:cubicBezTo>
                <a:cubicBezTo>
                  <a:pt x="61855" y="101335"/>
                  <a:pt x="61649" y="100109"/>
                  <a:pt x="61237" y="98884"/>
                </a:cubicBezTo>
                <a:cubicBezTo>
                  <a:pt x="61030" y="97564"/>
                  <a:pt x="61030" y="96245"/>
                  <a:pt x="61030" y="94925"/>
                </a:cubicBezTo>
                <a:cubicBezTo>
                  <a:pt x="61030" y="92380"/>
                  <a:pt x="61443" y="89740"/>
                  <a:pt x="61855" y="87195"/>
                </a:cubicBezTo>
                <a:cubicBezTo>
                  <a:pt x="62061" y="86535"/>
                  <a:pt x="62268" y="85875"/>
                  <a:pt x="62268" y="85216"/>
                </a:cubicBezTo>
                <a:cubicBezTo>
                  <a:pt x="62268" y="84744"/>
                  <a:pt x="62061" y="84273"/>
                  <a:pt x="61855" y="83896"/>
                </a:cubicBezTo>
                <a:cubicBezTo>
                  <a:pt x="61443" y="82576"/>
                  <a:pt x="61237" y="81351"/>
                  <a:pt x="61237" y="80031"/>
                </a:cubicBezTo>
                <a:cubicBezTo>
                  <a:pt x="60824" y="77674"/>
                  <a:pt x="61443" y="75412"/>
                  <a:pt x="61237" y="73055"/>
                </a:cubicBezTo>
                <a:cubicBezTo>
                  <a:pt x="61237" y="71924"/>
                  <a:pt x="61030" y="70793"/>
                  <a:pt x="60824" y="69567"/>
                </a:cubicBezTo>
                <a:cubicBezTo>
                  <a:pt x="60824" y="68342"/>
                  <a:pt x="60206" y="60989"/>
                  <a:pt x="60206" y="60706"/>
                </a:cubicBezTo>
                <a:cubicBezTo>
                  <a:pt x="60618" y="60801"/>
                  <a:pt x="61649" y="61178"/>
                  <a:pt x="62268" y="61366"/>
                </a:cubicBezTo>
                <a:cubicBezTo>
                  <a:pt x="62680" y="61461"/>
                  <a:pt x="63298" y="61649"/>
                  <a:pt x="63917" y="61743"/>
                </a:cubicBezTo>
                <a:cubicBezTo>
                  <a:pt x="64536" y="61838"/>
                  <a:pt x="65154" y="61932"/>
                  <a:pt x="65979" y="62026"/>
                </a:cubicBezTo>
                <a:cubicBezTo>
                  <a:pt x="66597" y="62120"/>
                  <a:pt x="67422" y="62215"/>
                  <a:pt x="68247" y="62215"/>
                </a:cubicBezTo>
                <a:cubicBezTo>
                  <a:pt x="68659" y="62215"/>
                  <a:pt x="68865" y="62215"/>
                  <a:pt x="69278" y="62215"/>
                </a:cubicBezTo>
                <a:cubicBezTo>
                  <a:pt x="69690" y="62215"/>
                  <a:pt x="70103" y="62215"/>
                  <a:pt x="70515" y="62215"/>
                </a:cubicBezTo>
                <a:cubicBezTo>
                  <a:pt x="71546" y="62215"/>
                  <a:pt x="71546" y="62215"/>
                  <a:pt x="71546" y="62215"/>
                </a:cubicBezTo>
                <a:cubicBezTo>
                  <a:pt x="71958" y="62215"/>
                  <a:pt x="72371" y="62120"/>
                  <a:pt x="72783" y="62120"/>
                </a:cubicBezTo>
                <a:cubicBezTo>
                  <a:pt x="73195" y="62120"/>
                  <a:pt x="73608" y="62026"/>
                  <a:pt x="73814" y="62026"/>
                </a:cubicBezTo>
                <a:cubicBezTo>
                  <a:pt x="74226" y="61932"/>
                  <a:pt x="74639" y="61932"/>
                  <a:pt x="75051" y="61838"/>
                </a:cubicBezTo>
                <a:cubicBezTo>
                  <a:pt x="75257" y="61743"/>
                  <a:pt x="75670" y="61743"/>
                  <a:pt x="75876" y="61649"/>
                </a:cubicBezTo>
                <a:cubicBezTo>
                  <a:pt x="76288" y="61555"/>
                  <a:pt x="76494" y="61461"/>
                  <a:pt x="76907" y="61366"/>
                </a:cubicBezTo>
                <a:cubicBezTo>
                  <a:pt x="77319" y="61178"/>
                  <a:pt x="77938" y="60989"/>
                  <a:pt x="78350" y="60801"/>
                </a:cubicBezTo>
                <a:cubicBezTo>
                  <a:pt x="79175" y="60424"/>
                  <a:pt x="79587" y="59952"/>
                  <a:pt x="79793" y="59670"/>
                </a:cubicBezTo>
                <a:cubicBezTo>
                  <a:pt x="80000" y="59387"/>
                  <a:pt x="80000" y="59293"/>
                  <a:pt x="80000" y="59293"/>
                </a:cubicBezTo>
                <a:cubicBezTo>
                  <a:pt x="80000" y="59293"/>
                  <a:pt x="80000" y="59387"/>
                  <a:pt x="79587" y="59670"/>
                </a:cubicBezTo>
                <a:cubicBezTo>
                  <a:pt x="79175" y="59858"/>
                  <a:pt x="78556" y="60235"/>
                  <a:pt x="77731" y="60518"/>
                </a:cubicBezTo>
                <a:cubicBezTo>
                  <a:pt x="77525" y="60612"/>
                  <a:pt x="77319" y="60706"/>
                  <a:pt x="77113" y="60706"/>
                </a:cubicBezTo>
                <a:cubicBezTo>
                  <a:pt x="76701" y="60801"/>
                  <a:pt x="76494" y="60895"/>
                  <a:pt x="76288" y="60895"/>
                </a:cubicBezTo>
                <a:cubicBezTo>
                  <a:pt x="76082" y="60989"/>
                  <a:pt x="75670" y="61084"/>
                  <a:pt x="75463" y="61084"/>
                </a:cubicBezTo>
                <a:cubicBezTo>
                  <a:pt x="75051" y="61178"/>
                  <a:pt x="74845" y="61178"/>
                  <a:pt x="74432" y="61272"/>
                </a:cubicBezTo>
                <a:cubicBezTo>
                  <a:pt x="74226" y="61272"/>
                  <a:pt x="73814" y="61366"/>
                  <a:pt x="73608" y="61366"/>
                </a:cubicBezTo>
                <a:cubicBezTo>
                  <a:pt x="73195" y="61366"/>
                  <a:pt x="72989" y="61461"/>
                  <a:pt x="72577" y="61461"/>
                </a:cubicBezTo>
                <a:cubicBezTo>
                  <a:pt x="72164" y="61461"/>
                  <a:pt x="71958" y="61461"/>
                  <a:pt x="71546" y="61461"/>
                </a:cubicBezTo>
                <a:cubicBezTo>
                  <a:pt x="70515" y="61461"/>
                  <a:pt x="70515" y="61461"/>
                  <a:pt x="70515" y="61461"/>
                </a:cubicBezTo>
                <a:cubicBezTo>
                  <a:pt x="69896" y="61461"/>
                  <a:pt x="68865" y="61461"/>
                  <a:pt x="68247" y="61461"/>
                </a:cubicBezTo>
                <a:cubicBezTo>
                  <a:pt x="67628" y="61461"/>
                  <a:pt x="67010" y="61366"/>
                  <a:pt x="66391" y="61272"/>
                </a:cubicBezTo>
                <a:cubicBezTo>
                  <a:pt x="65567" y="61272"/>
                  <a:pt x="65154" y="61178"/>
                  <a:pt x="64536" y="61084"/>
                </a:cubicBezTo>
                <a:cubicBezTo>
                  <a:pt x="63917" y="60989"/>
                  <a:pt x="63505" y="60895"/>
                  <a:pt x="62886" y="60801"/>
                </a:cubicBezTo>
                <a:cubicBezTo>
                  <a:pt x="62061" y="60518"/>
                  <a:pt x="61237" y="60329"/>
                  <a:pt x="60824" y="60141"/>
                </a:cubicBezTo>
                <a:cubicBezTo>
                  <a:pt x="60618" y="60047"/>
                  <a:pt x="60412" y="58727"/>
                  <a:pt x="60412" y="58161"/>
                </a:cubicBezTo>
                <a:cubicBezTo>
                  <a:pt x="60412" y="57690"/>
                  <a:pt x="60412" y="57030"/>
                  <a:pt x="60412" y="56465"/>
                </a:cubicBezTo>
                <a:cubicBezTo>
                  <a:pt x="60206" y="55333"/>
                  <a:pt x="60206" y="54202"/>
                  <a:pt x="60000" y="53260"/>
                </a:cubicBezTo>
                <a:cubicBezTo>
                  <a:pt x="60000" y="52411"/>
                  <a:pt x="60000" y="51846"/>
                  <a:pt x="60000" y="51846"/>
                </a:cubicBezTo>
                <a:cubicBezTo>
                  <a:pt x="59793" y="51846"/>
                  <a:pt x="59793" y="51846"/>
                  <a:pt x="59793" y="51846"/>
                </a:cubicBezTo>
                <a:cubicBezTo>
                  <a:pt x="59793" y="51846"/>
                  <a:pt x="59793" y="52411"/>
                  <a:pt x="59587" y="53260"/>
                </a:cubicBezTo>
                <a:cubicBezTo>
                  <a:pt x="59587" y="54202"/>
                  <a:pt x="59381" y="55333"/>
                  <a:pt x="59381" y="56465"/>
                </a:cubicBezTo>
                <a:cubicBezTo>
                  <a:pt x="59381" y="57030"/>
                  <a:pt x="59175" y="57690"/>
                  <a:pt x="59175" y="58161"/>
                </a:cubicBezTo>
                <a:cubicBezTo>
                  <a:pt x="59175" y="58727"/>
                  <a:pt x="58969" y="60047"/>
                  <a:pt x="58762" y="60141"/>
                </a:cubicBezTo>
                <a:cubicBezTo>
                  <a:pt x="58350" y="60329"/>
                  <a:pt x="57731" y="60518"/>
                  <a:pt x="56701" y="60801"/>
                </a:cubicBezTo>
                <a:cubicBezTo>
                  <a:pt x="56288" y="60895"/>
                  <a:pt x="55876" y="60989"/>
                  <a:pt x="55257" y="61084"/>
                </a:cubicBezTo>
                <a:cubicBezTo>
                  <a:pt x="54639" y="61178"/>
                  <a:pt x="54020" y="61272"/>
                  <a:pt x="53402" y="61272"/>
                </a:cubicBezTo>
                <a:cubicBezTo>
                  <a:pt x="52783" y="61366"/>
                  <a:pt x="52164" y="61461"/>
                  <a:pt x="51340" y="61461"/>
                </a:cubicBezTo>
                <a:cubicBezTo>
                  <a:pt x="50721" y="61461"/>
                  <a:pt x="49896" y="61461"/>
                  <a:pt x="49278" y="61461"/>
                </a:cubicBezTo>
                <a:cubicBezTo>
                  <a:pt x="48247" y="61461"/>
                  <a:pt x="48247" y="61461"/>
                  <a:pt x="48247" y="61461"/>
                </a:cubicBezTo>
                <a:cubicBezTo>
                  <a:pt x="47835" y="61461"/>
                  <a:pt x="47422" y="61461"/>
                  <a:pt x="47216" y="61461"/>
                </a:cubicBezTo>
                <a:cubicBezTo>
                  <a:pt x="46804" y="61461"/>
                  <a:pt x="46597" y="61366"/>
                  <a:pt x="46185" y="61366"/>
                </a:cubicBezTo>
                <a:cubicBezTo>
                  <a:pt x="45773" y="61366"/>
                  <a:pt x="45567" y="61272"/>
                  <a:pt x="45154" y="61272"/>
                </a:cubicBezTo>
                <a:cubicBezTo>
                  <a:pt x="44948" y="61178"/>
                  <a:pt x="44536" y="61178"/>
                  <a:pt x="44329" y="61084"/>
                </a:cubicBezTo>
                <a:cubicBezTo>
                  <a:pt x="43917" y="61084"/>
                  <a:pt x="43711" y="60989"/>
                  <a:pt x="43505" y="60895"/>
                </a:cubicBezTo>
                <a:cubicBezTo>
                  <a:pt x="43092" y="60895"/>
                  <a:pt x="42886" y="60801"/>
                  <a:pt x="42680" y="60706"/>
                </a:cubicBezTo>
                <a:cubicBezTo>
                  <a:pt x="42474" y="60706"/>
                  <a:pt x="42268" y="60612"/>
                  <a:pt x="42061" y="60518"/>
                </a:cubicBezTo>
                <a:cubicBezTo>
                  <a:pt x="41237" y="60235"/>
                  <a:pt x="40618" y="59858"/>
                  <a:pt x="40206" y="59670"/>
                </a:cubicBezTo>
                <a:cubicBezTo>
                  <a:pt x="39793" y="59387"/>
                  <a:pt x="39587" y="59293"/>
                  <a:pt x="39587" y="59293"/>
                </a:cubicBezTo>
                <a:cubicBezTo>
                  <a:pt x="39587" y="59293"/>
                  <a:pt x="39793" y="59387"/>
                  <a:pt x="40000" y="59670"/>
                </a:cubicBezTo>
                <a:cubicBezTo>
                  <a:pt x="40206" y="59952"/>
                  <a:pt x="40618" y="60424"/>
                  <a:pt x="41443" y="60801"/>
                </a:cubicBezTo>
                <a:cubicBezTo>
                  <a:pt x="41855" y="60989"/>
                  <a:pt x="42268" y="61178"/>
                  <a:pt x="42886" y="61366"/>
                </a:cubicBezTo>
                <a:cubicBezTo>
                  <a:pt x="43092" y="61461"/>
                  <a:pt x="43505" y="61555"/>
                  <a:pt x="43711" y="61649"/>
                </a:cubicBezTo>
                <a:cubicBezTo>
                  <a:pt x="44123" y="61743"/>
                  <a:pt x="44329" y="61743"/>
                  <a:pt x="44742" y="61838"/>
                </a:cubicBezTo>
                <a:cubicBezTo>
                  <a:pt x="45154" y="61932"/>
                  <a:pt x="45360" y="61932"/>
                  <a:pt x="45773" y="62026"/>
                </a:cubicBezTo>
                <a:cubicBezTo>
                  <a:pt x="46185" y="62026"/>
                  <a:pt x="46597" y="62120"/>
                  <a:pt x="47010" y="62120"/>
                </a:cubicBezTo>
                <a:cubicBezTo>
                  <a:pt x="47216" y="62120"/>
                  <a:pt x="47628" y="62215"/>
                  <a:pt x="48041" y="62215"/>
                </a:cubicBezTo>
                <a:cubicBezTo>
                  <a:pt x="49278" y="62215"/>
                  <a:pt x="49278" y="62215"/>
                  <a:pt x="49278" y="62215"/>
                </a:cubicBezTo>
                <a:cubicBezTo>
                  <a:pt x="49690" y="62215"/>
                  <a:pt x="50103" y="62215"/>
                  <a:pt x="50309" y="62215"/>
                </a:cubicBezTo>
                <a:cubicBezTo>
                  <a:pt x="50721" y="62215"/>
                  <a:pt x="51134" y="62215"/>
                  <a:pt x="51546" y="62215"/>
                </a:cubicBezTo>
                <a:cubicBezTo>
                  <a:pt x="52371" y="62215"/>
                  <a:pt x="52989" y="62120"/>
                  <a:pt x="53814" y="62026"/>
                </a:cubicBezTo>
                <a:cubicBezTo>
                  <a:pt x="54432" y="61932"/>
                  <a:pt x="55257" y="61838"/>
                  <a:pt x="55876" y="61743"/>
                </a:cubicBezTo>
                <a:cubicBezTo>
                  <a:pt x="56494" y="61649"/>
                  <a:pt x="56907" y="61461"/>
                  <a:pt x="57525" y="61366"/>
                </a:cubicBezTo>
                <a:cubicBezTo>
                  <a:pt x="57938" y="61178"/>
                  <a:pt x="58969" y="60801"/>
                  <a:pt x="59381" y="60706"/>
                </a:cubicBezTo>
                <a:cubicBezTo>
                  <a:pt x="59381" y="61649"/>
                  <a:pt x="58969" y="68908"/>
                  <a:pt x="58762" y="71453"/>
                </a:cubicBezTo>
                <a:cubicBezTo>
                  <a:pt x="58556" y="72395"/>
                  <a:pt x="58350" y="73338"/>
                  <a:pt x="58350" y="74186"/>
                </a:cubicBezTo>
                <a:cubicBezTo>
                  <a:pt x="58350" y="75506"/>
                  <a:pt x="58762" y="76826"/>
                  <a:pt x="58762" y="78051"/>
                </a:cubicBezTo>
                <a:cubicBezTo>
                  <a:pt x="58762" y="79371"/>
                  <a:pt x="58556" y="80691"/>
                  <a:pt x="58350" y="82010"/>
                </a:cubicBezTo>
                <a:cubicBezTo>
                  <a:pt x="58144" y="82576"/>
                  <a:pt x="58144" y="83142"/>
                  <a:pt x="57938" y="83802"/>
                </a:cubicBezTo>
                <a:cubicBezTo>
                  <a:pt x="57731" y="84273"/>
                  <a:pt x="57525" y="84744"/>
                  <a:pt x="57525" y="85216"/>
                </a:cubicBezTo>
                <a:cubicBezTo>
                  <a:pt x="57319" y="85875"/>
                  <a:pt x="57731" y="86535"/>
                  <a:pt x="57731" y="87101"/>
                </a:cubicBezTo>
                <a:cubicBezTo>
                  <a:pt x="57938" y="87761"/>
                  <a:pt x="58144" y="88421"/>
                  <a:pt x="58144" y="88986"/>
                </a:cubicBezTo>
                <a:cubicBezTo>
                  <a:pt x="58350" y="90306"/>
                  <a:pt x="58556" y="91626"/>
                  <a:pt x="58556" y="92945"/>
                </a:cubicBezTo>
                <a:cubicBezTo>
                  <a:pt x="58762" y="95490"/>
                  <a:pt x="58556" y="98036"/>
                  <a:pt x="57938" y="100675"/>
                </a:cubicBezTo>
                <a:cubicBezTo>
                  <a:pt x="57319" y="103126"/>
                  <a:pt x="57113" y="105671"/>
                  <a:pt x="57319" y="108216"/>
                </a:cubicBezTo>
                <a:cubicBezTo>
                  <a:pt x="57319" y="108688"/>
                  <a:pt x="57319" y="109253"/>
                  <a:pt x="57319" y="109725"/>
                </a:cubicBezTo>
                <a:cubicBezTo>
                  <a:pt x="57525" y="110196"/>
                  <a:pt x="57525" y="110573"/>
                  <a:pt x="57525" y="111044"/>
                </a:cubicBezTo>
                <a:cubicBezTo>
                  <a:pt x="57525" y="111327"/>
                  <a:pt x="57525" y="111516"/>
                  <a:pt x="57938" y="111704"/>
                </a:cubicBezTo>
                <a:cubicBezTo>
                  <a:pt x="58144" y="111987"/>
                  <a:pt x="58762" y="112175"/>
                  <a:pt x="58762" y="112458"/>
                </a:cubicBezTo>
                <a:cubicBezTo>
                  <a:pt x="59381" y="113684"/>
                  <a:pt x="59381" y="116323"/>
                  <a:pt x="59587" y="116606"/>
                </a:cubicBezTo>
                <a:cubicBezTo>
                  <a:pt x="59587" y="118208"/>
                  <a:pt x="58969" y="118868"/>
                  <a:pt x="58556" y="119057"/>
                </a:cubicBezTo>
                <a:cubicBezTo>
                  <a:pt x="57731" y="119434"/>
                  <a:pt x="56701" y="119528"/>
                  <a:pt x="55670" y="119528"/>
                </a:cubicBezTo>
                <a:cubicBezTo>
                  <a:pt x="55257" y="119528"/>
                  <a:pt x="55051" y="119528"/>
                  <a:pt x="54639" y="119528"/>
                </a:cubicBezTo>
                <a:cubicBezTo>
                  <a:pt x="54432" y="119528"/>
                  <a:pt x="54226" y="119528"/>
                  <a:pt x="53814" y="119528"/>
                </a:cubicBezTo>
                <a:cubicBezTo>
                  <a:pt x="53195" y="119434"/>
                  <a:pt x="52783" y="119434"/>
                  <a:pt x="52164" y="119340"/>
                </a:cubicBezTo>
                <a:cubicBezTo>
                  <a:pt x="51752" y="119245"/>
                  <a:pt x="51340" y="119057"/>
                  <a:pt x="50515" y="118963"/>
                </a:cubicBezTo>
                <a:cubicBezTo>
                  <a:pt x="49896" y="118868"/>
                  <a:pt x="49278" y="118774"/>
                  <a:pt x="48659" y="118774"/>
                </a:cubicBezTo>
                <a:cubicBezTo>
                  <a:pt x="47422" y="118868"/>
                  <a:pt x="46597" y="118586"/>
                  <a:pt x="46391" y="118208"/>
                </a:cubicBezTo>
                <a:cubicBezTo>
                  <a:pt x="46185" y="117737"/>
                  <a:pt x="46597" y="117266"/>
                  <a:pt x="47216" y="116889"/>
                </a:cubicBezTo>
                <a:cubicBezTo>
                  <a:pt x="47835" y="116606"/>
                  <a:pt x="48453" y="116229"/>
                  <a:pt x="49072" y="115946"/>
                </a:cubicBezTo>
                <a:cubicBezTo>
                  <a:pt x="49690" y="115569"/>
                  <a:pt x="50309" y="115286"/>
                  <a:pt x="50515" y="114909"/>
                </a:cubicBezTo>
                <a:cubicBezTo>
                  <a:pt x="50927" y="114626"/>
                  <a:pt x="51958" y="113118"/>
                  <a:pt x="52164" y="112741"/>
                </a:cubicBezTo>
                <a:cubicBezTo>
                  <a:pt x="52371" y="112081"/>
                  <a:pt x="51958" y="111233"/>
                  <a:pt x="51752" y="110573"/>
                </a:cubicBezTo>
                <a:cubicBezTo>
                  <a:pt x="51340" y="109819"/>
                  <a:pt x="51134" y="109065"/>
                  <a:pt x="50721" y="108216"/>
                </a:cubicBezTo>
                <a:cubicBezTo>
                  <a:pt x="49278" y="105106"/>
                  <a:pt x="47628" y="101901"/>
                  <a:pt x="45979" y="98790"/>
                </a:cubicBezTo>
                <a:cubicBezTo>
                  <a:pt x="45154" y="97187"/>
                  <a:pt x="44329" y="95585"/>
                  <a:pt x="43917" y="93982"/>
                </a:cubicBezTo>
                <a:cubicBezTo>
                  <a:pt x="43505" y="92285"/>
                  <a:pt x="43711" y="90683"/>
                  <a:pt x="44329" y="89080"/>
                </a:cubicBezTo>
                <a:cubicBezTo>
                  <a:pt x="45154" y="85970"/>
                  <a:pt x="45979" y="82765"/>
                  <a:pt x="45154" y="79654"/>
                </a:cubicBezTo>
                <a:cubicBezTo>
                  <a:pt x="44536" y="76449"/>
                  <a:pt x="42474" y="73432"/>
                  <a:pt x="40618" y="70322"/>
                </a:cubicBezTo>
                <a:cubicBezTo>
                  <a:pt x="38556" y="67211"/>
                  <a:pt x="36701" y="64100"/>
                  <a:pt x="35876" y="60895"/>
                </a:cubicBezTo>
                <a:cubicBezTo>
                  <a:pt x="35257" y="57690"/>
                  <a:pt x="35670" y="54579"/>
                  <a:pt x="37525" y="51563"/>
                </a:cubicBezTo>
                <a:cubicBezTo>
                  <a:pt x="38556" y="50054"/>
                  <a:pt x="39587" y="48641"/>
                  <a:pt x="41030" y="47227"/>
                </a:cubicBezTo>
                <a:cubicBezTo>
                  <a:pt x="42474" y="45813"/>
                  <a:pt x="43711" y="44399"/>
                  <a:pt x="44329" y="42796"/>
                </a:cubicBezTo>
                <a:cubicBezTo>
                  <a:pt x="44742" y="41571"/>
                  <a:pt x="44742" y="40251"/>
                  <a:pt x="44123" y="39025"/>
                </a:cubicBezTo>
                <a:cubicBezTo>
                  <a:pt x="43505" y="38083"/>
                  <a:pt x="42886" y="37234"/>
                  <a:pt x="42474" y="36292"/>
                </a:cubicBezTo>
                <a:cubicBezTo>
                  <a:pt x="42061" y="35538"/>
                  <a:pt x="40000" y="29222"/>
                  <a:pt x="39381" y="29316"/>
                </a:cubicBezTo>
                <a:cubicBezTo>
                  <a:pt x="38762" y="29316"/>
                  <a:pt x="40412" y="33275"/>
                  <a:pt x="40618" y="33558"/>
                </a:cubicBezTo>
                <a:cubicBezTo>
                  <a:pt x="40824" y="33747"/>
                  <a:pt x="40824" y="34124"/>
                  <a:pt x="40824" y="34406"/>
                </a:cubicBezTo>
                <a:cubicBezTo>
                  <a:pt x="41030" y="34689"/>
                  <a:pt x="41237" y="34972"/>
                  <a:pt x="41030" y="35255"/>
                </a:cubicBezTo>
                <a:cubicBezTo>
                  <a:pt x="40824" y="35538"/>
                  <a:pt x="40618" y="35820"/>
                  <a:pt x="40412" y="36103"/>
                </a:cubicBezTo>
                <a:cubicBezTo>
                  <a:pt x="39587" y="36952"/>
                  <a:pt x="38762" y="37894"/>
                  <a:pt x="37938" y="38837"/>
                </a:cubicBezTo>
                <a:cubicBezTo>
                  <a:pt x="37113" y="39780"/>
                  <a:pt x="35876" y="40722"/>
                  <a:pt x="34639" y="41665"/>
                </a:cubicBezTo>
                <a:cubicBezTo>
                  <a:pt x="33608" y="42608"/>
                  <a:pt x="33195" y="43644"/>
                  <a:pt x="32577" y="44681"/>
                </a:cubicBezTo>
                <a:cubicBezTo>
                  <a:pt x="31340" y="46849"/>
                  <a:pt x="28453" y="48829"/>
                  <a:pt x="25979" y="50809"/>
                </a:cubicBezTo>
                <a:cubicBezTo>
                  <a:pt x="23711" y="52600"/>
                  <a:pt x="21443" y="54296"/>
                  <a:pt x="19175" y="56087"/>
                </a:cubicBezTo>
                <a:cubicBezTo>
                  <a:pt x="18762" y="56370"/>
                  <a:pt x="18969" y="56559"/>
                  <a:pt x="19175" y="56842"/>
                </a:cubicBezTo>
                <a:cubicBezTo>
                  <a:pt x="19175" y="57219"/>
                  <a:pt x="18969" y="57784"/>
                  <a:pt x="18556" y="58161"/>
                </a:cubicBezTo>
                <a:cubicBezTo>
                  <a:pt x="17938" y="59104"/>
                  <a:pt x="16907" y="60047"/>
                  <a:pt x="15876" y="60989"/>
                </a:cubicBezTo>
                <a:cubicBezTo>
                  <a:pt x="15257" y="61461"/>
                  <a:pt x="14845" y="62120"/>
                  <a:pt x="14639" y="62686"/>
                </a:cubicBezTo>
                <a:cubicBezTo>
                  <a:pt x="14432" y="62969"/>
                  <a:pt x="14226" y="63346"/>
                  <a:pt x="14020" y="63629"/>
                </a:cubicBezTo>
                <a:cubicBezTo>
                  <a:pt x="13814" y="63912"/>
                  <a:pt x="13608" y="64194"/>
                  <a:pt x="13195" y="64383"/>
                </a:cubicBezTo>
                <a:cubicBezTo>
                  <a:pt x="12371" y="64760"/>
                  <a:pt x="12783" y="63817"/>
                  <a:pt x="12989" y="63629"/>
                </a:cubicBezTo>
                <a:cubicBezTo>
                  <a:pt x="13195" y="63063"/>
                  <a:pt x="13402" y="62592"/>
                  <a:pt x="13608" y="62026"/>
                </a:cubicBezTo>
                <a:cubicBezTo>
                  <a:pt x="13814" y="61838"/>
                  <a:pt x="13814" y="61366"/>
                  <a:pt x="13195" y="61366"/>
                </a:cubicBezTo>
                <a:cubicBezTo>
                  <a:pt x="12989" y="61461"/>
                  <a:pt x="12783" y="61555"/>
                  <a:pt x="12577" y="61649"/>
                </a:cubicBezTo>
                <a:cubicBezTo>
                  <a:pt x="12164" y="61838"/>
                  <a:pt x="11958" y="62215"/>
                  <a:pt x="11546" y="62498"/>
                </a:cubicBezTo>
                <a:cubicBezTo>
                  <a:pt x="10927" y="63063"/>
                  <a:pt x="10515" y="63723"/>
                  <a:pt x="9896" y="64289"/>
                </a:cubicBezTo>
                <a:cubicBezTo>
                  <a:pt x="9690" y="64477"/>
                  <a:pt x="9072" y="65514"/>
                  <a:pt x="8247" y="65326"/>
                </a:cubicBezTo>
                <a:cubicBezTo>
                  <a:pt x="8041" y="65326"/>
                  <a:pt x="8247" y="64948"/>
                  <a:pt x="8247" y="64854"/>
                </a:cubicBezTo>
                <a:cubicBezTo>
                  <a:pt x="8865" y="63723"/>
                  <a:pt x="10515" y="62686"/>
                  <a:pt x="10721" y="61555"/>
                </a:cubicBezTo>
                <a:cubicBezTo>
                  <a:pt x="10927" y="61366"/>
                  <a:pt x="10927" y="61178"/>
                  <a:pt x="10515" y="61084"/>
                </a:cubicBezTo>
                <a:cubicBezTo>
                  <a:pt x="9690" y="60895"/>
                  <a:pt x="9072" y="61461"/>
                  <a:pt x="8659" y="61649"/>
                </a:cubicBezTo>
                <a:cubicBezTo>
                  <a:pt x="7422" y="62686"/>
                  <a:pt x="6804" y="63817"/>
                  <a:pt x="5360" y="64854"/>
                </a:cubicBezTo>
                <a:cubicBezTo>
                  <a:pt x="4948" y="65043"/>
                  <a:pt x="4329" y="65326"/>
                  <a:pt x="4329" y="64854"/>
                </a:cubicBezTo>
                <a:cubicBezTo>
                  <a:pt x="4536" y="64383"/>
                  <a:pt x="5154" y="63912"/>
                  <a:pt x="5567" y="63534"/>
                </a:cubicBezTo>
                <a:cubicBezTo>
                  <a:pt x="6185" y="62969"/>
                  <a:pt x="6804" y="62403"/>
                  <a:pt x="7422" y="61838"/>
                </a:cubicBezTo>
                <a:cubicBezTo>
                  <a:pt x="7628" y="61555"/>
                  <a:pt x="8247" y="61178"/>
                  <a:pt x="8247" y="60895"/>
                </a:cubicBezTo>
                <a:cubicBezTo>
                  <a:pt x="8247" y="60801"/>
                  <a:pt x="8041" y="60612"/>
                  <a:pt x="7628" y="60612"/>
                </a:cubicBezTo>
                <a:cubicBezTo>
                  <a:pt x="6804" y="60612"/>
                  <a:pt x="5979" y="61366"/>
                  <a:pt x="5567" y="61649"/>
                </a:cubicBezTo>
                <a:cubicBezTo>
                  <a:pt x="4742" y="62120"/>
                  <a:pt x="3917" y="62686"/>
                  <a:pt x="3092" y="63157"/>
                </a:cubicBezTo>
                <a:cubicBezTo>
                  <a:pt x="2886" y="63252"/>
                  <a:pt x="1649" y="64006"/>
                  <a:pt x="2061" y="63346"/>
                </a:cubicBezTo>
                <a:cubicBezTo>
                  <a:pt x="2268" y="62969"/>
                  <a:pt x="2886" y="62592"/>
                  <a:pt x="3505" y="62309"/>
                </a:cubicBezTo>
                <a:cubicBezTo>
                  <a:pt x="3917" y="61838"/>
                  <a:pt x="4536" y="61461"/>
                  <a:pt x="4948" y="61084"/>
                </a:cubicBezTo>
                <a:cubicBezTo>
                  <a:pt x="5979" y="60329"/>
                  <a:pt x="7216" y="59575"/>
                  <a:pt x="7422" y="58727"/>
                </a:cubicBezTo>
                <a:cubicBezTo>
                  <a:pt x="7628" y="58256"/>
                  <a:pt x="6597" y="58067"/>
                  <a:pt x="5773" y="58444"/>
                </a:cubicBezTo>
                <a:cubicBezTo>
                  <a:pt x="5360" y="58538"/>
                  <a:pt x="5154" y="58821"/>
                  <a:pt x="4742" y="58915"/>
                </a:cubicBezTo>
                <a:cubicBezTo>
                  <a:pt x="4123" y="59198"/>
                  <a:pt x="3298" y="59293"/>
                  <a:pt x="2474" y="59387"/>
                </a:cubicBezTo>
                <a:cubicBezTo>
                  <a:pt x="1855" y="59387"/>
                  <a:pt x="0" y="59293"/>
                  <a:pt x="1237" y="58915"/>
                </a:cubicBezTo>
                <a:cubicBezTo>
                  <a:pt x="2061" y="58727"/>
                  <a:pt x="2680" y="58633"/>
                  <a:pt x="3298" y="58350"/>
                </a:cubicBezTo>
                <a:cubicBezTo>
                  <a:pt x="3917" y="58161"/>
                  <a:pt x="4329" y="57879"/>
                  <a:pt x="4948" y="57690"/>
                </a:cubicBezTo>
                <a:cubicBezTo>
                  <a:pt x="6804" y="56653"/>
                  <a:pt x="8659" y="55522"/>
                  <a:pt x="11546" y="54956"/>
                </a:cubicBezTo>
                <a:cubicBezTo>
                  <a:pt x="12371" y="54862"/>
                  <a:pt x="13814" y="54956"/>
                  <a:pt x="14226" y="54579"/>
                </a:cubicBezTo>
                <a:cubicBezTo>
                  <a:pt x="15257" y="53919"/>
                  <a:pt x="15670" y="53165"/>
                  <a:pt x="16082" y="52505"/>
                </a:cubicBezTo>
                <a:cubicBezTo>
                  <a:pt x="16907" y="51563"/>
                  <a:pt x="17319" y="50620"/>
                  <a:pt x="17938" y="49677"/>
                </a:cubicBezTo>
                <a:cubicBezTo>
                  <a:pt x="18969" y="47886"/>
                  <a:pt x="19793" y="46095"/>
                  <a:pt x="21443" y="44399"/>
                </a:cubicBezTo>
                <a:cubicBezTo>
                  <a:pt x="22061" y="43739"/>
                  <a:pt x="22680" y="43079"/>
                  <a:pt x="23505" y="42513"/>
                </a:cubicBezTo>
                <a:cubicBezTo>
                  <a:pt x="24123" y="42136"/>
                  <a:pt x="24948" y="41759"/>
                  <a:pt x="25567" y="41382"/>
                </a:cubicBezTo>
                <a:cubicBezTo>
                  <a:pt x="27422" y="40062"/>
                  <a:pt x="27628" y="38554"/>
                  <a:pt x="28247" y="37046"/>
                </a:cubicBezTo>
                <a:cubicBezTo>
                  <a:pt x="29072" y="35066"/>
                  <a:pt x="30103" y="33181"/>
                  <a:pt x="30927" y="31201"/>
                </a:cubicBezTo>
                <a:cubicBezTo>
                  <a:pt x="31546" y="30070"/>
                  <a:pt x="31752" y="28939"/>
                  <a:pt x="31958" y="27714"/>
                </a:cubicBezTo>
                <a:cubicBezTo>
                  <a:pt x="31958" y="27336"/>
                  <a:pt x="31958" y="26959"/>
                  <a:pt x="31958" y="26488"/>
                </a:cubicBezTo>
                <a:cubicBezTo>
                  <a:pt x="32164" y="25734"/>
                  <a:pt x="32371" y="24980"/>
                  <a:pt x="33195" y="24226"/>
                </a:cubicBezTo>
                <a:cubicBezTo>
                  <a:pt x="34639" y="22717"/>
                  <a:pt x="37525" y="21586"/>
                  <a:pt x="40618" y="20832"/>
                </a:cubicBezTo>
                <a:cubicBezTo>
                  <a:pt x="42474" y="20455"/>
                  <a:pt x="44536" y="20078"/>
                  <a:pt x="46804" y="19890"/>
                </a:cubicBezTo>
                <a:cubicBezTo>
                  <a:pt x="48865" y="19607"/>
                  <a:pt x="50927" y="19512"/>
                  <a:pt x="52371" y="18664"/>
                </a:cubicBezTo>
                <a:cubicBezTo>
                  <a:pt x="53814" y="17816"/>
                  <a:pt x="53608" y="16967"/>
                  <a:pt x="53608" y="15930"/>
                </a:cubicBezTo>
                <a:cubicBezTo>
                  <a:pt x="53608" y="15553"/>
                  <a:pt x="53608" y="15553"/>
                  <a:pt x="52371" y="14988"/>
                </a:cubicBezTo>
                <a:cubicBezTo>
                  <a:pt x="50309" y="13857"/>
                  <a:pt x="49278" y="12443"/>
                  <a:pt x="48453" y="11123"/>
                </a:cubicBezTo>
                <a:cubicBezTo>
                  <a:pt x="47628" y="9615"/>
                  <a:pt x="47422" y="8012"/>
                  <a:pt x="47835" y="6504"/>
                </a:cubicBezTo>
                <a:cubicBezTo>
                  <a:pt x="48041" y="5090"/>
                  <a:pt x="48865" y="3676"/>
                  <a:pt x="50721" y="2545"/>
                </a:cubicBezTo>
                <a:cubicBezTo>
                  <a:pt x="52783" y="1413"/>
                  <a:pt x="55876" y="848"/>
                  <a:pt x="59175" y="754"/>
                </a:cubicBezTo>
                <a:cubicBezTo>
                  <a:pt x="62474" y="754"/>
                  <a:pt x="65773" y="1036"/>
                  <a:pt x="68041" y="2168"/>
                </a:cubicBezTo>
                <a:cubicBezTo>
                  <a:pt x="70309" y="3110"/>
                  <a:pt x="71340" y="4524"/>
                  <a:pt x="71752" y="5938"/>
                </a:cubicBezTo>
                <a:cubicBezTo>
                  <a:pt x="72577" y="8766"/>
                  <a:pt x="71958" y="12065"/>
                  <a:pt x="68041" y="14516"/>
                </a:cubicBezTo>
                <a:cubicBezTo>
                  <a:pt x="67010" y="15176"/>
                  <a:pt x="65979" y="15459"/>
                  <a:pt x="65979" y="16025"/>
                </a:cubicBezTo>
                <a:cubicBezTo>
                  <a:pt x="65979" y="16873"/>
                  <a:pt x="65773" y="17627"/>
                  <a:pt x="66804" y="18381"/>
                </a:cubicBezTo>
                <a:cubicBezTo>
                  <a:pt x="67835" y="19135"/>
                  <a:pt x="69278" y="19418"/>
                  <a:pt x="71134" y="19607"/>
                </a:cubicBezTo>
                <a:cubicBezTo>
                  <a:pt x="73195" y="19890"/>
                  <a:pt x="75051" y="20078"/>
                  <a:pt x="76907" y="20455"/>
                </a:cubicBezTo>
                <a:cubicBezTo>
                  <a:pt x="80206" y="21021"/>
                  <a:pt x="83505" y="21963"/>
                  <a:pt x="85567" y="23283"/>
                </a:cubicBezTo>
                <a:cubicBezTo>
                  <a:pt x="86391" y="23943"/>
                  <a:pt x="87010" y="24697"/>
                  <a:pt x="87422" y="25451"/>
                </a:cubicBezTo>
                <a:cubicBezTo>
                  <a:pt x="87628" y="26111"/>
                  <a:pt x="87628" y="26771"/>
                  <a:pt x="87628" y="27336"/>
                </a:cubicBezTo>
                <a:cubicBezTo>
                  <a:pt x="88041" y="30164"/>
                  <a:pt x="89484" y="32898"/>
                  <a:pt x="90927" y="35726"/>
                </a:cubicBezTo>
                <a:cubicBezTo>
                  <a:pt x="91340" y="36669"/>
                  <a:pt x="91752" y="37611"/>
                  <a:pt x="92164" y="38648"/>
                </a:cubicBezTo>
                <a:cubicBezTo>
                  <a:pt x="92371" y="39214"/>
                  <a:pt x="92577" y="39780"/>
                  <a:pt x="92989" y="40345"/>
                </a:cubicBezTo>
                <a:cubicBezTo>
                  <a:pt x="94020" y="41382"/>
                  <a:pt x="95876" y="42136"/>
                  <a:pt x="97113" y="43173"/>
                </a:cubicBezTo>
                <a:cubicBezTo>
                  <a:pt x="99175" y="44964"/>
                  <a:pt x="100206" y="47038"/>
                  <a:pt x="101443" y="49018"/>
                </a:cubicBezTo>
                <a:cubicBezTo>
                  <a:pt x="102061" y="50054"/>
                  <a:pt x="102474" y="51091"/>
                  <a:pt x="103298" y="52128"/>
                </a:cubicBezTo>
                <a:cubicBezTo>
                  <a:pt x="103711" y="52977"/>
                  <a:pt x="104329" y="53825"/>
                  <a:pt x="105567" y="54579"/>
                </a:cubicBezTo>
                <a:cubicBezTo>
                  <a:pt x="106391" y="55051"/>
                  <a:pt x="107422" y="54768"/>
                  <a:pt x="108659" y="55051"/>
                </a:cubicBezTo>
                <a:cubicBezTo>
                  <a:pt x="110927" y="55522"/>
                  <a:pt x="112577" y="56465"/>
                  <a:pt x="114020" y="57219"/>
                </a:cubicBezTo>
                <a:cubicBezTo>
                  <a:pt x="114845" y="57596"/>
                  <a:pt x="115463" y="57973"/>
                  <a:pt x="116288" y="58256"/>
                </a:cubicBezTo>
                <a:cubicBezTo>
                  <a:pt x="116701" y="58444"/>
                  <a:pt x="117319" y="58633"/>
                  <a:pt x="117731" y="58821"/>
                </a:cubicBezTo>
                <a:cubicBezTo>
                  <a:pt x="118144" y="58821"/>
                  <a:pt x="118969" y="59010"/>
                  <a:pt x="118762" y="59198"/>
                </a:cubicBezTo>
                <a:cubicBezTo>
                  <a:pt x="118556" y="59481"/>
                  <a:pt x="117113" y="59387"/>
                  <a:pt x="116701" y="59293"/>
                </a:cubicBezTo>
                <a:cubicBezTo>
                  <a:pt x="115463" y="59198"/>
                  <a:pt x="114845" y="58821"/>
                  <a:pt x="114020" y="58444"/>
                </a:cubicBezTo>
                <a:cubicBezTo>
                  <a:pt x="113402" y="58161"/>
                  <a:pt x="112164" y="58161"/>
                  <a:pt x="112164" y="58633"/>
                </a:cubicBezTo>
                <a:cubicBezTo>
                  <a:pt x="112164" y="58821"/>
                  <a:pt x="112371" y="59104"/>
                  <a:pt x="112783" y="59293"/>
                </a:cubicBezTo>
                <a:close/>
                <a:moveTo>
                  <a:pt x="91340" y="42608"/>
                </a:moveTo>
                <a:cubicBezTo>
                  <a:pt x="91134" y="42608"/>
                  <a:pt x="90927" y="42608"/>
                  <a:pt x="90721" y="42608"/>
                </a:cubicBezTo>
                <a:cubicBezTo>
                  <a:pt x="90721" y="42608"/>
                  <a:pt x="90515" y="42608"/>
                  <a:pt x="90309" y="42702"/>
                </a:cubicBezTo>
                <a:cubicBezTo>
                  <a:pt x="90103" y="42702"/>
                  <a:pt x="89896" y="42702"/>
                  <a:pt x="89690" y="42702"/>
                </a:cubicBezTo>
                <a:cubicBezTo>
                  <a:pt x="89484" y="42702"/>
                  <a:pt x="89278" y="42608"/>
                  <a:pt x="89072" y="42608"/>
                </a:cubicBezTo>
                <a:cubicBezTo>
                  <a:pt x="88865" y="42608"/>
                  <a:pt x="88659" y="42608"/>
                  <a:pt x="88659" y="42608"/>
                </a:cubicBezTo>
                <a:cubicBezTo>
                  <a:pt x="88453" y="42513"/>
                  <a:pt x="88247" y="42513"/>
                  <a:pt x="88041" y="42419"/>
                </a:cubicBezTo>
                <a:cubicBezTo>
                  <a:pt x="87835" y="42325"/>
                  <a:pt x="87422" y="42230"/>
                  <a:pt x="87216" y="42136"/>
                </a:cubicBezTo>
                <a:cubicBezTo>
                  <a:pt x="86804" y="41948"/>
                  <a:pt x="86597" y="41759"/>
                  <a:pt x="86597" y="41759"/>
                </a:cubicBezTo>
                <a:cubicBezTo>
                  <a:pt x="86597" y="41759"/>
                  <a:pt x="86597" y="41948"/>
                  <a:pt x="86804" y="42230"/>
                </a:cubicBezTo>
                <a:cubicBezTo>
                  <a:pt x="87010" y="42325"/>
                  <a:pt x="87010" y="42419"/>
                  <a:pt x="87216" y="42513"/>
                </a:cubicBezTo>
                <a:cubicBezTo>
                  <a:pt x="87216" y="42608"/>
                  <a:pt x="87422" y="42608"/>
                  <a:pt x="87628" y="42702"/>
                </a:cubicBezTo>
                <a:cubicBezTo>
                  <a:pt x="87835" y="42796"/>
                  <a:pt x="88041" y="42890"/>
                  <a:pt x="88247" y="42890"/>
                </a:cubicBezTo>
                <a:cubicBezTo>
                  <a:pt x="88453" y="42985"/>
                  <a:pt x="88659" y="42985"/>
                  <a:pt x="88865" y="42985"/>
                </a:cubicBezTo>
                <a:cubicBezTo>
                  <a:pt x="89278" y="42985"/>
                  <a:pt x="89484" y="43079"/>
                  <a:pt x="89690" y="43079"/>
                </a:cubicBezTo>
                <a:cubicBezTo>
                  <a:pt x="89896" y="42985"/>
                  <a:pt x="90103" y="42985"/>
                  <a:pt x="90309" y="42985"/>
                </a:cubicBezTo>
                <a:cubicBezTo>
                  <a:pt x="90927" y="42985"/>
                  <a:pt x="91134" y="42890"/>
                  <a:pt x="91546" y="42796"/>
                </a:cubicBezTo>
                <a:cubicBezTo>
                  <a:pt x="91752" y="42702"/>
                  <a:pt x="91958" y="42608"/>
                  <a:pt x="92164" y="42513"/>
                </a:cubicBezTo>
                <a:cubicBezTo>
                  <a:pt x="92371" y="42513"/>
                  <a:pt x="92371" y="42419"/>
                  <a:pt x="92371" y="42419"/>
                </a:cubicBezTo>
                <a:cubicBezTo>
                  <a:pt x="92371" y="42419"/>
                  <a:pt x="92371" y="42513"/>
                  <a:pt x="92164" y="42513"/>
                </a:cubicBezTo>
                <a:cubicBezTo>
                  <a:pt x="91958" y="42513"/>
                  <a:pt x="91752" y="42513"/>
                  <a:pt x="91340" y="42608"/>
                </a:cubicBezTo>
                <a:close/>
                <a:moveTo>
                  <a:pt x="66185" y="114532"/>
                </a:moveTo>
                <a:cubicBezTo>
                  <a:pt x="65773" y="113872"/>
                  <a:pt x="65567" y="113307"/>
                  <a:pt x="65567" y="112835"/>
                </a:cubicBezTo>
                <a:cubicBezTo>
                  <a:pt x="65567" y="112647"/>
                  <a:pt x="65360" y="112647"/>
                  <a:pt x="65360" y="112835"/>
                </a:cubicBezTo>
                <a:cubicBezTo>
                  <a:pt x="65360" y="113307"/>
                  <a:pt x="65567" y="113872"/>
                  <a:pt x="65773" y="114532"/>
                </a:cubicBezTo>
                <a:cubicBezTo>
                  <a:pt x="66185" y="115286"/>
                  <a:pt x="66597" y="116040"/>
                  <a:pt x="66804" y="116889"/>
                </a:cubicBezTo>
                <a:cubicBezTo>
                  <a:pt x="67010" y="117360"/>
                  <a:pt x="67010" y="117831"/>
                  <a:pt x="66804" y="118208"/>
                </a:cubicBezTo>
                <a:cubicBezTo>
                  <a:pt x="66597" y="118397"/>
                  <a:pt x="66391" y="118586"/>
                  <a:pt x="66185" y="118774"/>
                </a:cubicBezTo>
                <a:cubicBezTo>
                  <a:pt x="65773" y="118868"/>
                  <a:pt x="65360" y="118963"/>
                  <a:pt x="64948" y="118963"/>
                </a:cubicBezTo>
                <a:cubicBezTo>
                  <a:pt x="64536" y="118963"/>
                  <a:pt x="63917" y="118963"/>
                  <a:pt x="63505" y="118963"/>
                </a:cubicBezTo>
                <a:cubicBezTo>
                  <a:pt x="63298" y="118963"/>
                  <a:pt x="62886" y="118868"/>
                  <a:pt x="62680" y="118868"/>
                </a:cubicBezTo>
                <a:cubicBezTo>
                  <a:pt x="62474" y="118868"/>
                  <a:pt x="62268" y="118868"/>
                  <a:pt x="62268" y="118774"/>
                </a:cubicBezTo>
                <a:cubicBezTo>
                  <a:pt x="61855" y="118680"/>
                  <a:pt x="61649" y="118491"/>
                  <a:pt x="61649" y="118303"/>
                </a:cubicBezTo>
                <a:cubicBezTo>
                  <a:pt x="61443" y="118020"/>
                  <a:pt x="61443" y="117831"/>
                  <a:pt x="61443" y="117643"/>
                </a:cubicBezTo>
                <a:cubicBezTo>
                  <a:pt x="61443" y="117172"/>
                  <a:pt x="61649" y="116794"/>
                  <a:pt x="61649" y="116417"/>
                </a:cubicBezTo>
                <a:cubicBezTo>
                  <a:pt x="61855" y="115946"/>
                  <a:pt x="62061" y="115663"/>
                  <a:pt x="62268" y="115286"/>
                </a:cubicBezTo>
                <a:cubicBezTo>
                  <a:pt x="62474" y="114909"/>
                  <a:pt x="62474" y="114626"/>
                  <a:pt x="62474" y="114344"/>
                </a:cubicBezTo>
                <a:cubicBezTo>
                  <a:pt x="62680" y="114061"/>
                  <a:pt x="62680" y="113778"/>
                  <a:pt x="62680" y="113589"/>
                </a:cubicBezTo>
                <a:cubicBezTo>
                  <a:pt x="62680" y="113212"/>
                  <a:pt x="62680" y="113212"/>
                  <a:pt x="62474" y="113589"/>
                </a:cubicBezTo>
                <a:cubicBezTo>
                  <a:pt x="62474" y="113778"/>
                  <a:pt x="62474" y="114061"/>
                  <a:pt x="62268" y="114344"/>
                </a:cubicBezTo>
                <a:cubicBezTo>
                  <a:pt x="62268" y="114626"/>
                  <a:pt x="62061" y="114909"/>
                  <a:pt x="61855" y="115286"/>
                </a:cubicBezTo>
                <a:cubicBezTo>
                  <a:pt x="61649" y="115569"/>
                  <a:pt x="61443" y="115946"/>
                  <a:pt x="61237" y="116323"/>
                </a:cubicBezTo>
                <a:cubicBezTo>
                  <a:pt x="61030" y="116700"/>
                  <a:pt x="60824" y="117172"/>
                  <a:pt x="60824" y="117643"/>
                </a:cubicBezTo>
                <a:cubicBezTo>
                  <a:pt x="60824" y="117831"/>
                  <a:pt x="60824" y="118114"/>
                  <a:pt x="61030" y="118303"/>
                </a:cubicBezTo>
                <a:cubicBezTo>
                  <a:pt x="61030" y="118586"/>
                  <a:pt x="61443" y="118774"/>
                  <a:pt x="61855" y="118963"/>
                </a:cubicBezTo>
                <a:cubicBezTo>
                  <a:pt x="62061" y="119057"/>
                  <a:pt x="62268" y="119151"/>
                  <a:pt x="62680" y="119151"/>
                </a:cubicBezTo>
                <a:cubicBezTo>
                  <a:pt x="62886" y="119245"/>
                  <a:pt x="63092" y="119245"/>
                  <a:pt x="63298" y="119245"/>
                </a:cubicBezTo>
                <a:cubicBezTo>
                  <a:pt x="63917" y="119245"/>
                  <a:pt x="64536" y="119340"/>
                  <a:pt x="64948" y="119245"/>
                </a:cubicBezTo>
                <a:cubicBezTo>
                  <a:pt x="65567" y="119245"/>
                  <a:pt x="66185" y="119151"/>
                  <a:pt x="66597" y="118963"/>
                </a:cubicBezTo>
                <a:cubicBezTo>
                  <a:pt x="67010" y="118774"/>
                  <a:pt x="67216" y="118491"/>
                  <a:pt x="67422" y="118303"/>
                </a:cubicBezTo>
                <a:cubicBezTo>
                  <a:pt x="67628" y="117831"/>
                  <a:pt x="67628" y="117360"/>
                  <a:pt x="67422" y="116889"/>
                </a:cubicBezTo>
                <a:cubicBezTo>
                  <a:pt x="67216" y="116040"/>
                  <a:pt x="66597" y="115192"/>
                  <a:pt x="66185" y="114532"/>
                </a:cubicBezTo>
                <a:close/>
                <a:moveTo>
                  <a:pt x="64536" y="84933"/>
                </a:moveTo>
                <a:cubicBezTo>
                  <a:pt x="66804" y="84556"/>
                  <a:pt x="69278" y="84461"/>
                  <a:pt x="71546" y="84933"/>
                </a:cubicBezTo>
                <a:cubicBezTo>
                  <a:pt x="71752" y="84933"/>
                  <a:pt x="71958" y="85027"/>
                  <a:pt x="72164" y="85027"/>
                </a:cubicBezTo>
                <a:cubicBezTo>
                  <a:pt x="70103" y="84084"/>
                  <a:pt x="66597" y="83896"/>
                  <a:pt x="64536" y="84933"/>
                </a:cubicBezTo>
                <a:close/>
                <a:moveTo>
                  <a:pt x="63298" y="15082"/>
                </a:moveTo>
                <a:cubicBezTo>
                  <a:pt x="63505" y="15082"/>
                  <a:pt x="63711" y="15082"/>
                  <a:pt x="63917" y="15082"/>
                </a:cubicBezTo>
                <a:cubicBezTo>
                  <a:pt x="64123" y="15176"/>
                  <a:pt x="64123" y="15176"/>
                  <a:pt x="64123" y="15176"/>
                </a:cubicBezTo>
                <a:cubicBezTo>
                  <a:pt x="64123" y="15176"/>
                  <a:pt x="64123" y="15082"/>
                  <a:pt x="63917" y="15082"/>
                </a:cubicBezTo>
                <a:cubicBezTo>
                  <a:pt x="63711" y="14988"/>
                  <a:pt x="63298" y="14893"/>
                  <a:pt x="62886" y="14799"/>
                </a:cubicBezTo>
                <a:cubicBezTo>
                  <a:pt x="62680" y="14799"/>
                  <a:pt x="62474" y="14705"/>
                  <a:pt x="62268" y="14705"/>
                </a:cubicBezTo>
                <a:cubicBezTo>
                  <a:pt x="62061" y="14705"/>
                  <a:pt x="61855" y="14611"/>
                  <a:pt x="61649" y="14611"/>
                </a:cubicBezTo>
                <a:cubicBezTo>
                  <a:pt x="61237" y="14611"/>
                  <a:pt x="61030" y="14611"/>
                  <a:pt x="60824" y="14516"/>
                </a:cubicBezTo>
                <a:cubicBezTo>
                  <a:pt x="60412" y="14516"/>
                  <a:pt x="60206" y="14516"/>
                  <a:pt x="60000" y="14516"/>
                </a:cubicBezTo>
                <a:cubicBezTo>
                  <a:pt x="58762" y="14516"/>
                  <a:pt x="57525" y="14611"/>
                  <a:pt x="56907" y="14799"/>
                </a:cubicBezTo>
                <a:cubicBezTo>
                  <a:pt x="56082" y="14988"/>
                  <a:pt x="55670" y="15176"/>
                  <a:pt x="55670" y="15176"/>
                </a:cubicBezTo>
                <a:cubicBezTo>
                  <a:pt x="55670" y="15176"/>
                  <a:pt x="56082" y="15082"/>
                  <a:pt x="56907" y="14988"/>
                </a:cubicBezTo>
                <a:cubicBezTo>
                  <a:pt x="57319" y="14988"/>
                  <a:pt x="57938" y="14893"/>
                  <a:pt x="58350" y="14893"/>
                </a:cubicBezTo>
                <a:cubicBezTo>
                  <a:pt x="58762" y="14893"/>
                  <a:pt x="59381" y="14893"/>
                  <a:pt x="60000" y="14893"/>
                </a:cubicBezTo>
                <a:cubicBezTo>
                  <a:pt x="60412" y="14893"/>
                  <a:pt x="61030" y="14893"/>
                  <a:pt x="61443" y="14893"/>
                </a:cubicBezTo>
                <a:cubicBezTo>
                  <a:pt x="61649" y="14893"/>
                  <a:pt x="62061" y="14988"/>
                  <a:pt x="62268" y="14988"/>
                </a:cubicBezTo>
                <a:cubicBezTo>
                  <a:pt x="62474" y="14988"/>
                  <a:pt x="62680" y="14988"/>
                  <a:pt x="62886" y="14988"/>
                </a:cubicBezTo>
                <a:cubicBezTo>
                  <a:pt x="63092" y="15082"/>
                  <a:pt x="63298" y="15082"/>
                  <a:pt x="63298" y="15082"/>
                </a:cubicBezTo>
                <a:close/>
              </a:path>
            </a:pathLst>
          </a:custGeom>
          <a:solidFill>
            <a:srgbClr val="415665"/>
          </a:solidFill>
          <a:ln>
            <a:noFill/>
          </a:ln>
        </p:spPr>
        <p:txBody>
          <a:bodyPr anchorCtr="0" anchor="t" bIns="45700" lIns="91425" rIns="91425" tIns="45700">
            <a:noAutofit/>
          </a:bodyPr>
          <a:lstStyle/>
          <a:p>
            <a:pPr indent="0" lvl="0" marL="0" marR="0" rtl="0" algn="l">
              <a:spcBef>
                <a:spcPts val="0"/>
              </a:spcBef>
              <a:buNone/>
            </a:pPr>
            <a:r>
              <a:t/>
            </a:r>
            <a:endParaRPr sz="1800">
              <a:solidFill>
                <a:srgbClr val="000000"/>
              </a:solidFill>
              <a:latin typeface="Calibri"/>
              <a:ea typeface="Calibri"/>
              <a:cs typeface="Calibri"/>
              <a:sym typeface="Calibri"/>
            </a:endParaRPr>
          </a:p>
        </p:txBody>
      </p:sp>
      <p:sp>
        <p:nvSpPr>
          <p:cNvPr id="450" name="Shape 450"/>
          <p:cNvSpPr/>
          <p:nvPr/>
        </p:nvSpPr>
        <p:spPr>
          <a:xfrm>
            <a:off x="6511229" y="3138684"/>
            <a:ext cx="0" cy="0"/>
          </a:xfrm>
          <a:custGeom>
            <a:pathLst>
              <a:path extrusionOk="0" h="120000" w="120000">
                <a:moveTo>
                  <a:pt x="0" y="0"/>
                </a:moveTo>
                <a:cubicBezTo>
                  <a:pt x="0" y="0"/>
                  <a:pt x="0" y="0"/>
                  <a:pt x="0" y="0"/>
                </a:cubicBezTo>
                <a:cubicBezTo>
                  <a:pt x="0" y="0"/>
                  <a:pt x="0" y="0"/>
                  <a:pt x="0" y="0"/>
                </a:cubicBezTo>
                <a:cubicBezTo>
                  <a:pt x="0" y="0"/>
                  <a:pt x="0" y="0"/>
                  <a:pt x="0" y="0"/>
                </a:cubicBezTo>
                <a:close/>
              </a:path>
            </a:pathLst>
          </a:custGeom>
          <a:solidFill>
            <a:srgbClr val="FFFFFF"/>
          </a:solidFill>
          <a:ln>
            <a:noFill/>
          </a:ln>
        </p:spPr>
        <p:txBody>
          <a:bodyPr anchorCtr="0" anchor="t" bIns="45700" lIns="91425" rIns="91425" tIns="45700">
            <a:noAutofit/>
          </a:bodyPr>
          <a:lstStyle/>
          <a:p>
            <a:pPr indent="0" lvl="0" marL="0" marR="0" rtl="0" algn="l">
              <a:spcBef>
                <a:spcPts val="0"/>
              </a:spcBef>
              <a:buNone/>
            </a:pPr>
            <a:r>
              <a:t/>
            </a:r>
            <a:endParaRPr sz="1800">
              <a:solidFill>
                <a:srgbClr val="000000"/>
              </a:solidFill>
              <a:latin typeface="Calibri"/>
              <a:ea typeface="Calibri"/>
              <a:cs typeface="Calibri"/>
              <a:sym typeface="Calibri"/>
            </a:endParaRPr>
          </a:p>
        </p:txBody>
      </p:sp>
      <p:sp>
        <p:nvSpPr>
          <p:cNvPr id="451" name="Shape 451"/>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52" name="Shape 452"/>
          <p:cNvSpPr/>
          <p:nvPr/>
        </p:nvSpPr>
        <p:spPr>
          <a:xfrm>
            <a:off x="1442419" y="2087178"/>
            <a:ext cx="659700" cy="2103000"/>
          </a:xfrm>
          <a:custGeom>
            <a:pathLst>
              <a:path extrusionOk="0" h="120000" w="120000">
                <a:moveTo>
                  <a:pt x="31546" y="42419"/>
                </a:moveTo>
                <a:cubicBezTo>
                  <a:pt x="31546" y="42513"/>
                  <a:pt x="31340" y="42513"/>
                  <a:pt x="31134" y="42608"/>
                </a:cubicBezTo>
                <a:cubicBezTo>
                  <a:pt x="30927" y="42608"/>
                  <a:pt x="30721" y="42608"/>
                  <a:pt x="30515" y="42608"/>
                </a:cubicBezTo>
                <a:cubicBezTo>
                  <a:pt x="30309" y="42608"/>
                  <a:pt x="30103" y="42702"/>
                  <a:pt x="29896" y="42702"/>
                </a:cubicBezTo>
                <a:cubicBezTo>
                  <a:pt x="29896" y="42702"/>
                  <a:pt x="29690" y="42702"/>
                  <a:pt x="29484" y="42702"/>
                </a:cubicBezTo>
                <a:cubicBezTo>
                  <a:pt x="29278" y="42608"/>
                  <a:pt x="29072" y="42608"/>
                  <a:pt x="28865" y="42608"/>
                </a:cubicBezTo>
                <a:cubicBezTo>
                  <a:pt x="28659" y="42608"/>
                  <a:pt x="28453" y="42608"/>
                  <a:pt x="28453" y="42608"/>
                </a:cubicBezTo>
                <a:cubicBezTo>
                  <a:pt x="28041" y="42513"/>
                  <a:pt x="27835" y="42513"/>
                  <a:pt x="27628" y="42513"/>
                </a:cubicBezTo>
                <a:cubicBezTo>
                  <a:pt x="27422" y="42513"/>
                  <a:pt x="27216" y="42419"/>
                  <a:pt x="27216" y="42419"/>
                </a:cubicBezTo>
                <a:cubicBezTo>
                  <a:pt x="27216" y="42419"/>
                  <a:pt x="27422" y="42513"/>
                  <a:pt x="27422" y="42513"/>
                </a:cubicBezTo>
                <a:cubicBezTo>
                  <a:pt x="27628" y="42608"/>
                  <a:pt x="27835" y="42702"/>
                  <a:pt x="28247" y="42796"/>
                </a:cubicBezTo>
                <a:cubicBezTo>
                  <a:pt x="28453" y="42890"/>
                  <a:pt x="28865" y="42985"/>
                  <a:pt x="29278" y="42985"/>
                </a:cubicBezTo>
                <a:cubicBezTo>
                  <a:pt x="29484" y="42985"/>
                  <a:pt x="29690" y="42985"/>
                  <a:pt x="29896" y="43079"/>
                </a:cubicBezTo>
                <a:cubicBezTo>
                  <a:pt x="30309" y="43079"/>
                  <a:pt x="30515" y="42985"/>
                  <a:pt x="30721" y="42985"/>
                </a:cubicBezTo>
                <a:cubicBezTo>
                  <a:pt x="30927" y="42985"/>
                  <a:pt x="31134" y="42985"/>
                  <a:pt x="31546" y="42890"/>
                </a:cubicBezTo>
                <a:cubicBezTo>
                  <a:pt x="31752" y="42890"/>
                  <a:pt x="31958" y="42796"/>
                  <a:pt x="31958" y="42702"/>
                </a:cubicBezTo>
                <a:cubicBezTo>
                  <a:pt x="32164" y="42608"/>
                  <a:pt x="32371" y="42608"/>
                  <a:pt x="32577" y="42513"/>
                </a:cubicBezTo>
                <a:cubicBezTo>
                  <a:pt x="32577" y="42419"/>
                  <a:pt x="32783" y="42325"/>
                  <a:pt x="32783" y="42230"/>
                </a:cubicBezTo>
                <a:cubicBezTo>
                  <a:pt x="33195" y="41948"/>
                  <a:pt x="33195" y="41759"/>
                  <a:pt x="33195" y="41759"/>
                </a:cubicBezTo>
                <a:cubicBezTo>
                  <a:pt x="33195" y="41759"/>
                  <a:pt x="32783" y="41948"/>
                  <a:pt x="32371" y="42136"/>
                </a:cubicBezTo>
                <a:cubicBezTo>
                  <a:pt x="32164" y="42230"/>
                  <a:pt x="31958" y="42325"/>
                  <a:pt x="31546" y="42419"/>
                </a:cubicBezTo>
                <a:close/>
                <a:moveTo>
                  <a:pt x="56907" y="24886"/>
                </a:moveTo>
                <a:cubicBezTo>
                  <a:pt x="56907" y="24886"/>
                  <a:pt x="56907" y="25074"/>
                  <a:pt x="56907" y="25357"/>
                </a:cubicBezTo>
                <a:cubicBezTo>
                  <a:pt x="57113" y="25734"/>
                  <a:pt x="57113" y="26111"/>
                  <a:pt x="57113" y="26677"/>
                </a:cubicBezTo>
                <a:cubicBezTo>
                  <a:pt x="57113" y="27148"/>
                  <a:pt x="57113" y="27808"/>
                  <a:pt x="56907" y="28468"/>
                </a:cubicBezTo>
                <a:cubicBezTo>
                  <a:pt x="56907" y="28750"/>
                  <a:pt x="56907" y="29128"/>
                  <a:pt x="56701" y="29410"/>
                </a:cubicBezTo>
                <a:cubicBezTo>
                  <a:pt x="56701" y="29787"/>
                  <a:pt x="56288" y="30070"/>
                  <a:pt x="56082" y="30353"/>
                </a:cubicBezTo>
                <a:cubicBezTo>
                  <a:pt x="55670" y="31013"/>
                  <a:pt x="55051" y="31673"/>
                  <a:pt x="54226" y="32238"/>
                </a:cubicBezTo>
                <a:cubicBezTo>
                  <a:pt x="53608" y="32804"/>
                  <a:pt x="52783" y="33275"/>
                  <a:pt x="51958" y="33652"/>
                </a:cubicBezTo>
                <a:cubicBezTo>
                  <a:pt x="51134" y="33935"/>
                  <a:pt x="50309" y="34218"/>
                  <a:pt x="49690" y="34312"/>
                </a:cubicBezTo>
                <a:cubicBezTo>
                  <a:pt x="49278" y="34312"/>
                  <a:pt x="49072" y="34406"/>
                  <a:pt x="48865" y="34406"/>
                </a:cubicBezTo>
                <a:cubicBezTo>
                  <a:pt x="48865" y="34406"/>
                  <a:pt x="48659" y="34406"/>
                  <a:pt x="48659" y="34406"/>
                </a:cubicBezTo>
                <a:cubicBezTo>
                  <a:pt x="48659" y="34406"/>
                  <a:pt x="48865" y="34406"/>
                  <a:pt x="48865" y="34406"/>
                </a:cubicBezTo>
                <a:cubicBezTo>
                  <a:pt x="49072" y="34406"/>
                  <a:pt x="49484" y="34406"/>
                  <a:pt x="49690" y="34406"/>
                </a:cubicBezTo>
                <a:cubicBezTo>
                  <a:pt x="50309" y="34312"/>
                  <a:pt x="51340" y="34124"/>
                  <a:pt x="52164" y="33747"/>
                </a:cubicBezTo>
                <a:cubicBezTo>
                  <a:pt x="53195" y="33369"/>
                  <a:pt x="54020" y="32898"/>
                  <a:pt x="54845" y="32333"/>
                </a:cubicBezTo>
                <a:cubicBezTo>
                  <a:pt x="55463" y="31767"/>
                  <a:pt x="56288" y="31201"/>
                  <a:pt x="56701" y="30542"/>
                </a:cubicBezTo>
                <a:cubicBezTo>
                  <a:pt x="57113" y="30164"/>
                  <a:pt x="57319" y="29787"/>
                  <a:pt x="57319" y="29505"/>
                </a:cubicBezTo>
                <a:cubicBezTo>
                  <a:pt x="57525" y="29128"/>
                  <a:pt x="57525" y="28750"/>
                  <a:pt x="57525" y="28468"/>
                </a:cubicBezTo>
                <a:cubicBezTo>
                  <a:pt x="57731" y="27808"/>
                  <a:pt x="57525" y="27148"/>
                  <a:pt x="57525" y="26677"/>
                </a:cubicBezTo>
                <a:cubicBezTo>
                  <a:pt x="57319" y="25640"/>
                  <a:pt x="56907" y="24886"/>
                  <a:pt x="56907" y="24886"/>
                </a:cubicBezTo>
                <a:close/>
                <a:moveTo>
                  <a:pt x="60000" y="37989"/>
                </a:moveTo>
                <a:cubicBezTo>
                  <a:pt x="60000" y="37423"/>
                  <a:pt x="60000" y="37046"/>
                  <a:pt x="60000" y="36763"/>
                </a:cubicBezTo>
                <a:cubicBezTo>
                  <a:pt x="59793" y="36386"/>
                  <a:pt x="59793" y="36292"/>
                  <a:pt x="59793" y="36292"/>
                </a:cubicBezTo>
                <a:cubicBezTo>
                  <a:pt x="59793" y="36292"/>
                  <a:pt x="59793" y="36386"/>
                  <a:pt x="59793" y="36763"/>
                </a:cubicBezTo>
                <a:cubicBezTo>
                  <a:pt x="59793" y="37046"/>
                  <a:pt x="59587" y="37423"/>
                  <a:pt x="59587" y="37989"/>
                </a:cubicBezTo>
                <a:cubicBezTo>
                  <a:pt x="59587" y="38460"/>
                  <a:pt x="59587" y="39025"/>
                  <a:pt x="59587" y="39685"/>
                </a:cubicBezTo>
                <a:cubicBezTo>
                  <a:pt x="59381" y="40345"/>
                  <a:pt x="59381" y="41005"/>
                  <a:pt x="59381" y="41665"/>
                </a:cubicBezTo>
                <a:cubicBezTo>
                  <a:pt x="59381" y="42325"/>
                  <a:pt x="59381" y="42985"/>
                  <a:pt x="59587" y="43644"/>
                </a:cubicBezTo>
                <a:cubicBezTo>
                  <a:pt x="59587" y="44304"/>
                  <a:pt x="59587" y="44870"/>
                  <a:pt x="59587" y="45341"/>
                </a:cubicBezTo>
                <a:cubicBezTo>
                  <a:pt x="59587" y="45907"/>
                  <a:pt x="59793" y="46284"/>
                  <a:pt x="59793" y="46567"/>
                </a:cubicBezTo>
                <a:cubicBezTo>
                  <a:pt x="59793" y="46944"/>
                  <a:pt x="59793" y="47038"/>
                  <a:pt x="59793" y="47038"/>
                </a:cubicBezTo>
                <a:cubicBezTo>
                  <a:pt x="59793" y="47038"/>
                  <a:pt x="59793" y="46944"/>
                  <a:pt x="60000" y="46567"/>
                </a:cubicBezTo>
                <a:cubicBezTo>
                  <a:pt x="60000" y="46284"/>
                  <a:pt x="60000" y="45907"/>
                  <a:pt x="60000" y="45341"/>
                </a:cubicBezTo>
                <a:cubicBezTo>
                  <a:pt x="60206" y="44870"/>
                  <a:pt x="60206" y="44304"/>
                  <a:pt x="60206" y="43644"/>
                </a:cubicBezTo>
                <a:cubicBezTo>
                  <a:pt x="60206" y="42985"/>
                  <a:pt x="60206" y="42325"/>
                  <a:pt x="60206" y="41665"/>
                </a:cubicBezTo>
                <a:cubicBezTo>
                  <a:pt x="60206" y="41005"/>
                  <a:pt x="60206" y="40345"/>
                  <a:pt x="60206" y="39685"/>
                </a:cubicBezTo>
                <a:cubicBezTo>
                  <a:pt x="60206" y="39025"/>
                  <a:pt x="60206" y="38460"/>
                  <a:pt x="60000" y="37989"/>
                </a:cubicBezTo>
                <a:close/>
                <a:moveTo>
                  <a:pt x="54845" y="84933"/>
                </a:moveTo>
                <a:cubicBezTo>
                  <a:pt x="52783" y="83896"/>
                  <a:pt x="49278" y="84084"/>
                  <a:pt x="47422" y="85027"/>
                </a:cubicBezTo>
                <a:cubicBezTo>
                  <a:pt x="47628" y="85027"/>
                  <a:pt x="47835" y="84933"/>
                  <a:pt x="48041" y="84933"/>
                </a:cubicBezTo>
                <a:cubicBezTo>
                  <a:pt x="50103" y="84461"/>
                  <a:pt x="52783" y="84556"/>
                  <a:pt x="54845" y="84933"/>
                </a:cubicBezTo>
                <a:close/>
                <a:moveTo>
                  <a:pt x="53608" y="118774"/>
                </a:moveTo>
                <a:cubicBezTo>
                  <a:pt x="53402" y="118586"/>
                  <a:pt x="53195" y="118397"/>
                  <a:pt x="52989" y="118208"/>
                </a:cubicBezTo>
                <a:cubicBezTo>
                  <a:pt x="52783" y="117831"/>
                  <a:pt x="52783" y="117360"/>
                  <a:pt x="52989" y="116889"/>
                </a:cubicBezTo>
                <a:cubicBezTo>
                  <a:pt x="53195" y="116040"/>
                  <a:pt x="53608" y="115286"/>
                  <a:pt x="54020" y="114532"/>
                </a:cubicBezTo>
                <a:cubicBezTo>
                  <a:pt x="54226" y="113872"/>
                  <a:pt x="54432" y="113307"/>
                  <a:pt x="54432" y="112835"/>
                </a:cubicBezTo>
                <a:cubicBezTo>
                  <a:pt x="54432" y="112647"/>
                  <a:pt x="54226" y="112647"/>
                  <a:pt x="54226" y="112835"/>
                </a:cubicBezTo>
                <a:cubicBezTo>
                  <a:pt x="54226" y="113307"/>
                  <a:pt x="54020" y="113872"/>
                  <a:pt x="53608" y="114532"/>
                </a:cubicBezTo>
                <a:cubicBezTo>
                  <a:pt x="53195" y="115192"/>
                  <a:pt x="52577" y="116040"/>
                  <a:pt x="52371" y="116889"/>
                </a:cubicBezTo>
                <a:cubicBezTo>
                  <a:pt x="52164" y="117360"/>
                  <a:pt x="52164" y="117831"/>
                  <a:pt x="52371" y="118303"/>
                </a:cubicBezTo>
                <a:cubicBezTo>
                  <a:pt x="52577" y="118491"/>
                  <a:pt x="52783" y="118774"/>
                  <a:pt x="53195" y="118963"/>
                </a:cubicBezTo>
                <a:cubicBezTo>
                  <a:pt x="53608" y="119151"/>
                  <a:pt x="54226" y="119245"/>
                  <a:pt x="54845" y="119245"/>
                </a:cubicBezTo>
                <a:cubicBezTo>
                  <a:pt x="55257" y="119340"/>
                  <a:pt x="55876" y="119245"/>
                  <a:pt x="56494" y="119245"/>
                </a:cubicBezTo>
                <a:cubicBezTo>
                  <a:pt x="56701" y="119245"/>
                  <a:pt x="56907" y="119245"/>
                  <a:pt x="57113" y="119151"/>
                </a:cubicBezTo>
                <a:cubicBezTo>
                  <a:pt x="57525" y="119151"/>
                  <a:pt x="57731" y="119057"/>
                  <a:pt x="57938" y="118963"/>
                </a:cubicBezTo>
                <a:cubicBezTo>
                  <a:pt x="58350" y="118774"/>
                  <a:pt x="58762" y="118586"/>
                  <a:pt x="58762" y="118303"/>
                </a:cubicBezTo>
                <a:cubicBezTo>
                  <a:pt x="58969" y="118114"/>
                  <a:pt x="58969" y="117831"/>
                  <a:pt x="58969" y="117643"/>
                </a:cubicBezTo>
                <a:cubicBezTo>
                  <a:pt x="58969" y="117172"/>
                  <a:pt x="58762" y="116700"/>
                  <a:pt x="58556" y="116323"/>
                </a:cubicBezTo>
                <a:cubicBezTo>
                  <a:pt x="58350" y="115946"/>
                  <a:pt x="58144" y="115569"/>
                  <a:pt x="57938" y="115286"/>
                </a:cubicBezTo>
                <a:cubicBezTo>
                  <a:pt x="57731" y="114909"/>
                  <a:pt x="57525" y="114626"/>
                  <a:pt x="57525" y="114344"/>
                </a:cubicBezTo>
                <a:cubicBezTo>
                  <a:pt x="57319" y="114061"/>
                  <a:pt x="57319" y="113778"/>
                  <a:pt x="57319" y="113589"/>
                </a:cubicBezTo>
                <a:cubicBezTo>
                  <a:pt x="57113" y="113212"/>
                  <a:pt x="57113" y="113212"/>
                  <a:pt x="57113" y="113589"/>
                </a:cubicBezTo>
                <a:cubicBezTo>
                  <a:pt x="57113" y="113778"/>
                  <a:pt x="57113" y="114061"/>
                  <a:pt x="57319" y="114344"/>
                </a:cubicBezTo>
                <a:cubicBezTo>
                  <a:pt x="57319" y="114626"/>
                  <a:pt x="57319" y="114909"/>
                  <a:pt x="57525" y="115286"/>
                </a:cubicBezTo>
                <a:cubicBezTo>
                  <a:pt x="57731" y="115663"/>
                  <a:pt x="57938" y="115946"/>
                  <a:pt x="58144" y="116417"/>
                </a:cubicBezTo>
                <a:cubicBezTo>
                  <a:pt x="58144" y="116794"/>
                  <a:pt x="58350" y="117172"/>
                  <a:pt x="58350" y="117643"/>
                </a:cubicBezTo>
                <a:cubicBezTo>
                  <a:pt x="58350" y="117831"/>
                  <a:pt x="58350" y="118020"/>
                  <a:pt x="58144" y="118303"/>
                </a:cubicBezTo>
                <a:cubicBezTo>
                  <a:pt x="58144" y="118491"/>
                  <a:pt x="57938" y="118680"/>
                  <a:pt x="57525" y="118774"/>
                </a:cubicBezTo>
                <a:cubicBezTo>
                  <a:pt x="57319" y="118868"/>
                  <a:pt x="57319" y="118868"/>
                  <a:pt x="57113" y="118868"/>
                </a:cubicBezTo>
                <a:cubicBezTo>
                  <a:pt x="56907" y="118868"/>
                  <a:pt x="56494" y="118963"/>
                  <a:pt x="56288" y="118963"/>
                </a:cubicBezTo>
                <a:cubicBezTo>
                  <a:pt x="55876" y="118963"/>
                  <a:pt x="55257" y="118963"/>
                  <a:pt x="54845" y="118963"/>
                </a:cubicBezTo>
                <a:cubicBezTo>
                  <a:pt x="54432" y="118963"/>
                  <a:pt x="54020" y="118868"/>
                  <a:pt x="53608" y="118774"/>
                </a:cubicBezTo>
                <a:close/>
                <a:moveTo>
                  <a:pt x="70721" y="34312"/>
                </a:moveTo>
                <a:cubicBezTo>
                  <a:pt x="70103" y="34218"/>
                  <a:pt x="69278" y="33935"/>
                  <a:pt x="68453" y="33652"/>
                </a:cubicBezTo>
                <a:cubicBezTo>
                  <a:pt x="67628" y="33275"/>
                  <a:pt x="66804" y="32804"/>
                  <a:pt x="66185" y="32238"/>
                </a:cubicBezTo>
                <a:cubicBezTo>
                  <a:pt x="65360" y="31673"/>
                  <a:pt x="64742" y="31013"/>
                  <a:pt x="64329" y="30353"/>
                </a:cubicBezTo>
                <a:cubicBezTo>
                  <a:pt x="64123" y="30070"/>
                  <a:pt x="63917" y="29787"/>
                  <a:pt x="63711" y="29410"/>
                </a:cubicBezTo>
                <a:cubicBezTo>
                  <a:pt x="63505" y="29128"/>
                  <a:pt x="63505" y="28750"/>
                  <a:pt x="63505" y="28468"/>
                </a:cubicBezTo>
                <a:cubicBezTo>
                  <a:pt x="63298" y="27808"/>
                  <a:pt x="63298" y="27148"/>
                  <a:pt x="63298" y="26677"/>
                </a:cubicBezTo>
                <a:cubicBezTo>
                  <a:pt x="63298" y="26111"/>
                  <a:pt x="63505" y="25734"/>
                  <a:pt x="63505" y="25357"/>
                </a:cubicBezTo>
                <a:cubicBezTo>
                  <a:pt x="63505" y="25074"/>
                  <a:pt x="63505" y="24886"/>
                  <a:pt x="63505" y="24886"/>
                </a:cubicBezTo>
                <a:cubicBezTo>
                  <a:pt x="63505" y="24886"/>
                  <a:pt x="63092" y="25640"/>
                  <a:pt x="62886" y="26677"/>
                </a:cubicBezTo>
                <a:cubicBezTo>
                  <a:pt x="62886" y="27148"/>
                  <a:pt x="62680" y="27808"/>
                  <a:pt x="62886" y="28468"/>
                </a:cubicBezTo>
                <a:cubicBezTo>
                  <a:pt x="62886" y="28750"/>
                  <a:pt x="62886" y="29128"/>
                  <a:pt x="63092" y="29505"/>
                </a:cubicBezTo>
                <a:cubicBezTo>
                  <a:pt x="63298" y="29787"/>
                  <a:pt x="63505" y="30164"/>
                  <a:pt x="63711" y="30542"/>
                </a:cubicBezTo>
                <a:cubicBezTo>
                  <a:pt x="64123" y="31201"/>
                  <a:pt x="64948" y="31767"/>
                  <a:pt x="65567" y="32333"/>
                </a:cubicBezTo>
                <a:cubicBezTo>
                  <a:pt x="66391" y="32898"/>
                  <a:pt x="67422" y="33369"/>
                  <a:pt x="68247" y="33747"/>
                </a:cubicBezTo>
                <a:cubicBezTo>
                  <a:pt x="69072" y="34124"/>
                  <a:pt x="70103" y="34312"/>
                  <a:pt x="70721" y="34406"/>
                </a:cubicBezTo>
                <a:cubicBezTo>
                  <a:pt x="71134" y="34406"/>
                  <a:pt x="71340" y="34406"/>
                  <a:pt x="71546" y="34406"/>
                </a:cubicBezTo>
                <a:cubicBezTo>
                  <a:pt x="71752" y="34406"/>
                  <a:pt x="71752" y="34406"/>
                  <a:pt x="71752" y="34406"/>
                </a:cubicBezTo>
                <a:cubicBezTo>
                  <a:pt x="71752" y="34406"/>
                  <a:pt x="71752" y="34406"/>
                  <a:pt x="71546" y="34406"/>
                </a:cubicBezTo>
                <a:cubicBezTo>
                  <a:pt x="71340" y="34406"/>
                  <a:pt x="71134" y="34312"/>
                  <a:pt x="70721" y="34312"/>
                </a:cubicBezTo>
                <a:close/>
                <a:moveTo>
                  <a:pt x="114639" y="59293"/>
                </a:moveTo>
                <a:cubicBezTo>
                  <a:pt x="115463" y="59575"/>
                  <a:pt x="116494" y="59764"/>
                  <a:pt x="117525" y="59764"/>
                </a:cubicBezTo>
                <a:cubicBezTo>
                  <a:pt x="118144" y="59764"/>
                  <a:pt x="118969" y="59764"/>
                  <a:pt x="119381" y="59481"/>
                </a:cubicBezTo>
                <a:cubicBezTo>
                  <a:pt x="120000" y="59198"/>
                  <a:pt x="119381" y="58727"/>
                  <a:pt x="118556" y="58538"/>
                </a:cubicBezTo>
                <a:cubicBezTo>
                  <a:pt x="118762" y="58633"/>
                  <a:pt x="118969" y="58633"/>
                  <a:pt x="118556" y="58538"/>
                </a:cubicBezTo>
                <a:cubicBezTo>
                  <a:pt x="115876" y="57879"/>
                  <a:pt x="114226" y="56653"/>
                  <a:pt x="111958" y="55710"/>
                </a:cubicBezTo>
                <a:cubicBezTo>
                  <a:pt x="110927" y="55239"/>
                  <a:pt x="109484" y="54673"/>
                  <a:pt x="107835" y="54579"/>
                </a:cubicBezTo>
                <a:cubicBezTo>
                  <a:pt x="107422" y="54485"/>
                  <a:pt x="106804" y="54579"/>
                  <a:pt x="106185" y="54485"/>
                </a:cubicBezTo>
                <a:cubicBezTo>
                  <a:pt x="105773" y="54391"/>
                  <a:pt x="105154" y="53731"/>
                  <a:pt x="104948" y="53448"/>
                </a:cubicBezTo>
                <a:cubicBezTo>
                  <a:pt x="103505" y="51846"/>
                  <a:pt x="102886" y="49960"/>
                  <a:pt x="101855" y="48169"/>
                </a:cubicBezTo>
                <a:cubicBezTo>
                  <a:pt x="100824" y="46095"/>
                  <a:pt x="99587" y="43739"/>
                  <a:pt x="96701" y="41948"/>
                </a:cubicBezTo>
                <a:cubicBezTo>
                  <a:pt x="95876" y="41476"/>
                  <a:pt x="94845" y="41005"/>
                  <a:pt x="94226" y="40345"/>
                </a:cubicBezTo>
                <a:cubicBezTo>
                  <a:pt x="93814" y="39874"/>
                  <a:pt x="93608" y="39308"/>
                  <a:pt x="93402" y="38743"/>
                </a:cubicBezTo>
                <a:cubicBezTo>
                  <a:pt x="92783" y="37234"/>
                  <a:pt x="92164" y="35820"/>
                  <a:pt x="91340" y="34312"/>
                </a:cubicBezTo>
                <a:cubicBezTo>
                  <a:pt x="90721" y="32898"/>
                  <a:pt x="90103" y="31484"/>
                  <a:pt x="89484" y="29976"/>
                </a:cubicBezTo>
                <a:cubicBezTo>
                  <a:pt x="89072" y="29222"/>
                  <a:pt x="89072" y="28279"/>
                  <a:pt x="88865" y="27431"/>
                </a:cubicBezTo>
                <a:cubicBezTo>
                  <a:pt x="88659" y="26865"/>
                  <a:pt x="88865" y="26394"/>
                  <a:pt x="88659" y="25828"/>
                </a:cubicBezTo>
                <a:cubicBezTo>
                  <a:pt x="88453" y="25074"/>
                  <a:pt x="88041" y="24320"/>
                  <a:pt x="87216" y="23660"/>
                </a:cubicBezTo>
                <a:cubicBezTo>
                  <a:pt x="85567" y="22152"/>
                  <a:pt x="82680" y="21115"/>
                  <a:pt x="79587" y="20455"/>
                </a:cubicBezTo>
                <a:cubicBezTo>
                  <a:pt x="77938" y="20078"/>
                  <a:pt x="76288" y="19795"/>
                  <a:pt x="74639" y="19607"/>
                </a:cubicBezTo>
                <a:cubicBezTo>
                  <a:pt x="72989" y="19418"/>
                  <a:pt x="70927" y="19324"/>
                  <a:pt x="69484" y="19041"/>
                </a:cubicBezTo>
                <a:cubicBezTo>
                  <a:pt x="68247" y="18758"/>
                  <a:pt x="67010" y="18098"/>
                  <a:pt x="66804" y="17533"/>
                </a:cubicBezTo>
                <a:cubicBezTo>
                  <a:pt x="66597" y="17156"/>
                  <a:pt x="66804" y="16779"/>
                  <a:pt x="66804" y="16402"/>
                </a:cubicBezTo>
                <a:cubicBezTo>
                  <a:pt x="66804" y="16213"/>
                  <a:pt x="66597" y="16025"/>
                  <a:pt x="66804" y="15836"/>
                </a:cubicBezTo>
                <a:cubicBezTo>
                  <a:pt x="66804" y="15648"/>
                  <a:pt x="67010" y="15648"/>
                  <a:pt x="67216" y="15459"/>
                </a:cubicBezTo>
                <a:cubicBezTo>
                  <a:pt x="68453" y="14988"/>
                  <a:pt x="69278" y="14328"/>
                  <a:pt x="70103" y="13668"/>
                </a:cubicBezTo>
                <a:cubicBezTo>
                  <a:pt x="71752" y="12254"/>
                  <a:pt x="72577" y="10652"/>
                  <a:pt x="72783" y="9049"/>
                </a:cubicBezTo>
                <a:cubicBezTo>
                  <a:pt x="73195" y="7352"/>
                  <a:pt x="73195" y="5655"/>
                  <a:pt x="71958" y="4053"/>
                </a:cubicBezTo>
                <a:cubicBezTo>
                  <a:pt x="71134" y="2827"/>
                  <a:pt x="69484" y="1791"/>
                  <a:pt x="67216" y="1131"/>
                </a:cubicBezTo>
                <a:cubicBezTo>
                  <a:pt x="64123" y="188"/>
                  <a:pt x="60412" y="0"/>
                  <a:pt x="56907" y="377"/>
                </a:cubicBezTo>
                <a:cubicBezTo>
                  <a:pt x="54226" y="565"/>
                  <a:pt x="51752" y="1225"/>
                  <a:pt x="49896" y="2168"/>
                </a:cubicBezTo>
                <a:cubicBezTo>
                  <a:pt x="47628" y="3487"/>
                  <a:pt x="46804" y="5184"/>
                  <a:pt x="46804" y="6787"/>
                </a:cubicBezTo>
                <a:cubicBezTo>
                  <a:pt x="46597" y="8389"/>
                  <a:pt x="47010" y="10086"/>
                  <a:pt x="47835" y="11594"/>
                </a:cubicBezTo>
                <a:cubicBezTo>
                  <a:pt x="48247" y="12348"/>
                  <a:pt x="49072" y="13102"/>
                  <a:pt x="49896" y="13857"/>
                </a:cubicBezTo>
                <a:cubicBezTo>
                  <a:pt x="50309" y="14139"/>
                  <a:pt x="50515" y="14422"/>
                  <a:pt x="50927" y="14705"/>
                </a:cubicBezTo>
                <a:cubicBezTo>
                  <a:pt x="51546" y="14988"/>
                  <a:pt x="52164" y="15176"/>
                  <a:pt x="52577" y="15459"/>
                </a:cubicBezTo>
                <a:cubicBezTo>
                  <a:pt x="52989" y="15742"/>
                  <a:pt x="52783" y="16025"/>
                  <a:pt x="52783" y="16307"/>
                </a:cubicBezTo>
                <a:cubicBezTo>
                  <a:pt x="52783" y="16684"/>
                  <a:pt x="52783" y="17062"/>
                  <a:pt x="52783" y="17439"/>
                </a:cubicBezTo>
                <a:cubicBezTo>
                  <a:pt x="52577" y="18004"/>
                  <a:pt x="51958" y="18570"/>
                  <a:pt x="50927" y="18853"/>
                </a:cubicBezTo>
                <a:cubicBezTo>
                  <a:pt x="49484" y="19324"/>
                  <a:pt x="47422" y="19324"/>
                  <a:pt x="45773" y="19512"/>
                </a:cubicBezTo>
                <a:cubicBezTo>
                  <a:pt x="39175" y="20267"/>
                  <a:pt x="32371" y="22152"/>
                  <a:pt x="31134" y="25451"/>
                </a:cubicBezTo>
                <a:cubicBezTo>
                  <a:pt x="30927" y="26111"/>
                  <a:pt x="30927" y="26677"/>
                  <a:pt x="30927" y="27336"/>
                </a:cubicBezTo>
                <a:cubicBezTo>
                  <a:pt x="30721" y="27714"/>
                  <a:pt x="30721" y="28185"/>
                  <a:pt x="30515" y="28562"/>
                </a:cubicBezTo>
                <a:cubicBezTo>
                  <a:pt x="30309" y="29316"/>
                  <a:pt x="30103" y="30164"/>
                  <a:pt x="29896" y="31013"/>
                </a:cubicBezTo>
                <a:cubicBezTo>
                  <a:pt x="29072" y="32615"/>
                  <a:pt x="28247" y="34218"/>
                  <a:pt x="27628" y="35915"/>
                </a:cubicBezTo>
                <a:cubicBezTo>
                  <a:pt x="27216" y="36763"/>
                  <a:pt x="26804" y="37517"/>
                  <a:pt x="26597" y="38366"/>
                </a:cubicBezTo>
                <a:cubicBezTo>
                  <a:pt x="26185" y="38931"/>
                  <a:pt x="26185" y="39497"/>
                  <a:pt x="25773" y="40062"/>
                </a:cubicBezTo>
                <a:cubicBezTo>
                  <a:pt x="24948" y="41005"/>
                  <a:pt x="23092" y="41759"/>
                  <a:pt x="22061" y="42608"/>
                </a:cubicBezTo>
                <a:cubicBezTo>
                  <a:pt x="19381" y="44587"/>
                  <a:pt x="18350" y="47038"/>
                  <a:pt x="17113" y="49206"/>
                </a:cubicBezTo>
                <a:cubicBezTo>
                  <a:pt x="16907" y="49866"/>
                  <a:pt x="16494" y="50526"/>
                  <a:pt x="16082" y="51280"/>
                </a:cubicBezTo>
                <a:cubicBezTo>
                  <a:pt x="15670" y="51846"/>
                  <a:pt x="15463" y="52505"/>
                  <a:pt x="14845" y="53165"/>
                </a:cubicBezTo>
                <a:cubicBezTo>
                  <a:pt x="14639" y="53542"/>
                  <a:pt x="14226" y="53825"/>
                  <a:pt x="13814" y="54202"/>
                </a:cubicBezTo>
                <a:cubicBezTo>
                  <a:pt x="13608" y="54391"/>
                  <a:pt x="13608" y="54391"/>
                  <a:pt x="13195" y="54485"/>
                </a:cubicBezTo>
                <a:cubicBezTo>
                  <a:pt x="12989" y="54485"/>
                  <a:pt x="12577" y="54485"/>
                  <a:pt x="12164" y="54485"/>
                </a:cubicBezTo>
                <a:cubicBezTo>
                  <a:pt x="9278" y="54768"/>
                  <a:pt x="6804" y="55993"/>
                  <a:pt x="4948" y="57030"/>
                </a:cubicBezTo>
                <a:cubicBezTo>
                  <a:pt x="4123" y="57501"/>
                  <a:pt x="3092" y="58067"/>
                  <a:pt x="1855" y="58350"/>
                </a:cubicBezTo>
                <a:cubicBezTo>
                  <a:pt x="1237" y="58538"/>
                  <a:pt x="412" y="58727"/>
                  <a:pt x="206" y="59010"/>
                </a:cubicBezTo>
                <a:cubicBezTo>
                  <a:pt x="0" y="59198"/>
                  <a:pt x="206" y="59481"/>
                  <a:pt x="618" y="59575"/>
                </a:cubicBezTo>
                <a:cubicBezTo>
                  <a:pt x="1443" y="59952"/>
                  <a:pt x="3298" y="59764"/>
                  <a:pt x="4123" y="59575"/>
                </a:cubicBezTo>
                <a:cubicBezTo>
                  <a:pt x="4742" y="59387"/>
                  <a:pt x="5360" y="59198"/>
                  <a:pt x="5773" y="59010"/>
                </a:cubicBezTo>
                <a:cubicBezTo>
                  <a:pt x="5979" y="58915"/>
                  <a:pt x="6391" y="58538"/>
                  <a:pt x="6804" y="58633"/>
                </a:cubicBezTo>
                <a:cubicBezTo>
                  <a:pt x="6804" y="58821"/>
                  <a:pt x="6391" y="59104"/>
                  <a:pt x="6185" y="59293"/>
                </a:cubicBezTo>
                <a:cubicBezTo>
                  <a:pt x="5773" y="59764"/>
                  <a:pt x="5154" y="60141"/>
                  <a:pt x="4742" y="60518"/>
                </a:cubicBezTo>
                <a:cubicBezTo>
                  <a:pt x="3711" y="61366"/>
                  <a:pt x="2474" y="62120"/>
                  <a:pt x="1443" y="62969"/>
                </a:cubicBezTo>
                <a:cubicBezTo>
                  <a:pt x="1237" y="63252"/>
                  <a:pt x="824" y="63817"/>
                  <a:pt x="1649" y="64006"/>
                </a:cubicBezTo>
                <a:cubicBezTo>
                  <a:pt x="2474" y="64194"/>
                  <a:pt x="3298" y="63629"/>
                  <a:pt x="3711" y="63440"/>
                </a:cubicBezTo>
                <a:cubicBezTo>
                  <a:pt x="4742" y="62780"/>
                  <a:pt x="5979" y="62120"/>
                  <a:pt x="6804" y="61461"/>
                </a:cubicBezTo>
                <a:cubicBezTo>
                  <a:pt x="6185" y="62215"/>
                  <a:pt x="5154" y="62969"/>
                  <a:pt x="4329" y="63723"/>
                </a:cubicBezTo>
                <a:cubicBezTo>
                  <a:pt x="3917" y="64100"/>
                  <a:pt x="3505" y="64666"/>
                  <a:pt x="3711" y="65137"/>
                </a:cubicBezTo>
                <a:cubicBezTo>
                  <a:pt x="3711" y="65514"/>
                  <a:pt x="4536" y="65608"/>
                  <a:pt x="5154" y="65420"/>
                </a:cubicBezTo>
                <a:cubicBezTo>
                  <a:pt x="6597" y="65043"/>
                  <a:pt x="7216" y="64006"/>
                  <a:pt x="7835" y="63346"/>
                </a:cubicBezTo>
                <a:cubicBezTo>
                  <a:pt x="8453" y="62780"/>
                  <a:pt x="9072" y="62026"/>
                  <a:pt x="9896" y="61461"/>
                </a:cubicBezTo>
                <a:cubicBezTo>
                  <a:pt x="9896" y="62026"/>
                  <a:pt x="9278" y="62686"/>
                  <a:pt x="8659" y="63252"/>
                </a:cubicBezTo>
                <a:cubicBezTo>
                  <a:pt x="8453" y="63629"/>
                  <a:pt x="8041" y="64006"/>
                  <a:pt x="7628" y="64477"/>
                </a:cubicBezTo>
                <a:cubicBezTo>
                  <a:pt x="7422" y="64760"/>
                  <a:pt x="7216" y="65231"/>
                  <a:pt x="7422" y="65514"/>
                </a:cubicBezTo>
                <a:cubicBezTo>
                  <a:pt x="7835" y="65891"/>
                  <a:pt x="8865" y="65797"/>
                  <a:pt x="9278" y="65514"/>
                </a:cubicBezTo>
                <a:cubicBezTo>
                  <a:pt x="9896" y="65326"/>
                  <a:pt x="10309" y="64948"/>
                  <a:pt x="10515" y="64666"/>
                </a:cubicBezTo>
                <a:cubicBezTo>
                  <a:pt x="11340" y="63817"/>
                  <a:pt x="11958" y="63063"/>
                  <a:pt x="12783" y="62215"/>
                </a:cubicBezTo>
                <a:cubicBezTo>
                  <a:pt x="12371" y="62875"/>
                  <a:pt x="11958" y="63534"/>
                  <a:pt x="11958" y="64194"/>
                </a:cubicBezTo>
                <a:cubicBezTo>
                  <a:pt x="11958" y="64571"/>
                  <a:pt x="12371" y="65137"/>
                  <a:pt x="13608" y="64760"/>
                </a:cubicBezTo>
                <a:cubicBezTo>
                  <a:pt x="14226" y="64571"/>
                  <a:pt x="14432" y="64100"/>
                  <a:pt x="14639" y="63817"/>
                </a:cubicBezTo>
                <a:cubicBezTo>
                  <a:pt x="15257" y="63157"/>
                  <a:pt x="15463" y="62498"/>
                  <a:pt x="15876" y="61838"/>
                </a:cubicBezTo>
                <a:cubicBezTo>
                  <a:pt x="16288" y="61272"/>
                  <a:pt x="17113" y="60706"/>
                  <a:pt x="17731" y="60141"/>
                </a:cubicBezTo>
                <a:cubicBezTo>
                  <a:pt x="18556" y="59293"/>
                  <a:pt x="19381" y="58444"/>
                  <a:pt x="19793" y="57596"/>
                </a:cubicBezTo>
                <a:cubicBezTo>
                  <a:pt x="20000" y="57219"/>
                  <a:pt x="20000" y="56842"/>
                  <a:pt x="19793" y="56465"/>
                </a:cubicBezTo>
                <a:cubicBezTo>
                  <a:pt x="19793" y="56370"/>
                  <a:pt x="19587" y="56370"/>
                  <a:pt x="19793" y="56276"/>
                </a:cubicBezTo>
                <a:cubicBezTo>
                  <a:pt x="19793" y="56182"/>
                  <a:pt x="20000" y="56087"/>
                  <a:pt x="20000" y="55993"/>
                </a:cubicBezTo>
                <a:cubicBezTo>
                  <a:pt x="20412" y="55710"/>
                  <a:pt x="20824" y="55522"/>
                  <a:pt x="21030" y="55239"/>
                </a:cubicBezTo>
                <a:cubicBezTo>
                  <a:pt x="22680" y="54202"/>
                  <a:pt x="24329" y="53071"/>
                  <a:pt x="25773" y="51940"/>
                </a:cubicBezTo>
                <a:cubicBezTo>
                  <a:pt x="27422" y="50714"/>
                  <a:pt x="29072" y="49395"/>
                  <a:pt x="30721" y="48075"/>
                </a:cubicBezTo>
                <a:cubicBezTo>
                  <a:pt x="32164" y="46849"/>
                  <a:pt x="33608" y="45530"/>
                  <a:pt x="34226" y="44116"/>
                </a:cubicBezTo>
                <a:cubicBezTo>
                  <a:pt x="34432" y="43362"/>
                  <a:pt x="34845" y="42608"/>
                  <a:pt x="35670" y="41948"/>
                </a:cubicBezTo>
                <a:cubicBezTo>
                  <a:pt x="36494" y="41288"/>
                  <a:pt x="37525" y="40534"/>
                  <a:pt x="38144" y="39780"/>
                </a:cubicBezTo>
                <a:cubicBezTo>
                  <a:pt x="39381" y="38460"/>
                  <a:pt x="40412" y="37046"/>
                  <a:pt x="41443" y="35726"/>
                </a:cubicBezTo>
                <a:cubicBezTo>
                  <a:pt x="41855" y="36857"/>
                  <a:pt x="42474" y="37894"/>
                  <a:pt x="43298" y="39025"/>
                </a:cubicBezTo>
                <a:cubicBezTo>
                  <a:pt x="43917" y="40251"/>
                  <a:pt x="43917" y="41476"/>
                  <a:pt x="43505" y="42608"/>
                </a:cubicBezTo>
                <a:cubicBezTo>
                  <a:pt x="42680" y="44304"/>
                  <a:pt x="41443" y="45813"/>
                  <a:pt x="39793" y="47321"/>
                </a:cubicBezTo>
                <a:cubicBezTo>
                  <a:pt x="38350" y="48829"/>
                  <a:pt x="37113" y="50432"/>
                  <a:pt x="36288" y="52034"/>
                </a:cubicBezTo>
                <a:cubicBezTo>
                  <a:pt x="34432" y="55333"/>
                  <a:pt x="34226" y="58727"/>
                  <a:pt x="35257" y="62120"/>
                </a:cubicBezTo>
                <a:cubicBezTo>
                  <a:pt x="36288" y="65514"/>
                  <a:pt x="38350" y="68813"/>
                  <a:pt x="40412" y="72113"/>
                </a:cubicBezTo>
                <a:cubicBezTo>
                  <a:pt x="42268" y="75412"/>
                  <a:pt x="44329" y="78711"/>
                  <a:pt x="44329" y="82010"/>
                </a:cubicBezTo>
                <a:cubicBezTo>
                  <a:pt x="44329" y="83424"/>
                  <a:pt x="44329" y="84744"/>
                  <a:pt x="43917" y="86064"/>
                </a:cubicBezTo>
                <a:cubicBezTo>
                  <a:pt x="43711" y="87761"/>
                  <a:pt x="42886" y="89457"/>
                  <a:pt x="42680" y="91154"/>
                </a:cubicBezTo>
                <a:cubicBezTo>
                  <a:pt x="42474" y="92945"/>
                  <a:pt x="43092" y="94642"/>
                  <a:pt x="43711" y="96339"/>
                </a:cubicBezTo>
                <a:cubicBezTo>
                  <a:pt x="44536" y="98036"/>
                  <a:pt x="45360" y="99732"/>
                  <a:pt x="46185" y="101429"/>
                </a:cubicBezTo>
                <a:cubicBezTo>
                  <a:pt x="47216" y="103126"/>
                  <a:pt x="48041" y="104823"/>
                  <a:pt x="48865" y="106614"/>
                </a:cubicBezTo>
                <a:cubicBezTo>
                  <a:pt x="49690" y="108216"/>
                  <a:pt x="50515" y="109913"/>
                  <a:pt x="50927" y="111704"/>
                </a:cubicBezTo>
                <a:cubicBezTo>
                  <a:pt x="51134" y="112081"/>
                  <a:pt x="51340" y="112458"/>
                  <a:pt x="51134" y="112835"/>
                </a:cubicBezTo>
                <a:cubicBezTo>
                  <a:pt x="50927" y="113024"/>
                  <a:pt x="50103" y="114438"/>
                  <a:pt x="49690" y="114721"/>
                </a:cubicBezTo>
                <a:cubicBezTo>
                  <a:pt x="49484" y="115003"/>
                  <a:pt x="49072" y="115286"/>
                  <a:pt x="48453" y="115663"/>
                </a:cubicBezTo>
                <a:cubicBezTo>
                  <a:pt x="47835" y="115946"/>
                  <a:pt x="47216" y="116323"/>
                  <a:pt x="46391" y="116700"/>
                </a:cubicBezTo>
                <a:cubicBezTo>
                  <a:pt x="46185" y="116889"/>
                  <a:pt x="45773" y="117172"/>
                  <a:pt x="45567" y="117360"/>
                </a:cubicBezTo>
                <a:cubicBezTo>
                  <a:pt x="45360" y="117643"/>
                  <a:pt x="45360" y="117926"/>
                  <a:pt x="45360" y="118303"/>
                </a:cubicBezTo>
                <a:cubicBezTo>
                  <a:pt x="45567" y="118586"/>
                  <a:pt x="45979" y="118868"/>
                  <a:pt x="46597" y="119057"/>
                </a:cubicBezTo>
                <a:cubicBezTo>
                  <a:pt x="47010" y="119057"/>
                  <a:pt x="47216" y="119151"/>
                  <a:pt x="47628" y="119151"/>
                </a:cubicBezTo>
                <a:cubicBezTo>
                  <a:pt x="47835" y="119245"/>
                  <a:pt x="48041" y="119245"/>
                  <a:pt x="48247" y="119245"/>
                </a:cubicBezTo>
                <a:cubicBezTo>
                  <a:pt x="48659" y="119245"/>
                  <a:pt x="48659" y="119245"/>
                  <a:pt x="48659" y="119245"/>
                </a:cubicBezTo>
                <a:cubicBezTo>
                  <a:pt x="49278" y="119245"/>
                  <a:pt x="49690" y="119245"/>
                  <a:pt x="50309" y="119340"/>
                </a:cubicBezTo>
                <a:cubicBezTo>
                  <a:pt x="50721" y="119434"/>
                  <a:pt x="51134" y="119528"/>
                  <a:pt x="51752" y="119717"/>
                </a:cubicBezTo>
                <a:cubicBezTo>
                  <a:pt x="52371" y="119811"/>
                  <a:pt x="53195" y="119905"/>
                  <a:pt x="53814" y="119905"/>
                </a:cubicBezTo>
                <a:cubicBezTo>
                  <a:pt x="54020" y="119999"/>
                  <a:pt x="54432" y="119999"/>
                  <a:pt x="54639" y="119999"/>
                </a:cubicBezTo>
                <a:cubicBezTo>
                  <a:pt x="55051" y="119999"/>
                  <a:pt x="55257" y="119999"/>
                  <a:pt x="55670" y="119999"/>
                </a:cubicBezTo>
                <a:cubicBezTo>
                  <a:pt x="56907" y="119999"/>
                  <a:pt x="58144" y="119811"/>
                  <a:pt x="59175" y="119434"/>
                </a:cubicBezTo>
                <a:cubicBezTo>
                  <a:pt x="59587" y="119245"/>
                  <a:pt x="59793" y="119151"/>
                  <a:pt x="59793" y="118963"/>
                </a:cubicBezTo>
                <a:cubicBezTo>
                  <a:pt x="60000" y="119151"/>
                  <a:pt x="60206" y="119245"/>
                  <a:pt x="60618" y="119434"/>
                </a:cubicBezTo>
                <a:cubicBezTo>
                  <a:pt x="61649" y="119811"/>
                  <a:pt x="62886" y="119999"/>
                  <a:pt x="64123" y="119999"/>
                </a:cubicBezTo>
                <a:cubicBezTo>
                  <a:pt x="64536" y="119999"/>
                  <a:pt x="64742" y="119999"/>
                  <a:pt x="65154" y="119999"/>
                </a:cubicBezTo>
                <a:cubicBezTo>
                  <a:pt x="65360" y="119999"/>
                  <a:pt x="65773" y="119999"/>
                  <a:pt x="65979" y="119905"/>
                </a:cubicBezTo>
                <a:cubicBezTo>
                  <a:pt x="66597" y="119905"/>
                  <a:pt x="67422" y="119811"/>
                  <a:pt x="68041" y="119717"/>
                </a:cubicBezTo>
                <a:cubicBezTo>
                  <a:pt x="68659" y="119528"/>
                  <a:pt x="69072" y="119434"/>
                  <a:pt x="69484" y="119340"/>
                </a:cubicBezTo>
                <a:cubicBezTo>
                  <a:pt x="70103" y="119245"/>
                  <a:pt x="70515" y="119245"/>
                  <a:pt x="71134" y="119245"/>
                </a:cubicBezTo>
                <a:cubicBezTo>
                  <a:pt x="71546" y="119245"/>
                  <a:pt x="71546" y="119245"/>
                  <a:pt x="71546" y="119245"/>
                </a:cubicBezTo>
                <a:cubicBezTo>
                  <a:pt x="71752" y="119245"/>
                  <a:pt x="71958" y="119245"/>
                  <a:pt x="72164" y="119151"/>
                </a:cubicBezTo>
                <a:cubicBezTo>
                  <a:pt x="72577" y="119151"/>
                  <a:pt x="72783" y="119057"/>
                  <a:pt x="73195" y="119057"/>
                </a:cubicBezTo>
                <a:cubicBezTo>
                  <a:pt x="73814" y="118868"/>
                  <a:pt x="74226" y="118586"/>
                  <a:pt x="74432" y="118303"/>
                </a:cubicBezTo>
                <a:cubicBezTo>
                  <a:pt x="74432" y="117926"/>
                  <a:pt x="74432" y="117643"/>
                  <a:pt x="74226" y="117360"/>
                </a:cubicBezTo>
                <a:cubicBezTo>
                  <a:pt x="74020" y="117172"/>
                  <a:pt x="73608" y="116889"/>
                  <a:pt x="73402" y="116700"/>
                </a:cubicBezTo>
                <a:cubicBezTo>
                  <a:pt x="72577" y="116323"/>
                  <a:pt x="71958" y="115946"/>
                  <a:pt x="71340" y="115663"/>
                </a:cubicBezTo>
                <a:cubicBezTo>
                  <a:pt x="70721" y="115286"/>
                  <a:pt x="70309" y="115003"/>
                  <a:pt x="70103" y="114721"/>
                </a:cubicBezTo>
                <a:cubicBezTo>
                  <a:pt x="69690" y="114438"/>
                  <a:pt x="68659" y="113024"/>
                  <a:pt x="68659" y="112930"/>
                </a:cubicBezTo>
                <a:cubicBezTo>
                  <a:pt x="68453" y="112458"/>
                  <a:pt x="68659" y="111987"/>
                  <a:pt x="68659" y="111610"/>
                </a:cubicBezTo>
                <a:cubicBezTo>
                  <a:pt x="68865" y="110761"/>
                  <a:pt x="69278" y="109913"/>
                  <a:pt x="69690" y="109065"/>
                </a:cubicBezTo>
                <a:cubicBezTo>
                  <a:pt x="70309" y="107368"/>
                  <a:pt x="71340" y="105671"/>
                  <a:pt x="72164" y="103974"/>
                </a:cubicBezTo>
                <a:cubicBezTo>
                  <a:pt x="73814" y="100581"/>
                  <a:pt x="76082" y="97187"/>
                  <a:pt x="76907" y="93794"/>
                </a:cubicBezTo>
                <a:cubicBezTo>
                  <a:pt x="77319" y="92003"/>
                  <a:pt x="76907" y="90306"/>
                  <a:pt x="76494" y="88515"/>
                </a:cubicBezTo>
                <a:cubicBezTo>
                  <a:pt x="75876" y="86818"/>
                  <a:pt x="75463" y="85121"/>
                  <a:pt x="75463" y="83424"/>
                </a:cubicBezTo>
                <a:cubicBezTo>
                  <a:pt x="75257" y="80408"/>
                  <a:pt x="76288" y="77580"/>
                  <a:pt x="77938" y="74658"/>
                </a:cubicBezTo>
                <a:cubicBezTo>
                  <a:pt x="81443" y="68059"/>
                  <a:pt x="87010" y="61366"/>
                  <a:pt x="84536" y="54485"/>
                </a:cubicBezTo>
                <a:cubicBezTo>
                  <a:pt x="83917" y="52788"/>
                  <a:pt x="83092" y="51186"/>
                  <a:pt x="81855" y="49583"/>
                </a:cubicBezTo>
                <a:cubicBezTo>
                  <a:pt x="80618" y="47981"/>
                  <a:pt x="78969" y="46567"/>
                  <a:pt x="77731" y="45058"/>
                </a:cubicBezTo>
                <a:cubicBezTo>
                  <a:pt x="76494" y="43456"/>
                  <a:pt x="75670" y="41759"/>
                  <a:pt x="76082" y="40062"/>
                </a:cubicBezTo>
                <a:cubicBezTo>
                  <a:pt x="76288" y="39402"/>
                  <a:pt x="76701" y="38837"/>
                  <a:pt x="77113" y="38177"/>
                </a:cubicBezTo>
                <a:cubicBezTo>
                  <a:pt x="77525" y="37329"/>
                  <a:pt x="77938" y="36480"/>
                  <a:pt x="78350" y="35726"/>
                </a:cubicBezTo>
                <a:cubicBezTo>
                  <a:pt x="79175" y="36952"/>
                  <a:pt x="80000" y="38083"/>
                  <a:pt x="81030" y="39308"/>
                </a:cubicBezTo>
                <a:cubicBezTo>
                  <a:pt x="81649" y="39968"/>
                  <a:pt x="82268" y="40628"/>
                  <a:pt x="83092" y="41288"/>
                </a:cubicBezTo>
                <a:cubicBezTo>
                  <a:pt x="83917" y="41853"/>
                  <a:pt x="84536" y="42419"/>
                  <a:pt x="84948" y="43079"/>
                </a:cubicBezTo>
                <a:cubicBezTo>
                  <a:pt x="85360" y="43739"/>
                  <a:pt x="85567" y="44493"/>
                  <a:pt x="85979" y="45153"/>
                </a:cubicBezTo>
                <a:cubicBezTo>
                  <a:pt x="86391" y="45813"/>
                  <a:pt x="87216" y="46472"/>
                  <a:pt x="87835" y="47132"/>
                </a:cubicBezTo>
                <a:cubicBezTo>
                  <a:pt x="89278" y="48452"/>
                  <a:pt x="90927" y="49772"/>
                  <a:pt x="92783" y="50997"/>
                </a:cubicBezTo>
                <a:cubicBezTo>
                  <a:pt x="94226" y="52223"/>
                  <a:pt x="95876" y="53354"/>
                  <a:pt x="97525" y="54579"/>
                </a:cubicBezTo>
                <a:cubicBezTo>
                  <a:pt x="98144" y="55051"/>
                  <a:pt x="98969" y="55522"/>
                  <a:pt x="99587" y="55993"/>
                </a:cubicBezTo>
                <a:cubicBezTo>
                  <a:pt x="99793" y="56087"/>
                  <a:pt x="100000" y="56182"/>
                  <a:pt x="100000" y="56276"/>
                </a:cubicBezTo>
                <a:cubicBezTo>
                  <a:pt x="100000" y="56370"/>
                  <a:pt x="100000" y="56370"/>
                  <a:pt x="100000" y="56465"/>
                </a:cubicBezTo>
                <a:cubicBezTo>
                  <a:pt x="99793" y="56653"/>
                  <a:pt x="99793" y="56842"/>
                  <a:pt x="99793" y="57030"/>
                </a:cubicBezTo>
                <a:cubicBezTo>
                  <a:pt x="99793" y="58538"/>
                  <a:pt x="101855" y="59952"/>
                  <a:pt x="103298" y="61272"/>
                </a:cubicBezTo>
                <a:cubicBezTo>
                  <a:pt x="103917" y="61838"/>
                  <a:pt x="104123" y="62498"/>
                  <a:pt x="104536" y="63157"/>
                </a:cubicBezTo>
                <a:cubicBezTo>
                  <a:pt x="104948" y="63629"/>
                  <a:pt x="105154" y="64194"/>
                  <a:pt x="105773" y="64571"/>
                </a:cubicBezTo>
                <a:cubicBezTo>
                  <a:pt x="106597" y="65043"/>
                  <a:pt x="107628" y="64854"/>
                  <a:pt x="107835" y="64289"/>
                </a:cubicBezTo>
                <a:cubicBezTo>
                  <a:pt x="107835" y="63629"/>
                  <a:pt x="107422" y="62875"/>
                  <a:pt x="107010" y="62215"/>
                </a:cubicBezTo>
                <a:cubicBezTo>
                  <a:pt x="107835" y="63063"/>
                  <a:pt x="108453" y="63817"/>
                  <a:pt x="109072" y="64571"/>
                </a:cubicBezTo>
                <a:cubicBezTo>
                  <a:pt x="109484" y="64948"/>
                  <a:pt x="109690" y="65326"/>
                  <a:pt x="110309" y="65514"/>
                </a:cubicBezTo>
                <a:cubicBezTo>
                  <a:pt x="110927" y="65797"/>
                  <a:pt x="111752" y="65891"/>
                  <a:pt x="112164" y="65514"/>
                </a:cubicBezTo>
                <a:cubicBezTo>
                  <a:pt x="112577" y="65231"/>
                  <a:pt x="112164" y="64760"/>
                  <a:pt x="111958" y="64477"/>
                </a:cubicBezTo>
                <a:cubicBezTo>
                  <a:pt x="111752" y="64100"/>
                  <a:pt x="111340" y="63723"/>
                  <a:pt x="111134" y="63252"/>
                </a:cubicBezTo>
                <a:cubicBezTo>
                  <a:pt x="110515" y="62686"/>
                  <a:pt x="109896" y="62120"/>
                  <a:pt x="109690" y="61461"/>
                </a:cubicBezTo>
                <a:cubicBezTo>
                  <a:pt x="110721" y="62026"/>
                  <a:pt x="111340" y="62780"/>
                  <a:pt x="111958" y="63440"/>
                </a:cubicBezTo>
                <a:cubicBezTo>
                  <a:pt x="112577" y="64100"/>
                  <a:pt x="113195" y="65137"/>
                  <a:pt x="114639" y="65420"/>
                </a:cubicBezTo>
                <a:cubicBezTo>
                  <a:pt x="115257" y="65608"/>
                  <a:pt x="116082" y="65420"/>
                  <a:pt x="116082" y="65043"/>
                </a:cubicBezTo>
                <a:cubicBezTo>
                  <a:pt x="116288" y="64666"/>
                  <a:pt x="115670" y="64100"/>
                  <a:pt x="115257" y="63723"/>
                </a:cubicBezTo>
                <a:cubicBezTo>
                  <a:pt x="114639" y="62969"/>
                  <a:pt x="113608" y="62215"/>
                  <a:pt x="112783" y="61461"/>
                </a:cubicBezTo>
                <a:cubicBezTo>
                  <a:pt x="113814" y="62120"/>
                  <a:pt x="114845" y="62780"/>
                  <a:pt x="115876" y="63346"/>
                </a:cubicBezTo>
                <a:cubicBezTo>
                  <a:pt x="116288" y="63629"/>
                  <a:pt x="117113" y="64100"/>
                  <a:pt x="117938" y="64006"/>
                </a:cubicBezTo>
                <a:cubicBezTo>
                  <a:pt x="118969" y="63817"/>
                  <a:pt x="118556" y="63252"/>
                  <a:pt x="118144" y="62969"/>
                </a:cubicBezTo>
                <a:cubicBezTo>
                  <a:pt x="117319" y="62120"/>
                  <a:pt x="116082" y="61366"/>
                  <a:pt x="115051" y="60518"/>
                </a:cubicBezTo>
                <a:cubicBezTo>
                  <a:pt x="114432" y="60141"/>
                  <a:pt x="114020" y="59764"/>
                  <a:pt x="113608" y="59293"/>
                </a:cubicBezTo>
                <a:cubicBezTo>
                  <a:pt x="113402" y="59104"/>
                  <a:pt x="112989" y="58821"/>
                  <a:pt x="112989" y="58633"/>
                </a:cubicBezTo>
                <a:cubicBezTo>
                  <a:pt x="113402" y="58538"/>
                  <a:pt x="114226" y="59104"/>
                  <a:pt x="114639" y="59293"/>
                </a:cubicBezTo>
                <a:close/>
                <a:moveTo>
                  <a:pt x="59793" y="112364"/>
                </a:moveTo>
                <a:cubicBezTo>
                  <a:pt x="59587" y="112364"/>
                  <a:pt x="59175" y="111798"/>
                  <a:pt x="58969" y="111704"/>
                </a:cubicBezTo>
                <a:cubicBezTo>
                  <a:pt x="58762" y="111610"/>
                  <a:pt x="58556" y="111516"/>
                  <a:pt x="58556" y="111327"/>
                </a:cubicBezTo>
                <a:cubicBezTo>
                  <a:pt x="58350" y="111044"/>
                  <a:pt x="58556" y="110573"/>
                  <a:pt x="58556" y="110196"/>
                </a:cubicBezTo>
                <a:cubicBezTo>
                  <a:pt x="58350" y="109536"/>
                  <a:pt x="58350" y="108876"/>
                  <a:pt x="58350" y="108122"/>
                </a:cubicBezTo>
                <a:cubicBezTo>
                  <a:pt x="58350" y="106614"/>
                  <a:pt x="58350" y="105106"/>
                  <a:pt x="58556" y="103503"/>
                </a:cubicBezTo>
                <a:cubicBezTo>
                  <a:pt x="58762" y="101901"/>
                  <a:pt x="59381" y="100298"/>
                  <a:pt x="59587" y="98601"/>
                </a:cubicBezTo>
                <a:cubicBezTo>
                  <a:pt x="60206" y="95302"/>
                  <a:pt x="59793" y="91908"/>
                  <a:pt x="59381" y="88609"/>
                </a:cubicBezTo>
                <a:cubicBezTo>
                  <a:pt x="59175" y="87761"/>
                  <a:pt x="58969" y="86912"/>
                  <a:pt x="58762" y="86158"/>
                </a:cubicBezTo>
                <a:cubicBezTo>
                  <a:pt x="58762" y="85687"/>
                  <a:pt x="58556" y="85310"/>
                  <a:pt x="58762" y="84933"/>
                </a:cubicBezTo>
                <a:cubicBezTo>
                  <a:pt x="58762" y="84556"/>
                  <a:pt x="58969" y="84179"/>
                  <a:pt x="59175" y="83802"/>
                </a:cubicBezTo>
                <a:cubicBezTo>
                  <a:pt x="59587" y="82199"/>
                  <a:pt x="59793" y="80502"/>
                  <a:pt x="59793" y="78900"/>
                </a:cubicBezTo>
                <a:cubicBezTo>
                  <a:pt x="59793" y="77109"/>
                  <a:pt x="59381" y="75223"/>
                  <a:pt x="59381" y="73338"/>
                </a:cubicBezTo>
                <a:cubicBezTo>
                  <a:pt x="59587" y="71924"/>
                  <a:pt x="59793" y="70416"/>
                  <a:pt x="59793" y="68908"/>
                </a:cubicBezTo>
                <a:cubicBezTo>
                  <a:pt x="60000" y="70322"/>
                  <a:pt x="60206" y="71736"/>
                  <a:pt x="60206" y="73150"/>
                </a:cubicBezTo>
                <a:cubicBezTo>
                  <a:pt x="60412" y="74658"/>
                  <a:pt x="60000" y="76072"/>
                  <a:pt x="60000" y="77580"/>
                </a:cubicBezTo>
                <a:cubicBezTo>
                  <a:pt x="60000" y="79183"/>
                  <a:pt x="60000" y="80879"/>
                  <a:pt x="60412" y="82482"/>
                </a:cubicBezTo>
                <a:cubicBezTo>
                  <a:pt x="60618" y="83236"/>
                  <a:pt x="60824" y="84084"/>
                  <a:pt x="61030" y="84838"/>
                </a:cubicBezTo>
                <a:cubicBezTo>
                  <a:pt x="61237" y="85593"/>
                  <a:pt x="60824" y="86441"/>
                  <a:pt x="60618" y="87289"/>
                </a:cubicBezTo>
                <a:cubicBezTo>
                  <a:pt x="60000" y="90589"/>
                  <a:pt x="59793" y="93982"/>
                  <a:pt x="60000" y="97282"/>
                </a:cubicBezTo>
                <a:cubicBezTo>
                  <a:pt x="60206" y="98884"/>
                  <a:pt x="60618" y="100487"/>
                  <a:pt x="60824" y="102089"/>
                </a:cubicBezTo>
                <a:cubicBezTo>
                  <a:pt x="61237" y="103692"/>
                  <a:pt x="61443" y="105388"/>
                  <a:pt x="61443" y="106991"/>
                </a:cubicBezTo>
                <a:cubicBezTo>
                  <a:pt x="61443" y="107934"/>
                  <a:pt x="61443" y="108876"/>
                  <a:pt x="61237" y="109725"/>
                </a:cubicBezTo>
                <a:cubicBezTo>
                  <a:pt x="61237" y="110102"/>
                  <a:pt x="61237" y="110384"/>
                  <a:pt x="61237" y="110667"/>
                </a:cubicBezTo>
                <a:cubicBezTo>
                  <a:pt x="61237" y="110950"/>
                  <a:pt x="61237" y="111233"/>
                  <a:pt x="61030" y="111516"/>
                </a:cubicBezTo>
                <a:cubicBezTo>
                  <a:pt x="60824" y="111798"/>
                  <a:pt x="60206" y="112081"/>
                  <a:pt x="59793" y="112364"/>
                </a:cubicBezTo>
                <a:close/>
                <a:moveTo>
                  <a:pt x="112783" y="59293"/>
                </a:moveTo>
                <a:cubicBezTo>
                  <a:pt x="113402" y="60141"/>
                  <a:pt x="114432" y="60801"/>
                  <a:pt x="115257" y="61555"/>
                </a:cubicBezTo>
                <a:cubicBezTo>
                  <a:pt x="115670" y="61838"/>
                  <a:pt x="116082" y="62120"/>
                  <a:pt x="116494" y="62498"/>
                </a:cubicBezTo>
                <a:cubicBezTo>
                  <a:pt x="116907" y="62780"/>
                  <a:pt x="117938" y="63157"/>
                  <a:pt x="117731" y="63534"/>
                </a:cubicBezTo>
                <a:cubicBezTo>
                  <a:pt x="117731" y="63817"/>
                  <a:pt x="116907" y="63346"/>
                  <a:pt x="116701" y="63252"/>
                </a:cubicBezTo>
                <a:cubicBezTo>
                  <a:pt x="115876" y="62780"/>
                  <a:pt x="115257" y="62309"/>
                  <a:pt x="114432" y="61838"/>
                </a:cubicBezTo>
                <a:cubicBezTo>
                  <a:pt x="114020" y="61649"/>
                  <a:pt x="112371" y="60141"/>
                  <a:pt x="111546" y="60706"/>
                </a:cubicBezTo>
                <a:cubicBezTo>
                  <a:pt x="111134" y="61084"/>
                  <a:pt x="112371" y="61838"/>
                  <a:pt x="112577" y="62120"/>
                </a:cubicBezTo>
                <a:cubicBezTo>
                  <a:pt x="113608" y="62875"/>
                  <a:pt x="114639" y="63723"/>
                  <a:pt x="115257" y="64666"/>
                </a:cubicBezTo>
                <a:cubicBezTo>
                  <a:pt x="115257" y="64854"/>
                  <a:pt x="115463" y="65326"/>
                  <a:pt x="114845" y="65043"/>
                </a:cubicBezTo>
                <a:cubicBezTo>
                  <a:pt x="114020" y="64854"/>
                  <a:pt x="113608" y="64289"/>
                  <a:pt x="113402" y="64006"/>
                </a:cubicBezTo>
                <a:cubicBezTo>
                  <a:pt x="112577" y="63063"/>
                  <a:pt x="111752" y="62120"/>
                  <a:pt x="110515" y="61366"/>
                </a:cubicBezTo>
                <a:cubicBezTo>
                  <a:pt x="110309" y="61178"/>
                  <a:pt x="109690" y="60895"/>
                  <a:pt x="109278" y="61084"/>
                </a:cubicBezTo>
                <a:cubicBezTo>
                  <a:pt x="108865" y="61178"/>
                  <a:pt x="108865" y="61366"/>
                  <a:pt x="108865" y="61555"/>
                </a:cubicBezTo>
                <a:cubicBezTo>
                  <a:pt x="109072" y="62403"/>
                  <a:pt x="110309" y="63346"/>
                  <a:pt x="110927" y="64194"/>
                </a:cubicBezTo>
                <a:cubicBezTo>
                  <a:pt x="111134" y="64477"/>
                  <a:pt x="111752" y="64948"/>
                  <a:pt x="111546" y="65231"/>
                </a:cubicBezTo>
                <a:cubicBezTo>
                  <a:pt x="111340" y="65514"/>
                  <a:pt x="110927" y="65326"/>
                  <a:pt x="110721" y="65231"/>
                </a:cubicBezTo>
                <a:cubicBezTo>
                  <a:pt x="110103" y="64854"/>
                  <a:pt x="109896" y="64383"/>
                  <a:pt x="109484" y="63912"/>
                </a:cubicBezTo>
                <a:cubicBezTo>
                  <a:pt x="109072" y="63440"/>
                  <a:pt x="108659" y="62969"/>
                  <a:pt x="108041" y="62498"/>
                </a:cubicBezTo>
                <a:cubicBezTo>
                  <a:pt x="107835" y="62215"/>
                  <a:pt x="107422" y="61555"/>
                  <a:pt x="106597" y="61461"/>
                </a:cubicBezTo>
                <a:cubicBezTo>
                  <a:pt x="105360" y="61178"/>
                  <a:pt x="106391" y="62592"/>
                  <a:pt x="106391" y="62780"/>
                </a:cubicBezTo>
                <a:cubicBezTo>
                  <a:pt x="106597" y="63157"/>
                  <a:pt x="106804" y="63629"/>
                  <a:pt x="107010" y="64006"/>
                </a:cubicBezTo>
                <a:cubicBezTo>
                  <a:pt x="107010" y="64289"/>
                  <a:pt x="106804" y="64666"/>
                  <a:pt x="106391" y="64289"/>
                </a:cubicBezTo>
                <a:cubicBezTo>
                  <a:pt x="105154" y="63346"/>
                  <a:pt x="105154" y="62120"/>
                  <a:pt x="104123" y="61178"/>
                </a:cubicBezTo>
                <a:cubicBezTo>
                  <a:pt x="103298" y="60424"/>
                  <a:pt x="102474" y="59764"/>
                  <a:pt x="101855" y="59010"/>
                </a:cubicBezTo>
                <a:cubicBezTo>
                  <a:pt x="101237" y="58350"/>
                  <a:pt x="100206" y="57407"/>
                  <a:pt x="100618" y="56653"/>
                </a:cubicBezTo>
                <a:cubicBezTo>
                  <a:pt x="100824" y="56370"/>
                  <a:pt x="100824" y="56182"/>
                  <a:pt x="100618" y="56087"/>
                </a:cubicBezTo>
                <a:cubicBezTo>
                  <a:pt x="98556" y="54579"/>
                  <a:pt x="96701" y="53071"/>
                  <a:pt x="94639" y="51563"/>
                </a:cubicBezTo>
                <a:cubicBezTo>
                  <a:pt x="92164" y="49583"/>
                  <a:pt x="89278" y="47604"/>
                  <a:pt x="87628" y="45435"/>
                </a:cubicBezTo>
                <a:cubicBezTo>
                  <a:pt x="86804" y="44493"/>
                  <a:pt x="86597" y="43362"/>
                  <a:pt x="85773" y="42419"/>
                </a:cubicBezTo>
                <a:cubicBezTo>
                  <a:pt x="84948" y="41382"/>
                  <a:pt x="83505" y="40534"/>
                  <a:pt x="82474" y="39591"/>
                </a:cubicBezTo>
                <a:cubicBezTo>
                  <a:pt x="81443" y="38554"/>
                  <a:pt x="80618" y="37611"/>
                  <a:pt x="79793" y="36669"/>
                </a:cubicBezTo>
                <a:cubicBezTo>
                  <a:pt x="79587" y="36292"/>
                  <a:pt x="79381" y="36009"/>
                  <a:pt x="78969" y="35632"/>
                </a:cubicBezTo>
                <a:cubicBezTo>
                  <a:pt x="78969" y="35443"/>
                  <a:pt x="78556" y="35255"/>
                  <a:pt x="78556" y="35066"/>
                </a:cubicBezTo>
                <a:cubicBezTo>
                  <a:pt x="78556" y="34783"/>
                  <a:pt x="78762" y="34501"/>
                  <a:pt x="78762" y="34218"/>
                </a:cubicBezTo>
                <a:cubicBezTo>
                  <a:pt x="78969" y="33935"/>
                  <a:pt x="81030" y="29410"/>
                  <a:pt x="80206" y="29316"/>
                </a:cubicBezTo>
                <a:cubicBezTo>
                  <a:pt x="79587" y="29128"/>
                  <a:pt x="77113" y="36857"/>
                  <a:pt x="76082" y="38271"/>
                </a:cubicBezTo>
                <a:cubicBezTo>
                  <a:pt x="75670" y="39025"/>
                  <a:pt x="75257" y="39780"/>
                  <a:pt x="75051" y="40534"/>
                </a:cubicBezTo>
                <a:cubicBezTo>
                  <a:pt x="74845" y="42042"/>
                  <a:pt x="75670" y="43644"/>
                  <a:pt x="76701" y="45058"/>
                </a:cubicBezTo>
                <a:cubicBezTo>
                  <a:pt x="77938" y="46567"/>
                  <a:pt x="79381" y="47981"/>
                  <a:pt x="80618" y="49395"/>
                </a:cubicBezTo>
                <a:cubicBezTo>
                  <a:pt x="82886" y="52317"/>
                  <a:pt x="84329" y="55428"/>
                  <a:pt x="84123" y="58538"/>
                </a:cubicBezTo>
                <a:cubicBezTo>
                  <a:pt x="83917" y="61743"/>
                  <a:pt x="82268" y="64948"/>
                  <a:pt x="80618" y="68059"/>
                </a:cubicBezTo>
                <a:cubicBezTo>
                  <a:pt x="78762" y="71170"/>
                  <a:pt x="76494" y="74186"/>
                  <a:pt x="75257" y="77391"/>
                </a:cubicBezTo>
                <a:cubicBezTo>
                  <a:pt x="74020" y="80502"/>
                  <a:pt x="74020" y="83613"/>
                  <a:pt x="74639" y="86724"/>
                </a:cubicBezTo>
                <a:cubicBezTo>
                  <a:pt x="75051" y="88421"/>
                  <a:pt x="75876" y="89929"/>
                  <a:pt x="75876" y="91626"/>
                </a:cubicBezTo>
                <a:cubicBezTo>
                  <a:pt x="76082" y="93228"/>
                  <a:pt x="75463" y="94831"/>
                  <a:pt x="74845" y="96433"/>
                </a:cubicBezTo>
                <a:cubicBezTo>
                  <a:pt x="73402" y="99638"/>
                  <a:pt x="71546" y="102749"/>
                  <a:pt x="70103" y="105954"/>
                </a:cubicBezTo>
                <a:cubicBezTo>
                  <a:pt x="69278" y="107462"/>
                  <a:pt x="68659" y="108970"/>
                  <a:pt x="68041" y="110573"/>
                </a:cubicBezTo>
                <a:cubicBezTo>
                  <a:pt x="67835" y="111233"/>
                  <a:pt x="67422" y="112081"/>
                  <a:pt x="67628" y="112741"/>
                </a:cubicBezTo>
                <a:cubicBezTo>
                  <a:pt x="67628" y="113024"/>
                  <a:pt x="68865" y="114626"/>
                  <a:pt x="69278" y="114909"/>
                </a:cubicBezTo>
                <a:cubicBezTo>
                  <a:pt x="69484" y="115286"/>
                  <a:pt x="70103" y="115569"/>
                  <a:pt x="70721" y="115946"/>
                </a:cubicBezTo>
                <a:cubicBezTo>
                  <a:pt x="71340" y="116229"/>
                  <a:pt x="71958" y="116606"/>
                  <a:pt x="72577" y="116889"/>
                </a:cubicBezTo>
                <a:cubicBezTo>
                  <a:pt x="73195" y="117266"/>
                  <a:pt x="73608" y="117737"/>
                  <a:pt x="73402" y="118208"/>
                </a:cubicBezTo>
                <a:cubicBezTo>
                  <a:pt x="73195" y="118586"/>
                  <a:pt x="72164" y="118868"/>
                  <a:pt x="71134" y="118774"/>
                </a:cubicBezTo>
                <a:cubicBezTo>
                  <a:pt x="70515" y="118774"/>
                  <a:pt x="69896" y="118868"/>
                  <a:pt x="69278" y="118963"/>
                </a:cubicBezTo>
                <a:cubicBezTo>
                  <a:pt x="68453" y="119057"/>
                  <a:pt x="68041" y="119245"/>
                  <a:pt x="67628" y="119340"/>
                </a:cubicBezTo>
                <a:cubicBezTo>
                  <a:pt x="67010" y="119434"/>
                  <a:pt x="66597" y="119434"/>
                  <a:pt x="65979" y="119528"/>
                </a:cubicBezTo>
                <a:cubicBezTo>
                  <a:pt x="65567" y="119528"/>
                  <a:pt x="65360" y="119528"/>
                  <a:pt x="65154" y="119528"/>
                </a:cubicBezTo>
                <a:cubicBezTo>
                  <a:pt x="64742" y="119528"/>
                  <a:pt x="64536" y="119528"/>
                  <a:pt x="64123" y="119528"/>
                </a:cubicBezTo>
                <a:cubicBezTo>
                  <a:pt x="63092" y="119528"/>
                  <a:pt x="62061" y="119434"/>
                  <a:pt x="61237" y="119057"/>
                </a:cubicBezTo>
                <a:cubicBezTo>
                  <a:pt x="60824" y="118868"/>
                  <a:pt x="59793" y="118114"/>
                  <a:pt x="60412" y="116417"/>
                </a:cubicBezTo>
                <a:cubicBezTo>
                  <a:pt x="60412" y="116229"/>
                  <a:pt x="60206" y="113495"/>
                  <a:pt x="60824" y="112458"/>
                </a:cubicBezTo>
                <a:cubicBezTo>
                  <a:pt x="61030" y="112175"/>
                  <a:pt x="61649" y="111987"/>
                  <a:pt x="61855" y="111704"/>
                </a:cubicBezTo>
                <a:cubicBezTo>
                  <a:pt x="62268" y="111516"/>
                  <a:pt x="62268" y="111421"/>
                  <a:pt x="62268" y="111044"/>
                </a:cubicBezTo>
                <a:cubicBezTo>
                  <a:pt x="62268" y="110384"/>
                  <a:pt x="62268" y="109630"/>
                  <a:pt x="62474" y="108970"/>
                </a:cubicBezTo>
                <a:cubicBezTo>
                  <a:pt x="62474" y="106802"/>
                  <a:pt x="62474" y="104728"/>
                  <a:pt x="62061" y="102655"/>
                </a:cubicBezTo>
                <a:cubicBezTo>
                  <a:pt x="61855" y="101335"/>
                  <a:pt x="61649" y="100109"/>
                  <a:pt x="61237" y="98884"/>
                </a:cubicBezTo>
                <a:cubicBezTo>
                  <a:pt x="61030" y="97564"/>
                  <a:pt x="61030" y="96245"/>
                  <a:pt x="61030" y="94925"/>
                </a:cubicBezTo>
                <a:cubicBezTo>
                  <a:pt x="61030" y="92380"/>
                  <a:pt x="61443" y="89740"/>
                  <a:pt x="61855" y="87195"/>
                </a:cubicBezTo>
                <a:cubicBezTo>
                  <a:pt x="62061" y="86535"/>
                  <a:pt x="62268" y="85875"/>
                  <a:pt x="62268" y="85216"/>
                </a:cubicBezTo>
                <a:cubicBezTo>
                  <a:pt x="62268" y="84744"/>
                  <a:pt x="62061" y="84273"/>
                  <a:pt x="61855" y="83896"/>
                </a:cubicBezTo>
                <a:cubicBezTo>
                  <a:pt x="61443" y="82576"/>
                  <a:pt x="61237" y="81351"/>
                  <a:pt x="61237" y="80031"/>
                </a:cubicBezTo>
                <a:cubicBezTo>
                  <a:pt x="60824" y="77674"/>
                  <a:pt x="61443" y="75412"/>
                  <a:pt x="61237" y="73055"/>
                </a:cubicBezTo>
                <a:cubicBezTo>
                  <a:pt x="61237" y="71924"/>
                  <a:pt x="61030" y="70793"/>
                  <a:pt x="60824" y="69567"/>
                </a:cubicBezTo>
                <a:cubicBezTo>
                  <a:pt x="60824" y="68342"/>
                  <a:pt x="60206" y="60989"/>
                  <a:pt x="60206" y="60706"/>
                </a:cubicBezTo>
                <a:cubicBezTo>
                  <a:pt x="60618" y="60801"/>
                  <a:pt x="61649" y="61178"/>
                  <a:pt x="62268" y="61366"/>
                </a:cubicBezTo>
                <a:cubicBezTo>
                  <a:pt x="62680" y="61461"/>
                  <a:pt x="63298" y="61649"/>
                  <a:pt x="63917" y="61743"/>
                </a:cubicBezTo>
                <a:cubicBezTo>
                  <a:pt x="64536" y="61838"/>
                  <a:pt x="65154" y="61932"/>
                  <a:pt x="65979" y="62026"/>
                </a:cubicBezTo>
                <a:cubicBezTo>
                  <a:pt x="66597" y="62120"/>
                  <a:pt x="67422" y="62215"/>
                  <a:pt x="68247" y="62215"/>
                </a:cubicBezTo>
                <a:cubicBezTo>
                  <a:pt x="68659" y="62215"/>
                  <a:pt x="68865" y="62215"/>
                  <a:pt x="69278" y="62215"/>
                </a:cubicBezTo>
                <a:cubicBezTo>
                  <a:pt x="69690" y="62215"/>
                  <a:pt x="70103" y="62215"/>
                  <a:pt x="70515" y="62215"/>
                </a:cubicBezTo>
                <a:cubicBezTo>
                  <a:pt x="71546" y="62215"/>
                  <a:pt x="71546" y="62215"/>
                  <a:pt x="71546" y="62215"/>
                </a:cubicBezTo>
                <a:cubicBezTo>
                  <a:pt x="71958" y="62215"/>
                  <a:pt x="72371" y="62120"/>
                  <a:pt x="72783" y="62120"/>
                </a:cubicBezTo>
                <a:cubicBezTo>
                  <a:pt x="73195" y="62120"/>
                  <a:pt x="73608" y="62026"/>
                  <a:pt x="73814" y="62026"/>
                </a:cubicBezTo>
                <a:cubicBezTo>
                  <a:pt x="74226" y="61932"/>
                  <a:pt x="74639" y="61932"/>
                  <a:pt x="75051" y="61838"/>
                </a:cubicBezTo>
                <a:cubicBezTo>
                  <a:pt x="75257" y="61743"/>
                  <a:pt x="75670" y="61743"/>
                  <a:pt x="75876" y="61649"/>
                </a:cubicBezTo>
                <a:cubicBezTo>
                  <a:pt x="76288" y="61555"/>
                  <a:pt x="76494" y="61461"/>
                  <a:pt x="76907" y="61366"/>
                </a:cubicBezTo>
                <a:cubicBezTo>
                  <a:pt x="77319" y="61178"/>
                  <a:pt x="77938" y="60989"/>
                  <a:pt x="78350" y="60801"/>
                </a:cubicBezTo>
                <a:cubicBezTo>
                  <a:pt x="79175" y="60424"/>
                  <a:pt x="79587" y="59952"/>
                  <a:pt x="79793" y="59670"/>
                </a:cubicBezTo>
                <a:cubicBezTo>
                  <a:pt x="80000" y="59387"/>
                  <a:pt x="80000" y="59293"/>
                  <a:pt x="80000" y="59293"/>
                </a:cubicBezTo>
                <a:cubicBezTo>
                  <a:pt x="80000" y="59293"/>
                  <a:pt x="80000" y="59387"/>
                  <a:pt x="79587" y="59670"/>
                </a:cubicBezTo>
                <a:cubicBezTo>
                  <a:pt x="79175" y="59858"/>
                  <a:pt x="78556" y="60235"/>
                  <a:pt x="77731" y="60518"/>
                </a:cubicBezTo>
                <a:cubicBezTo>
                  <a:pt x="77525" y="60612"/>
                  <a:pt x="77319" y="60706"/>
                  <a:pt x="77113" y="60706"/>
                </a:cubicBezTo>
                <a:cubicBezTo>
                  <a:pt x="76701" y="60801"/>
                  <a:pt x="76494" y="60895"/>
                  <a:pt x="76288" y="60895"/>
                </a:cubicBezTo>
                <a:cubicBezTo>
                  <a:pt x="76082" y="60989"/>
                  <a:pt x="75670" y="61084"/>
                  <a:pt x="75463" y="61084"/>
                </a:cubicBezTo>
                <a:cubicBezTo>
                  <a:pt x="75051" y="61178"/>
                  <a:pt x="74845" y="61178"/>
                  <a:pt x="74432" y="61272"/>
                </a:cubicBezTo>
                <a:cubicBezTo>
                  <a:pt x="74226" y="61272"/>
                  <a:pt x="73814" y="61366"/>
                  <a:pt x="73608" y="61366"/>
                </a:cubicBezTo>
                <a:cubicBezTo>
                  <a:pt x="73195" y="61366"/>
                  <a:pt x="72989" y="61461"/>
                  <a:pt x="72577" y="61461"/>
                </a:cubicBezTo>
                <a:cubicBezTo>
                  <a:pt x="72164" y="61461"/>
                  <a:pt x="71958" y="61461"/>
                  <a:pt x="71546" y="61461"/>
                </a:cubicBezTo>
                <a:cubicBezTo>
                  <a:pt x="70515" y="61461"/>
                  <a:pt x="70515" y="61461"/>
                  <a:pt x="70515" y="61461"/>
                </a:cubicBezTo>
                <a:cubicBezTo>
                  <a:pt x="69896" y="61461"/>
                  <a:pt x="68865" y="61461"/>
                  <a:pt x="68247" y="61461"/>
                </a:cubicBezTo>
                <a:cubicBezTo>
                  <a:pt x="67628" y="61461"/>
                  <a:pt x="67010" y="61366"/>
                  <a:pt x="66391" y="61272"/>
                </a:cubicBezTo>
                <a:cubicBezTo>
                  <a:pt x="65567" y="61272"/>
                  <a:pt x="65154" y="61178"/>
                  <a:pt x="64536" y="61084"/>
                </a:cubicBezTo>
                <a:cubicBezTo>
                  <a:pt x="63917" y="60989"/>
                  <a:pt x="63505" y="60895"/>
                  <a:pt x="62886" y="60801"/>
                </a:cubicBezTo>
                <a:cubicBezTo>
                  <a:pt x="62061" y="60518"/>
                  <a:pt x="61237" y="60329"/>
                  <a:pt x="60824" y="60141"/>
                </a:cubicBezTo>
                <a:cubicBezTo>
                  <a:pt x="60618" y="60047"/>
                  <a:pt x="60412" y="58727"/>
                  <a:pt x="60412" y="58161"/>
                </a:cubicBezTo>
                <a:cubicBezTo>
                  <a:pt x="60412" y="57690"/>
                  <a:pt x="60412" y="57030"/>
                  <a:pt x="60412" y="56465"/>
                </a:cubicBezTo>
                <a:cubicBezTo>
                  <a:pt x="60206" y="55333"/>
                  <a:pt x="60206" y="54202"/>
                  <a:pt x="60000" y="53260"/>
                </a:cubicBezTo>
                <a:cubicBezTo>
                  <a:pt x="60000" y="52411"/>
                  <a:pt x="60000" y="51846"/>
                  <a:pt x="60000" y="51846"/>
                </a:cubicBezTo>
                <a:cubicBezTo>
                  <a:pt x="59793" y="51846"/>
                  <a:pt x="59793" y="51846"/>
                  <a:pt x="59793" y="51846"/>
                </a:cubicBezTo>
                <a:cubicBezTo>
                  <a:pt x="59793" y="51846"/>
                  <a:pt x="59793" y="52411"/>
                  <a:pt x="59587" y="53260"/>
                </a:cubicBezTo>
                <a:cubicBezTo>
                  <a:pt x="59587" y="54202"/>
                  <a:pt x="59381" y="55333"/>
                  <a:pt x="59381" y="56465"/>
                </a:cubicBezTo>
                <a:cubicBezTo>
                  <a:pt x="59381" y="57030"/>
                  <a:pt x="59175" y="57690"/>
                  <a:pt x="59175" y="58161"/>
                </a:cubicBezTo>
                <a:cubicBezTo>
                  <a:pt x="59175" y="58727"/>
                  <a:pt x="58969" y="60047"/>
                  <a:pt x="58762" y="60141"/>
                </a:cubicBezTo>
                <a:cubicBezTo>
                  <a:pt x="58350" y="60329"/>
                  <a:pt x="57731" y="60518"/>
                  <a:pt x="56701" y="60801"/>
                </a:cubicBezTo>
                <a:cubicBezTo>
                  <a:pt x="56288" y="60895"/>
                  <a:pt x="55876" y="60989"/>
                  <a:pt x="55257" y="61084"/>
                </a:cubicBezTo>
                <a:cubicBezTo>
                  <a:pt x="54639" y="61178"/>
                  <a:pt x="54020" y="61272"/>
                  <a:pt x="53402" y="61272"/>
                </a:cubicBezTo>
                <a:cubicBezTo>
                  <a:pt x="52783" y="61366"/>
                  <a:pt x="52164" y="61461"/>
                  <a:pt x="51340" y="61461"/>
                </a:cubicBezTo>
                <a:cubicBezTo>
                  <a:pt x="50721" y="61461"/>
                  <a:pt x="49896" y="61461"/>
                  <a:pt x="49278" y="61461"/>
                </a:cubicBezTo>
                <a:cubicBezTo>
                  <a:pt x="48247" y="61461"/>
                  <a:pt x="48247" y="61461"/>
                  <a:pt x="48247" y="61461"/>
                </a:cubicBezTo>
                <a:cubicBezTo>
                  <a:pt x="47835" y="61461"/>
                  <a:pt x="47422" y="61461"/>
                  <a:pt x="47216" y="61461"/>
                </a:cubicBezTo>
                <a:cubicBezTo>
                  <a:pt x="46804" y="61461"/>
                  <a:pt x="46597" y="61366"/>
                  <a:pt x="46185" y="61366"/>
                </a:cubicBezTo>
                <a:cubicBezTo>
                  <a:pt x="45773" y="61366"/>
                  <a:pt x="45567" y="61272"/>
                  <a:pt x="45154" y="61272"/>
                </a:cubicBezTo>
                <a:cubicBezTo>
                  <a:pt x="44948" y="61178"/>
                  <a:pt x="44536" y="61178"/>
                  <a:pt x="44329" y="61084"/>
                </a:cubicBezTo>
                <a:cubicBezTo>
                  <a:pt x="43917" y="61084"/>
                  <a:pt x="43711" y="60989"/>
                  <a:pt x="43505" y="60895"/>
                </a:cubicBezTo>
                <a:cubicBezTo>
                  <a:pt x="43092" y="60895"/>
                  <a:pt x="42886" y="60801"/>
                  <a:pt x="42680" y="60706"/>
                </a:cubicBezTo>
                <a:cubicBezTo>
                  <a:pt x="42474" y="60706"/>
                  <a:pt x="42268" y="60612"/>
                  <a:pt x="42061" y="60518"/>
                </a:cubicBezTo>
                <a:cubicBezTo>
                  <a:pt x="41237" y="60235"/>
                  <a:pt x="40618" y="59858"/>
                  <a:pt x="40206" y="59670"/>
                </a:cubicBezTo>
                <a:cubicBezTo>
                  <a:pt x="39793" y="59387"/>
                  <a:pt x="39587" y="59293"/>
                  <a:pt x="39587" y="59293"/>
                </a:cubicBezTo>
                <a:cubicBezTo>
                  <a:pt x="39587" y="59293"/>
                  <a:pt x="39793" y="59387"/>
                  <a:pt x="40000" y="59670"/>
                </a:cubicBezTo>
                <a:cubicBezTo>
                  <a:pt x="40206" y="59952"/>
                  <a:pt x="40618" y="60424"/>
                  <a:pt x="41443" y="60801"/>
                </a:cubicBezTo>
                <a:cubicBezTo>
                  <a:pt x="41855" y="60989"/>
                  <a:pt x="42268" y="61178"/>
                  <a:pt x="42886" y="61366"/>
                </a:cubicBezTo>
                <a:cubicBezTo>
                  <a:pt x="43092" y="61461"/>
                  <a:pt x="43505" y="61555"/>
                  <a:pt x="43711" y="61649"/>
                </a:cubicBezTo>
                <a:cubicBezTo>
                  <a:pt x="44123" y="61743"/>
                  <a:pt x="44329" y="61743"/>
                  <a:pt x="44742" y="61838"/>
                </a:cubicBezTo>
                <a:cubicBezTo>
                  <a:pt x="45154" y="61932"/>
                  <a:pt x="45360" y="61932"/>
                  <a:pt x="45773" y="62026"/>
                </a:cubicBezTo>
                <a:cubicBezTo>
                  <a:pt x="46185" y="62026"/>
                  <a:pt x="46597" y="62120"/>
                  <a:pt x="47010" y="62120"/>
                </a:cubicBezTo>
                <a:cubicBezTo>
                  <a:pt x="47216" y="62120"/>
                  <a:pt x="47628" y="62215"/>
                  <a:pt x="48041" y="62215"/>
                </a:cubicBezTo>
                <a:cubicBezTo>
                  <a:pt x="49278" y="62215"/>
                  <a:pt x="49278" y="62215"/>
                  <a:pt x="49278" y="62215"/>
                </a:cubicBezTo>
                <a:cubicBezTo>
                  <a:pt x="49690" y="62215"/>
                  <a:pt x="50103" y="62215"/>
                  <a:pt x="50309" y="62215"/>
                </a:cubicBezTo>
                <a:cubicBezTo>
                  <a:pt x="50721" y="62215"/>
                  <a:pt x="51134" y="62215"/>
                  <a:pt x="51546" y="62215"/>
                </a:cubicBezTo>
                <a:cubicBezTo>
                  <a:pt x="52371" y="62215"/>
                  <a:pt x="52989" y="62120"/>
                  <a:pt x="53814" y="62026"/>
                </a:cubicBezTo>
                <a:cubicBezTo>
                  <a:pt x="54432" y="61932"/>
                  <a:pt x="55257" y="61838"/>
                  <a:pt x="55876" y="61743"/>
                </a:cubicBezTo>
                <a:cubicBezTo>
                  <a:pt x="56494" y="61649"/>
                  <a:pt x="56907" y="61461"/>
                  <a:pt x="57525" y="61366"/>
                </a:cubicBezTo>
                <a:cubicBezTo>
                  <a:pt x="57938" y="61178"/>
                  <a:pt x="58969" y="60801"/>
                  <a:pt x="59381" y="60706"/>
                </a:cubicBezTo>
                <a:cubicBezTo>
                  <a:pt x="59381" y="61649"/>
                  <a:pt x="58969" y="68908"/>
                  <a:pt x="58762" y="71453"/>
                </a:cubicBezTo>
                <a:cubicBezTo>
                  <a:pt x="58556" y="72395"/>
                  <a:pt x="58350" y="73338"/>
                  <a:pt x="58350" y="74186"/>
                </a:cubicBezTo>
                <a:cubicBezTo>
                  <a:pt x="58350" y="75506"/>
                  <a:pt x="58762" y="76826"/>
                  <a:pt x="58762" y="78051"/>
                </a:cubicBezTo>
                <a:cubicBezTo>
                  <a:pt x="58762" y="79371"/>
                  <a:pt x="58556" y="80691"/>
                  <a:pt x="58350" y="82010"/>
                </a:cubicBezTo>
                <a:cubicBezTo>
                  <a:pt x="58144" y="82576"/>
                  <a:pt x="58144" y="83142"/>
                  <a:pt x="57938" y="83802"/>
                </a:cubicBezTo>
                <a:cubicBezTo>
                  <a:pt x="57731" y="84273"/>
                  <a:pt x="57525" y="84744"/>
                  <a:pt x="57525" y="85216"/>
                </a:cubicBezTo>
                <a:cubicBezTo>
                  <a:pt x="57319" y="85875"/>
                  <a:pt x="57731" y="86535"/>
                  <a:pt x="57731" y="87101"/>
                </a:cubicBezTo>
                <a:cubicBezTo>
                  <a:pt x="57938" y="87761"/>
                  <a:pt x="58144" y="88421"/>
                  <a:pt x="58144" y="88986"/>
                </a:cubicBezTo>
                <a:cubicBezTo>
                  <a:pt x="58350" y="90306"/>
                  <a:pt x="58556" y="91626"/>
                  <a:pt x="58556" y="92945"/>
                </a:cubicBezTo>
                <a:cubicBezTo>
                  <a:pt x="58762" y="95490"/>
                  <a:pt x="58556" y="98036"/>
                  <a:pt x="57938" y="100675"/>
                </a:cubicBezTo>
                <a:cubicBezTo>
                  <a:pt x="57319" y="103126"/>
                  <a:pt x="57113" y="105671"/>
                  <a:pt x="57319" y="108216"/>
                </a:cubicBezTo>
                <a:cubicBezTo>
                  <a:pt x="57319" y="108688"/>
                  <a:pt x="57319" y="109253"/>
                  <a:pt x="57319" y="109725"/>
                </a:cubicBezTo>
                <a:cubicBezTo>
                  <a:pt x="57525" y="110196"/>
                  <a:pt x="57525" y="110573"/>
                  <a:pt x="57525" y="111044"/>
                </a:cubicBezTo>
                <a:cubicBezTo>
                  <a:pt x="57525" y="111327"/>
                  <a:pt x="57525" y="111516"/>
                  <a:pt x="57938" y="111704"/>
                </a:cubicBezTo>
                <a:cubicBezTo>
                  <a:pt x="58144" y="111987"/>
                  <a:pt x="58762" y="112175"/>
                  <a:pt x="58762" y="112458"/>
                </a:cubicBezTo>
                <a:cubicBezTo>
                  <a:pt x="59381" y="113684"/>
                  <a:pt x="59381" y="116323"/>
                  <a:pt x="59587" y="116606"/>
                </a:cubicBezTo>
                <a:cubicBezTo>
                  <a:pt x="59587" y="118208"/>
                  <a:pt x="58969" y="118868"/>
                  <a:pt x="58556" y="119057"/>
                </a:cubicBezTo>
                <a:cubicBezTo>
                  <a:pt x="57731" y="119434"/>
                  <a:pt x="56701" y="119528"/>
                  <a:pt x="55670" y="119528"/>
                </a:cubicBezTo>
                <a:cubicBezTo>
                  <a:pt x="55257" y="119528"/>
                  <a:pt x="55051" y="119528"/>
                  <a:pt x="54639" y="119528"/>
                </a:cubicBezTo>
                <a:cubicBezTo>
                  <a:pt x="54432" y="119528"/>
                  <a:pt x="54226" y="119528"/>
                  <a:pt x="53814" y="119528"/>
                </a:cubicBezTo>
                <a:cubicBezTo>
                  <a:pt x="53195" y="119434"/>
                  <a:pt x="52783" y="119434"/>
                  <a:pt x="52164" y="119340"/>
                </a:cubicBezTo>
                <a:cubicBezTo>
                  <a:pt x="51752" y="119245"/>
                  <a:pt x="51340" y="119057"/>
                  <a:pt x="50515" y="118963"/>
                </a:cubicBezTo>
                <a:cubicBezTo>
                  <a:pt x="49896" y="118868"/>
                  <a:pt x="49278" y="118774"/>
                  <a:pt x="48659" y="118774"/>
                </a:cubicBezTo>
                <a:cubicBezTo>
                  <a:pt x="47422" y="118868"/>
                  <a:pt x="46597" y="118586"/>
                  <a:pt x="46391" y="118208"/>
                </a:cubicBezTo>
                <a:cubicBezTo>
                  <a:pt x="46185" y="117737"/>
                  <a:pt x="46597" y="117266"/>
                  <a:pt x="47216" y="116889"/>
                </a:cubicBezTo>
                <a:cubicBezTo>
                  <a:pt x="47835" y="116606"/>
                  <a:pt x="48453" y="116229"/>
                  <a:pt x="49072" y="115946"/>
                </a:cubicBezTo>
                <a:cubicBezTo>
                  <a:pt x="49690" y="115569"/>
                  <a:pt x="50309" y="115286"/>
                  <a:pt x="50515" y="114909"/>
                </a:cubicBezTo>
                <a:cubicBezTo>
                  <a:pt x="50927" y="114626"/>
                  <a:pt x="51958" y="113118"/>
                  <a:pt x="52164" y="112741"/>
                </a:cubicBezTo>
                <a:cubicBezTo>
                  <a:pt x="52371" y="112081"/>
                  <a:pt x="51958" y="111233"/>
                  <a:pt x="51752" y="110573"/>
                </a:cubicBezTo>
                <a:cubicBezTo>
                  <a:pt x="51340" y="109819"/>
                  <a:pt x="51134" y="109065"/>
                  <a:pt x="50721" y="108216"/>
                </a:cubicBezTo>
                <a:cubicBezTo>
                  <a:pt x="49278" y="105106"/>
                  <a:pt x="47628" y="101901"/>
                  <a:pt x="45979" y="98790"/>
                </a:cubicBezTo>
                <a:cubicBezTo>
                  <a:pt x="45154" y="97187"/>
                  <a:pt x="44329" y="95585"/>
                  <a:pt x="43917" y="93982"/>
                </a:cubicBezTo>
                <a:cubicBezTo>
                  <a:pt x="43505" y="92285"/>
                  <a:pt x="43711" y="90683"/>
                  <a:pt x="44329" y="89080"/>
                </a:cubicBezTo>
                <a:cubicBezTo>
                  <a:pt x="45154" y="85970"/>
                  <a:pt x="45979" y="82765"/>
                  <a:pt x="45154" y="79654"/>
                </a:cubicBezTo>
                <a:cubicBezTo>
                  <a:pt x="44536" y="76449"/>
                  <a:pt x="42474" y="73432"/>
                  <a:pt x="40618" y="70322"/>
                </a:cubicBezTo>
                <a:cubicBezTo>
                  <a:pt x="38556" y="67211"/>
                  <a:pt x="36701" y="64100"/>
                  <a:pt x="35876" y="60895"/>
                </a:cubicBezTo>
                <a:cubicBezTo>
                  <a:pt x="35257" y="57690"/>
                  <a:pt x="35670" y="54579"/>
                  <a:pt x="37525" y="51563"/>
                </a:cubicBezTo>
                <a:cubicBezTo>
                  <a:pt x="38556" y="50054"/>
                  <a:pt x="39587" y="48641"/>
                  <a:pt x="41030" y="47227"/>
                </a:cubicBezTo>
                <a:cubicBezTo>
                  <a:pt x="42474" y="45813"/>
                  <a:pt x="43711" y="44399"/>
                  <a:pt x="44329" y="42796"/>
                </a:cubicBezTo>
                <a:cubicBezTo>
                  <a:pt x="44742" y="41571"/>
                  <a:pt x="44742" y="40251"/>
                  <a:pt x="44123" y="39025"/>
                </a:cubicBezTo>
                <a:cubicBezTo>
                  <a:pt x="43505" y="38083"/>
                  <a:pt x="42886" y="37234"/>
                  <a:pt x="42474" y="36292"/>
                </a:cubicBezTo>
                <a:cubicBezTo>
                  <a:pt x="42061" y="35538"/>
                  <a:pt x="40000" y="29222"/>
                  <a:pt x="39381" y="29316"/>
                </a:cubicBezTo>
                <a:cubicBezTo>
                  <a:pt x="38762" y="29316"/>
                  <a:pt x="40412" y="33275"/>
                  <a:pt x="40618" y="33558"/>
                </a:cubicBezTo>
                <a:cubicBezTo>
                  <a:pt x="40824" y="33747"/>
                  <a:pt x="40824" y="34124"/>
                  <a:pt x="40824" y="34406"/>
                </a:cubicBezTo>
                <a:cubicBezTo>
                  <a:pt x="41030" y="34689"/>
                  <a:pt x="41237" y="34972"/>
                  <a:pt x="41030" y="35255"/>
                </a:cubicBezTo>
                <a:cubicBezTo>
                  <a:pt x="40824" y="35538"/>
                  <a:pt x="40618" y="35820"/>
                  <a:pt x="40412" y="36103"/>
                </a:cubicBezTo>
                <a:cubicBezTo>
                  <a:pt x="39587" y="36952"/>
                  <a:pt x="38762" y="37894"/>
                  <a:pt x="37938" y="38837"/>
                </a:cubicBezTo>
                <a:cubicBezTo>
                  <a:pt x="37113" y="39780"/>
                  <a:pt x="35876" y="40722"/>
                  <a:pt x="34639" y="41665"/>
                </a:cubicBezTo>
                <a:cubicBezTo>
                  <a:pt x="33608" y="42608"/>
                  <a:pt x="33195" y="43644"/>
                  <a:pt x="32577" y="44681"/>
                </a:cubicBezTo>
                <a:cubicBezTo>
                  <a:pt x="31340" y="46849"/>
                  <a:pt x="28453" y="48829"/>
                  <a:pt x="25979" y="50809"/>
                </a:cubicBezTo>
                <a:cubicBezTo>
                  <a:pt x="23711" y="52600"/>
                  <a:pt x="21443" y="54296"/>
                  <a:pt x="19175" y="56087"/>
                </a:cubicBezTo>
                <a:cubicBezTo>
                  <a:pt x="18762" y="56370"/>
                  <a:pt x="18969" y="56559"/>
                  <a:pt x="19175" y="56842"/>
                </a:cubicBezTo>
                <a:cubicBezTo>
                  <a:pt x="19175" y="57219"/>
                  <a:pt x="18969" y="57784"/>
                  <a:pt x="18556" y="58161"/>
                </a:cubicBezTo>
                <a:cubicBezTo>
                  <a:pt x="17938" y="59104"/>
                  <a:pt x="16907" y="60047"/>
                  <a:pt x="15876" y="60989"/>
                </a:cubicBezTo>
                <a:cubicBezTo>
                  <a:pt x="15257" y="61461"/>
                  <a:pt x="14845" y="62120"/>
                  <a:pt x="14639" y="62686"/>
                </a:cubicBezTo>
                <a:cubicBezTo>
                  <a:pt x="14432" y="62969"/>
                  <a:pt x="14226" y="63346"/>
                  <a:pt x="14020" y="63629"/>
                </a:cubicBezTo>
                <a:cubicBezTo>
                  <a:pt x="13814" y="63912"/>
                  <a:pt x="13608" y="64194"/>
                  <a:pt x="13195" y="64383"/>
                </a:cubicBezTo>
                <a:cubicBezTo>
                  <a:pt x="12371" y="64760"/>
                  <a:pt x="12783" y="63817"/>
                  <a:pt x="12989" y="63629"/>
                </a:cubicBezTo>
                <a:cubicBezTo>
                  <a:pt x="13195" y="63063"/>
                  <a:pt x="13402" y="62592"/>
                  <a:pt x="13608" y="62026"/>
                </a:cubicBezTo>
                <a:cubicBezTo>
                  <a:pt x="13814" y="61838"/>
                  <a:pt x="13814" y="61366"/>
                  <a:pt x="13195" y="61366"/>
                </a:cubicBezTo>
                <a:cubicBezTo>
                  <a:pt x="12989" y="61461"/>
                  <a:pt x="12783" y="61555"/>
                  <a:pt x="12577" y="61649"/>
                </a:cubicBezTo>
                <a:cubicBezTo>
                  <a:pt x="12164" y="61838"/>
                  <a:pt x="11958" y="62215"/>
                  <a:pt x="11546" y="62498"/>
                </a:cubicBezTo>
                <a:cubicBezTo>
                  <a:pt x="10927" y="63063"/>
                  <a:pt x="10515" y="63723"/>
                  <a:pt x="9896" y="64289"/>
                </a:cubicBezTo>
                <a:cubicBezTo>
                  <a:pt x="9690" y="64477"/>
                  <a:pt x="9072" y="65514"/>
                  <a:pt x="8247" y="65326"/>
                </a:cubicBezTo>
                <a:cubicBezTo>
                  <a:pt x="8041" y="65326"/>
                  <a:pt x="8247" y="64948"/>
                  <a:pt x="8247" y="64854"/>
                </a:cubicBezTo>
                <a:cubicBezTo>
                  <a:pt x="8865" y="63723"/>
                  <a:pt x="10515" y="62686"/>
                  <a:pt x="10721" y="61555"/>
                </a:cubicBezTo>
                <a:cubicBezTo>
                  <a:pt x="10927" y="61366"/>
                  <a:pt x="10927" y="61178"/>
                  <a:pt x="10515" y="61084"/>
                </a:cubicBezTo>
                <a:cubicBezTo>
                  <a:pt x="9690" y="60895"/>
                  <a:pt x="9072" y="61461"/>
                  <a:pt x="8659" y="61649"/>
                </a:cubicBezTo>
                <a:cubicBezTo>
                  <a:pt x="7422" y="62686"/>
                  <a:pt x="6804" y="63817"/>
                  <a:pt x="5360" y="64854"/>
                </a:cubicBezTo>
                <a:cubicBezTo>
                  <a:pt x="4948" y="65043"/>
                  <a:pt x="4329" y="65326"/>
                  <a:pt x="4329" y="64854"/>
                </a:cubicBezTo>
                <a:cubicBezTo>
                  <a:pt x="4536" y="64383"/>
                  <a:pt x="5154" y="63912"/>
                  <a:pt x="5567" y="63534"/>
                </a:cubicBezTo>
                <a:cubicBezTo>
                  <a:pt x="6185" y="62969"/>
                  <a:pt x="6804" y="62403"/>
                  <a:pt x="7422" y="61838"/>
                </a:cubicBezTo>
                <a:cubicBezTo>
                  <a:pt x="7628" y="61555"/>
                  <a:pt x="8247" y="61178"/>
                  <a:pt x="8247" y="60895"/>
                </a:cubicBezTo>
                <a:cubicBezTo>
                  <a:pt x="8247" y="60801"/>
                  <a:pt x="8041" y="60612"/>
                  <a:pt x="7628" y="60612"/>
                </a:cubicBezTo>
                <a:cubicBezTo>
                  <a:pt x="6804" y="60612"/>
                  <a:pt x="5979" y="61366"/>
                  <a:pt x="5567" y="61649"/>
                </a:cubicBezTo>
                <a:cubicBezTo>
                  <a:pt x="4742" y="62120"/>
                  <a:pt x="3917" y="62686"/>
                  <a:pt x="3092" y="63157"/>
                </a:cubicBezTo>
                <a:cubicBezTo>
                  <a:pt x="2886" y="63252"/>
                  <a:pt x="1649" y="64006"/>
                  <a:pt x="2061" y="63346"/>
                </a:cubicBezTo>
                <a:cubicBezTo>
                  <a:pt x="2268" y="62969"/>
                  <a:pt x="2886" y="62592"/>
                  <a:pt x="3505" y="62309"/>
                </a:cubicBezTo>
                <a:cubicBezTo>
                  <a:pt x="3917" y="61838"/>
                  <a:pt x="4536" y="61461"/>
                  <a:pt x="4948" y="61084"/>
                </a:cubicBezTo>
                <a:cubicBezTo>
                  <a:pt x="5979" y="60329"/>
                  <a:pt x="7216" y="59575"/>
                  <a:pt x="7422" y="58727"/>
                </a:cubicBezTo>
                <a:cubicBezTo>
                  <a:pt x="7628" y="58256"/>
                  <a:pt x="6597" y="58067"/>
                  <a:pt x="5773" y="58444"/>
                </a:cubicBezTo>
                <a:cubicBezTo>
                  <a:pt x="5360" y="58538"/>
                  <a:pt x="5154" y="58821"/>
                  <a:pt x="4742" y="58915"/>
                </a:cubicBezTo>
                <a:cubicBezTo>
                  <a:pt x="4123" y="59198"/>
                  <a:pt x="3298" y="59293"/>
                  <a:pt x="2474" y="59387"/>
                </a:cubicBezTo>
                <a:cubicBezTo>
                  <a:pt x="1855" y="59387"/>
                  <a:pt x="0" y="59293"/>
                  <a:pt x="1237" y="58915"/>
                </a:cubicBezTo>
                <a:cubicBezTo>
                  <a:pt x="2061" y="58727"/>
                  <a:pt x="2680" y="58633"/>
                  <a:pt x="3298" y="58350"/>
                </a:cubicBezTo>
                <a:cubicBezTo>
                  <a:pt x="3917" y="58161"/>
                  <a:pt x="4329" y="57879"/>
                  <a:pt x="4948" y="57690"/>
                </a:cubicBezTo>
                <a:cubicBezTo>
                  <a:pt x="6804" y="56653"/>
                  <a:pt x="8659" y="55522"/>
                  <a:pt x="11546" y="54956"/>
                </a:cubicBezTo>
                <a:cubicBezTo>
                  <a:pt x="12371" y="54862"/>
                  <a:pt x="13814" y="54956"/>
                  <a:pt x="14226" y="54579"/>
                </a:cubicBezTo>
                <a:cubicBezTo>
                  <a:pt x="15257" y="53919"/>
                  <a:pt x="15670" y="53165"/>
                  <a:pt x="16082" y="52505"/>
                </a:cubicBezTo>
                <a:cubicBezTo>
                  <a:pt x="16907" y="51563"/>
                  <a:pt x="17319" y="50620"/>
                  <a:pt x="17938" y="49677"/>
                </a:cubicBezTo>
                <a:cubicBezTo>
                  <a:pt x="18969" y="47886"/>
                  <a:pt x="19793" y="46095"/>
                  <a:pt x="21443" y="44399"/>
                </a:cubicBezTo>
                <a:cubicBezTo>
                  <a:pt x="22061" y="43739"/>
                  <a:pt x="22680" y="43079"/>
                  <a:pt x="23505" y="42513"/>
                </a:cubicBezTo>
                <a:cubicBezTo>
                  <a:pt x="24123" y="42136"/>
                  <a:pt x="24948" y="41759"/>
                  <a:pt x="25567" y="41382"/>
                </a:cubicBezTo>
                <a:cubicBezTo>
                  <a:pt x="27422" y="40062"/>
                  <a:pt x="27628" y="38554"/>
                  <a:pt x="28247" y="37046"/>
                </a:cubicBezTo>
                <a:cubicBezTo>
                  <a:pt x="29072" y="35066"/>
                  <a:pt x="30103" y="33181"/>
                  <a:pt x="30927" y="31201"/>
                </a:cubicBezTo>
                <a:cubicBezTo>
                  <a:pt x="31546" y="30070"/>
                  <a:pt x="31752" y="28939"/>
                  <a:pt x="31958" y="27714"/>
                </a:cubicBezTo>
                <a:cubicBezTo>
                  <a:pt x="31958" y="27336"/>
                  <a:pt x="31958" y="26959"/>
                  <a:pt x="31958" y="26488"/>
                </a:cubicBezTo>
                <a:cubicBezTo>
                  <a:pt x="32164" y="25734"/>
                  <a:pt x="32371" y="24980"/>
                  <a:pt x="33195" y="24226"/>
                </a:cubicBezTo>
                <a:cubicBezTo>
                  <a:pt x="34639" y="22717"/>
                  <a:pt x="37525" y="21586"/>
                  <a:pt x="40618" y="20832"/>
                </a:cubicBezTo>
                <a:cubicBezTo>
                  <a:pt x="42474" y="20455"/>
                  <a:pt x="44536" y="20078"/>
                  <a:pt x="46804" y="19890"/>
                </a:cubicBezTo>
                <a:cubicBezTo>
                  <a:pt x="48865" y="19607"/>
                  <a:pt x="50927" y="19512"/>
                  <a:pt x="52371" y="18664"/>
                </a:cubicBezTo>
                <a:cubicBezTo>
                  <a:pt x="53814" y="17816"/>
                  <a:pt x="53608" y="16967"/>
                  <a:pt x="53608" y="15930"/>
                </a:cubicBezTo>
                <a:cubicBezTo>
                  <a:pt x="53608" y="15553"/>
                  <a:pt x="53608" y="15553"/>
                  <a:pt x="52371" y="14988"/>
                </a:cubicBezTo>
                <a:cubicBezTo>
                  <a:pt x="50309" y="13857"/>
                  <a:pt x="49278" y="12443"/>
                  <a:pt x="48453" y="11123"/>
                </a:cubicBezTo>
                <a:cubicBezTo>
                  <a:pt x="47628" y="9615"/>
                  <a:pt x="47422" y="8012"/>
                  <a:pt x="47835" y="6504"/>
                </a:cubicBezTo>
                <a:cubicBezTo>
                  <a:pt x="48041" y="5090"/>
                  <a:pt x="48865" y="3676"/>
                  <a:pt x="50721" y="2545"/>
                </a:cubicBezTo>
                <a:cubicBezTo>
                  <a:pt x="52783" y="1413"/>
                  <a:pt x="55876" y="848"/>
                  <a:pt x="59175" y="754"/>
                </a:cubicBezTo>
                <a:cubicBezTo>
                  <a:pt x="62474" y="754"/>
                  <a:pt x="65773" y="1036"/>
                  <a:pt x="68041" y="2168"/>
                </a:cubicBezTo>
                <a:cubicBezTo>
                  <a:pt x="70309" y="3110"/>
                  <a:pt x="71340" y="4524"/>
                  <a:pt x="71752" y="5938"/>
                </a:cubicBezTo>
                <a:cubicBezTo>
                  <a:pt x="72577" y="8766"/>
                  <a:pt x="71958" y="12065"/>
                  <a:pt x="68041" y="14516"/>
                </a:cubicBezTo>
                <a:cubicBezTo>
                  <a:pt x="67010" y="15176"/>
                  <a:pt x="65979" y="15459"/>
                  <a:pt x="65979" y="16025"/>
                </a:cubicBezTo>
                <a:cubicBezTo>
                  <a:pt x="65979" y="16873"/>
                  <a:pt x="65773" y="17627"/>
                  <a:pt x="66804" y="18381"/>
                </a:cubicBezTo>
                <a:cubicBezTo>
                  <a:pt x="67835" y="19135"/>
                  <a:pt x="69278" y="19418"/>
                  <a:pt x="71134" y="19607"/>
                </a:cubicBezTo>
                <a:cubicBezTo>
                  <a:pt x="73195" y="19890"/>
                  <a:pt x="75051" y="20078"/>
                  <a:pt x="76907" y="20455"/>
                </a:cubicBezTo>
                <a:cubicBezTo>
                  <a:pt x="80206" y="21021"/>
                  <a:pt x="83505" y="21963"/>
                  <a:pt x="85567" y="23283"/>
                </a:cubicBezTo>
                <a:cubicBezTo>
                  <a:pt x="86391" y="23943"/>
                  <a:pt x="87010" y="24697"/>
                  <a:pt x="87422" y="25451"/>
                </a:cubicBezTo>
                <a:cubicBezTo>
                  <a:pt x="87628" y="26111"/>
                  <a:pt x="87628" y="26771"/>
                  <a:pt x="87628" y="27336"/>
                </a:cubicBezTo>
                <a:cubicBezTo>
                  <a:pt x="88041" y="30164"/>
                  <a:pt x="89484" y="32898"/>
                  <a:pt x="90927" y="35726"/>
                </a:cubicBezTo>
                <a:cubicBezTo>
                  <a:pt x="91340" y="36669"/>
                  <a:pt x="91752" y="37611"/>
                  <a:pt x="92164" y="38648"/>
                </a:cubicBezTo>
                <a:cubicBezTo>
                  <a:pt x="92371" y="39214"/>
                  <a:pt x="92577" y="39780"/>
                  <a:pt x="92989" y="40345"/>
                </a:cubicBezTo>
                <a:cubicBezTo>
                  <a:pt x="94020" y="41382"/>
                  <a:pt x="95876" y="42136"/>
                  <a:pt x="97113" y="43173"/>
                </a:cubicBezTo>
                <a:cubicBezTo>
                  <a:pt x="99175" y="44964"/>
                  <a:pt x="100206" y="47038"/>
                  <a:pt x="101443" y="49018"/>
                </a:cubicBezTo>
                <a:cubicBezTo>
                  <a:pt x="102061" y="50054"/>
                  <a:pt x="102474" y="51091"/>
                  <a:pt x="103298" y="52128"/>
                </a:cubicBezTo>
                <a:cubicBezTo>
                  <a:pt x="103711" y="52977"/>
                  <a:pt x="104329" y="53825"/>
                  <a:pt x="105567" y="54579"/>
                </a:cubicBezTo>
                <a:cubicBezTo>
                  <a:pt x="106391" y="55051"/>
                  <a:pt x="107422" y="54768"/>
                  <a:pt x="108659" y="55051"/>
                </a:cubicBezTo>
                <a:cubicBezTo>
                  <a:pt x="110927" y="55522"/>
                  <a:pt x="112577" y="56465"/>
                  <a:pt x="114020" y="57219"/>
                </a:cubicBezTo>
                <a:cubicBezTo>
                  <a:pt x="114845" y="57596"/>
                  <a:pt x="115463" y="57973"/>
                  <a:pt x="116288" y="58256"/>
                </a:cubicBezTo>
                <a:cubicBezTo>
                  <a:pt x="116701" y="58444"/>
                  <a:pt x="117319" y="58633"/>
                  <a:pt x="117731" y="58821"/>
                </a:cubicBezTo>
                <a:cubicBezTo>
                  <a:pt x="118144" y="58821"/>
                  <a:pt x="118969" y="59010"/>
                  <a:pt x="118762" y="59198"/>
                </a:cubicBezTo>
                <a:cubicBezTo>
                  <a:pt x="118556" y="59481"/>
                  <a:pt x="117113" y="59387"/>
                  <a:pt x="116701" y="59293"/>
                </a:cubicBezTo>
                <a:cubicBezTo>
                  <a:pt x="115463" y="59198"/>
                  <a:pt x="114845" y="58821"/>
                  <a:pt x="114020" y="58444"/>
                </a:cubicBezTo>
                <a:cubicBezTo>
                  <a:pt x="113402" y="58161"/>
                  <a:pt x="112164" y="58161"/>
                  <a:pt x="112164" y="58633"/>
                </a:cubicBezTo>
                <a:cubicBezTo>
                  <a:pt x="112164" y="58821"/>
                  <a:pt x="112371" y="59104"/>
                  <a:pt x="112783" y="59293"/>
                </a:cubicBezTo>
                <a:close/>
                <a:moveTo>
                  <a:pt x="91340" y="42608"/>
                </a:moveTo>
                <a:cubicBezTo>
                  <a:pt x="91134" y="42608"/>
                  <a:pt x="90927" y="42608"/>
                  <a:pt x="90721" y="42608"/>
                </a:cubicBezTo>
                <a:cubicBezTo>
                  <a:pt x="90721" y="42608"/>
                  <a:pt x="90515" y="42608"/>
                  <a:pt x="90309" y="42702"/>
                </a:cubicBezTo>
                <a:cubicBezTo>
                  <a:pt x="90103" y="42702"/>
                  <a:pt x="89896" y="42702"/>
                  <a:pt x="89690" y="42702"/>
                </a:cubicBezTo>
                <a:cubicBezTo>
                  <a:pt x="89484" y="42702"/>
                  <a:pt x="89278" y="42608"/>
                  <a:pt x="89072" y="42608"/>
                </a:cubicBezTo>
                <a:cubicBezTo>
                  <a:pt x="88865" y="42608"/>
                  <a:pt x="88659" y="42608"/>
                  <a:pt x="88659" y="42608"/>
                </a:cubicBezTo>
                <a:cubicBezTo>
                  <a:pt x="88453" y="42513"/>
                  <a:pt x="88247" y="42513"/>
                  <a:pt x="88041" y="42419"/>
                </a:cubicBezTo>
                <a:cubicBezTo>
                  <a:pt x="87835" y="42325"/>
                  <a:pt x="87422" y="42230"/>
                  <a:pt x="87216" y="42136"/>
                </a:cubicBezTo>
                <a:cubicBezTo>
                  <a:pt x="86804" y="41948"/>
                  <a:pt x="86597" y="41759"/>
                  <a:pt x="86597" y="41759"/>
                </a:cubicBezTo>
                <a:cubicBezTo>
                  <a:pt x="86597" y="41759"/>
                  <a:pt x="86597" y="41948"/>
                  <a:pt x="86804" y="42230"/>
                </a:cubicBezTo>
                <a:cubicBezTo>
                  <a:pt x="87010" y="42325"/>
                  <a:pt x="87010" y="42419"/>
                  <a:pt x="87216" y="42513"/>
                </a:cubicBezTo>
                <a:cubicBezTo>
                  <a:pt x="87216" y="42608"/>
                  <a:pt x="87422" y="42608"/>
                  <a:pt x="87628" y="42702"/>
                </a:cubicBezTo>
                <a:cubicBezTo>
                  <a:pt x="87835" y="42796"/>
                  <a:pt x="88041" y="42890"/>
                  <a:pt x="88247" y="42890"/>
                </a:cubicBezTo>
                <a:cubicBezTo>
                  <a:pt x="88453" y="42985"/>
                  <a:pt x="88659" y="42985"/>
                  <a:pt x="88865" y="42985"/>
                </a:cubicBezTo>
                <a:cubicBezTo>
                  <a:pt x="89278" y="42985"/>
                  <a:pt x="89484" y="43079"/>
                  <a:pt x="89690" y="43079"/>
                </a:cubicBezTo>
                <a:cubicBezTo>
                  <a:pt x="89896" y="42985"/>
                  <a:pt x="90103" y="42985"/>
                  <a:pt x="90309" y="42985"/>
                </a:cubicBezTo>
                <a:cubicBezTo>
                  <a:pt x="90927" y="42985"/>
                  <a:pt x="91134" y="42890"/>
                  <a:pt x="91546" y="42796"/>
                </a:cubicBezTo>
                <a:cubicBezTo>
                  <a:pt x="91752" y="42702"/>
                  <a:pt x="91958" y="42608"/>
                  <a:pt x="92164" y="42513"/>
                </a:cubicBezTo>
                <a:cubicBezTo>
                  <a:pt x="92371" y="42513"/>
                  <a:pt x="92371" y="42419"/>
                  <a:pt x="92371" y="42419"/>
                </a:cubicBezTo>
                <a:cubicBezTo>
                  <a:pt x="92371" y="42419"/>
                  <a:pt x="92371" y="42513"/>
                  <a:pt x="92164" y="42513"/>
                </a:cubicBezTo>
                <a:cubicBezTo>
                  <a:pt x="91958" y="42513"/>
                  <a:pt x="91752" y="42513"/>
                  <a:pt x="91340" y="42608"/>
                </a:cubicBezTo>
                <a:close/>
                <a:moveTo>
                  <a:pt x="66185" y="114532"/>
                </a:moveTo>
                <a:cubicBezTo>
                  <a:pt x="65773" y="113872"/>
                  <a:pt x="65567" y="113307"/>
                  <a:pt x="65567" y="112835"/>
                </a:cubicBezTo>
                <a:cubicBezTo>
                  <a:pt x="65567" y="112647"/>
                  <a:pt x="65360" y="112647"/>
                  <a:pt x="65360" y="112835"/>
                </a:cubicBezTo>
                <a:cubicBezTo>
                  <a:pt x="65360" y="113307"/>
                  <a:pt x="65567" y="113872"/>
                  <a:pt x="65773" y="114532"/>
                </a:cubicBezTo>
                <a:cubicBezTo>
                  <a:pt x="66185" y="115286"/>
                  <a:pt x="66597" y="116040"/>
                  <a:pt x="66804" y="116889"/>
                </a:cubicBezTo>
                <a:cubicBezTo>
                  <a:pt x="67010" y="117360"/>
                  <a:pt x="67010" y="117831"/>
                  <a:pt x="66804" y="118208"/>
                </a:cubicBezTo>
                <a:cubicBezTo>
                  <a:pt x="66597" y="118397"/>
                  <a:pt x="66391" y="118586"/>
                  <a:pt x="66185" y="118774"/>
                </a:cubicBezTo>
                <a:cubicBezTo>
                  <a:pt x="65773" y="118868"/>
                  <a:pt x="65360" y="118963"/>
                  <a:pt x="64948" y="118963"/>
                </a:cubicBezTo>
                <a:cubicBezTo>
                  <a:pt x="64536" y="118963"/>
                  <a:pt x="63917" y="118963"/>
                  <a:pt x="63505" y="118963"/>
                </a:cubicBezTo>
                <a:cubicBezTo>
                  <a:pt x="63298" y="118963"/>
                  <a:pt x="62886" y="118868"/>
                  <a:pt x="62680" y="118868"/>
                </a:cubicBezTo>
                <a:cubicBezTo>
                  <a:pt x="62474" y="118868"/>
                  <a:pt x="62268" y="118868"/>
                  <a:pt x="62268" y="118774"/>
                </a:cubicBezTo>
                <a:cubicBezTo>
                  <a:pt x="61855" y="118680"/>
                  <a:pt x="61649" y="118491"/>
                  <a:pt x="61649" y="118303"/>
                </a:cubicBezTo>
                <a:cubicBezTo>
                  <a:pt x="61443" y="118020"/>
                  <a:pt x="61443" y="117831"/>
                  <a:pt x="61443" y="117643"/>
                </a:cubicBezTo>
                <a:cubicBezTo>
                  <a:pt x="61443" y="117172"/>
                  <a:pt x="61649" y="116794"/>
                  <a:pt x="61649" y="116417"/>
                </a:cubicBezTo>
                <a:cubicBezTo>
                  <a:pt x="61855" y="115946"/>
                  <a:pt x="62061" y="115663"/>
                  <a:pt x="62268" y="115286"/>
                </a:cubicBezTo>
                <a:cubicBezTo>
                  <a:pt x="62474" y="114909"/>
                  <a:pt x="62474" y="114626"/>
                  <a:pt x="62474" y="114344"/>
                </a:cubicBezTo>
                <a:cubicBezTo>
                  <a:pt x="62680" y="114061"/>
                  <a:pt x="62680" y="113778"/>
                  <a:pt x="62680" y="113589"/>
                </a:cubicBezTo>
                <a:cubicBezTo>
                  <a:pt x="62680" y="113212"/>
                  <a:pt x="62680" y="113212"/>
                  <a:pt x="62474" y="113589"/>
                </a:cubicBezTo>
                <a:cubicBezTo>
                  <a:pt x="62474" y="113778"/>
                  <a:pt x="62474" y="114061"/>
                  <a:pt x="62268" y="114344"/>
                </a:cubicBezTo>
                <a:cubicBezTo>
                  <a:pt x="62268" y="114626"/>
                  <a:pt x="62061" y="114909"/>
                  <a:pt x="61855" y="115286"/>
                </a:cubicBezTo>
                <a:cubicBezTo>
                  <a:pt x="61649" y="115569"/>
                  <a:pt x="61443" y="115946"/>
                  <a:pt x="61237" y="116323"/>
                </a:cubicBezTo>
                <a:cubicBezTo>
                  <a:pt x="61030" y="116700"/>
                  <a:pt x="60824" y="117172"/>
                  <a:pt x="60824" y="117643"/>
                </a:cubicBezTo>
                <a:cubicBezTo>
                  <a:pt x="60824" y="117831"/>
                  <a:pt x="60824" y="118114"/>
                  <a:pt x="61030" y="118303"/>
                </a:cubicBezTo>
                <a:cubicBezTo>
                  <a:pt x="61030" y="118586"/>
                  <a:pt x="61443" y="118774"/>
                  <a:pt x="61855" y="118963"/>
                </a:cubicBezTo>
                <a:cubicBezTo>
                  <a:pt x="62061" y="119057"/>
                  <a:pt x="62268" y="119151"/>
                  <a:pt x="62680" y="119151"/>
                </a:cubicBezTo>
                <a:cubicBezTo>
                  <a:pt x="62886" y="119245"/>
                  <a:pt x="63092" y="119245"/>
                  <a:pt x="63298" y="119245"/>
                </a:cubicBezTo>
                <a:cubicBezTo>
                  <a:pt x="63917" y="119245"/>
                  <a:pt x="64536" y="119340"/>
                  <a:pt x="64948" y="119245"/>
                </a:cubicBezTo>
                <a:cubicBezTo>
                  <a:pt x="65567" y="119245"/>
                  <a:pt x="66185" y="119151"/>
                  <a:pt x="66597" y="118963"/>
                </a:cubicBezTo>
                <a:cubicBezTo>
                  <a:pt x="67010" y="118774"/>
                  <a:pt x="67216" y="118491"/>
                  <a:pt x="67422" y="118303"/>
                </a:cubicBezTo>
                <a:cubicBezTo>
                  <a:pt x="67628" y="117831"/>
                  <a:pt x="67628" y="117360"/>
                  <a:pt x="67422" y="116889"/>
                </a:cubicBezTo>
                <a:cubicBezTo>
                  <a:pt x="67216" y="116040"/>
                  <a:pt x="66597" y="115192"/>
                  <a:pt x="66185" y="114532"/>
                </a:cubicBezTo>
                <a:close/>
                <a:moveTo>
                  <a:pt x="64536" y="84933"/>
                </a:moveTo>
                <a:cubicBezTo>
                  <a:pt x="66804" y="84556"/>
                  <a:pt x="69278" y="84461"/>
                  <a:pt x="71546" y="84933"/>
                </a:cubicBezTo>
                <a:cubicBezTo>
                  <a:pt x="71752" y="84933"/>
                  <a:pt x="71958" y="85027"/>
                  <a:pt x="72164" y="85027"/>
                </a:cubicBezTo>
                <a:cubicBezTo>
                  <a:pt x="70103" y="84084"/>
                  <a:pt x="66597" y="83896"/>
                  <a:pt x="64536" y="84933"/>
                </a:cubicBezTo>
                <a:close/>
                <a:moveTo>
                  <a:pt x="63298" y="15082"/>
                </a:moveTo>
                <a:cubicBezTo>
                  <a:pt x="63505" y="15082"/>
                  <a:pt x="63711" y="15082"/>
                  <a:pt x="63917" y="15082"/>
                </a:cubicBezTo>
                <a:cubicBezTo>
                  <a:pt x="64123" y="15176"/>
                  <a:pt x="64123" y="15176"/>
                  <a:pt x="64123" y="15176"/>
                </a:cubicBezTo>
                <a:cubicBezTo>
                  <a:pt x="64123" y="15176"/>
                  <a:pt x="64123" y="15082"/>
                  <a:pt x="63917" y="15082"/>
                </a:cubicBezTo>
                <a:cubicBezTo>
                  <a:pt x="63711" y="14988"/>
                  <a:pt x="63298" y="14893"/>
                  <a:pt x="62886" y="14799"/>
                </a:cubicBezTo>
                <a:cubicBezTo>
                  <a:pt x="62680" y="14799"/>
                  <a:pt x="62474" y="14705"/>
                  <a:pt x="62268" y="14705"/>
                </a:cubicBezTo>
                <a:cubicBezTo>
                  <a:pt x="62061" y="14705"/>
                  <a:pt x="61855" y="14611"/>
                  <a:pt x="61649" y="14611"/>
                </a:cubicBezTo>
                <a:cubicBezTo>
                  <a:pt x="61237" y="14611"/>
                  <a:pt x="61030" y="14611"/>
                  <a:pt x="60824" y="14516"/>
                </a:cubicBezTo>
                <a:cubicBezTo>
                  <a:pt x="60412" y="14516"/>
                  <a:pt x="60206" y="14516"/>
                  <a:pt x="60000" y="14516"/>
                </a:cubicBezTo>
                <a:cubicBezTo>
                  <a:pt x="58762" y="14516"/>
                  <a:pt x="57525" y="14611"/>
                  <a:pt x="56907" y="14799"/>
                </a:cubicBezTo>
                <a:cubicBezTo>
                  <a:pt x="56082" y="14988"/>
                  <a:pt x="55670" y="15176"/>
                  <a:pt x="55670" y="15176"/>
                </a:cubicBezTo>
                <a:cubicBezTo>
                  <a:pt x="55670" y="15176"/>
                  <a:pt x="56082" y="15082"/>
                  <a:pt x="56907" y="14988"/>
                </a:cubicBezTo>
                <a:cubicBezTo>
                  <a:pt x="57319" y="14988"/>
                  <a:pt x="57938" y="14893"/>
                  <a:pt x="58350" y="14893"/>
                </a:cubicBezTo>
                <a:cubicBezTo>
                  <a:pt x="58762" y="14893"/>
                  <a:pt x="59381" y="14893"/>
                  <a:pt x="60000" y="14893"/>
                </a:cubicBezTo>
                <a:cubicBezTo>
                  <a:pt x="60412" y="14893"/>
                  <a:pt x="61030" y="14893"/>
                  <a:pt x="61443" y="14893"/>
                </a:cubicBezTo>
                <a:cubicBezTo>
                  <a:pt x="61649" y="14893"/>
                  <a:pt x="62061" y="14988"/>
                  <a:pt x="62268" y="14988"/>
                </a:cubicBezTo>
                <a:cubicBezTo>
                  <a:pt x="62474" y="14988"/>
                  <a:pt x="62680" y="14988"/>
                  <a:pt x="62886" y="14988"/>
                </a:cubicBezTo>
                <a:cubicBezTo>
                  <a:pt x="63092" y="15082"/>
                  <a:pt x="63298" y="15082"/>
                  <a:pt x="63298" y="15082"/>
                </a:cubicBezTo>
                <a:close/>
              </a:path>
            </a:pathLst>
          </a:custGeom>
          <a:solidFill>
            <a:srgbClr val="415665"/>
          </a:solidFill>
          <a:ln>
            <a:noFill/>
          </a:ln>
        </p:spPr>
        <p:txBody>
          <a:bodyPr anchorCtr="0" anchor="t" bIns="45700" lIns="91425" rIns="91425" tIns="45700">
            <a:noAutofit/>
          </a:bodyPr>
          <a:lstStyle/>
          <a:p>
            <a:pPr indent="0" lvl="0" marL="0" marR="0" rtl="0" algn="l">
              <a:spcBef>
                <a:spcPts val="0"/>
              </a:spcBef>
              <a:buNone/>
            </a:pPr>
            <a:r>
              <a:t/>
            </a:r>
            <a:endParaRPr sz="1800">
              <a:solidFill>
                <a:srgbClr val="000000"/>
              </a:solidFill>
              <a:latin typeface="Calibri"/>
              <a:ea typeface="Calibri"/>
              <a:cs typeface="Calibri"/>
              <a:sym typeface="Calibri"/>
            </a:endParaRPr>
          </a:p>
        </p:txBody>
      </p:sp>
      <p:sp>
        <p:nvSpPr>
          <p:cNvPr id="453" name="Shape 453"/>
          <p:cNvSpPr/>
          <p:nvPr/>
        </p:nvSpPr>
        <p:spPr>
          <a:xfrm>
            <a:off x="1206794" y="1946353"/>
            <a:ext cx="659700" cy="2103000"/>
          </a:xfrm>
          <a:custGeom>
            <a:pathLst>
              <a:path extrusionOk="0" h="120000" w="120000">
                <a:moveTo>
                  <a:pt x="31546" y="42419"/>
                </a:moveTo>
                <a:cubicBezTo>
                  <a:pt x="31546" y="42513"/>
                  <a:pt x="31340" y="42513"/>
                  <a:pt x="31134" y="42608"/>
                </a:cubicBezTo>
                <a:cubicBezTo>
                  <a:pt x="30927" y="42608"/>
                  <a:pt x="30721" y="42608"/>
                  <a:pt x="30515" y="42608"/>
                </a:cubicBezTo>
                <a:cubicBezTo>
                  <a:pt x="30309" y="42608"/>
                  <a:pt x="30103" y="42702"/>
                  <a:pt x="29896" y="42702"/>
                </a:cubicBezTo>
                <a:cubicBezTo>
                  <a:pt x="29896" y="42702"/>
                  <a:pt x="29690" y="42702"/>
                  <a:pt x="29484" y="42702"/>
                </a:cubicBezTo>
                <a:cubicBezTo>
                  <a:pt x="29278" y="42608"/>
                  <a:pt x="29072" y="42608"/>
                  <a:pt x="28865" y="42608"/>
                </a:cubicBezTo>
                <a:cubicBezTo>
                  <a:pt x="28659" y="42608"/>
                  <a:pt x="28453" y="42608"/>
                  <a:pt x="28453" y="42608"/>
                </a:cubicBezTo>
                <a:cubicBezTo>
                  <a:pt x="28041" y="42513"/>
                  <a:pt x="27835" y="42513"/>
                  <a:pt x="27628" y="42513"/>
                </a:cubicBezTo>
                <a:cubicBezTo>
                  <a:pt x="27422" y="42513"/>
                  <a:pt x="27216" y="42419"/>
                  <a:pt x="27216" y="42419"/>
                </a:cubicBezTo>
                <a:cubicBezTo>
                  <a:pt x="27216" y="42419"/>
                  <a:pt x="27422" y="42513"/>
                  <a:pt x="27422" y="42513"/>
                </a:cubicBezTo>
                <a:cubicBezTo>
                  <a:pt x="27628" y="42608"/>
                  <a:pt x="27835" y="42702"/>
                  <a:pt x="28247" y="42796"/>
                </a:cubicBezTo>
                <a:cubicBezTo>
                  <a:pt x="28453" y="42890"/>
                  <a:pt x="28865" y="42985"/>
                  <a:pt x="29278" y="42985"/>
                </a:cubicBezTo>
                <a:cubicBezTo>
                  <a:pt x="29484" y="42985"/>
                  <a:pt x="29690" y="42985"/>
                  <a:pt x="29896" y="43079"/>
                </a:cubicBezTo>
                <a:cubicBezTo>
                  <a:pt x="30309" y="43079"/>
                  <a:pt x="30515" y="42985"/>
                  <a:pt x="30721" y="42985"/>
                </a:cubicBezTo>
                <a:cubicBezTo>
                  <a:pt x="30927" y="42985"/>
                  <a:pt x="31134" y="42985"/>
                  <a:pt x="31546" y="42890"/>
                </a:cubicBezTo>
                <a:cubicBezTo>
                  <a:pt x="31752" y="42890"/>
                  <a:pt x="31958" y="42796"/>
                  <a:pt x="31958" y="42702"/>
                </a:cubicBezTo>
                <a:cubicBezTo>
                  <a:pt x="32164" y="42608"/>
                  <a:pt x="32371" y="42608"/>
                  <a:pt x="32577" y="42513"/>
                </a:cubicBezTo>
                <a:cubicBezTo>
                  <a:pt x="32577" y="42419"/>
                  <a:pt x="32783" y="42325"/>
                  <a:pt x="32783" y="42230"/>
                </a:cubicBezTo>
                <a:cubicBezTo>
                  <a:pt x="33195" y="41948"/>
                  <a:pt x="33195" y="41759"/>
                  <a:pt x="33195" y="41759"/>
                </a:cubicBezTo>
                <a:cubicBezTo>
                  <a:pt x="33195" y="41759"/>
                  <a:pt x="32783" y="41948"/>
                  <a:pt x="32371" y="42136"/>
                </a:cubicBezTo>
                <a:cubicBezTo>
                  <a:pt x="32164" y="42230"/>
                  <a:pt x="31958" y="42325"/>
                  <a:pt x="31546" y="42419"/>
                </a:cubicBezTo>
                <a:close/>
                <a:moveTo>
                  <a:pt x="56907" y="24886"/>
                </a:moveTo>
                <a:cubicBezTo>
                  <a:pt x="56907" y="24886"/>
                  <a:pt x="56907" y="25074"/>
                  <a:pt x="56907" y="25357"/>
                </a:cubicBezTo>
                <a:cubicBezTo>
                  <a:pt x="57113" y="25734"/>
                  <a:pt x="57113" y="26111"/>
                  <a:pt x="57113" y="26677"/>
                </a:cubicBezTo>
                <a:cubicBezTo>
                  <a:pt x="57113" y="27148"/>
                  <a:pt x="57113" y="27808"/>
                  <a:pt x="56907" y="28468"/>
                </a:cubicBezTo>
                <a:cubicBezTo>
                  <a:pt x="56907" y="28750"/>
                  <a:pt x="56907" y="29128"/>
                  <a:pt x="56701" y="29410"/>
                </a:cubicBezTo>
                <a:cubicBezTo>
                  <a:pt x="56701" y="29787"/>
                  <a:pt x="56288" y="30070"/>
                  <a:pt x="56082" y="30353"/>
                </a:cubicBezTo>
                <a:cubicBezTo>
                  <a:pt x="55670" y="31013"/>
                  <a:pt x="55051" y="31673"/>
                  <a:pt x="54226" y="32238"/>
                </a:cubicBezTo>
                <a:cubicBezTo>
                  <a:pt x="53608" y="32804"/>
                  <a:pt x="52783" y="33275"/>
                  <a:pt x="51958" y="33652"/>
                </a:cubicBezTo>
                <a:cubicBezTo>
                  <a:pt x="51134" y="33935"/>
                  <a:pt x="50309" y="34218"/>
                  <a:pt x="49690" y="34312"/>
                </a:cubicBezTo>
                <a:cubicBezTo>
                  <a:pt x="49278" y="34312"/>
                  <a:pt x="49072" y="34406"/>
                  <a:pt x="48865" y="34406"/>
                </a:cubicBezTo>
                <a:cubicBezTo>
                  <a:pt x="48865" y="34406"/>
                  <a:pt x="48659" y="34406"/>
                  <a:pt x="48659" y="34406"/>
                </a:cubicBezTo>
                <a:cubicBezTo>
                  <a:pt x="48659" y="34406"/>
                  <a:pt x="48865" y="34406"/>
                  <a:pt x="48865" y="34406"/>
                </a:cubicBezTo>
                <a:cubicBezTo>
                  <a:pt x="49072" y="34406"/>
                  <a:pt x="49484" y="34406"/>
                  <a:pt x="49690" y="34406"/>
                </a:cubicBezTo>
                <a:cubicBezTo>
                  <a:pt x="50309" y="34312"/>
                  <a:pt x="51340" y="34124"/>
                  <a:pt x="52164" y="33747"/>
                </a:cubicBezTo>
                <a:cubicBezTo>
                  <a:pt x="53195" y="33369"/>
                  <a:pt x="54020" y="32898"/>
                  <a:pt x="54845" y="32333"/>
                </a:cubicBezTo>
                <a:cubicBezTo>
                  <a:pt x="55463" y="31767"/>
                  <a:pt x="56288" y="31201"/>
                  <a:pt x="56701" y="30542"/>
                </a:cubicBezTo>
                <a:cubicBezTo>
                  <a:pt x="57113" y="30164"/>
                  <a:pt x="57319" y="29787"/>
                  <a:pt x="57319" y="29505"/>
                </a:cubicBezTo>
                <a:cubicBezTo>
                  <a:pt x="57525" y="29128"/>
                  <a:pt x="57525" y="28750"/>
                  <a:pt x="57525" y="28468"/>
                </a:cubicBezTo>
                <a:cubicBezTo>
                  <a:pt x="57731" y="27808"/>
                  <a:pt x="57525" y="27148"/>
                  <a:pt x="57525" y="26677"/>
                </a:cubicBezTo>
                <a:cubicBezTo>
                  <a:pt x="57319" y="25640"/>
                  <a:pt x="56907" y="24886"/>
                  <a:pt x="56907" y="24886"/>
                </a:cubicBezTo>
                <a:close/>
                <a:moveTo>
                  <a:pt x="60000" y="37989"/>
                </a:moveTo>
                <a:cubicBezTo>
                  <a:pt x="60000" y="37423"/>
                  <a:pt x="60000" y="37046"/>
                  <a:pt x="60000" y="36763"/>
                </a:cubicBezTo>
                <a:cubicBezTo>
                  <a:pt x="59793" y="36386"/>
                  <a:pt x="59793" y="36292"/>
                  <a:pt x="59793" y="36292"/>
                </a:cubicBezTo>
                <a:cubicBezTo>
                  <a:pt x="59793" y="36292"/>
                  <a:pt x="59793" y="36386"/>
                  <a:pt x="59793" y="36763"/>
                </a:cubicBezTo>
                <a:cubicBezTo>
                  <a:pt x="59793" y="37046"/>
                  <a:pt x="59587" y="37423"/>
                  <a:pt x="59587" y="37989"/>
                </a:cubicBezTo>
                <a:cubicBezTo>
                  <a:pt x="59587" y="38460"/>
                  <a:pt x="59587" y="39025"/>
                  <a:pt x="59587" y="39685"/>
                </a:cubicBezTo>
                <a:cubicBezTo>
                  <a:pt x="59381" y="40345"/>
                  <a:pt x="59381" y="41005"/>
                  <a:pt x="59381" y="41665"/>
                </a:cubicBezTo>
                <a:cubicBezTo>
                  <a:pt x="59381" y="42325"/>
                  <a:pt x="59381" y="42985"/>
                  <a:pt x="59587" y="43644"/>
                </a:cubicBezTo>
                <a:cubicBezTo>
                  <a:pt x="59587" y="44304"/>
                  <a:pt x="59587" y="44870"/>
                  <a:pt x="59587" y="45341"/>
                </a:cubicBezTo>
                <a:cubicBezTo>
                  <a:pt x="59587" y="45907"/>
                  <a:pt x="59793" y="46284"/>
                  <a:pt x="59793" y="46567"/>
                </a:cubicBezTo>
                <a:cubicBezTo>
                  <a:pt x="59793" y="46944"/>
                  <a:pt x="59793" y="47038"/>
                  <a:pt x="59793" y="47038"/>
                </a:cubicBezTo>
                <a:cubicBezTo>
                  <a:pt x="59793" y="47038"/>
                  <a:pt x="59793" y="46944"/>
                  <a:pt x="60000" y="46567"/>
                </a:cubicBezTo>
                <a:cubicBezTo>
                  <a:pt x="60000" y="46284"/>
                  <a:pt x="60000" y="45907"/>
                  <a:pt x="60000" y="45341"/>
                </a:cubicBezTo>
                <a:cubicBezTo>
                  <a:pt x="60206" y="44870"/>
                  <a:pt x="60206" y="44304"/>
                  <a:pt x="60206" y="43644"/>
                </a:cubicBezTo>
                <a:cubicBezTo>
                  <a:pt x="60206" y="42985"/>
                  <a:pt x="60206" y="42325"/>
                  <a:pt x="60206" y="41665"/>
                </a:cubicBezTo>
                <a:cubicBezTo>
                  <a:pt x="60206" y="41005"/>
                  <a:pt x="60206" y="40345"/>
                  <a:pt x="60206" y="39685"/>
                </a:cubicBezTo>
                <a:cubicBezTo>
                  <a:pt x="60206" y="39025"/>
                  <a:pt x="60206" y="38460"/>
                  <a:pt x="60000" y="37989"/>
                </a:cubicBezTo>
                <a:close/>
                <a:moveTo>
                  <a:pt x="54845" y="84933"/>
                </a:moveTo>
                <a:cubicBezTo>
                  <a:pt x="52783" y="83896"/>
                  <a:pt x="49278" y="84084"/>
                  <a:pt x="47422" y="85027"/>
                </a:cubicBezTo>
                <a:cubicBezTo>
                  <a:pt x="47628" y="85027"/>
                  <a:pt x="47835" y="84933"/>
                  <a:pt x="48041" y="84933"/>
                </a:cubicBezTo>
                <a:cubicBezTo>
                  <a:pt x="50103" y="84461"/>
                  <a:pt x="52783" y="84556"/>
                  <a:pt x="54845" y="84933"/>
                </a:cubicBezTo>
                <a:close/>
                <a:moveTo>
                  <a:pt x="53608" y="118774"/>
                </a:moveTo>
                <a:cubicBezTo>
                  <a:pt x="53402" y="118586"/>
                  <a:pt x="53195" y="118397"/>
                  <a:pt x="52989" y="118208"/>
                </a:cubicBezTo>
                <a:cubicBezTo>
                  <a:pt x="52783" y="117831"/>
                  <a:pt x="52783" y="117360"/>
                  <a:pt x="52989" y="116889"/>
                </a:cubicBezTo>
                <a:cubicBezTo>
                  <a:pt x="53195" y="116040"/>
                  <a:pt x="53608" y="115286"/>
                  <a:pt x="54020" y="114532"/>
                </a:cubicBezTo>
                <a:cubicBezTo>
                  <a:pt x="54226" y="113872"/>
                  <a:pt x="54432" y="113307"/>
                  <a:pt x="54432" y="112835"/>
                </a:cubicBezTo>
                <a:cubicBezTo>
                  <a:pt x="54432" y="112647"/>
                  <a:pt x="54226" y="112647"/>
                  <a:pt x="54226" y="112835"/>
                </a:cubicBezTo>
                <a:cubicBezTo>
                  <a:pt x="54226" y="113307"/>
                  <a:pt x="54020" y="113872"/>
                  <a:pt x="53608" y="114532"/>
                </a:cubicBezTo>
                <a:cubicBezTo>
                  <a:pt x="53195" y="115192"/>
                  <a:pt x="52577" y="116040"/>
                  <a:pt x="52371" y="116889"/>
                </a:cubicBezTo>
                <a:cubicBezTo>
                  <a:pt x="52164" y="117360"/>
                  <a:pt x="52164" y="117831"/>
                  <a:pt x="52371" y="118303"/>
                </a:cubicBezTo>
                <a:cubicBezTo>
                  <a:pt x="52577" y="118491"/>
                  <a:pt x="52783" y="118774"/>
                  <a:pt x="53195" y="118963"/>
                </a:cubicBezTo>
                <a:cubicBezTo>
                  <a:pt x="53608" y="119151"/>
                  <a:pt x="54226" y="119245"/>
                  <a:pt x="54845" y="119245"/>
                </a:cubicBezTo>
                <a:cubicBezTo>
                  <a:pt x="55257" y="119340"/>
                  <a:pt x="55876" y="119245"/>
                  <a:pt x="56494" y="119245"/>
                </a:cubicBezTo>
                <a:cubicBezTo>
                  <a:pt x="56701" y="119245"/>
                  <a:pt x="56907" y="119245"/>
                  <a:pt x="57113" y="119151"/>
                </a:cubicBezTo>
                <a:cubicBezTo>
                  <a:pt x="57525" y="119151"/>
                  <a:pt x="57731" y="119057"/>
                  <a:pt x="57938" y="118963"/>
                </a:cubicBezTo>
                <a:cubicBezTo>
                  <a:pt x="58350" y="118774"/>
                  <a:pt x="58762" y="118586"/>
                  <a:pt x="58762" y="118303"/>
                </a:cubicBezTo>
                <a:cubicBezTo>
                  <a:pt x="58969" y="118114"/>
                  <a:pt x="58969" y="117831"/>
                  <a:pt x="58969" y="117643"/>
                </a:cubicBezTo>
                <a:cubicBezTo>
                  <a:pt x="58969" y="117172"/>
                  <a:pt x="58762" y="116700"/>
                  <a:pt x="58556" y="116323"/>
                </a:cubicBezTo>
                <a:cubicBezTo>
                  <a:pt x="58350" y="115946"/>
                  <a:pt x="58144" y="115569"/>
                  <a:pt x="57938" y="115286"/>
                </a:cubicBezTo>
                <a:cubicBezTo>
                  <a:pt x="57731" y="114909"/>
                  <a:pt x="57525" y="114626"/>
                  <a:pt x="57525" y="114344"/>
                </a:cubicBezTo>
                <a:cubicBezTo>
                  <a:pt x="57319" y="114061"/>
                  <a:pt x="57319" y="113778"/>
                  <a:pt x="57319" y="113589"/>
                </a:cubicBezTo>
                <a:cubicBezTo>
                  <a:pt x="57113" y="113212"/>
                  <a:pt x="57113" y="113212"/>
                  <a:pt x="57113" y="113589"/>
                </a:cubicBezTo>
                <a:cubicBezTo>
                  <a:pt x="57113" y="113778"/>
                  <a:pt x="57113" y="114061"/>
                  <a:pt x="57319" y="114344"/>
                </a:cubicBezTo>
                <a:cubicBezTo>
                  <a:pt x="57319" y="114626"/>
                  <a:pt x="57319" y="114909"/>
                  <a:pt x="57525" y="115286"/>
                </a:cubicBezTo>
                <a:cubicBezTo>
                  <a:pt x="57731" y="115663"/>
                  <a:pt x="57938" y="115946"/>
                  <a:pt x="58144" y="116417"/>
                </a:cubicBezTo>
                <a:cubicBezTo>
                  <a:pt x="58144" y="116794"/>
                  <a:pt x="58350" y="117172"/>
                  <a:pt x="58350" y="117643"/>
                </a:cubicBezTo>
                <a:cubicBezTo>
                  <a:pt x="58350" y="117831"/>
                  <a:pt x="58350" y="118020"/>
                  <a:pt x="58144" y="118303"/>
                </a:cubicBezTo>
                <a:cubicBezTo>
                  <a:pt x="58144" y="118491"/>
                  <a:pt x="57938" y="118680"/>
                  <a:pt x="57525" y="118774"/>
                </a:cubicBezTo>
                <a:cubicBezTo>
                  <a:pt x="57319" y="118868"/>
                  <a:pt x="57319" y="118868"/>
                  <a:pt x="57113" y="118868"/>
                </a:cubicBezTo>
                <a:cubicBezTo>
                  <a:pt x="56907" y="118868"/>
                  <a:pt x="56494" y="118963"/>
                  <a:pt x="56288" y="118963"/>
                </a:cubicBezTo>
                <a:cubicBezTo>
                  <a:pt x="55876" y="118963"/>
                  <a:pt x="55257" y="118963"/>
                  <a:pt x="54845" y="118963"/>
                </a:cubicBezTo>
                <a:cubicBezTo>
                  <a:pt x="54432" y="118963"/>
                  <a:pt x="54020" y="118868"/>
                  <a:pt x="53608" y="118774"/>
                </a:cubicBezTo>
                <a:close/>
                <a:moveTo>
                  <a:pt x="70721" y="34312"/>
                </a:moveTo>
                <a:cubicBezTo>
                  <a:pt x="70103" y="34218"/>
                  <a:pt x="69278" y="33935"/>
                  <a:pt x="68453" y="33652"/>
                </a:cubicBezTo>
                <a:cubicBezTo>
                  <a:pt x="67628" y="33275"/>
                  <a:pt x="66804" y="32804"/>
                  <a:pt x="66185" y="32238"/>
                </a:cubicBezTo>
                <a:cubicBezTo>
                  <a:pt x="65360" y="31673"/>
                  <a:pt x="64742" y="31013"/>
                  <a:pt x="64329" y="30353"/>
                </a:cubicBezTo>
                <a:cubicBezTo>
                  <a:pt x="64123" y="30070"/>
                  <a:pt x="63917" y="29787"/>
                  <a:pt x="63711" y="29410"/>
                </a:cubicBezTo>
                <a:cubicBezTo>
                  <a:pt x="63505" y="29128"/>
                  <a:pt x="63505" y="28750"/>
                  <a:pt x="63505" y="28468"/>
                </a:cubicBezTo>
                <a:cubicBezTo>
                  <a:pt x="63298" y="27808"/>
                  <a:pt x="63298" y="27148"/>
                  <a:pt x="63298" y="26677"/>
                </a:cubicBezTo>
                <a:cubicBezTo>
                  <a:pt x="63298" y="26111"/>
                  <a:pt x="63505" y="25734"/>
                  <a:pt x="63505" y="25357"/>
                </a:cubicBezTo>
                <a:cubicBezTo>
                  <a:pt x="63505" y="25074"/>
                  <a:pt x="63505" y="24886"/>
                  <a:pt x="63505" y="24886"/>
                </a:cubicBezTo>
                <a:cubicBezTo>
                  <a:pt x="63505" y="24886"/>
                  <a:pt x="63092" y="25640"/>
                  <a:pt x="62886" y="26677"/>
                </a:cubicBezTo>
                <a:cubicBezTo>
                  <a:pt x="62886" y="27148"/>
                  <a:pt x="62680" y="27808"/>
                  <a:pt x="62886" y="28468"/>
                </a:cubicBezTo>
                <a:cubicBezTo>
                  <a:pt x="62886" y="28750"/>
                  <a:pt x="62886" y="29128"/>
                  <a:pt x="63092" y="29505"/>
                </a:cubicBezTo>
                <a:cubicBezTo>
                  <a:pt x="63298" y="29787"/>
                  <a:pt x="63505" y="30164"/>
                  <a:pt x="63711" y="30542"/>
                </a:cubicBezTo>
                <a:cubicBezTo>
                  <a:pt x="64123" y="31201"/>
                  <a:pt x="64948" y="31767"/>
                  <a:pt x="65567" y="32333"/>
                </a:cubicBezTo>
                <a:cubicBezTo>
                  <a:pt x="66391" y="32898"/>
                  <a:pt x="67422" y="33369"/>
                  <a:pt x="68247" y="33747"/>
                </a:cubicBezTo>
                <a:cubicBezTo>
                  <a:pt x="69072" y="34124"/>
                  <a:pt x="70103" y="34312"/>
                  <a:pt x="70721" y="34406"/>
                </a:cubicBezTo>
                <a:cubicBezTo>
                  <a:pt x="71134" y="34406"/>
                  <a:pt x="71340" y="34406"/>
                  <a:pt x="71546" y="34406"/>
                </a:cubicBezTo>
                <a:cubicBezTo>
                  <a:pt x="71752" y="34406"/>
                  <a:pt x="71752" y="34406"/>
                  <a:pt x="71752" y="34406"/>
                </a:cubicBezTo>
                <a:cubicBezTo>
                  <a:pt x="71752" y="34406"/>
                  <a:pt x="71752" y="34406"/>
                  <a:pt x="71546" y="34406"/>
                </a:cubicBezTo>
                <a:cubicBezTo>
                  <a:pt x="71340" y="34406"/>
                  <a:pt x="71134" y="34312"/>
                  <a:pt x="70721" y="34312"/>
                </a:cubicBezTo>
                <a:close/>
                <a:moveTo>
                  <a:pt x="114639" y="59293"/>
                </a:moveTo>
                <a:cubicBezTo>
                  <a:pt x="115463" y="59575"/>
                  <a:pt x="116494" y="59764"/>
                  <a:pt x="117525" y="59764"/>
                </a:cubicBezTo>
                <a:cubicBezTo>
                  <a:pt x="118144" y="59764"/>
                  <a:pt x="118969" y="59764"/>
                  <a:pt x="119381" y="59481"/>
                </a:cubicBezTo>
                <a:cubicBezTo>
                  <a:pt x="120000" y="59198"/>
                  <a:pt x="119381" y="58727"/>
                  <a:pt x="118556" y="58538"/>
                </a:cubicBezTo>
                <a:cubicBezTo>
                  <a:pt x="118762" y="58633"/>
                  <a:pt x="118969" y="58633"/>
                  <a:pt x="118556" y="58538"/>
                </a:cubicBezTo>
                <a:cubicBezTo>
                  <a:pt x="115876" y="57879"/>
                  <a:pt x="114226" y="56653"/>
                  <a:pt x="111958" y="55710"/>
                </a:cubicBezTo>
                <a:cubicBezTo>
                  <a:pt x="110927" y="55239"/>
                  <a:pt x="109484" y="54673"/>
                  <a:pt x="107835" y="54579"/>
                </a:cubicBezTo>
                <a:cubicBezTo>
                  <a:pt x="107422" y="54485"/>
                  <a:pt x="106804" y="54579"/>
                  <a:pt x="106185" y="54485"/>
                </a:cubicBezTo>
                <a:cubicBezTo>
                  <a:pt x="105773" y="54391"/>
                  <a:pt x="105154" y="53731"/>
                  <a:pt x="104948" y="53448"/>
                </a:cubicBezTo>
                <a:cubicBezTo>
                  <a:pt x="103505" y="51846"/>
                  <a:pt x="102886" y="49960"/>
                  <a:pt x="101855" y="48169"/>
                </a:cubicBezTo>
                <a:cubicBezTo>
                  <a:pt x="100824" y="46095"/>
                  <a:pt x="99587" y="43739"/>
                  <a:pt x="96701" y="41948"/>
                </a:cubicBezTo>
                <a:cubicBezTo>
                  <a:pt x="95876" y="41476"/>
                  <a:pt x="94845" y="41005"/>
                  <a:pt x="94226" y="40345"/>
                </a:cubicBezTo>
                <a:cubicBezTo>
                  <a:pt x="93814" y="39874"/>
                  <a:pt x="93608" y="39308"/>
                  <a:pt x="93402" y="38743"/>
                </a:cubicBezTo>
                <a:cubicBezTo>
                  <a:pt x="92783" y="37234"/>
                  <a:pt x="92164" y="35820"/>
                  <a:pt x="91340" y="34312"/>
                </a:cubicBezTo>
                <a:cubicBezTo>
                  <a:pt x="90721" y="32898"/>
                  <a:pt x="90103" y="31484"/>
                  <a:pt x="89484" y="29976"/>
                </a:cubicBezTo>
                <a:cubicBezTo>
                  <a:pt x="89072" y="29222"/>
                  <a:pt x="89072" y="28279"/>
                  <a:pt x="88865" y="27431"/>
                </a:cubicBezTo>
                <a:cubicBezTo>
                  <a:pt x="88659" y="26865"/>
                  <a:pt x="88865" y="26394"/>
                  <a:pt x="88659" y="25828"/>
                </a:cubicBezTo>
                <a:cubicBezTo>
                  <a:pt x="88453" y="25074"/>
                  <a:pt x="88041" y="24320"/>
                  <a:pt x="87216" y="23660"/>
                </a:cubicBezTo>
                <a:cubicBezTo>
                  <a:pt x="85567" y="22152"/>
                  <a:pt x="82680" y="21115"/>
                  <a:pt x="79587" y="20455"/>
                </a:cubicBezTo>
                <a:cubicBezTo>
                  <a:pt x="77938" y="20078"/>
                  <a:pt x="76288" y="19795"/>
                  <a:pt x="74639" y="19607"/>
                </a:cubicBezTo>
                <a:cubicBezTo>
                  <a:pt x="72989" y="19418"/>
                  <a:pt x="70927" y="19324"/>
                  <a:pt x="69484" y="19041"/>
                </a:cubicBezTo>
                <a:cubicBezTo>
                  <a:pt x="68247" y="18758"/>
                  <a:pt x="67010" y="18098"/>
                  <a:pt x="66804" y="17533"/>
                </a:cubicBezTo>
                <a:cubicBezTo>
                  <a:pt x="66597" y="17156"/>
                  <a:pt x="66804" y="16779"/>
                  <a:pt x="66804" y="16402"/>
                </a:cubicBezTo>
                <a:cubicBezTo>
                  <a:pt x="66804" y="16213"/>
                  <a:pt x="66597" y="16025"/>
                  <a:pt x="66804" y="15836"/>
                </a:cubicBezTo>
                <a:cubicBezTo>
                  <a:pt x="66804" y="15648"/>
                  <a:pt x="67010" y="15648"/>
                  <a:pt x="67216" y="15459"/>
                </a:cubicBezTo>
                <a:cubicBezTo>
                  <a:pt x="68453" y="14988"/>
                  <a:pt x="69278" y="14328"/>
                  <a:pt x="70103" y="13668"/>
                </a:cubicBezTo>
                <a:cubicBezTo>
                  <a:pt x="71752" y="12254"/>
                  <a:pt x="72577" y="10652"/>
                  <a:pt x="72783" y="9049"/>
                </a:cubicBezTo>
                <a:cubicBezTo>
                  <a:pt x="73195" y="7352"/>
                  <a:pt x="73195" y="5655"/>
                  <a:pt x="71958" y="4053"/>
                </a:cubicBezTo>
                <a:cubicBezTo>
                  <a:pt x="71134" y="2827"/>
                  <a:pt x="69484" y="1791"/>
                  <a:pt x="67216" y="1131"/>
                </a:cubicBezTo>
                <a:cubicBezTo>
                  <a:pt x="64123" y="188"/>
                  <a:pt x="60412" y="0"/>
                  <a:pt x="56907" y="377"/>
                </a:cubicBezTo>
                <a:cubicBezTo>
                  <a:pt x="54226" y="565"/>
                  <a:pt x="51752" y="1225"/>
                  <a:pt x="49896" y="2168"/>
                </a:cubicBezTo>
                <a:cubicBezTo>
                  <a:pt x="47628" y="3487"/>
                  <a:pt x="46804" y="5184"/>
                  <a:pt x="46804" y="6787"/>
                </a:cubicBezTo>
                <a:cubicBezTo>
                  <a:pt x="46597" y="8389"/>
                  <a:pt x="47010" y="10086"/>
                  <a:pt x="47835" y="11594"/>
                </a:cubicBezTo>
                <a:cubicBezTo>
                  <a:pt x="48247" y="12348"/>
                  <a:pt x="49072" y="13102"/>
                  <a:pt x="49896" y="13857"/>
                </a:cubicBezTo>
                <a:cubicBezTo>
                  <a:pt x="50309" y="14139"/>
                  <a:pt x="50515" y="14422"/>
                  <a:pt x="50927" y="14705"/>
                </a:cubicBezTo>
                <a:cubicBezTo>
                  <a:pt x="51546" y="14988"/>
                  <a:pt x="52164" y="15176"/>
                  <a:pt x="52577" y="15459"/>
                </a:cubicBezTo>
                <a:cubicBezTo>
                  <a:pt x="52989" y="15742"/>
                  <a:pt x="52783" y="16025"/>
                  <a:pt x="52783" y="16307"/>
                </a:cubicBezTo>
                <a:cubicBezTo>
                  <a:pt x="52783" y="16684"/>
                  <a:pt x="52783" y="17062"/>
                  <a:pt x="52783" y="17439"/>
                </a:cubicBezTo>
                <a:cubicBezTo>
                  <a:pt x="52577" y="18004"/>
                  <a:pt x="51958" y="18570"/>
                  <a:pt x="50927" y="18853"/>
                </a:cubicBezTo>
                <a:cubicBezTo>
                  <a:pt x="49484" y="19324"/>
                  <a:pt x="47422" y="19324"/>
                  <a:pt x="45773" y="19512"/>
                </a:cubicBezTo>
                <a:cubicBezTo>
                  <a:pt x="39175" y="20267"/>
                  <a:pt x="32371" y="22152"/>
                  <a:pt x="31134" y="25451"/>
                </a:cubicBezTo>
                <a:cubicBezTo>
                  <a:pt x="30927" y="26111"/>
                  <a:pt x="30927" y="26677"/>
                  <a:pt x="30927" y="27336"/>
                </a:cubicBezTo>
                <a:cubicBezTo>
                  <a:pt x="30721" y="27714"/>
                  <a:pt x="30721" y="28185"/>
                  <a:pt x="30515" y="28562"/>
                </a:cubicBezTo>
                <a:cubicBezTo>
                  <a:pt x="30309" y="29316"/>
                  <a:pt x="30103" y="30164"/>
                  <a:pt x="29896" y="31013"/>
                </a:cubicBezTo>
                <a:cubicBezTo>
                  <a:pt x="29072" y="32615"/>
                  <a:pt x="28247" y="34218"/>
                  <a:pt x="27628" y="35915"/>
                </a:cubicBezTo>
                <a:cubicBezTo>
                  <a:pt x="27216" y="36763"/>
                  <a:pt x="26804" y="37517"/>
                  <a:pt x="26597" y="38366"/>
                </a:cubicBezTo>
                <a:cubicBezTo>
                  <a:pt x="26185" y="38931"/>
                  <a:pt x="26185" y="39497"/>
                  <a:pt x="25773" y="40062"/>
                </a:cubicBezTo>
                <a:cubicBezTo>
                  <a:pt x="24948" y="41005"/>
                  <a:pt x="23092" y="41759"/>
                  <a:pt x="22061" y="42608"/>
                </a:cubicBezTo>
                <a:cubicBezTo>
                  <a:pt x="19381" y="44587"/>
                  <a:pt x="18350" y="47038"/>
                  <a:pt x="17113" y="49206"/>
                </a:cubicBezTo>
                <a:cubicBezTo>
                  <a:pt x="16907" y="49866"/>
                  <a:pt x="16494" y="50526"/>
                  <a:pt x="16082" y="51280"/>
                </a:cubicBezTo>
                <a:cubicBezTo>
                  <a:pt x="15670" y="51846"/>
                  <a:pt x="15463" y="52505"/>
                  <a:pt x="14845" y="53165"/>
                </a:cubicBezTo>
                <a:cubicBezTo>
                  <a:pt x="14639" y="53542"/>
                  <a:pt x="14226" y="53825"/>
                  <a:pt x="13814" y="54202"/>
                </a:cubicBezTo>
                <a:cubicBezTo>
                  <a:pt x="13608" y="54391"/>
                  <a:pt x="13608" y="54391"/>
                  <a:pt x="13195" y="54485"/>
                </a:cubicBezTo>
                <a:cubicBezTo>
                  <a:pt x="12989" y="54485"/>
                  <a:pt x="12577" y="54485"/>
                  <a:pt x="12164" y="54485"/>
                </a:cubicBezTo>
                <a:cubicBezTo>
                  <a:pt x="9278" y="54768"/>
                  <a:pt x="6804" y="55993"/>
                  <a:pt x="4948" y="57030"/>
                </a:cubicBezTo>
                <a:cubicBezTo>
                  <a:pt x="4123" y="57501"/>
                  <a:pt x="3092" y="58067"/>
                  <a:pt x="1855" y="58350"/>
                </a:cubicBezTo>
                <a:cubicBezTo>
                  <a:pt x="1237" y="58538"/>
                  <a:pt x="412" y="58727"/>
                  <a:pt x="206" y="59010"/>
                </a:cubicBezTo>
                <a:cubicBezTo>
                  <a:pt x="0" y="59198"/>
                  <a:pt x="206" y="59481"/>
                  <a:pt x="618" y="59575"/>
                </a:cubicBezTo>
                <a:cubicBezTo>
                  <a:pt x="1443" y="59952"/>
                  <a:pt x="3298" y="59764"/>
                  <a:pt x="4123" y="59575"/>
                </a:cubicBezTo>
                <a:cubicBezTo>
                  <a:pt x="4742" y="59387"/>
                  <a:pt x="5360" y="59198"/>
                  <a:pt x="5773" y="59010"/>
                </a:cubicBezTo>
                <a:cubicBezTo>
                  <a:pt x="5979" y="58915"/>
                  <a:pt x="6391" y="58538"/>
                  <a:pt x="6804" y="58633"/>
                </a:cubicBezTo>
                <a:cubicBezTo>
                  <a:pt x="6804" y="58821"/>
                  <a:pt x="6391" y="59104"/>
                  <a:pt x="6185" y="59293"/>
                </a:cubicBezTo>
                <a:cubicBezTo>
                  <a:pt x="5773" y="59764"/>
                  <a:pt x="5154" y="60141"/>
                  <a:pt x="4742" y="60518"/>
                </a:cubicBezTo>
                <a:cubicBezTo>
                  <a:pt x="3711" y="61366"/>
                  <a:pt x="2474" y="62120"/>
                  <a:pt x="1443" y="62969"/>
                </a:cubicBezTo>
                <a:cubicBezTo>
                  <a:pt x="1237" y="63252"/>
                  <a:pt x="824" y="63817"/>
                  <a:pt x="1649" y="64006"/>
                </a:cubicBezTo>
                <a:cubicBezTo>
                  <a:pt x="2474" y="64194"/>
                  <a:pt x="3298" y="63629"/>
                  <a:pt x="3711" y="63440"/>
                </a:cubicBezTo>
                <a:cubicBezTo>
                  <a:pt x="4742" y="62780"/>
                  <a:pt x="5979" y="62120"/>
                  <a:pt x="6804" y="61461"/>
                </a:cubicBezTo>
                <a:cubicBezTo>
                  <a:pt x="6185" y="62215"/>
                  <a:pt x="5154" y="62969"/>
                  <a:pt x="4329" y="63723"/>
                </a:cubicBezTo>
                <a:cubicBezTo>
                  <a:pt x="3917" y="64100"/>
                  <a:pt x="3505" y="64666"/>
                  <a:pt x="3711" y="65137"/>
                </a:cubicBezTo>
                <a:cubicBezTo>
                  <a:pt x="3711" y="65514"/>
                  <a:pt x="4536" y="65608"/>
                  <a:pt x="5154" y="65420"/>
                </a:cubicBezTo>
                <a:cubicBezTo>
                  <a:pt x="6597" y="65043"/>
                  <a:pt x="7216" y="64006"/>
                  <a:pt x="7835" y="63346"/>
                </a:cubicBezTo>
                <a:cubicBezTo>
                  <a:pt x="8453" y="62780"/>
                  <a:pt x="9072" y="62026"/>
                  <a:pt x="9896" y="61461"/>
                </a:cubicBezTo>
                <a:cubicBezTo>
                  <a:pt x="9896" y="62026"/>
                  <a:pt x="9278" y="62686"/>
                  <a:pt x="8659" y="63252"/>
                </a:cubicBezTo>
                <a:cubicBezTo>
                  <a:pt x="8453" y="63629"/>
                  <a:pt x="8041" y="64006"/>
                  <a:pt x="7628" y="64477"/>
                </a:cubicBezTo>
                <a:cubicBezTo>
                  <a:pt x="7422" y="64760"/>
                  <a:pt x="7216" y="65231"/>
                  <a:pt x="7422" y="65514"/>
                </a:cubicBezTo>
                <a:cubicBezTo>
                  <a:pt x="7835" y="65891"/>
                  <a:pt x="8865" y="65797"/>
                  <a:pt x="9278" y="65514"/>
                </a:cubicBezTo>
                <a:cubicBezTo>
                  <a:pt x="9896" y="65326"/>
                  <a:pt x="10309" y="64948"/>
                  <a:pt x="10515" y="64666"/>
                </a:cubicBezTo>
                <a:cubicBezTo>
                  <a:pt x="11340" y="63817"/>
                  <a:pt x="11958" y="63063"/>
                  <a:pt x="12783" y="62215"/>
                </a:cubicBezTo>
                <a:cubicBezTo>
                  <a:pt x="12371" y="62875"/>
                  <a:pt x="11958" y="63534"/>
                  <a:pt x="11958" y="64194"/>
                </a:cubicBezTo>
                <a:cubicBezTo>
                  <a:pt x="11958" y="64571"/>
                  <a:pt x="12371" y="65137"/>
                  <a:pt x="13608" y="64760"/>
                </a:cubicBezTo>
                <a:cubicBezTo>
                  <a:pt x="14226" y="64571"/>
                  <a:pt x="14432" y="64100"/>
                  <a:pt x="14639" y="63817"/>
                </a:cubicBezTo>
                <a:cubicBezTo>
                  <a:pt x="15257" y="63157"/>
                  <a:pt x="15463" y="62498"/>
                  <a:pt x="15876" y="61838"/>
                </a:cubicBezTo>
                <a:cubicBezTo>
                  <a:pt x="16288" y="61272"/>
                  <a:pt x="17113" y="60706"/>
                  <a:pt x="17731" y="60141"/>
                </a:cubicBezTo>
                <a:cubicBezTo>
                  <a:pt x="18556" y="59293"/>
                  <a:pt x="19381" y="58444"/>
                  <a:pt x="19793" y="57596"/>
                </a:cubicBezTo>
                <a:cubicBezTo>
                  <a:pt x="20000" y="57219"/>
                  <a:pt x="20000" y="56842"/>
                  <a:pt x="19793" y="56465"/>
                </a:cubicBezTo>
                <a:cubicBezTo>
                  <a:pt x="19793" y="56370"/>
                  <a:pt x="19587" y="56370"/>
                  <a:pt x="19793" y="56276"/>
                </a:cubicBezTo>
                <a:cubicBezTo>
                  <a:pt x="19793" y="56182"/>
                  <a:pt x="20000" y="56087"/>
                  <a:pt x="20000" y="55993"/>
                </a:cubicBezTo>
                <a:cubicBezTo>
                  <a:pt x="20412" y="55710"/>
                  <a:pt x="20824" y="55522"/>
                  <a:pt x="21030" y="55239"/>
                </a:cubicBezTo>
                <a:cubicBezTo>
                  <a:pt x="22680" y="54202"/>
                  <a:pt x="24329" y="53071"/>
                  <a:pt x="25773" y="51940"/>
                </a:cubicBezTo>
                <a:cubicBezTo>
                  <a:pt x="27422" y="50714"/>
                  <a:pt x="29072" y="49395"/>
                  <a:pt x="30721" y="48075"/>
                </a:cubicBezTo>
                <a:cubicBezTo>
                  <a:pt x="32164" y="46849"/>
                  <a:pt x="33608" y="45530"/>
                  <a:pt x="34226" y="44116"/>
                </a:cubicBezTo>
                <a:cubicBezTo>
                  <a:pt x="34432" y="43362"/>
                  <a:pt x="34845" y="42608"/>
                  <a:pt x="35670" y="41948"/>
                </a:cubicBezTo>
                <a:cubicBezTo>
                  <a:pt x="36494" y="41288"/>
                  <a:pt x="37525" y="40534"/>
                  <a:pt x="38144" y="39780"/>
                </a:cubicBezTo>
                <a:cubicBezTo>
                  <a:pt x="39381" y="38460"/>
                  <a:pt x="40412" y="37046"/>
                  <a:pt x="41443" y="35726"/>
                </a:cubicBezTo>
                <a:cubicBezTo>
                  <a:pt x="41855" y="36857"/>
                  <a:pt x="42474" y="37894"/>
                  <a:pt x="43298" y="39025"/>
                </a:cubicBezTo>
                <a:cubicBezTo>
                  <a:pt x="43917" y="40251"/>
                  <a:pt x="43917" y="41476"/>
                  <a:pt x="43505" y="42608"/>
                </a:cubicBezTo>
                <a:cubicBezTo>
                  <a:pt x="42680" y="44304"/>
                  <a:pt x="41443" y="45813"/>
                  <a:pt x="39793" y="47321"/>
                </a:cubicBezTo>
                <a:cubicBezTo>
                  <a:pt x="38350" y="48829"/>
                  <a:pt x="37113" y="50432"/>
                  <a:pt x="36288" y="52034"/>
                </a:cubicBezTo>
                <a:cubicBezTo>
                  <a:pt x="34432" y="55333"/>
                  <a:pt x="34226" y="58727"/>
                  <a:pt x="35257" y="62120"/>
                </a:cubicBezTo>
                <a:cubicBezTo>
                  <a:pt x="36288" y="65514"/>
                  <a:pt x="38350" y="68813"/>
                  <a:pt x="40412" y="72113"/>
                </a:cubicBezTo>
                <a:cubicBezTo>
                  <a:pt x="42268" y="75412"/>
                  <a:pt x="44329" y="78711"/>
                  <a:pt x="44329" y="82010"/>
                </a:cubicBezTo>
                <a:cubicBezTo>
                  <a:pt x="44329" y="83424"/>
                  <a:pt x="44329" y="84744"/>
                  <a:pt x="43917" y="86064"/>
                </a:cubicBezTo>
                <a:cubicBezTo>
                  <a:pt x="43711" y="87761"/>
                  <a:pt x="42886" y="89457"/>
                  <a:pt x="42680" y="91154"/>
                </a:cubicBezTo>
                <a:cubicBezTo>
                  <a:pt x="42474" y="92945"/>
                  <a:pt x="43092" y="94642"/>
                  <a:pt x="43711" y="96339"/>
                </a:cubicBezTo>
                <a:cubicBezTo>
                  <a:pt x="44536" y="98036"/>
                  <a:pt x="45360" y="99732"/>
                  <a:pt x="46185" y="101429"/>
                </a:cubicBezTo>
                <a:cubicBezTo>
                  <a:pt x="47216" y="103126"/>
                  <a:pt x="48041" y="104823"/>
                  <a:pt x="48865" y="106614"/>
                </a:cubicBezTo>
                <a:cubicBezTo>
                  <a:pt x="49690" y="108216"/>
                  <a:pt x="50515" y="109913"/>
                  <a:pt x="50927" y="111704"/>
                </a:cubicBezTo>
                <a:cubicBezTo>
                  <a:pt x="51134" y="112081"/>
                  <a:pt x="51340" y="112458"/>
                  <a:pt x="51134" y="112835"/>
                </a:cubicBezTo>
                <a:cubicBezTo>
                  <a:pt x="50927" y="113024"/>
                  <a:pt x="50103" y="114438"/>
                  <a:pt x="49690" y="114721"/>
                </a:cubicBezTo>
                <a:cubicBezTo>
                  <a:pt x="49484" y="115003"/>
                  <a:pt x="49072" y="115286"/>
                  <a:pt x="48453" y="115663"/>
                </a:cubicBezTo>
                <a:cubicBezTo>
                  <a:pt x="47835" y="115946"/>
                  <a:pt x="47216" y="116323"/>
                  <a:pt x="46391" y="116700"/>
                </a:cubicBezTo>
                <a:cubicBezTo>
                  <a:pt x="46185" y="116889"/>
                  <a:pt x="45773" y="117172"/>
                  <a:pt x="45567" y="117360"/>
                </a:cubicBezTo>
                <a:cubicBezTo>
                  <a:pt x="45360" y="117643"/>
                  <a:pt x="45360" y="117926"/>
                  <a:pt x="45360" y="118303"/>
                </a:cubicBezTo>
                <a:cubicBezTo>
                  <a:pt x="45567" y="118586"/>
                  <a:pt x="45979" y="118868"/>
                  <a:pt x="46597" y="119057"/>
                </a:cubicBezTo>
                <a:cubicBezTo>
                  <a:pt x="47010" y="119057"/>
                  <a:pt x="47216" y="119151"/>
                  <a:pt x="47628" y="119151"/>
                </a:cubicBezTo>
                <a:cubicBezTo>
                  <a:pt x="47835" y="119245"/>
                  <a:pt x="48041" y="119245"/>
                  <a:pt x="48247" y="119245"/>
                </a:cubicBezTo>
                <a:cubicBezTo>
                  <a:pt x="48659" y="119245"/>
                  <a:pt x="48659" y="119245"/>
                  <a:pt x="48659" y="119245"/>
                </a:cubicBezTo>
                <a:cubicBezTo>
                  <a:pt x="49278" y="119245"/>
                  <a:pt x="49690" y="119245"/>
                  <a:pt x="50309" y="119340"/>
                </a:cubicBezTo>
                <a:cubicBezTo>
                  <a:pt x="50721" y="119434"/>
                  <a:pt x="51134" y="119528"/>
                  <a:pt x="51752" y="119717"/>
                </a:cubicBezTo>
                <a:cubicBezTo>
                  <a:pt x="52371" y="119811"/>
                  <a:pt x="53195" y="119905"/>
                  <a:pt x="53814" y="119905"/>
                </a:cubicBezTo>
                <a:cubicBezTo>
                  <a:pt x="54020" y="119999"/>
                  <a:pt x="54432" y="119999"/>
                  <a:pt x="54639" y="119999"/>
                </a:cubicBezTo>
                <a:cubicBezTo>
                  <a:pt x="55051" y="119999"/>
                  <a:pt x="55257" y="119999"/>
                  <a:pt x="55670" y="119999"/>
                </a:cubicBezTo>
                <a:cubicBezTo>
                  <a:pt x="56907" y="119999"/>
                  <a:pt x="58144" y="119811"/>
                  <a:pt x="59175" y="119434"/>
                </a:cubicBezTo>
                <a:cubicBezTo>
                  <a:pt x="59587" y="119245"/>
                  <a:pt x="59793" y="119151"/>
                  <a:pt x="59793" y="118963"/>
                </a:cubicBezTo>
                <a:cubicBezTo>
                  <a:pt x="60000" y="119151"/>
                  <a:pt x="60206" y="119245"/>
                  <a:pt x="60618" y="119434"/>
                </a:cubicBezTo>
                <a:cubicBezTo>
                  <a:pt x="61649" y="119811"/>
                  <a:pt x="62886" y="119999"/>
                  <a:pt x="64123" y="119999"/>
                </a:cubicBezTo>
                <a:cubicBezTo>
                  <a:pt x="64536" y="119999"/>
                  <a:pt x="64742" y="119999"/>
                  <a:pt x="65154" y="119999"/>
                </a:cubicBezTo>
                <a:cubicBezTo>
                  <a:pt x="65360" y="119999"/>
                  <a:pt x="65773" y="119999"/>
                  <a:pt x="65979" y="119905"/>
                </a:cubicBezTo>
                <a:cubicBezTo>
                  <a:pt x="66597" y="119905"/>
                  <a:pt x="67422" y="119811"/>
                  <a:pt x="68041" y="119717"/>
                </a:cubicBezTo>
                <a:cubicBezTo>
                  <a:pt x="68659" y="119528"/>
                  <a:pt x="69072" y="119434"/>
                  <a:pt x="69484" y="119340"/>
                </a:cubicBezTo>
                <a:cubicBezTo>
                  <a:pt x="70103" y="119245"/>
                  <a:pt x="70515" y="119245"/>
                  <a:pt x="71134" y="119245"/>
                </a:cubicBezTo>
                <a:cubicBezTo>
                  <a:pt x="71546" y="119245"/>
                  <a:pt x="71546" y="119245"/>
                  <a:pt x="71546" y="119245"/>
                </a:cubicBezTo>
                <a:cubicBezTo>
                  <a:pt x="71752" y="119245"/>
                  <a:pt x="71958" y="119245"/>
                  <a:pt x="72164" y="119151"/>
                </a:cubicBezTo>
                <a:cubicBezTo>
                  <a:pt x="72577" y="119151"/>
                  <a:pt x="72783" y="119057"/>
                  <a:pt x="73195" y="119057"/>
                </a:cubicBezTo>
                <a:cubicBezTo>
                  <a:pt x="73814" y="118868"/>
                  <a:pt x="74226" y="118586"/>
                  <a:pt x="74432" y="118303"/>
                </a:cubicBezTo>
                <a:cubicBezTo>
                  <a:pt x="74432" y="117926"/>
                  <a:pt x="74432" y="117643"/>
                  <a:pt x="74226" y="117360"/>
                </a:cubicBezTo>
                <a:cubicBezTo>
                  <a:pt x="74020" y="117172"/>
                  <a:pt x="73608" y="116889"/>
                  <a:pt x="73402" y="116700"/>
                </a:cubicBezTo>
                <a:cubicBezTo>
                  <a:pt x="72577" y="116323"/>
                  <a:pt x="71958" y="115946"/>
                  <a:pt x="71340" y="115663"/>
                </a:cubicBezTo>
                <a:cubicBezTo>
                  <a:pt x="70721" y="115286"/>
                  <a:pt x="70309" y="115003"/>
                  <a:pt x="70103" y="114721"/>
                </a:cubicBezTo>
                <a:cubicBezTo>
                  <a:pt x="69690" y="114438"/>
                  <a:pt x="68659" y="113024"/>
                  <a:pt x="68659" y="112930"/>
                </a:cubicBezTo>
                <a:cubicBezTo>
                  <a:pt x="68453" y="112458"/>
                  <a:pt x="68659" y="111987"/>
                  <a:pt x="68659" y="111610"/>
                </a:cubicBezTo>
                <a:cubicBezTo>
                  <a:pt x="68865" y="110761"/>
                  <a:pt x="69278" y="109913"/>
                  <a:pt x="69690" y="109065"/>
                </a:cubicBezTo>
                <a:cubicBezTo>
                  <a:pt x="70309" y="107368"/>
                  <a:pt x="71340" y="105671"/>
                  <a:pt x="72164" y="103974"/>
                </a:cubicBezTo>
                <a:cubicBezTo>
                  <a:pt x="73814" y="100581"/>
                  <a:pt x="76082" y="97187"/>
                  <a:pt x="76907" y="93794"/>
                </a:cubicBezTo>
                <a:cubicBezTo>
                  <a:pt x="77319" y="92003"/>
                  <a:pt x="76907" y="90306"/>
                  <a:pt x="76494" y="88515"/>
                </a:cubicBezTo>
                <a:cubicBezTo>
                  <a:pt x="75876" y="86818"/>
                  <a:pt x="75463" y="85121"/>
                  <a:pt x="75463" y="83424"/>
                </a:cubicBezTo>
                <a:cubicBezTo>
                  <a:pt x="75257" y="80408"/>
                  <a:pt x="76288" y="77580"/>
                  <a:pt x="77938" y="74658"/>
                </a:cubicBezTo>
                <a:cubicBezTo>
                  <a:pt x="81443" y="68059"/>
                  <a:pt x="87010" y="61366"/>
                  <a:pt x="84536" y="54485"/>
                </a:cubicBezTo>
                <a:cubicBezTo>
                  <a:pt x="83917" y="52788"/>
                  <a:pt x="83092" y="51186"/>
                  <a:pt x="81855" y="49583"/>
                </a:cubicBezTo>
                <a:cubicBezTo>
                  <a:pt x="80618" y="47981"/>
                  <a:pt x="78969" y="46567"/>
                  <a:pt x="77731" y="45058"/>
                </a:cubicBezTo>
                <a:cubicBezTo>
                  <a:pt x="76494" y="43456"/>
                  <a:pt x="75670" y="41759"/>
                  <a:pt x="76082" y="40062"/>
                </a:cubicBezTo>
                <a:cubicBezTo>
                  <a:pt x="76288" y="39402"/>
                  <a:pt x="76701" y="38837"/>
                  <a:pt x="77113" y="38177"/>
                </a:cubicBezTo>
                <a:cubicBezTo>
                  <a:pt x="77525" y="37329"/>
                  <a:pt x="77938" y="36480"/>
                  <a:pt x="78350" y="35726"/>
                </a:cubicBezTo>
                <a:cubicBezTo>
                  <a:pt x="79175" y="36952"/>
                  <a:pt x="80000" y="38083"/>
                  <a:pt x="81030" y="39308"/>
                </a:cubicBezTo>
                <a:cubicBezTo>
                  <a:pt x="81649" y="39968"/>
                  <a:pt x="82268" y="40628"/>
                  <a:pt x="83092" y="41288"/>
                </a:cubicBezTo>
                <a:cubicBezTo>
                  <a:pt x="83917" y="41853"/>
                  <a:pt x="84536" y="42419"/>
                  <a:pt x="84948" y="43079"/>
                </a:cubicBezTo>
                <a:cubicBezTo>
                  <a:pt x="85360" y="43739"/>
                  <a:pt x="85567" y="44493"/>
                  <a:pt x="85979" y="45153"/>
                </a:cubicBezTo>
                <a:cubicBezTo>
                  <a:pt x="86391" y="45813"/>
                  <a:pt x="87216" y="46472"/>
                  <a:pt x="87835" y="47132"/>
                </a:cubicBezTo>
                <a:cubicBezTo>
                  <a:pt x="89278" y="48452"/>
                  <a:pt x="90927" y="49772"/>
                  <a:pt x="92783" y="50997"/>
                </a:cubicBezTo>
                <a:cubicBezTo>
                  <a:pt x="94226" y="52223"/>
                  <a:pt x="95876" y="53354"/>
                  <a:pt x="97525" y="54579"/>
                </a:cubicBezTo>
                <a:cubicBezTo>
                  <a:pt x="98144" y="55051"/>
                  <a:pt x="98969" y="55522"/>
                  <a:pt x="99587" y="55993"/>
                </a:cubicBezTo>
                <a:cubicBezTo>
                  <a:pt x="99793" y="56087"/>
                  <a:pt x="100000" y="56182"/>
                  <a:pt x="100000" y="56276"/>
                </a:cubicBezTo>
                <a:cubicBezTo>
                  <a:pt x="100000" y="56370"/>
                  <a:pt x="100000" y="56370"/>
                  <a:pt x="100000" y="56465"/>
                </a:cubicBezTo>
                <a:cubicBezTo>
                  <a:pt x="99793" y="56653"/>
                  <a:pt x="99793" y="56842"/>
                  <a:pt x="99793" y="57030"/>
                </a:cubicBezTo>
                <a:cubicBezTo>
                  <a:pt x="99793" y="58538"/>
                  <a:pt x="101855" y="59952"/>
                  <a:pt x="103298" y="61272"/>
                </a:cubicBezTo>
                <a:cubicBezTo>
                  <a:pt x="103917" y="61838"/>
                  <a:pt x="104123" y="62498"/>
                  <a:pt x="104536" y="63157"/>
                </a:cubicBezTo>
                <a:cubicBezTo>
                  <a:pt x="104948" y="63629"/>
                  <a:pt x="105154" y="64194"/>
                  <a:pt x="105773" y="64571"/>
                </a:cubicBezTo>
                <a:cubicBezTo>
                  <a:pt x="106597" y="65043"/>
                  <a:pt x="107628" y="64854"/>
                  <a:pt x="107835" y="64289"/>
                </a:cubicBezTo>
                <a:cubicBezTo>
                  <a:pt x="107835" y="63629"/>
                  <a:pt x="107422" y="62875"/>
                  <a:pt x="107010" y="62215"/>
                </a:cubicBezTo>
                <a:cubicBezTo>
                  <a:pt x="107835" y="63063"/>
                  <a:pt x="108453" y="63817"/>
                  <a:pt x="109072" y="64571"/>
                </a:cubicBezTo>
                <a:cubicBezTo>
                  <a:pt x="109484" y="64948"/>
                  <a:pt x="109690" y="65326"/>
                  <a:pt x="110309" y="65514"/>
                </a:cubicBezTo>
                <a:cubicBezTo>
                  <a:pt x="110927" y="65797"/>
                  <a:pt x="111752" y="65891"/>
                  <a:pt x="112164" y="65514"/>
                </a:cubicBezTo>
                <a:cubicBezTo>
                  <a:pt x="112577" y="65231"/>
                  <a:pt x="112164" y="64760"/>
                  <a:pt x="111958" y="64477"/>
                </a:cubicBezTo>
                <a:cubicBezTo>
                  <a:pt x="111752" y="64100"/>
                  <a:pt x="111340" y="63723"/>
                  <a:pt x="111134" y="63252"/>
                </a:cubicBezTo>
                <a:cubicBezTo>
                  <a:pt x="110515" y="62686"/>
                  <a:pt x="109896" y="62120"/>
                  <a:pt x="109690" y="61461"/>
                </a:cubicBezTo>
                <a:cubicBezTo>
                  <a:pt x="110721" y="62026"/>
                  <a:pt x="111340" y="62780"/>
                  <a:pt x="111958" y="63440"/>
                </a:cubicBezTo>
                <a:cubicBezTo>
                  <a:pt x="112577" y="64100"/>
                  <a:pt x="113195" y="65137"/>
                  <a:pt x="114639" y="65420"/>
                </a:cubicBezTo>
                <a:cubicBezTo>
                  <a:pt x="115257" y="65608"/>
                  <a:pt x="116082" y="65420"/>
                  <a:pt x="116082" y="65043"/>
                </a:cubicBezTo>
                <a:cubicBezTo>
                  <a:pt x="116288" y="64666"/>
                  <a:pt x="115670" y="64100"/>
                  <a:pt x="115257" y="63723"/>
                </a:cubicBezTo>
                <a:cubicBezTo>
                  <a:pt x="114639" y="62969"/>
                  <a:pt x="113608" y="62215"/>
                  <a:pt x="112783" y="61461"/>
                </a:cubicBezTo>
                <a:cubicBezTo>
                  <a:pt x="113814" y="62120"/>
                  <a:pt x="114845" y="62780"/>
                  <a:pt x="115876" y="63346"/>
                </a:cubicBezTo>
                <a:cubicBezTo>
                  <a:pt x="116288" y="63629"/>
                  <a:pt x="117113" y="64100"/>
                  <a:pt x="117938" y="64006"/>
                </a:cubicBezTo>
                <a:cubicBezTo>
                  <a:pt x="118969" y="63817"/>
                  <a:pt x="118556" y="63252"/>
                  <a:pt x="118144" y="62969"/>
                </a:cubicBezTo>
                <a:cubicBezTo>
                  <a:pt x="117319" y="62120"/>
                  <a:pt x="116082" y="61366"/>
                  <a:pt x="115051" y="60518"/>
                </a:cubicBezTo>
                <a:cubicBezTo>
                  <a:pt x="114432" y="60141"/>
                  <a:pt x="114020" y="59764"/>
                  <a:pt x="113608" y="59293"/>
                </a:cubicBezTo>
                <a:cubicBezTo>
                  <a:pt x="113402" y="59104"/>
                  <a:pt x="112989" y="58821"/>
                  <a:pt x="112989" y="58633"/>
                </a:cubicBezTo>
                <a:cubicBezTo>
                  <a:pt x="113402" y="58538"/>
                  <a:pt x="114226" y="59104"/>
                  <a:pt x="114639" y="59293"/>
                </a:cubicBezTo>
                <a:close/>
                <a:moveTo>
                  <a:pt x="59793" y="112364"/>
                </a:moveTo>
                <a:cubicBezTo>
                  <a:pt x="59587" y="112364"/>
                  <a:pt x="59175" y="111798"/>
                  <a:pt x="58969" y="111704"/>
                </a:cubicBezTo>
                <a:cubicBezTo>
                  <a:pt x="58762" y="111610"/>
                  <a:pt x="58556" y="111516"/>
                  <a:pt x="58556" y="111327"/>
                </a:cubicBezTo>
                <a:cubicBezTo>
                  <a:pt x="58350" y="111044"/>
                  <a:pt x="58556" y="110573"/>
                  <a:pt x="58556" y="110196"/>
                </a:cubicBezTo>
                <a:cubicBezTo>
                  <a:pt x="58350" y="109536"/>
                  <a:pt x="58350" y="108876"/>
                  <a:pt x="58350" y="108122"/>
                </a:cubicBezTo>
                <a:cubicBezTo>
                  <a:pt x="58350" y="106614"/>
                  <a:pt x="58350" y="105106"/>
                  <a:pt x="58556" y="103503"/>
                </a:cubicBezTo>
                <a:cubicBezTo>
                  <a:pt x="58762" y="101901"/>
                  <a:pt x="59381" y="100298"/>
                  <a:pt x="59587" y="98601"/>
                </a:cubicBezTo>
                <a:cubicBezTo>
                  <a:pt x="60206" y="95302"/>
                  <a:pt x="59793" y="91908"/>
                  <a:pt x="59381" y="88609"/>
                </a:cubicBezTo>
                <a:cubicBezTo>
                  <a:pt x="59175" y="87761"/>
                  <a:pt x="58969" y="86912"/>
                  <a:pt x="58762" y="86158"/>
                </a:cubicBezTo>
                <a:cubicBezTo>
                  <a:pt x="58762" y="85687"/>
                  <a:pt x="58556" y="85310"/>
                  <a:pt x="58762" y="84933"/>
                </a:cubicBezTo>
                <a:cubicBezTo>
                  <a:pt x="58762" y="84556"/>
                  <a:pt x="58969" y="84179"/>
                  <a:pt x="59175" y="83802"/>
                </a:cubicBezTo>
                <a:cubicBezTo>
                  <a:pt x="59587" y="82199"/>
                  <a:pt x="59793" y="80502"/>
                  <a:pt x="59793" y="78900"/>
                </a:cubicBezTo>
                <a:cubicBezTo>
                  <a:pt x="59793" y="77109"/>
                  <a:pt x="59381" y="75223"/>
                  <a:pt x="59381" y="73338"/>
                </a:cubicBezTo>
                <a:cubicBezTo>
                  <a:pt x="59587" y="71924"/>
                  <a:pt x="59793" y="70416"/>
                  <a:pt x="59793" y="68908"/>
                </a:cubicBezTo>
                <a:cubicBezTo>
                  <a:pt x="60000" y="70322"/>
                  <a:pt x="60206" y="71736"/>
                  <a:pt x="60206" y="73150"/>
                </a:cubicBezTo>
                <a:cubicBezTo>
                  <a:pt x="60412" y="74658"/>
                  <a:pt x="60000" y="76072"/>
                  <a:pt x="60000" y="77580"/>
                </a:cubicBezTo>
                <a:cubicBezTo>
                  <a:pt x="60000" y="79183"/>
                  <a:pt x="60000" y="80879"/>
                  <a:pt x="60412" y="82482"/>
                </a:cubicBezTo>
                <a:cubicBezTo>
                  <a:pt x="60618" y="83236"/>
                  <a:pt x="60824" y="84084"/>
                  <a:pt x="61030" y="84838"/>
                </a:cubicBezTo>
                <a:cubicBezTo>
                  <a:pt x="61237" y="85593"/>
                  <a:pt x="60824" y="86441"/>
                  <a:pt x="60618" y="87289"/>
                </a:cubicBezTo>
                <a:cubicBezTo>
                  <a:pt x="60000" y="90589"/>
                  <a:pt x="59793" y="93982"/>
                  <a:pt x="60000" y="97282"/>
                </a:cubicBezTo>
                <a:cubicBezTo>
                  <a:pt x="60206" y="98884"/>
                  <a:pt x="60618" y="100487"/>
                  <a:pt x="60824" y="102089"/>
                </a:cubicBezTo>
                <a:cubicBezTo>
                  <a:pt x="61237" y="103692"/>
                  <a:pt x="61443" y="105388"/>
                  <a:pt x="61443" y="106991"/>
                </a:cubicBezTo>
                <a:cubicBezTo>
                  <a:pt x="61443" y="107934"/>
                  <a:pt x="61443" y="108876"/>
                  <a:pt x="61237" y="109725"/>
                </a:cubicBezTo>
                <a:cubicBezTo>
                  <a:pt x="61237" y="110102"/>
                  <a:pt x="61237" y="110384"/>
                  <a:pt x="61237" y="110667"/>
                </a:cubicBezTo>
                <a:cubicBezTo>
                  <a:pt x="61237" y="110950"/>
                  <a:pt x="61237" y="111233"/>
                  <a:pt x="61030" y="111516"/>
                </a:cubicBezTo>
                <a:cubicBezTo>
                  <a:pt x="60824" y="111798"/>
                  <a:pt x="60206" y="112081"/>
                  <a:pt x="59793" y="112364"/>
                </a:cubicBezTo>
                <a:close/>
                <a:moveTo>
                  <a:pt x="112783" y="59293"/>
                </a:moveTo>
                <a:cubicBezTo>
                  <a:pt x="113402" y="60141"/>
                  <a:pt x="114432" y="60801"/>
                  <a:pt x="115257" y="61555"/>
                </a:cubicBezTo>
                <a:cubicBezTo>
                  <a:pt x="115670" y="61838"/>
                  <a:pt x="116082" y="62120"/>
                  <a:pt x="116494" y="62498"/>
                </a:cubicBezTo>
                <a:cubicBezTo>
                  <a:pt x="116907" y="62780"/>
                  <a:pt x="117938" y="63157"/>
                  <a:pt x="117731" y="63534"/>
                </a:cubicBezTo>
                <a:cubicBezTo>
                  <a:pt x="117731" y="63817"/>
                  <a:pt x="116907" y="63346"/>
                  <a:pt x="116701" y="63252"/>
                </a:cubicBezTo>
                <a:cubicBezTo>
                  <a:pt x="115876" y="62780"/>
                  <a:pt x="115257" y="62309"/>
                  <a:pt x="114432" y="61838"/>
                </a:cubicBezTo>
                <a:cubicBezTo>
                  <a:pt x="114020" y="61649"/>
                  <a:pt x="112371" y="60141"/>
                  <a:pt x="111546" y="60706"/>
                </a:cubicBezTo>
                <a:cubicBezTo>
                  <a:pt x="111134" y="61084"/>
                  <a:pt x="112371" y="61838"/>
                  <a:pt x="112577" y="62120"/>
                </a:cubicBezTo>
                <a:cubicBezTo>
                  <a:pt x="113608" y="62875"/>
                  <a:pt x="114639" y="63723"/>
                  <a:pt x="115257" y="64666"/>
                </a:cubicBezTo>
                <a:cubicBezTo>
                  <a:pt x="115257" y="64854"/>
                  <a:pt x="115463" y="65326"/>
                  <a:pt x="114845" y="65043"/>
                </a:cubicBezTo>
                <a:cubicBezTo>
                  <a:pt x="114020" y="64854"/>
                  <a:pt x="113608" y="64289"/>
                  <a:pt x="113402" y="64006"/>
                </a:cubicBezTo>
                <a:cubicBezTo>
                  <a:pt x="112577" y="63063"/>
                  <a:pt x="111752" y="62120"/>
                  <a:pt x="110515" y="61366"/>
                </a:cubicBezTo>
                <a:cubicBezTo>
                  <a:pt x="110309" y="61178"/>
                  <a:pt x="109690" y="60895"/>
                  <a:pt x="109278" y="61084"/>
                </a:cubicBezTo>
                <a:cubicBezTo>
                  <a:pt x="108865" y="61178"/>
                  <a:pt x="108865" y="61366"/>
                  <a:pt x="108865" y="61555"/>
                </a:cubicBezTo>
                <a:cubicBezTo>
                  <a:pt x="109072" y="62403"/>
                  <a:pt x="110309" y="63346"/>
                  <a:pt x="110927" y="64194"/>
                </a:cubicBezTo>
                <a:cubicBezTo>
                  <a:pt x="111134" y="64477"/>
                  <a:pt x="111752" y="64948"/>
                  <a:pt x="111546" y="65231"/>
                </a:cubicBezTo>
                <a:cubicBezTo>
                  <a:pt x="111340" y="65514"/>
                  <a:pt x="110927" y="65326"/>
                  <a:pt x="110721" y="65231"/>
                </a:cubicBezTo>
                <a:cubicBezTo>
                  <a:pt x="110103" y="64854"/>
                  <a:pt x="109896" y="64383"/>
                  <a:pt x="109484" y="63912"/>
                </a:cubicBezTo>
                <a:cubicBezTo>
                  <a:pt x="109072" y="63440"/>
                  <a:pt x="108659" y="62969"/>
                  <a:pt x="108041" y="62498"/>
                </a:cubicBezTo>
                <a:cubicBezTo>
                  <a:pt x="107835" y="62215"/>
                  <a:pt x="107422" y="61555"/>
                  <a:pt x="106597" y="61461"/>
                </a:cubicBezTo>
                <a:cubicBezTo>
                  <a:pt x="105360" y="61178"/>
                  <a:pt x="106391" y="62592"/>
                  <a:pt x="106391" y="62780"/>
                </a:cubicBezTo>
                <a:cubicBezTo>
                  <a:pt x="106597" y="63157"/>
                  <a:pt x="106804" y="63629"/>
                  <a:pt x="107010" y="64006"/>
                </a:cubicBezTo>
                <a:cubicBezTo>
                  <a:pt x="107010" y="64289"/>
                  <a:pt x="106804" y="64666"/>
                  <a:pt x="106391" y="64289"/>
                </a:cubicBezTo>
                <a:cubicBezTo>
                  <a:pt x="105154" y="63346"/>
                  <a:pt x="105154" y="62120"/>
                  <a:pt x="104123" y="61178"/>
                </a:cubicBezTo>
                <a:cubicBezTo>
                  <a:pt x="103298" y="60424"/>
                  <a:pt x="102474" y="59764"/>
                  <a:pt x="101855" y="59010"/>
                </a:cubicBezTo>
                <a:cubicBezTo>
                  <a:pt x="101237" y="58350"/>
                  <a:pt x="100206" y="57407"/>
                  <a:pt x="100618" y="56653"/>
                </a:cubicBezTo>
                <a:cubicBezTo>
                  <a:pt x="100824" y="56370"/>
                  <a:pt x="100824" y="56182"/>
                  <a:pt x="100618" y="56087"/>
                </a:cubicBezTo>
                <a:cubicBezTo>
                  <a:pt x="98556" y="54579"/>
                  <a:pt x="96701" y="53071"/>
                  <a:pt x="94639" y="51563"/>
                </a:cubicBezTo>
                <a:cubicBezTo>
                  <a:pt x="92164" y="49583"/>
                  <a:pt x="89278" y="47604"/>
                  <a:pt x="87628" y="45435"/>
                </a:cubicBezTo>
                <a:cubicBezTo>
                  <a:pt x="86804" y="44493"/>
                  <a:pt x="86597" y="43362"/>
                  <a:pt x="85773" y="42419"/>
                </a:cubicBezTo>
                <a:cubicBezTo>
                  <a:pt x="84948" y="41382"/>
                  <a:pt x="83505" y="40534"/>
                  <a:pt x="82474" y="39591"/>
                </a:cubicBezTo>
                <a:cubicBezTo>
                  <a:pt x="81443" y="38554"/>
                  <a:pt x="80618" y="37611"/>
                  <a:pt x="79793" y="36669"/>
                </a:cubicBezTo>
                <a:cubicBezTo>
                  <a:pt x="79587" y="36292"/>
                  <a:pt x="79381" y="36009"/>
                  <a:pt x="78969" y="35632"/>
                </a:cubicBezTo>
                <a:cubicBezTo>
                  <a:pt x="78969" y="35443"/>
                  <a:pt x="78556" y="35255"/>
                  <a:pt x="78556" y="35066"/>
                </a:cubicBezTo>
                <a:cubicBezTo>
                  <a:pt x="78556" y="34783"/>
                  <a:pt x="78762" y="34501"/>
                  <a:pt x="78762" y="34218"/>
                </a:cubicBezTo>
                <a:cubicBezTo>
                  <a:pt x="78969" y="33935"/>
                  <a:pt x="81030" y="29410"/>
                  <a:pt x="80206" y="29316"/>
                </a:cubicBezTo>
                <a:cubicBezTo>
                  <a:pt x="79587" y="29128"/>
                  <a:pt x="77113" y="36857"/>
                  <a:pt x="76082" y="38271"/>
                </a:cubicBezTo>
                <a:cubicBezTo>
                  <a:pt x="75670" y="39025"/>
                  <a:pt x="75257" y="39780"/>
                  <a:pt x="75051" y="40534"/>
                </a:cubicBezTo>
                <a:cubicBezTo>
                  <a:pt x="74845" y="42042"/>
                  <a:pt x="75670" y="43644"/>
                  <a:pt x="76701" y="45058"/>
                </a:cubicBezTo>
                <a:cubicBezTo>
                  <a:pt x="77938" y="46567"/>
                  <a:pt x="79381" y="47981"/>
                  <a:pt x="80618" y="49395"/>
                </a:cubicBezTo>
                <a:cubicBezTo>
                  <a:pt x="82886" y="52317"/>
                  <a:pt x="84329" y="55428"/>
                  <a:pt x="84123" y="58538"/>
                </a:cubicBezTo>
                <a:cubicBezTo>
                  <a:pt x="83917" y="61743"/>
                  <a:pt x="82268" y="64948"/>
                  <a:pt x="80618" y="68059"/>
                </a:cubicBezTo>
                <a:cubicBezTo>
                  <a:pt x="78762" y="71170"/>
                  <a:pt x="76494" y="74186"/>
                  <a:pt x="75257" y="77391"/>
                </a:cubicBezTo>
                <a:cubicBezTo>
                  <a:pt x="74020" y="80502"/>
                  <a:pt x="74020" y="83613"/>
                  <a:pt x="74639" y="86724"/>
                </a:cubicBezTo>
                <a:cubicBezTo>
                  <a:pt x="75051" y="88421"/>
                  <a:pt x="75876" y="89929"/>
                  <a:pt x="75876" y="91626"/>
                </a:cubicBezTo>
                <a:cubicBezTo>
                  <a:pt x="76082" y="93228"/>
                  <a:pt x="75463" y="94831"/>
                  <a:pt x="74845" y="96433"/>
                </a:cubicBezTo>
                <a:cubicBezTo>
                  <a:pt x="73402" y="99638"/>
                  <a:pt x="71546" y="102749"/>
                  <a:pt x="70103" y="105954"/>
                </a:cubicBezTo>
                <a:cubicBezTo>
                  <a:pt x="69278" y="107462"/>
                  <a:pt x="68659" y="108970"/>
                  <a:pt x="68041" y="110573"/>
                </a:cubicBezTo>
                <a:cubicBezTo>
                  <a:pt x="67835" y="111233"/>
                  <a:pt x="67422" y="112081"/>
                  <a:pt x="67628" y="112741"/>
                </a:cubicBezTo>
                <a:cubicBezTo>
                  <a:pt x="67628" y="113024"/>
                  <a:pt x="68865" y="114626"/>
                  <a:pt x="69278" y="114909"/>
                </a:cubicBezTo>
                <a:cubicBezTo>
                  <a:pt x="69484" y="115286"/>
                  <a:pt x="70103" y="115569"/>
                  <a:pt x="70721" y="115946"/>
                </a:cubicBezTo>
                <a:cubicBezTo>
                  <a:pt x="71340" y="116229"/>
                  <a:pt x="71958" y="116606"/>
                  <a:pt x="72577" y="116889"/>
                </a:cubicBezTo>
                <a:cubicBezTo>
                  <a:pt x="73195" y="117266"/>
                  <a:pt x="73608" y="117737"/>
                  <a:pt x="73402" y="118208"/>
                </a:cubicBezTo>
                <a:cubicBezTo>
                  <a:pt x="73195" y="118586"/>
                  <a:pt x="72164" y="118868"/>
                  <a:pt x="71134" y="118774"/>
                </a:cubicBezTo>
                <a:cubicBezTo>
                  <a:pt x="70515" y="118774"/>
                  <a:pt x="69896" y="118868"/>
                  <a:pt x="69278" y="118963"/>
                </a:cubicBezTo>
                <a:cubicBezTo>
                  <a:pt x="68453" y="119057"/>
                  <a:pt x="68041" y="119245"/>
                  <a:pt x="67628" y="119340"/>
                </a:cubicBezTo>
                <a:cubicBezTo>
                  <a:pt x="67010" y="119434"/>
                  <a:pt x="66597" y="119434"/>
                  <a:pt x="65979" y="119528"/>
                </a:cubicBezTo>
                <a:cubicBezTo>
                  <a:pt x="65567" y="119528"/>
                  <a:pt x="65360" y="119528"/>
                  <a:pt x="65154" y="119528"/>
                </a:cubicBezTo>
                <a:cubicBezTo>
                  <a:pt x="64742" y="119528"/>
                  <a:pt x="64536" y="119528"/>
                  <a:pt x="64123" y="119528"/>
                </a:cubicBezTo>
                <a:cubicBezTo>
                  <a:pt x="63092" y="119528"/>
                  <a:pt x="62061" y="119434"/>
                  <a:pt x="61237" y="119057"/>
                </a:cubicBezTo>
                <a:cubicBezTo>
                  <a:pt x="60824" y="118868"/>
                  <a:pt x="59793" y="118114"/>
                  <a:pt x="60412" y="116417"/>
                </a:cubicBezTo>
                <a:cubicBezTo>
                  <a:pt x="60412" y="116229"/>
                  <a:pt x="60206" y="113495"/>
                  <a:pt x="60824" y="112458"/>
                </a:cubicBezTo>
                <a:cubicBezTo>
                  <a:pt x="61030" y="112175"/>
                  <a:pt x="61649" y="111987"/>
                  <a:pt x="61855" y="111704"/>
                </a:cubicBezTo>
                <a:cubicBezTo>
                  <a:pt x="62268" y="111516"/>
                  <a:pt x="62268" y="111421"/>
                  <a:pt x="62268" y="111044"/>
                </a:cubicBezTo>
                <a:cubicBezTo>
                  <a:pt x="62268" y="110384"/>
                  <a:pt x="62268" y="109630"/>
                  <a:pt x="62474" y="108970"/>
                </a:cubicBezTo>
                <a:cubicBezTo>
                  <a:pt x="62474" y="106802"/>
                  <a:pt x="62474" y="104728"/>
                  <a:pt x="62061" y="102655"/>
                </a:cubicBezTo>
                <a:cubicBezTo>
                  <a:pt x="61855" y="101335"/>
                  <a:pt x="61649" y="100109"/>
                  <a:pt x="61237" y="98884"/>
                </a:cubicBezTo>
                <a:cubicBezTo>
                  <a:pt x="61030" y="97564"/>
                  <a:pt x="61030" y="96245"/>
                  <a:pt x="61030" y="94925"/>
                </a:cubicBezTo>
                <a:cubicBezTo>
                  <a:pt x="61030" y="92380"/>
                  <a:pt x="61443" y="89740"/>
                  <a:pt x="61855" y="87195"/>
                </a:cubicBezTo>
                <a:cubicBezTo>
                  <a:pt x="62061" y="86535"/>
                  <a:pt x="62268" y="85875"/>
                  <a:pt x="62268" y="85216"/>
                </a:cubicBezTo>
                <a:cubicBezTo>
                  <a:pt x="62268" y="84744"/>
                  <a:pt x="62061" y="84273"/>
                  <a:pt x="61855" y="83896"/>
                </a:cubicBezTo>
                <a:cubicBezTo>
                  <a:pt x="61443" y="82576"/>
                  <a:pt x="61237" y="81351"/>
                  <a:pt x="61237" y="80031"/>
                </a:cubicBezTo>
                <a:cubicBezTo>
                  <a:pt x="60824" y="77674"/>
                  <a:pt x="61443" y="75412"/>
                  <a:pt x="61237" y="73055"/>
                </a:cubicBezTo>
                <a:cubicBezTo>
                  <a:pt x="61237" y="71924"/>
                  <a:pt x="61030" y="70793"/>
                  <a:pt x="60824" y="69567"/>
                </a:cubicBezTo>
                <a:cubicBezTo>
                  <a:pt x="60824" y="68342"/>
                  <a:pt x="60206" y="60989"/>
                  <a:pt x="60206" y="60706"/>
                </a:cubicBezTo>
                <a:cubicBezTo>
                  <a:pt x="60618" y="60801"/>
                  <a:pt x="61649" y="61178"/>
                  <a:pt x="62268" y="61366"/>
                </a:cubicBezTo>
                <a:cubicBezTo>
                  <a:pt x="62680" y="61461"/>
                  <a:pt x="63298" y="61649"/>
                  <a:pt x="63917" y="61743"/>
                </a:cubicBezTo>
                <a:cubicBezTo>
                  <a:pt x="64536" y="61838"/>
                  <a:pt x="65154" y="61932"/>
                  <a:pt x="65979" y="62026"/>
                </a:cubicBezTo>
                <a:cubicBezTo>
                  <a:pt x="66597" y="62120"/>
                  <a:pt x="67422" y="62215"/>
                  <a:pt x="68247" y="62215"/>
                </a:cubicBezTo>
                <a:cubicBezTo>
                  <a:pt x="68659" y="62215"/>
                  <a:pt x="68865" y="62215"/>
                  <a:pt x="69278" y="62215"/>
                </a:cubicBezTo>
                <a:cubicBezTo>
                  <a:pt x="69690" y="62215"/>
                  <a:pt x="70103" y="62215"/>
                  <a:pt x="70515" y="62215"/>
                </a:cubicBezTo>
                <a:cubicBezTo>
                  <a:pt x="71546" y="62215"/>
                  <a:pt x="71546" y="62215"/>
                  <a:pt x="71546" y="62215"/>
                </a:cubicBezTo>
                <a:cubicBezTo>
                  <a:pt x="71958" y="62215"/>
                  <a:pt x="72371" y="62120"/>
                  <a:pt x="72783" y="62120"/>
                </a:cubicBezTo>
                <a:cubicBezTo>
                  <a:pt x="73195" y="62120"/>
                  <a:pt x="73608" y="62026"/>
                  <a:pt x="73814" y="62026"/>
                </a:cubicBezTo>
                <a:cubicBezTo>
                  <a:pt x="74226" y="61932"/>
                  <a:pt x="74639" y="61932"/>
                  <a:pt x="75051" y="61838"/>
                </a:cubicBezTo>
                <a:cubicBezTo>
                  <a:pt x="75257" y="61743"/>
                  <a:pt x="75670" y="61743"/>
                  <a:pt x="75876" y="61649"/>
                </a:cubicBezTo>
                <a:cubicBezTo>
                  <a:pt x="76288" y="61555"/>
                  <a:pt x="76494" y="61461"/>
                  <a:pt x="76907" y="61366"/>
                </a:cubicBezTo>
                <a:cubicBezTo>
                  <a:pt x="77319" y="61178"/>
                  <a:pt x="77938" y="60989"/>
                  <a:pt x="78350" y="60801"/>
                </a:cubicBezTo>
                <a:cubicBezTo>
                  <a:pt x="79175" y="60424"/>
                  <a:pt x="79587" y="59952"/>
                  <a:pt x="79793" y="59670"/>
                </a:cubicBezTo>
                <a:cubicBezTo>
                  <a:pt x="80000" y="59387"/>
                  <a:pt x="80000" y="59293"/>
                  <a:pt x="80000" y="59293"/>
                </a:cubicBezTo>
                <a:cubicBezTo>
                  <a:pt x="80000" y="59293"/>
                  <a:pt x="80000" y="59387"/>
                  <a:pt x="79587" y="59670"/>
                </a:cubicBezTo>
                <a:cubicBezTo>
                  <a:pt x="79175" y="59858"/>
                  <a:pt x="78556" y="60235"/>
                  <a:pt x="77731" y="60518"/>
                </a:cubicBezTo>
                <a:cubicBezTo>
                  <a:pt x="77525" y="60612"/>
                  <a:pt x="77319" y="60706"/>
                  <a:pt x="77113" y="60706"/>
                </a:cubicBezTo>
                <a:cubicBezTo>
                  <a:pt x="76701" y="60801"/>
                  <a:pt x="76494" y="60895"/>
                  <a:pt x="76288" y="60895"/>
                </a:cubicBezTo>
                <a:cubicBezTo>
                  <a:pt x="76082" y="60989"/>
                  <a:pt x="75670" y="61084"/>
                  <a:pt x="75463" y="61084"/>
                </a:cubicBezTo>
                <a:cubicBezTo>
                  <a:pt x="75051" y="61178"/>
                  <a:pt x="74845" y="61178"/>
                  <a:pt x="74432" y="61272"/>
                </a:cubicBezTo>
                <a:cubicBezTo>
                  <a:pt x="74226" y="61272"/>
                  <a:pt x="73814" y="61366"/>
                  <a:pt x="73608" y="61366"/>
                </a:cubicBezTo>
                <a:cubicBezTo>
                  <a:pt x="73195" y="61366"/>
                  <a:pt x="72989" y="61461"/>
                  <a:pt x="72577" y="61461"/>
                </a:cubicBezTo>
                <a:cubicBezTo>
                  <a:pt x="72164" y="61461"/>
                  <a:pt x="71958" y="61461"/>
                  <a:pt x="71546" y="61461"/>
                </a:cubicBezTo>
                <a:cubicBezTo>
                  <a:pt x="70515" y="61461"/>
                  <a:pt x="70515" y="61461"/>
                  <a:pt x="70515" y="61461"/>
                </a:cubicBezTo>
                <a:cubicBezTo>
                  <a:pt x="69896" y="61461"/>
                  <a:pt x="68865" y="61461"/>
                  <a:pt x="68247" y="61461"/>
                </a:cubicBezTo>
                <a:cubicBezTo>
                  <a:pt x="67628" y="61461"/>
                  <a:pt x="67010" y="61366"/>
                  <a:pt x="66391" y="61272"/>
                </a:cubicBezTo>
                <a:cubicBezTo>
                  <a:pt x="65567" y="61272"/>
                  <a:pt x="65154" y="61178"/>
                  <a:pt x="64536" y="61084"/>
                </a:cubicBezTo>
                <a:cubicBezTo>
                  <a:pt x="63917" y="60989"/>
                  <a:pt x="63505" y="60895"/>
                  <a:pt x="62886" y="60801"/>
                </a:cubicBezTo>
                <a:cubicBezTo>
                  <a:pt x="62061" y="60518"/>
                  <a:pt x="61237" y="60329"/>
                  <a:pt x="60824" y="60141"/>
                </a:cubicBezTo>
                <a:cubicBezTo>
                  <a:pt x="60618" y="60047"/>
                  <a:pt x="60412" y="58727"/>
                  <a:pt x="60412" y="58161"/>
                </a:cubicBezTo>
                <a:cubicBezTo>
                  <a:pt x="60412" y="57690"/>
                  <a:pt x="60412" y="57030"/>
                  <a:pt x="60412" y="56465"/>
                </a:cubicBezTo>
                <a:cubicBezTo>
                  <a:pt x="60206" y="55333"/>
                  <a:pt x="60206" y="54202"/>
                  <a:pt x="60000" y="53260"/>
                </a:cubicBezTo>
                <a:cubicBezTo>
                  <a:pt x="60000" y="52411"/>
                  <a:pt x="60000" y="51846"/>
                  <a:pt x="60000" y="51846"/>
                </a:cubicBezTo>
                <a:cubicBezTo>
                  <a:pt x="59793" y="51846"/>
                  <a:pt x="59793" y="51846"/>
                  <a:pt x="59793" y="51846"/>
                </a:cubicBezTo>
                <a:cubicBezTo>
                  <a:pt x="59793" y="51846"/>
                  <a:pt x="59793" y="52411"/>
                  <a:pt x="59587" y="53260"/>
                </a:cubicBezTo>
                <a:cubicBezTo>
                  <a:pt x="59587" y="54202"/>
                  <a:pt x="59381" y="55333"/>
                  <a:pt x="59381" y="56465"/>
                </a:cubicBezTo>
                <a:cubicBezTo>
                  <a:pt x="59381" y="57030"/>
                  <a:pt x="59175" y="57690"/>
                  <a:pt x="59175" y="58161"/>
                </a:cubicBezTo>
                <a:cubicBezTo>
                  <a:pt x="59175" y="58727"/>
                  <a:pt x="58969" y="60047"/>
                  <a:pt x="58762" y="60141"/>
                </a:cubicBezTo>
                <a:cubicBezTo>
                  <a:pt x="58350" y="60329"/>
                  <a:pt x="57731" y="60518"/>
                  <a:pt x="56701" y="60801"/>
                </a:cubicBezTo>
                <a:cubicBezTo>
                  <a:pt x="56288" y="60895"/>
                  <a:pt x="55876" y="60989"/>
                  <a:pt x="55257" y="61084"/>
                </a:cubicBezTo>
                <a:cubicBezTo>
                  <a:pt x="54639" y="61178"/>
                  <a:pt x="54020" y="61272"/>
                  <a:pt x="53402" y="61272"/>
                </a:cubicBezTo>
                <a:cubicBezTo>
                  <a:pt x="52783" y="61366"/>
                  <a:pt x="52164" y="61461"/>
                  <a:pt x="51340" y="61461"/>
                </a:cubicBezTo>
                <a:cubicBezTo>
                  <a:pt x="50721" y="61461"/>
                  <a:pt x="49896" y="61461"/>
                  <a:pt x="49278" y="61461"/>
                </a:cubicBezTo>
                <a:cubicBezTo>
                  <a:pt x="48247" y="61461"/>
                  <a:pt x="48247" y="61461"/>
                  <a:pt x="48247" y="61461"/>
                </a:cubicBezTo>
                <a:cubicBezTo>
                  <a:pt x="47835" y="61461"/>
                  <a:pt x="47422" y="61461"/>
                  <a:pt x="47216" y="61461"/>
                </a:cubicBezTo>
                <a:cubicBezTo>
                  <a:pt x="46804" y="61461"/>
                  <a:pt x="46597" y="61366"/>
                  <a:pt x="46185" y="61366"/>
                </a:cubicBezTo>
                <a:cubicBezTo>
                  <a:pt x="45773" y="61366"/>
                  <a:pt x="45567" y="61272"/>
                  <a:pt x="45154" y="61272"/>
                </a:cubicBezTo>
                <a:cubicBezTo>
                  <a:pt x="44948" y="61178"/>
                  <a:pt x="44536" y="61178"/>
                  <a:pt x="44329" y="61084"/>
                </a:cubicBezTo>
                <a:cubicBezTo>
                  <a:pt x="43917" y="61084"/>
                  <a:pt x="43711" y="60989"/>
                  <a:pt x="43505" y="60895"/>
                </a:cubicBezTo>
                <a:cubicBezTo>
                  <a:pt x="43092" y="60895"/>
                  <a:pt x="42886" y="60801"/>
                  <a:pt x="42680" y="60706"/>
                </a:cubicBezTo>
                <a:cubicBezTo>
                  <a:pt x="42474" y="60706"/>
                  <a:pt x="42268" y="60612"/>
                  <a:pt x="42061" y="60518"/>
                </a:cubicBezTo>
                <a:cubicBezTo>
                  <a:pt x="41237" y="60235"/>
                  <a:pt x="40618" y="59858"/>
                  <a:pt x="40206" y="59670"/>
                </a:cubicBezTo>
                <a:cubicBezTo>
                  <a:pt x="39793" y="59387"/>
                  <a:pt x="39587" y="59293"/>
                  <a:pt x="39587" y="59293"/>
                </a:cubicBezTo>
                <a:cubicBezTo>
                  <a:pt x="39587" y="59293"/>
                  <a:pt x="39793" y="59387"/>
                  <a:pt x="40000" y="59670"/>
                </a:cubicBezTo>
                <a:cubicBezTo>
                  <a:pt x="40206" y="59952"/>
                  <a:pt x="40618" y="60424"/>
                  <a:pt x="41443" y="60801"/>
                </a:cubicBezTo>
                <a:cubicBezTo>
                  <a:pt x="41855" y="60989"/>
                  <a:pt x="42268" y="61178"/>
                  <a:pt x="42886" y="61366"/>
                </a:cubicBezTo>
                <a:cubicBezTo>
                  <a:pt x="43092" y="61461"/>
                  <a:pt x="43505" y="61555"/>
                  <a:pt x="43711" y="61649"/>
                </a:cubicBezTo>
                <a:cubicBezTo>
                  <a:pt x="44123" y="61743"/>
                  <a:pt x="44329" y="61743"/>
                  <a:pt x="44742" y="61838"/>
                </a:cubicBezTo>
                <a:cubicBezTo>
                  <a:pt x="45154" y="61932"/>
                  <a:pt x="45360" y="61932"/>
                  <a:pt x="45773" y="62026"/>
                </a:cubicBezTo>
                <a:cubicBezTo>
                  <a:pt x="46185" y="62026"/>
                  <a:pt x="46597" y="62120"/>
                  <a:pt x="47010" y="62120"/>
                </a:cubicBezTo>
                <a:cubicBezTo>
                  <a:pt x="47216" y="62120"/>
                  <a:pt x="47628" y="62215"/>
                  <a:pt x="48041" y="62215"/>
                </a:cubicBezTo>
                <a:cubicBezTo>
                  <a:pt x="49278" y="62215"/>
                  <a:pt x="49278" y="62215"/>
                  <a:pt x="49278" y="62215"/>
                </a:cubicBezTo>
                <a:cubicBezTo>
                  <a:pt x="49690" y="62215"/>
                  <a:pt x="50103" y="62215"/>
                  <a:pt x="50309" y="62215"/>
                </a:cubicBezTo>
                <a:cubicBezTo>
                  <a:pt x="50721" y="62215"/>
                  <a:pt x="51134" y="62215"/>
                  <a:pt x="51546" y="62215"/>
                </a:cubicBezTo>
                <a:cubicBezTo>
                  <a:pt x="52371" y="62215"/>
                  <a:pt x="52989" y="62120"/>
                  <a:pt x="53814" y="62026"/>
                </a:cubicBezTo>
                <a:cubicBezTo>
                  <a:pt x="54432" y="61932"/>
                  <a:pt x="55257" y="61838"/>
                  <a:pt x="55876" y="61743"/>
                </a:cubicBezTo>
                <a:cubicBezTo>
                  <a:pt x="56494" y="61649"/>
                  <a:pt x="56907" y="61461"/>
                  <a:pt x="57525" y="61366"/>
                </a:cubicBezTo>
                <a:cubicBezTo>
                  <a:pt x="57938" y="61178"/>
                  <a:pt x="58969" y="60801"/>
                  <a:pt x="59381" y="60706"/>
                </a:cubicBezTo>
                <a:cubicBezTo>
                  <a:pt x="59381" y="61649"/>
                  <a:pt x="58969" y="68908"/>
                  <a:pt x="58762" y="71453"/>
                </a:cubicBezTo>
                <a:cubicBezTo>
                  <a:pt x="58556" y="72395"/>
                  <a:pt x="58350" y="73338"/>
                  <a:pt x="58350" y="74186"/>
                </a:cubicBezTo>
                <a:cubicBezTo>
                  <a:pt x="58350" y="75506"/>
                  <a:pt x="58762" y="76826"/>
                  <a:pt x="58762" y="78051"/>
                </a:cubicBezTo>
                <a:cubicBezTo>
                  <a:pt x="58762" y="79371"/>
                  <a:pt x="58556" y="80691"/>
                  <a:pt x="58350" y="82010"/>
                </a:cubicBezTo>
                <a:cubicBezTo>
                  <a:pt x="58144" y="82576"/>
                  <a:pt x="58144" y="83142"/>
                  <a:pt x="57938" y="83802"/>
                </a:cubicBezTo>
                <a:cubicBezTo>
                  <a:pt x="57731" y="84273"/>
                  <a:pt x="57525" y="84744"/>
                  <a:pt x="57525" y="85216"/>
                </a:cubicBezTo>
                <a:cubicBezTo>
                  <a:pt x="57319" y="85875"/>
                  <a:pt x="57731" y="86535"/>
                  <a:pt x="57731" y="87101"/>
                </a:cubicBezTo>
                <a:cubicBezTo>
                  <a:pt x="57938" y="87761"/>
                  <a:pt x="58144" y="88421"/>
                  <a:pt x="58144" y="88986"/>
                </a:cubicBezTo>
                <a:cubicBezTo>
                  <a:pt x="58350" y="90306"/>
                  <a:pt x="58556" y="91626"/>
                  <a:pt x="58556" y="92945"/>
                </a:cubicBezTo>
                <a:cubicBezTo>
                  <a:pt x="58762" y="95490"/>
                  <a:pt x="58556" y="98036"/>
                  <a:pt x="57938" y="100675"/>
                </a:cubicBezTo>
                <a:cubicBezTo>
                  <a:pt x="57319" y="103126"/>
                  <a:pt x="57113" y="105671"/>
                  <a:pt x="57319" y="108216"/>
                </a:cubicBezTo>
                <a:cubicBezTo>
                  <a:pt x="57319" y="108688"/>
                  <a:pt x="57319" y="109253"/>
                  <a:pt x="57319" y="109725"/>
                </a:cubicBezTo>
                <a:cubicBezTo>
                  <a:pt x="57525" y="110196"/>
                  <a:pt x="57525" y="110573"/>
                  <a:pt x="57525" y="111044"/>
                </a:cubicBezTo>
                <a:cubicBezTo>
                  <a:pt x="57525" y="111327"/>
                  <a:pt x="57525" y="111516"/>
                  <a:pt x="57938" y="111704"/>
                </a:cubicBezTo>
                <a:cubicBezTo>
                  <a:pt x="58144" y="111987"/>
                  <a:pt x="58762" y="112175"/>
                  <a:pt x="58762" y="112458"/>
                </a:cubicBezTo>
                <a:cubicBezTo>
                  <a:pt x="59381" y="113684"/>
                  <a:pt x="59381" y="116323"/>
                  <a:pt x="59587" y="116606"/>
                </a:cubicBezTo>
                <a:cubicBezTo>
                  <a:pt x="59587" y="118208"/>
                  <a:pt x="58969" y="118868"/>
                  <a:pt x="58556" y="119057"/>
                </a:cubicBezTo>
                <a:cubicBezTo>
                  <a:pt x="57731" y="119434"/>
                  <a:pt x="56701" y="119528"/>
                  <a:pt x="55670" y="119528"/>
                </a:cubicBezTo>
                <a:cubicBezTo>
                  <a:pt x="55257" y="119528"/>
                  <a:pt x="55051" y="119528"/>
                  <a:pt x="54639" y="119528"/>
                </a:cubicBezTo>
                <a:cubicBezTo>
                  <a:pt x="54432" y="119528"/>
                  <a:pt x="54226" y="119528"/>
                  <a:pt x="53814" y="119528"/>
                </a:cubicBezTo>
                <a:cubicBezTo>
                  <a:pt x="53195" y="119434"/>
                  <a:pt x="52783" y="119434"/>
                  <a:pt x="52164" y="119340"/>
                </a:cubicBezTo>
                <a:cubicBezTo>
                  <a:pt x="51752" y="119245"/>
                  <a:pt x="51340" y="119057"/>
                  <a:pt x="50515" y="118963"/>
                </a:cubicBezTo>
                <a:cubicBezTo>
                  <a:pt x="49896" y="118868"/>
                  <a:pt x="49278" y="118774"/>
                  <a:pt x="48659" y="118774"/>
                </a:cubicBezTo>
                <a:cubicBezTo>
                  <a:pt x="47422" y="118868"/>
                  <a:pt x="46597" y="118586"/>
                  <a:pt x="46391" y="118208"/>
                </a:cubicBezTo>
                <a:cubicBezTo>
                  <a:pt x="46185" y="117737"/>
                  <a:pt x="46597" y="117266"/>
                  <a:pt x="47216" y="116889"/>
                </a:cubicBezTo>
                <a:cubicBezTo>
                  <a:pt x="47835" y="116606"/>
                  <a:pt x="48453" y="116229"/>
                  <a:pt x="49072" y="115946"/>
                </a:cubicBezTo>
                <a:cubicBezTo>
                  <a:pt x="49690" y="115569"/>
                  <a:pt x="50309" y="115286"/>
                  <a:pt x="50515" y="114909"/>
                </a:cubicBezTo>
                <a:cubicBezTo>
                  <a:pt x="50927" y="114626"/>
                  <a:pt x="51958" y="113118"/>
                  <a:pt x="52164" y="112741"/>
                </a:cubicBezTo>
                <a:cubicBezTo>
                  <a:pt x="52371" y="112081"/>
                  <a:pt x="51958" y="111233"/>
                  <a:pt x="51752" y="110573"/>
                </a:cubicBezTo>
                <a:cubicBezTo>
                  <a:pt x="51340" y="109819"/>
                  <a:pt x="51134" y="109065"/>
                  <a:pt x="50721" y="108216"/>
                </a:cubicBezTo>
                <a:cubicBezTo>
                  <a:pt x="49278" y="105106"/>
                  <a:pt x="47628" y="101901"/>
                  <a:pt x="45979" y="98790"/>
                </a:cubicBezTo>
                <a:cubicBezTo>
                  <a:pt x="45154" y="97187"/>
                  <a:pt x="44329" y="95585"/>
                  <a:pt x="43917" y="93982"/>
                </a:cubicBezTo>
                <a:cubicBezTo>
                  <a:pt x="43505" y="92285"/>
                  <a:pt x="43711" y="90683"/>
                  <a:pt x="44329" y="89080"/>
                </a:cubicBezTo>
                <a:cubicBezTo>
                  <a:pt x="45154" y="85970"/>
                  <a:pt x="45979" y="82765"/>
                  <a:pt x="45154" y="79654"/>
                </a:cubicBezTo>
                <a:cubicBezTo>
                  <a:pt x="44536" y="76449"/>
                  <a:pt x="42474" y="73432"/>
                  <a:pt x="40618" y="70322"/>
                </a:cubicBezTo>
                <a:cubicBezTo>
                  <a:pt x="38556" y="67211"/>
                  <a:pt x="36701" y="64100"/>
                  <a:pt x="35876" y="60895"/>
                </a:cubicBezTo>
                <a:cubicBezTo>
                  <a:pt x="35257" y="57690"/>
                  <a:pt x="35670" y="54579"/>
                  <a:pt x="37525" y="51563"/>
                </a:cubicBezTo>
                <a:cubicBezTo>
                  <a:pt x="38556" y="50054"/>
                  <a:pt x="39587" y="48641"/>
                  <a:pt x="41030" y="47227"/>
                </a:cubicBezTo>
                <a:cubicBezTo>
                  <a:pt x="42474" y="45813"/>
                  <a:pt x="43711" y="44399"/>
                  <a:pt x="44329" y="42796"/>
                </a:cubicBezTo>
                <a:cubicBezTo>
                  <a:pt x="44742" y="41571"/>
                  <a:pt x="44742" y="40251"/>
                  <a:pt x="44123" y="39025"/>
                </a:cubicBezTo>
                <a:cubicBezTo>
                  <a:pt x="43505" y="38083"/>
                  <a:pt x="42886" y="37234"/>
                  <a:pt x="42474" y="36292"/>
                </a:cubicBezTo>
                <a:cubicBezTo>
                  <a:pt x="42061" y="35538"/>
                  <a:pt x="40000" y="29222"/>
                  <a:pt x="39381" y="29316"/>
                </a:cubicBezTo>
                <a:cubicBezTo>
                  <a:pt x="38762" y="29316"/>
                  <a:pt x="40412" y="33275"/>
                  <a:pt x="40618" y="33558"/>
                </a:cubicBezTo>
                <a:cubicBezTo>
                  <a:pt x="40824" y="33747"/>
                  <a:pt x="40824" y="34124"/>
                  <a:pt x="40824" y="34406"/>
                </a:cubicBezTo>
                <a:cubicBezTo>
                  <a:pt x="41030" y="34689"/>
                  <a:pt x="41237" y="34972"/>
                  <a:pt x="41030" y="35255"/>
                </a:cubicBezTo>
                <a:cubicBezTo>
                  <a:pt x="40824" y="35538"/>
                  <a:pt x="40618" y="35820"/>
                  <a:pt x="40412" y="36103"/>
                </a:cubicBezTo>
                <a:cubicBezTo>
                  <a:pt x="39587" y="36952"/>
                  <a:pt x="38762" y="37894"/>
                  <a:pt x="37938" y="38837"/>
                </a:cubicBezTo>
                <a:cubicBezTo>
                  <a:pt x="37113" y="39780"/>
                  <a:pt x="35876" y="40722"/>
                  <a:pt x="34639" y="41665"/>
                </a:cubicBezTo>
                <a:cubicBezTo>
                  <a:pt x="33608" y="42608"/>
                  <a:pt x="33195" y="43644"/>
                  <a:pt x="32577" y="44681"/>
                </a:cubicBezTo>
                <a:cubicBezTo>
                  <a:pt x="31340" y="46849"/>
                  <a:pt x="28453" y="48829"/>
                  <a:pt x="25979" y="50809"/>
                </a:cubicBezTo>
                <a:cubicBezTo>
                  <a:pt x="23711" y="52600"/>
                  <a:pt x="21443" y="54296"/>
                  <a:pt x="19175" y="56087"/>
                </a:cubicBezTo>
                <a:cubicBezTo>
                  <a:pt x="18762" y="56370"/>
                  <a:pt x="18969" y="56559"/>
                  <a:pt x="19175" y="56842"/>
                </a:cubicBezTo>
                <a:cubicBezTo>
                  <a:pt x="19175" y="57219"/>
                  <a:pt x="18969" y="57784"/>
                  <a:pt x="18556" y="58161"/>
                </a:cubicBezTo>
                <a:cubicBezTo>
                  <a:pt x="17938" y="59104"/>
                  <a:pt x="16907" y="60047"/>
                  <a:pt x="15876" y="60989"/>
                </a:cubicBezTo>
                <a:cubicBezTo>
                  <a:pt x="15257" y="61461"/>
                  <a:pt x="14845" y="62120"/>
                  <a:pt x="14639" y="62686"/>
                </a:cubicBezTo>
                <a:cubicBezTo>
                  <a:pt x="14432" y="62969"/>
                  <a:pt x="14226" y="63346"/>
                  <a:pt x="14020" y="63629"/>
                </a:cubicBezTo>
                <a:cubicBezTo>
                  <a:pt x="13814" y="63912"/>
                  <a:pt x="13608" y="64194"/>
                  <a:pt x="13195" y="64383"/>
                </a:cubicBezTo>
                <a:cubicBezTo>
                  <a:pt x="12371" y="64760"/>
                  <a:pt x="12783" y="63817"/>
                  <a:pt x="12989" y="63629"/>
                </a:cubicBezTo>
                <a:cubicBezTo>
                  <a:pt x="13195" y="63063"/>
                  <a:pt x="13402" y="62592"/>
                  <a:pt x="13608" y="62026"/>
                </a:cubicBezTo>
                <a:cubicBezTo>
                  <a:pt x="13814" y="61838"/>
                  <a:pt x="13814" y="61366"/>
                  <a:pt x="13195" y="61366"/>
                </a:cubicBezTo>
                <a:cubicBezTo>
                  <a:pt x="12989" y="61461"/>
                  <a:pt x="12783" y="61555"/>
                  <a:pt x="12577" y="61649"/>
                </a:cubicBezTo>
                <a:cubicBezTo>
                  <a:pt x="12164" y="61838"/>
                  <a:pt x="11958" y="62215"/>
                  <a:pt x="11546" y="62498"/>
                </a:cubicBezTo>
                <a:cubicBezTo>
                  <a:pt x="10927" y="63063"/>
                  <a:pt x="10515" y="63723"/>
                  <a:pt x="9896" y="64289"/>
                </a:cubicBezTo>
                <a:cubicBezTo>
                  <a:pt x="9690" y="64477"/>
                  <a:pt x="9072" y="65514"/>
                  <a:pt x="8247" y="65326"/>
                </a:cubicBezTo>
                <a:cubicBezTo>
                  <a:pt x="8041" y="65326"/>
                  <a:pt x="8247" y="64948"/>
                  <a:pt x="8247" y="64854"/>
                </a:cubicBezTo>
                <a:cubicBezTo>
                  <a:pt x="8865" y="63723"/>
                  <a:pt x="10515" y="62686"/>
                  <a:pt x="10721" y="61555"/>
                </a:cubicBezTo>
                <a:cubicBezTo>
                  <a:pt x="10927" y="61366"/>
                  <a:pt x="10927" y="61178"/>
                  <a:pt x="10515" y="61084"/>
                </a:cubicBezTo>
                <a:cubicBezTo>
                  <a:pt x="9690" y="60895"/>
                  <a:pt x="9072" y="61461"/>
                  <a:pt x="8659" y="61649"/>
                </a:cubicBezTo>
                <a:cubicBezTo>
                  <a:pt x="7422" y="62686"/>
                  <a:pt x="6804" y="63817"/>
                  <a:pt x="5360" y="64854"/>
                </a:cubicBezTo>
                <a:cubicBezTo>
                  <a:pt x="4948" y="65043"/>
                  <a:pt x="4329" y="65326"/>
                  <a:pt x="4329" y="64854"/>
                </a:cubicBezTo>
                <a:cubicBezTo>
                  <a:pt x="4536" y="64383"/>
                  <a:pt x="5154" y="63912"/>
                  <a:pt x="5567" y="63534"/>
                </a:cubicBezTo>
                <a:cubicBezTo>
                  <a:pt x="6185" y="62969"/>
                  <a:pt x="6804" y="62403"/>
                  <a:pt x="7422" y="61838"/>
                </a:cubicBezTo>
                <a:cubicBezTo>
                  <a:pt x="7628" y="61555"/>
                  <a:pt x="8247" y="61178"/>
                  <a:pt x="8247" y="60895"/>
                </a:cubicBezTo>
                <a:cubicBezTo>
                  <a:pt x="8247" y="60801"/>
                  <a:pt x="8041" y="60612"/>
                  <a:pt x="7628" y="60612"/>
                </a:cubicBezTo>
                <a:cubicBezTo>
                  <a:pt x="6804" y="60612"/>
                  <a:pt x="5979" y="61366"/>
                  <a:pt x="5567" y="61649"/>
                </a:cubicBezTo>
                <a:cubicBezTo>
                  <a:pt x="4742" y="62120"/>
                  <a:pt x="3917" y="62686"/>
                  <a:pt x="3092" y="63157"/>
                </a:cubicBezTo>
                <a:cubicBezTo>
                  <a:pt x="2886" y="63252"/>
                  <a:pt x="1649" y="64006"/>
                  <a:pt x="2061" y="63346"/>
                </a:cubicBezTo>
                <a:cubicBezTo>
                  <a:pt x="2268" y="62969"/>
                  <a:pt x="2886" y="62592"/>
                  <a:pt x="3505" y="62309"/>
                </a:cubicBezTo>
                <a:cubicBezTo>
                  <a:pt x="3917" y="61838"/>
                  <a:pt x="4536" y="61461"/>
                  <a:pt x="4948" y="61084"/>
                </a:cubicBezTo>
                <a:cubicBezTo>
                  <a:pt x="5979" y="60329"/>
                  <a:pt x="7216" y="59575"/>
                  <a:pt x="7422" y="58727"/>
                </a:cubicBezTo>
                <a:cubicBezTo>
                  <a:pt x="7628" y="58256"/>
                  <a:pt x="6597" y="58067"/>
                  <a:pt x="5773" y="58444"/>
                </a:cubicBezTo>
                <a:cubicBezTo>
                  <a:pt x="5360" y="58538"/>
                  <a:pt x="5154" y="58821"/>
                  <a:pt x="4742" y="58915"/>
                </a:cubicBezTo>
                <a:cubicBezTo>
                  <a:pt x="4123" y="59198"/>
                  <a:pt x="3298" y="59293"/>
                  <a:pt x="2474" y="59387"/>
                </a:cubicBezTo>
                <a:cubicBezTo>
                  <a:pt x="1855" y="59387"/>
                  <a:pt x="0" y="59293"/>
                  <a:pt x="1237" y="58915"/>
                </a:cubicBezTo>
                <a:cubicBezTo>
                  <a:pt x="2061" y="58727"/>
                  <a:pt x="2680" y="58633"/>
                  <a:pt x="3298" y="58350"/>
                </a:cubicBezTo>
                <a:cubicBezTo>
                  <a:pt x="3917" y="58161"/>
                  <a:pt x="4329" y="57879"/>
                  <a:pt x="4948" y="57690"/>
                </a:cubicBezTo>
                <a:cubicBezTo>
                  <a:pt x="6804" y="56653"/>
                  <a:pt x="8659" y="55522"/>
                  <a:pt x="11546" y="54956"/>
                </a:cubicBezTo>
                <a:cubicBezTo>
                  <a:pt x="12371" y="54862"/>
                  <a:pt x="13814" y="54956"/>
                  <a:pt x="14226" y="54579"/>
                </a:cubicBezTo>
                <a:cubicBezTo>
                  <a:pt x="15257" y="53919"/>
                  <a:pt x="15670" y="53165"/>
                  <a:pt x="16082" y="52505"/>
                </a:cubicBezTo>
                <a:cubicBezTo>
                  <a:pt x="16907" y="51563"/>
                  <a:pt x="17319" y="50620"/>
                  <a:pt x="17938" y="49677"/>
                </a:cubicBezTo>
                <a:cubicBezTo>
                  <a:pt x="18969" y="47886"/>
                  <a:pt x="19793" y="46095"/>
                  <a:pt x="21443" y="44399"/>
                </a:cubicBezTo>
                <a:cubicBezTo>
                  <a:pt x="22061" y="43739"/>
                  <a:pt x="22680" y="43079"/>
                  <a:pt x="23505" y="42513"/>
                </a:cubicBezTo>
                <a:cubicBezTo>
                  <a:pt x="24123" y="42136"/>
                  <a:pt x="24948" y="41759"/>
                  <a:pt x="25567" y="41382"/>
                </a:cubicBezTo>
                <a:cubicBezTo>
                  <a:pt x="27422" y="40062"/>
                  <a:pt x="27628" y="38554"/>
                  <a:pt x="28247" y="37046"/>
                </a:cubicBezTo>
                <a:cubicBezTo>
                  <a:pt x="29072" y="35066"/>
                  <a:pt x="30103" y="33181"/>
                  <a:pt x="30927" y="31201"/>
                </a:cubicBezTo>
                <a:cubicBezTo>
                  <a:pt x="31546" y="30070"/>
                  <a:pt x="31752" y="28939"/>
                  <a:pt x="31958" y="27714"/>
                </a:cubicBezTo>
                <a:cubicBezTo>
                  <a:pt x="31958" y="27336"/>
                  <a:pt x="31958" y="26959"/>
                  <a:pt x="31958" y="26488"/>
                </a:cubicBezTo>
                <a:cubicBezTo>
                  <a:pt x="32164" y="25734"/>
                  <a:pt x="32371" y="24980"/>
                  <a:pt x="33195" y="24226"/>
                </a:cubicBezTo>
                <a:cubicBezTo>
                  <a:pt x="34639" y="22717"/>
                  <a:pt x="37525" y="21586"/>
                  <a:pt x="40618" y="20832"/>
                </a:cubicBezTo>
                <a:cubicBezTo>
                  <a:pt x="42474" y="20455"/>
                  <a:pt x="44536" y="20078"/>
                  <a:pt x="46804" y="19890"/>
                </a:cubicBezTo>
                <a:cubicBezTo>
                  <a:pt x="48865" y="19607"/>
                  <a:pt x="50927" y="19512"/>
                  <a:pt x="52371" y="18664"/>
                </a:cubicBezTo>
                <a:cubicBezTo>
                  <a:pt x="53814" y="17816"/>
                  <a:pt x="53608" y="16967"/>
                  <a:pt x="53608" y="15930"/>
                </a:cubicBezTo>
                <a:cubicBezTo>
                  <a:pt x="53608" y="15553"/>
                  <a:pt x="53608" y="15553"/>
                  <a:pt x="52371" y="14988"/>
                </a:cubicBezTo>
                <a:cubicBezTo>
                  <a:pt x="50309" y="13857"/>
                  <a:pt x="49278" y="12443"/>
                  <a:pt x="48453" y="11123"/>
                </a:cubicBezTo>
                <a:cubicBezTo>
                  <a:pt x="47628" y="9615"/>
                  <a:pt x="47422" y="8012"/>
                  <a:pt x="47835" y="6504"/>
                </a:cubicBezTo>
                <a:cubicBezTo>
                  <a:pt x="48041" y="5090"/>
                  <a:pt x="48865" y="3676"/>
                  <a:pt x="50721" y="2545"/>
                </a:cubicBezTo>
                <a:cubicBezTo>
                  <a:pt x="52783" y="1413"/>
                  <a:pt x="55876" y="848"/>
                  <a:pt x="59175" y="754"/>
                </a:cubicBezTo>
                <a:cubicBezTo>
                  <a:pt x="62474" y="754"/>
                  <a:pt x="65773" y="1036"/>
                  <a:pt x="68041" y="2168"/>
                </a:cubicBezTo>
                <a:cubicBezTo>
                  <a:pt x="70309" y="3110"/>
                  <a:pt x="71340" y="4524"/>
                  <a:pt x="71752" y="5938"/>
                </a:cubicBezTo>
                <a:cubicBezTo>
                  <a:pt x="72577" y="8766"/>
                  <a:pt x="71958" y="12065"/>
                  <a:pt x="68041" y="14516"/>
                </a:cubicBezTo>
                <a:cubicBezTo>
                  <a:pt x="67010" y="15176"/>
                  <a:pt x="65979" y="15459"/>
                  <a:pt x="65979" y="16025"/>
                </a:cubicBezTo>
                <a:cubicBezTo>
                  <a:pt x="65979" y="16873"/>
                  <a:pt x="65773" y="17627"/>
                  <a:pt x="66804" y="18381"/>
                </a:cubicBezTo>
                <a:cubicBezTo>
                  <a:pt x="67835" y="19135"/>
                  <a:pt x="69278" y="19418"/>
                  <a:pt x="71134" y="19607"/>
                </a:cubicBezTo>
                <a:cubicBezTo>
                  <a:pt x="73195" y="19890"/>
                  <a:pt x="75051" y="20078"/>
                  <a:pt x="76907" y="20455"/>
                </a:cubicBezTo>
                <a:cubicBezTo>
                  <a:pt x="80206" y="21021"/>
                  <a:pt x="83505" y="21963"/>
                  <a:pt x="85567" y="23283"/>
                </a:cubicBezTo>
                <a:cubicBezTo>
                  <a:pt x="86391" y="23943"/>
                  <a:pt x="87010" y="24697"/>
                  <a:pt x="87422" y="25451"/>
                </a:cubicBezTo>
                <a:cubicBezTo>
                  <a:pt x="87628" y="26111"/>
                  <a:pt x="87628" y="26771"/>
                  <a:pt x="87628" y="27336"/>
                </a:cubicBezTo>
                <a:cubicBezTo>
                  <a:pt x="88041" y="30164"/>
                  <a:pt x="89484" y="32898"/>
                  <a:pt x="90927" y="35726"/>
                </a:cubicBezTo>
                <a:cubicBezTo>
                  <a:pt x="91340" y="36669"/>
                  <a:pt x="91752" y="37611"/>
                  <a:pt x="92164" y="38648"/>
                </a:cubicBezTo>
                <a:cubicBezTo>
                  <a:pt x="92371" y="39214"/>
                  <a:pt x="92577" y="39780"/>
                  <a:pt x="92989" y="40345"/>
                </a:cubicBezTo>
                <a:cubicBezTo>
                  <a:pt x="94020" y="41382"/>
                  <a:pt x="95876" y="42136"/>
                  <a:pt x="97113" y="43173"/>
                </a:cubicBezTo>
                <a:cubicBezTo>
                  <a:pt x="99175" y="44964"/>
                  <a:pt x="100206" y="47038"/>
                  <a:pt x="101443" y="49018"/>
                </a:cubicBezTo>
                <a:cubicBezTo>
                  <a:pt x="102061" y="50054"/>
                  <a:pt x="102474" y="51091"/>
                  <a:pt x="103298" y="52128"/>
                </a:cubicBezTo>
                <a:cubicBezTo>
                  <a:pt x="103711" y="52977"/>
                  <a:pt x="104329" y="53825"/>
                  <a:pt x="105567" y="54579"/>
                </a:cubicBezTo>
                <a:cubicBezTo>
                  <a:pt x="106391" y="55051"/>
                  <a:pt x="107422" y="54768"/>
                  <a:pt x="108659" y="55051"/>
                </a:cubicBezTo>
                <a:cubicBezTo>
                  <a:pt x="110927" y="55522"/>
                  <a:pt x="112577" y="56465"/>
                  <a:pt x="114020" y="57219"/>
                </a:cubicBezTo>
                <a:cubicBezTo>
                  <a:pt x="114845" y="57596"/>
                  <a:pt x="115463" y="57973"/>
                  <a:pt x="116288" y="58256"/>
                </a:cubicBezTo>
                <a:cubicBezTo>
                  <a:pt x="116701" y="58444"/>
                  <a:pt x="117319" y="58633"/>
                  <a:pt x="117731" y="58821"/>
                </a:cubicBezTo>
                <a:cubicBezTo>
                  <a:pt x="118144" y="58821"/>
                  <a:pt x="118969" y="59010"/>
                  <a:pt x="118762" y="59198"/>
                </a:cubicBezTo>
                <a:cubicBezTo>
                  <a:pt x="118556" y="59481"/>
                  <a:pt x="117113" y="59387"/>
                  <a:pt x="116701" y="59293"/>
                </a:cubicBezTo>
                <a:cubicBezTo>
                  <a:pt x="115463" y="59198"/>
                  <a:pt x="114845" y="58821"/>
                  <a:pt x="114020" y="58444"/>
                </a:cubicBezTo>
                <a:cubicBezTo>
                  <a:pt x="113402" y="58161"/>
                  <a:pt x="112164" y="58161"/>
                  <a:pt x="112164" y="58633"/>
                </a:cubicBezTo>
                <a:cubicBezTo>
                  <a:pt x="112164" y="58821"/>
                  <a:pt x="112371" y="59104"/>
                  <a:pt x="112783" y="59293"/>
                </a:cubicBezTo>
                <a:close/>
                <a:moveTo>
                  <a:pt x="91340" y="42608"/>
                </a:moveTo>
                <a:cubicBezTo>
                  <a:pt x="91134" y="42608"/>
                  <a:pt x="90927" y="42608"/>
                  <a:pt x="90721" y="42608"/>
                </a:cubicBezTo>
                <a:cubicBezTo>
                  <a:pt x="90721" y="42608"/>
                  <a:pt x="90515" y="42608"/>
                  <a:pt x="90309" y="42702"/>
                </a:cubicBezTo>
                <a:cubicBezTo>
                  <a:pt x="90103" y="42702"/>
                  <a:pt x="89896" y="42702"/>
                  <a:pt x="89690" y="42702"/>
                </a:cubicBezTo>
                <a:cubicBezTo>
                  <a:pt x="89484" y="42702"/>
                  <a:pt x="89278" y="42608"/>
                  <a:pt x="89072" y="42608"/>
                </a:cubicBezTo>
                <a:cubicBezTo>
                  <a:pt x="88865" y="42608"/>
                  <a:pt x="88659" y="42608"/>
                  <a:pt x="88659" y="42608"/>
                </a:cubicBezTo>
                <a:cubicBezTo>
                  <a:pt x="88453" y="42513"/>
                  <a:pt x="88247" y="42513"/>
                  <a:pt x="88041" y="42419"/>
                </a:cubicBezTo>
                <a:cubicBezTo>
                  <a:pt x="87835" y="42325"/>
                  <a:pt x="87422" y="42230"/>
                  <a:pt x="87216" y="42136"/>
                </a:cubicBezTo>
                <a:cubicBezTo>
                  <a:pt x="86804" y="41948"/>
                  <a:pt x="86597" y="41759"/>
                  <a:pt x="86597" y="41759"/>
                </a:cubicBezTo>
                <a:cubicBezTo>
                  <a:pt x="86597" y="41759"/>
                  <a:pt x="86597" y="41948"/>
                  <a:pt x="86804" y="42230"/>
                </a:cubicBezTo>
                <a:cubicBezTo>
                  <a:pt x="87010" y="42325"/>
                  <a:pt x="87010" y="42419"/>
                  <a:pt x="87216" y="42513"/>
                </a:cubicBezTo>
                <a:cubicBezTo>
                  <a:pt x="87216" y="42608"/>
                  <a:pt x="87422" y="42608"/>
                  <a:pt x="87628" y="42702"/>
                </a:cubicBezTo>
                <a:cubicBezTo>
                  <a:pt x="87835" y="42796"/>
                  <a:pt x="88041" y="42890"/>
                  <a:pt x="88247" y="42890"/>
                </a:cubicBezTo>
                <a:cubicBezTo>
                  <a:pt x="88453" y="42985"/>
                  <a:pt x="88659" y="42985"/>
                  <a:pt x="88865" y="42985"/>
                </a:cubicBezTo>
                <a:cubicBezTo>
                  <a:pt x="89278" y="42985"/>
                  <a:pt x="89484" y="43079"/>
                  <a:pt x="89690" y="43079"/>
                </a:cubicBezTo>
                <a:cubicBezTo>
                  <a:pt x="89896" y="42985"/>
                  <a:pt x="90103" y="42985"/>
                  <a:pt x="90309" y="42985"/>
                </a:cubicBezTo>
                <a:cubicBezTo>
                  <a:pt x="90927" y="42985"/>
                  <a:pt x="91134" y="42890"/>
                  <a:pt x="91546" y="42796"/>
                </a:cubicBezTo>
                <a:cubicBezTo>
                  <a:pt x="91752" y="42702"/>
                  <a:pt x="91958" y="42608"/>
                  <a:pt x="92164" y="42513"/>
                </a:cubicBezTo>
                <a:cubicBezTo>
                  <a:pt x="92371" y="42513"/>
                  <a:pt x="92371" y="42419"/>
                  <a:pt x="92371" y="42419"/>
                </a:cubicBezTo>
                <a:cubicBezTo>
                  <a:pt x="92371" y="42419"/>
                  <a:pt x="92371" y="42513"/>
                  <a:pt x="92164" y="42513"/>
                </a:cubicBezTo>
                <a:cubicBezTo>
                  <a:pt x="91958" y="42513"/>
                  <a:pt x="91752" y="42513"/>
                  <a:pt x="91340" y="42608"/>
                </a:cubicBezTo>
                <a:close/>
                <a:moveTo>
                  <a:pt x="66185" y="114532"/>
                </a:moveTo>
                <a:cubicBezTo>
                  <a:pt x="65773" y="113872"/>
                  <a:pt x="65567" y="113307"/>
                  <a:pt x="65567" y="112835"/>
                </a:cubicBezTo>
                <a:cubicBezTo>
                  <a:pt x="65567" y="112647"/>
                  <a:pt x="65360" y="112647"/>
                  <a:pt x="65360" y="112835"/>
                </a:cubicBezTo>
                <a:cubicBezTo>
                  <a:pt x="65360" y="113307"/>
                  <a:pt x="65567" y="113872"/>
                  <a:pt x="65773" y="114532"/>
                </a:cubicBezTo>
                <a:cubicBezTo>
                  <a:pt x="66185" y="115286"/>
                  <a:pt x="66597" y="116040"/>
                  <a:pt x="66804" y="116889"/>
                </a:cubicBezTo>
                <a:cubicBezTo>
                  <a:pt x="67010" y="117360"/>
                  <a:pt x="67010" y="117831"/>
                  <a:pt x="66804" y="118208"/>
                </a:cubicBezTo>
                <a:cubicBezTo>
                  <a:pt x="66597" y="118397"/>
                  <a:pt x="66391" y="118586"/>
                  <a:pt x="66185" y="118774"/>
                </a:cubicBezTo>
                <a:cubicBezTo>
                  <a:pt x="65773" y="118868"/>
                  <a:pt x="65360" y="118963"/>
                  <a:pt x="64948" y="118963"/>
                </a:cubicBezTo>
                <a:cubicBezTo>
                  <a:pt x="64536" y="118963"/>
                  <a:pt x="63917" y="118963"/>
                  <a:pt x="63505" y="118963"/>
                </a:cubicBezTo>
                <a:cubicBezTo>
                  <a:pt x="63298" y="118963"/>
                  <a:pt x="62886" y="118868"/>
                  <a:pt x="62680" y="118868"/>
                </a:cubicBezTo>
                <a:cubicBezTo>
                  <a:pt x="62474" y="118868"/>
                  <a:pt x="62268" y="118868"/>
                  <a:pt x="62268" y="118774"/>
                </a:cubicBezTo>
                <a:cubicBezTo>
                  <a:pt x="61855" y="118680"/>
                  <a:pt x="61649" y="118491"/>
                  <a:pt x="61649" y="118303"/>
                </a:cubicBezTo>
                <a:cubicBezTo>
                  <a:pt x="61443" y="118020"/>
                  <a:pt x="61443" y="117831"/>
                  <a:pt x="61443" y="117643"/>
                </a:cubicBezTo>
                <a:cubicBezTo>
                  <a:pt x="61443" y="117172"/>
                  <a:pt x="61649" y="116794"/>
                  <a:pt x="61649" y="116417"/>
                </a:cubicBezTo>
                <a:cubicBezTo>
                  <a:pt x="61855" y="115946"/>
                  <a:pt x="62061" y="115663"/>
                  <a:pt x="62268" y="115286"/>
                </a:cubicBezTo>
                <a:cubicBezTo>
                  <a:pt x="62474" y="114909"/>
                  <a:pt x="62474" y="114626"/>
                  <a:pt x="62474" y="114344"/>
                </a:cubicBezTo>
                <a:cubicBezTo>
                  <a:pt x="62680" y="114061"/>
                  <a:pt x="62680" y="113778"/>
                  <a:pt x="62680" y="113589"/>
                </a:cubicBezTo>
                <a:cubicBezTo>
                  <a:pt x="62680" y="113212"/>
                  <a:pt x="62680" y="113212"/>
                  <a:pt x="62474" y="113589"/>
                </a:cubicBezTo>
                <a:cubicBezTo>
                  <a:pt x="62474" y="113778"/>
                  <a:pt x="62474" y="114061"/>
                  <a:pt x="62268" y="114344"/>
                </a:cubicBezTo>
                <a:cubicBezTo>
                  <a:pt x="62268" y="114626"/>
                  <a:pt x="62061" y="114909"/>
                  <a:pt x="61855" y="115286"/>
                </a:cubicBezTo>
                <a:cubicBezTo>
                  <a:pt x="61649" y="115569"/>
                  <a:pt x="61443" y="115946"/>
                  <a:pt x="61237" y="116323"/>
                </a:cubicBezTo>
                <a:cubicBezTo>
                  <a:pt x="61030" y="116700"/>
                  <a:pt x="60824" y="117172"/>
                  <a:pt x="60824" y="117643"/>
                </a:cubicBezTo>
                <a:cubicBezTo>
                  <a:pt x="60824" y="117831"/>
                  <a:pt x="60824" y="118114"/>
                  <a:pt x="61030" y="118303"/>
                </a:cubicBezTo>
                <a:cubicBezTo>
                  <a:pt x="61030" y="118586"/>
                  <a:pt x="61443" y="118774"/>
                  <a:pt x="61855" y="118963"/>
                </a:cubicBezTo>
                <a:cubicBezTo>
                  <a:pt x="62061" y="119057"/>
                  <a:pt x="62268" y="119151"/>
                  <a:pt x="62680" y="119151"/>
                </a:cubicBezTo>
                <a:cubicBezTo>
                  <a:pt x="62886" y="119245"/>
                  <a:pt x="63092" y="119245"/>
                  <a:pt x="63298" y="119245"/>
                </a:cubicBezTo>
                <a:cubicBezTo>
                  <a:pt x="63917" y="119245"/>
                  <a:pt x="64536" y="119340"/>
                  <a:pt x="64948" y="119245"/>
                </a:cubicBezTo>
                <a:cubicBezTo>
                  <a:pt x="65567" y="119245"/>
                  <a:pt x="66185" y="119151"/>
                  <a:pt x="66597" y="118963"/>
                </a:cubicBezTo>
                <a:cubicBezTo>
                  <a:pt x="67010" y="118774"/>
                  <a:pt x="67216" y="118491"/>
                  <a:pt x="67422" y="118303"/>
                </a:cubicBezTo>
                <a:cubicBezTo>
                  <a:pt x="67628" y="117831"/>
                  <a:pt x="67628" y="117360"/>
                  <a:pt x="67422" y="116889"/>
                </a:cubicBezTo>
                <a:cubicBezTo>
                  <a:pt x="67216" y="116040"/>
                  <a:pt x="66597" y="115192"/>
                  <a:pt x="66185" y="114532"/>
                </a:cubicBezTo>
                <a:close/>
                <a:moveTo>
                  <a:pt x="64536" y="84933"/>
                </a:moveTo>
                <a:cubicBezTo>
                  <a:pt x="66804" y="84556"/>
                  <a:pt x="69278" y="84461"/>
                  <a:pt x="71546" y="84933"/>
                </a:cubicBezTo>
                <a:cubicBezTo>
                  <a:pt x="71752" y="84933"/>
                  <a:pt x="71958" y="85027"/>
                  <a:pt x="72164" y="85027"/>
                </a:cubicBezTo>
                <a:cubicBezTo>
                  <a:pt x="70103" y="84084"/>
                  <a:pt x="66597" y="83896"/>
                  <a:pt x="64536" y="84933"/>
                </a:cubicBezTo>
                <a:close/>
                <a:moveTo>
                  <a:pt x="63298" y="15082"/>
                </a:moveTo>
                <a:cubicBezTo>
                  <a:pt x="63505" y="15082"/>
                  <a:pt x="63711" y="15082"/>
                  <a:pt x="63917" y="15082"/>
                </a:cubicBezTo>
                <a:cubicBezTo>
                  <a:pt x="64123" y="15176"/>
                  <a:pt x="64123" y="15176"/>
                  <a:pt x="64123" y="15176"/>
                </a:cubicBezTo>
                <a:cubicBezTo>
                  <a:pt x="64123" y="15176"/>
                  <a:pt x="64123" y="15082"/>
                  <a:pt x="63917" y="15082"/>
                </a:cubicBezTo>
                <a:cubicBezTo>
                  <a:pt x="63711" y="14988"/>
                  <a:pt x="63298" y="14893"/>
                  <a:pt x="62886" y="14799"/>
                </a:cubicBezTo>
                <a:cubicBezTo>
                  <a:pt x="62680" y="14799"/>
                  <a:pt x="62474" y="14705"/>
                  <a:pt x="62268" y="14705"/>
                </a:cubicBezTo>
                <a:cubicBezTo>
                  <a:pt x="62061" y="14705"/>
                  <a:pt x="61855" y="14611"/>
                  <a:pt x="61649" y="14611"/>
                </a:cubicBezTo>
                <a:cubicBezTo>
                  <a:pt x="61237" y="14611"/>
                  <a:pt x="61030" y="14611"/>
                  <a:pt x="60824" y="14516"/>
                </a:cubicBezTo>
                <a:cubicBezTo>
                  <a:pt x="60412" y="14516"/>
                  <a:pt x="60206" y="14516"/>
                  <a:pt x="60000" y="14516"/>
                </a:cubicBezTo>
                <a:cubicBezTo>
                  <a:pt x="58762" y="14516"/>
                  <a:pt x="57525" y="14611"/>
                  <a:pt x="56907" y="14799"/>
                </a:cubicBezTo>
                <a:cubicBezTo>
                  <a:pt x="56082" y="14988"/>
                  <a:pt x="55670" y="15176"/>
                  <a:pt x="55670" y="15176"/>
                </a:cubicBezTo>
                <a:cubicBezTo>
                  <a:pt x="55670" y="15176"/>
                  <a:pt x="56082" y="15082"/>
                  <a:pt x="56907" y="14988"/>
                </a:cubicBezTo>
                <a:cubicBezTo>
                  <a:pt x="57319" y="14988"/>
                  <a:pt x="57938" y="14893"/>
                  <a:pt x="58350" y="14893"/>
                </a:cubicBezTo>
                <a:cubicBezTo>
                  <a:pt x="58762" y="14893"/>
                  <a:pt x="59381" y="14893"/>
                  <a:pt x="60000" y="14893"/>
                </a:cubicBezTo>
                <a:cubicBezTo>
                  <a:pt x="60412" y="14893"/>
                  <a:pt x="61030" y="14893"/>
                  <a:pt x="61443" y="14893"/>
                </a:cubicBezTo>
                <a:cubicBezTo>
                  <a:pt x="61649" y="14893"/>
                  <a:pt x="62061" y="14988"/>
                  <a:pt x="62268" y="14988"/>
                </a:cubicBezTo>
                <a:cubicBezTo>
                  <a:pt x="62474" y="14988"/>
                  <a:pt x="62680" y="14988"/>
                  <a:pt x="62886" y="14988"/>
                </a:cubicBezTo>
                <a:cubicBezTo>
                  <a:pt x="63092" y="15082"/>
                  <a:pt x="63298" y="15082"/>
                  <a:pt x="63298" y="15082"/>
                </a:cubicBezTo>
                <a:close/>
              </a:path>
            </a:pathLst>
          </a:custGeom>
          <a:solidFill>
            <a:srgbClr val="415665"/>
          </a:solidFill>
          <a:ln>
            <a:noFill/>
          </a:ln>
        </p:spPr>
        <p:txBody>
          <a:bodyPr anchorCtr="0" anchor="t" bIns="45700" lIns="91425" rIns="91425" tIns="45700">
            <a:noAutofit/>
          </a:bodyPr>
          <a:lstStyle/>
          <a:p>
            <a:pPr indent="0" lvl="0" marL="0" marR="0" rtl="0" algn="l">
              <a:spcBef>
                <a:spcPts val="0"/>
              </a:spcBef>
              <a:buNone/>
            </a:pPr>
            <a:r>
              <a:t/>
            </a:r>
            <a:endParaRPr sz="1800">
              <a:solidFill>
                <a:srgbClr val="000000"/>
              </a:solidFill>
              <a:latin typeface="Calibri"/>
              <a:ea typeface="Calibri"/>
              <a:cs typeface="Calibri"/>
              <a:sym typeface="Calibri"/>
            </a:endParaRPr>
          </a:p>
        </p:txBody>
      </p:sp>
      <p:sp>
        <p:nvSpPr>
          <p:cNvPr id="454" name="Shape 454"/>
          <p:cNvSpPr/>
          <p:nvPr/>
        </p:nvSpPr>
        <p:spPr>
          <a:xfrm>
            <a:off x="1700994" y="2195778"/>
            <a:ext cx="659700" cy="2103000"/>
          </a:xfrm>
          <a:custGeom>
            <a:pathLst>
              <a:path extrusionOk="0" h="120000" w="120000">
                <a:moveTo>
                  <a:pt x="31546" y="42419"/>
                </a:moveTo>
                <a:cubicBezTo>
                  <a:pt x="31546" y="42513"/>
                  <a:pt x="31340" y="42513"/>
                  <a:pt x="31134" y="42608"/>
                </a:cubicBezTo>
                <a:cubicBezTo>
                  <a:pt x="30927" y="42608"/>
                  <a:pt x="30721" y="42608"/>
                  <a:pt x="30515" y="42608"/>
                </a:cubicBezTo>
                <a:cubicBezTo>
                  <a:pt x="30309" y="42608"/>
                  <a:pt x="30103" y="42702"/>
                  <a:pt x="29896" y="42702"/>
                </a:cubicBezTo>
                <a:cubicBezTo>
                  <a:pt x="29896" y="42702"/>
                  <a:pt x="29690" y="42702"/>
                  <a:pt x="29484" y="42702"/>
                </a:cubicBezTo>
                <a:cubicBezTo>
                  <a:pt x="29278" y="42608"/>
                  <a:pt x="29072" y="42608"/>
                  <a:pt x="28865" y="42608"/>
                </a:cubicBezTo>
                <a:cubicBezTo>
                  <a:pt x="28659" y="42608"/>
                  <a:pt x="28453" y="42608"/>
                  <a:pt x="28453" y="42608"/>
                </a:cubicBezTo>
                <a:cubicBezTo>
                  <a:pt x="28041" y="42513"/>
                  <a:pt x="27835" y="42513"/>
                  <a:pt x="27628" y="42513"/>
                </a:cubicBezTo>
                <a:cubicBezTo>
                  <a:pt x="27422" y="42513"/>
                  <a:pt x="27216" y="42419"/>
                  <a:pt x="27216" y="42419"/>
                </a:cubicBezTo>
                <a:cubicBezTo>
                  <a:pt x="27216" y="42419"/>
                  <a:pt x="27422" y="42513"/>
                  <a:pt x="27422" y="42513"/>
                </a:cubicBezTo>
                <a:cubicBezTo>
                  <a:pt x="27628" y="42608"/>
                  <a:pt x="27835" y="42702"/>
                  <a:pt x="28247" y="42796"/>
                </a:cubicBezTo>
                <a:cubicBezTo>
                  <a:pt x="28453" y="42890"/>
                  <a:pt x="28865" y="42985"/>
                  <a:pt x="29278" y="42985"/>
                </a:cubicBezTo>
                <a:cubicBezTo>
                  <a:pt x="29484" y="42985"/>
                  <a:pt x="29690" y="42985"/>
                  <a:pt x="29896" y="43079"/>
                </a:cubicBezTo>
                <a:cubicBezTo>
                  <a:pt x="30309" y="43079"/>
                  <a:pt x="30515" y="42985"/>
                  <a:pt x="30721" y="42985"/>
                </a:cubicBezTo>
                <a:cubicBezTo>
                  <a:pt x="30927" y="42985"/>
                  <a:pt x="31134" y="42985"/>
                  <a:pt x="31546" y="42890"/>
                </a:cubicBezTo>
                <a:cubicBezTo>
                  <a:pt x="31752" y="42890"/>
                  <a:pt x="31958" y="42796"/>
                  <a:pt x="31958" y="42702"/>
                </a:cubicBezTo>
                <a:cubicBezTo>
                  <a:pt x="32164" y="42608"/>
                  <a:pt x="32371" y="42608"/>
                  <a:pt x="32577" y="42513"/>
                </a:cubicBezTo>
                <a:cubicBezTo>
                  <a:pt x="32577" y="42419"/>
                  <a:pt x="32783" y="42325"/>
                  <a:pt x="32783" y="42230"/>
                </a:cubicBezTo>
                <a:cubicBezTo>
                  <a:pt x="33195" y="41948"/>
                  <a:pt x="33195" y="41759"/>
                  <a:pt x="33195" y="41759"/>
                </a:cubicBezTo>
                <a:cubicBezTo>
                  <a:pt x="33195" y="41759"/>
                  <a:pt x="32783" y="41948"/>
                  <a:pt x="32371" y="42136"/>
                </a:cubicBezTo>
                <a:cubicBezTo>
                  <a:pt x="32164" y="42230"/>
                  <a:pt x="31958" y="42325"/>
                  <a:pt x="31546" y="42419"/>
                </a:cubicBezTo>
                <a:close/>
                <a:moveTo>
                  <a:pt x="56907" y="24886"/>
                </a:moveTo>
                <a:cubicBezTo>
                  <a:pt x="56907" y="24886"/>
                  <a:pt x="56907" y="25074"/>
                  <a:pt x="56907" y="25357"/>
                </a:cubicBezTo>
                <a:cubicBezTo>
                  <a:pt x="57113" y="25734"/>
                  <a:pt x="57113" y="26111"/>
                  <a:pt x="57113" y="26677"/>
                </a:cubicBezTo>
                <a:cubicBezTo>
                  <a:pt x="57113" y="27148"/>
                  <a:pt x="57113" y="27808"/>
                  <a:pt x="56907" y="28468"/>
                </a:cubicBezTo>
                <a:cubicBezTo>
                  <a:pt x="56907" y="28750"/>
                  <a:pt x="56907" y="29128"/>
                  <a:pt x="56701" y="29410"/>
                </a:cubicBezTo>
                <a:cubicBezTo>
                  <a:pt x="56701" y="29787"/>
                  <a:pt x="56288" y="30070"/>
                  <a:pt x="56082" y="30353"/>
                </a:cubicBezTo>
                <a:cubicBezTo>
                  <a:pt x="55670" y="31013"/>
                  <a:pt x="55051" y="31673"/>
                  <a:pt x="54226" y="32238"/>
                </a:cubicBezTo>
                <a:cubicBezTo>
                  <a:pt x="53608" y="32804"/>
                  <a:pt x="52783" y="33275"/>
                  <a:pt x="51958" y="33652"/>
                </a:cubicBezTo>
                <a:cubicBezTo>
                  <a:pt x="51134" y="33935"/>
                  <a:pt x="50309" y="34218"/>
                  <a:pt x="49690" y="34312"/>
                </a:cubicBezTo>
                <a:cubicBezTo>
                  <a:pt x="49278" y="34312"/>
                  <a:pt x="49072" y="34406"/>
                  <a:pt x="48865" y="34406"/>
                </a:cubicBezTo>
                <a:cubicBezTo>
                  <a:pt x="48865" y="34406"/>
                  <a:pt x="48659" y="34406"/>
                  <a:pt x="48659" y="34406"/>
                </a:cubicBezTo>
                <a:cubicBezTo>
                  <a:pt x="48659" y="34406"/>
                  <a:pt x="48865" y="34406"/>
                  <a:pt x="48865" y="34406"/>
                </a:cubicBezTo>
                <a:cubicBezTo>
                  <a:pt x="49072" y="34406"/>
                  <a:pt x="49484" y="34406"/>
                  <a:pt x="49690" y="34406"/>
                </a:cubicBezTo>
                <a:cubicBezTo>
                  <a:pt x="50309" y="34312"/>
                  <a:pt x="51340" y="34124"/>
                  <a:pt x="52164" y="33747"/>
                </a:cubicBezTo>
                <a:cubicBezTo>
                  <a:pt x="53195" y="33369"/>
                  <a:pt x="54020" y="32898"/>
                  <a:pt x="54845" y="32333"/>
                </a:cubicBezTo>
                <a:cubicBezTo>
                  <a:pt x="55463" y="31767"/>
                  <a:pt x="56288" y="31201"/>
                  <a:pt x="56701" y="30542"/>
                </a:cubicBezTo>
                <a:cubicBezTo>
                  <a:pt x="57113" y="30164"/>
                  <a:pt x="57319" y="29787"/>
                  <a:pt x="57319" y="29505"/>
                </a:cubicBezTo>
                <a:cubicBezTo>
                  <a:pt x="57525" y="29128"/>
                  <a:pt x="57525" y="28750"/>
                  <a:pt x="57525" y="28468"/>
                </a:cubicBezTo>
                <a:cubicBezTo>
                  <a:pt x="57731" y="27808"/>
                  <a:pt x="57525" y="27148"/>
                  <a:pt x="57525" y="26677"/>
                </a:cubicBezTo>
                <a:cubicBezTo>
                  <a:pt x="57319" y="25640"/>
                  <a:pt x="56907" y="24886"/>
                  <a:pt x="56907" y="24886"/>
                </a:cubicBezTo>
                <a:close/>
                <a:moveTo>
                  <a:pt x="60000" y="37989"/>
                </a:moveTo>
                <a:cubicBezTo>
                  <a:pt x="60000" y="37423"/>
                  <a:pt x="60000" y="37046"/>
                  <a:pt x="60000" y="36763"/>
                </a:cubicBezTo>
                <a:cubicBezTo>
                  <a:pt x="59793" y="36386"/>
                  <a:pt x="59793" y="36292"/>
                  <a:pt x="59793" y="36292"/>
                </a:cubicBezTo>
                <a:cubicBezTo>
                  <a:pt x="59793" y="36292"/>
                  <a:pt x="59793" y="36386"/>
                  <a:pt x="59793" y="36763"/>
                </a:cubicBezTo>
                <a:cubicBezTo>
                  <a:pt x="59793" y="37046"/>
                  <a:pt x="59587" y="37423"/>
                  <a:pt x="59587" y="37989"/>
                </a:cubicBezTo>
                <a:cubicBezTo>
                  <a:pt x="59587" y="38460"/>
                  <a:pt x="59587" y="39025"/>
                  <a:pt x="59587" y="39685"/>
                </a:cubicBezTo>
                <a:cubicBezTo>
                  <a:pt x="59381" y="40345"/>
                  <a:pt x="59381" y="41005"/>
                  <a:pt x="59381" y="41665"/>
                </a:cubicBezTo>
                <a:cubicBezTo>
                  <a:pt x="59381" y="42325"/>
                  <a:pt x="59381" y="42985"/>
                  <a:pt x="59587" y="43644"/>
                </a:cubicBezTo>
                <a:cubicBezTo>
                  <a:pt x="59587" y="44304"/>
                  <a:pt x="59587" y="44870"/>
                  <a:pt x="59587" y="45341"/>
                </a:cubicBezTo>
                <a:cubicBezTo>
                  <a:pt x="59587" y="45907"/>
                  <a:pt x="59793" y="46284"/>
                  <a:pt x="59793" y="46567"/>
                </a:cubicBezTo>
                <a:cubicBezTo>
                  <a:pt x="59793" y="46944"/>
                  <a:pt x="59793" y="47038"/>
                  <a:pt x="59793" y="47038"/>
                </a:cubicBezTo>
                <a:cubicBezTo>
                  <a:pt x="59793" y="47038"/>
                  <a:pt x="59793" y="46944"/>
                  <a:pt x="60000" y="46567"/>
                </a:cubicBezTo>
                <a:cubicBezTo>
                  <a:pt x="60000" y="46284"/>
                  <a:pt x="60000" y="45907"/>
                  <a:pt x="60000" y="45341"/>
                </a:cubicBezTo>
                <a:cubicBezTo>
                  <a:pt x="60206" y="44870"/>
                  <a:pt x="60206" y="44304"/>
                  <a:pt x="60206" y="43644"/>
                </a:cubicBezTo>
                <a:cubicBezTo>
                  <a:pt x="60206" y="42985"/>
                  <a:pt x="60206" y="42325"/>
                  <a:pt x="60206" y="41665"/>
                </a:cubicBezTo>
                <a:cubicBezTo>
                  <a:pt x="60206" y="41005"/>
                  <a:pt x="60206" y="40345"/>
                  <a:pt x="60206" y="39685"/>
                </a:cubicBezTo>
                <a:cubicBezTo>
                  <a:pt x="60206" y="39025"/>
                  <a:pt x="60206" y="38460"/>
                  <a:pt x="60000" y="37989"/>
                </a:cubicBezTo>
                <a:close/>
                <a:moveTo>
                  <a:pt x="54845" y="84933"/>
                </a:moveTo>
                <a:cubicBezTo>
                  <a:pt x="52783" y="83896"/>
                  <a:pt x="49278" y="84084"/>
                  <a:pt x="47422" y="85027"/>
                </a:cubicBezTo>
                <a:cubicBezTo>
                  <a:pt x="47628" y="85027"/>
                  <a:pt x="47835" y="84933"/>
                  <a:pt x="48041" y="84933"/>
                </a:cubicBezTo>
                <a:cubicBezTo>
                  <a:pt x="50103" y="84461"/>
                  <a:pt x="52783" y="84556"/>
                  <a:pt x="54845" y="84933"/>
                </a:cubicBezTo>
                <a:close/>
                <a:moveTo>
                  <a:pt x="53608" y="118774"/>
                </a:moveTo>
                <a:cubicBezTo>
                  <a:pt x="53402" y="118586"/>
                  <a:pt x="53195" y="118397"/>
                  <a:pt x="52989" y="118208"/>
                </a:cubicBezTo>
                <a:cubicBezTo>
                  <a:pt x="52783" y="117831"/>
                  <a:pt x="52783" y="117360"/>
                  <a:pt x="52989" y="116889"/>
                </a:cubicBezTo>
                <a:cubicBezTo>
                  <a:pt x="53195" y="116040"/>
                  <a:pt x="53608" y="115286"/>
                  <a:pt x="54020" y="114532"/>
                </a:cubicBezTo>
                <a:cubicBezTo>
                  <a:pt x="54226" y="113872"/>
                  <a:pt x="54432" y="113307"/>
                  <a:pt x="54432" y="112835"/>
                </a:cubicBezTo>
                <a:cubicBezTo>
                  <a:pt x="54432" y="112647"/>
                  <a:pt x="54226" y="112647"/>
                  <a:pt x="54226" y="112835"/>
                </a:cubicBezTo>
                <a:cubicBezTo>
                  <a:pt x="54226" y="113307"/>
                  <a:pt x="54020" y="113872"/>
                  <a:pt x="53608" y="114532"/>
                </a:cubicBezTo>
                <a:cubicBezTo>
                  <a:pt x="53195" y="115192"/>
                  <a:pt x="52577" y="116040"/>
                  <a:pt x="52371" y="116889"/>
                </a:cubicBezTo>
                <a:cubicBezTo>
                  <a:pt x="52164" y="117360"/>
                  <a:pt x="52164" y="117831"/>
                  <a:pt x="52371" y="118303"/>
                </a:cubicBezTo>
                <a:cubicBezTo>
                  <a:pt x="52577" y="118491"/>
                  <a:pt x="52783" y="118774"/>
                  <a:pt x="53195" y="118963"/>
                </a:cubicBezTo>
                <a:cubicBezTo>
                  <a:pt x="53608" y="119151"/>
                  <a:pt x="54226" y="119245"/>
                  <a:pt x="54845" y="119245"/>
                </a:cubicBezTo>
                <a:cubicBezTo>
                  <a:pt x="55257" y="119340"/>
                  <a:pt x="55876" y="119245"/>
                  <a:pt x="56494" y="119245"/>
                </a:cubicBezTo>
                <a:cubicBezTo>
                  <a:pt x="56701" y="119245"/>
                  <a:pt x="56907" y="119245"/>
                  <a:pt x="57113" y="119151"/>
                </a:cubicBezTo>
                <a:cubicBezTo>
                  <a:pt x="57525" y="119151"/>
                  <a:pt x="57731" y="119057"/>
                  <a:pt x="57938" y="118963"/>
                </a:cubicBezTo>
                <a:cubicBezTo>
                  <a:pt x="58350" y="118774"/>
                  <a:pt x="58762" y="118586"/>
                  <a:pt x="58762" y="118303"/>
                </a:cubicBezTo>
                <a:cubicBezTo>
                  <a:pt x="58969" y="118114"/>
                  <a:pt x="58969" y="117831"/>
                  <a:pt x="58969" y="117643"/>
                </a:cubicBezTo>
                <a:cubicBezTo>
                  <a:pt x="58969" y="117172"/>
                  <a:pt x="58762" y="116700"/>
                  <a:pt x="58556" y="116323"/>
                </a:cubicBezTo>
                <a:cubicBezTo>
                  <a:pt x="58350" y="115946"/>
                  <a:pt x="58144" y="115569"/>
                  <a:pt x="57938" y="115286"/>
                </a:cubicBezTo>
                <a:cubicBezTo>
                  <a:pt x="57731" y="114909"/>
                  <a:pt x="57525" y="114626"/>
                  <a:pt x="57525" y="114344"/>
                </a:cubicBezTo>
                <a:cubicBezTo>
                  <a:pt x="57319" y="114061"/>
                  <a:pt x="57319" y="113778"/>
                  <a:pt x="57319" y="113589"/>
                </a:cubicBezTo>
                <a:cubicBezTo>
                  <a:pt x="57113" y="113212"/>
                  <a:pt x="57113" y="113212"/>
                  <a:pt x="57113" y="113589"/>
                </a:cubicBezTo>
                <a:cubicBezTo>
                  <a:pt x="57113" y="113778"/>
                  <a:pt x="57113" y="114061"/>
                  <a:pt x="57319" y="114344"/>
                </a:cubicBezTo>
                <a:cubicBezTo>
                  <a:pt x="57319" y="114626"/>
                  <a:pt x="57319" y="114909"/>
                  <a:pt x="57525" y="115286"/>
                </a:cubicBezTo>
                <a:cubicBezTo>
                  <a:pt x="57731" y="115663"/>
                  <a:pt x="57938" y="115946"/>
                  <a:pt x="58144" y="116417"/>
                </a:cubicBezTo>
                <a:cubicBezTo>
                  <a:pt x="58144" y="116794"/>
                  <a:pt x="58350" y="117172"/>
                  <a:pt x="58350" y="117643"/>
                </a:cubicBezTo>
                <a:cubicBezTo>
                  <a:pt x="58350" y="117831"/>
                  <a:pt x="58350" y="118020"/>
                  <a:pt x="58144" y="118303"/>
                </a:cubicBezTo>
                <a:cubicBezTo>
                  <a:pt x="58144" y="118491"/>
                  <a:pt x="57938" y="118680"/>
                  <a:pt x="57525" y="118774"/>
                </a:cubicBezTo>
                <a:cubicBezTo>
                  <a:pt x="57319" y="118868"/>
                  <a:pt x="57319" y="118868"/>
                  <a:pt x="57113" y="118868"/>
                </a:cubicBezTo>
                <a:cubicBezTo>
                  <a:pt x="56907" y="118868"/>
                  <a:pt x="56494" y="118963"/>
                  <a:pt x="56288" y="118963"/>
                </a:cubicBezTo>
                <a:cubicBezTo>
                  <a:pt x="55876" y="118963"/>
                  <a:pt x="55257" y="118963"/>
                  <a:pt x="54845" y="118963"/>
                </a:cubicBezTo>
                <a:cubicBezTo>
                  <a:pt x="54432" y="118963"/>
                  <a:pt x="54020" y="118868"/>
                  <a:pt x="53608" y="118774"/>
                </a:cubicBezTo>
                <a:close/>
                <a:moveTo>
                  <a:pt x="70721" y="34312"/>
                </a:moveTo>
                <a:cubicBezTo>
                  <a:pt x="70103" y="34218"/>
                  <a:pt x="69278" y="33935"/>
                  <a:pt x="68453" y="33652"/>
                </a:cubicBezTo>
                <a:cubicBezTo>
                  <a:pt x="67628" y="33275"/>
                  <a:pt x="66804" y="32804"/>
                  <a:pt x="66185" y="32238"/>
                </a:cubicBezTo>
                <a:cubicBezTo>
                  <a:pt x="65360" y="31673"/>
                  <a:pt x="64742" y="31013"/>
                  <a:pt x="64329" y="30353"/>
                </a:cubicBezTo>
                <a:cubicBezTo>
                  <a:pt x="64123" y="30070"/>
                  <a:pt x="63917" y="29787"/>
                  <a:pt x="63711" y="29410"/>
                </a:cubicBezTo>
                <a:cubicBezTo>
                  <a:pt x="63505" y="29128"/>
                  <a:pt x="63505" y="28750"/>
                  <a:pt x="63505" y="28468"/>
                </a:cubicBezTo>
                <a:cubicBezTo>
                  <a:pt x="63298" y="27808"/>
                  <a:pt x="63298" y="27148"/>
                  <a:pt x="63298" y="26677"/>
                </a:cubicBezTo>
                <a:cubicBezTo>
                  <a:pt x="63298" y="26111"/>
                  <a:pt x="63505" y="25734"/>
                  <a:pt x="63505" y="25357"/>
                </a:cubicBezTo>
                <a:cubicBezTo>
                  <a:pt x="63505" y="25074"/>
                  <a:pt x="63505" y="24886"/>
                  <a:pt x="63505" y="24886"/>
                </a:cubicBezTo>
                <a:cubicBezTo>
                  <a:pt x="63505" y="24886"/>
                  <a:pt x="63092" y="25640"/>
                  <a:pt x="62886" y="26677"/>
                </a:cubicBezTo>
                <a:cubicBezTo>
                  <a:pt x="62886" y="27148"/>
                  <a:pt x="62680" y="27808"/>
                  <a:pt x="62886" y="28468"/>
                </a:cubicBezTo>
                <a:cubicBezTo>
                  <a:pt x="62886" y="28750"/>
                  <a:pt x="62886" y="29128"/>
                  <a:pt x="63092" y="29505"/>
                </a:cubicBezTo>
                <a:cubicBezTo>
                  <a:pt x="63298" y="29787"/>
                  <a:pt x="63505" y="30164"/>
                  <a:pt x="63711" y="30542"/>
                </a:cubicBezTo>
                <a:cubicBezTo>
                  <a:pt x="64123" y="31201"/>
                  <a:pt x="64948" y="31767"/>
                  <a:pt x="65567" y="32333"/>
                </a:cubicBezTo>
                <a:cubicBezTo>
                  <a:pt x="66391" y="32898"/>
                  <a:pt x="67422" y="33369"/>
                  <a:pt x="68247" y="33747"/>
                </a:cubicBezTo>
                <a:cubicBezTo>
                  <a:pt x="69072" y="34124"/>
                  <a:pt x="70103" y="34312"/>
                  <a:pt x="70721" y="34406"/>
                </a:cubicBezTo>
                <a:cubicBezTo>
                  <a:pt x="71134" y="34406"/>
                  <a:pt x="71340" y="34406"/>
                  <a:pt x="71546" y="34406"/>
                </a:cubicBezTo>
                <a:cubicBezTo>
                  <a:pt x="71752" y="34406"/>
                  <a:pt x="71752" y="34406"/>
                  <a:pt x="71752" y="34406"/>
                </a:cubicBezTo>
                <a:cubicBezTo>
                  <a:pt x="71752" y="34406"/>
                  <a:pt x="71752" y="34406"/>
                  <a:pt x="71546" y="34406"/>
                </a:cubicBezTo>
                <a:cubicBezTo>
                  <a:pt x="71340" y="34406"/>
                  <a:pt x="71134" y="34312"/>
                  <a:pt x="70721" y="34312"/>
                </a:cubicBezTo>
                <a:close/>
                <a:moveTo>
                  <a:pt x="114639" y="59293"/>
                </a:moveTo>
                <a:cubicBezTo>
                  <a:pt x="115463" y="59575"/>
                  <a:pt x="116494" y="59764"/>
                  <a:pt x="117525" y="59764"/>
                </a:cubicBezTo>
                <a:cubicBezTo>
                  <a:pt x="118144" y="59764"/>
                  <a:pt x="118969" y="59764"/>
                  <a:pt x="119381" y="59481"/>
                </a:cubicBezTo>
                <a:cubicBezTo>
                  <a:pt x="120000" y="59198"/>
                  <a:pt x="119381" y="58727"/>
                  <a:pt x="118556" y="58538"/>
                </a:cubicBezTo>
                <a:cubicBezTo>
                  <a:pt x="118762" y="58633"/>
                  <a:pt x="118969" y="58633"/>
                  <a:pt x="118556" y="58538"/>
                </a:cubicBezTo>
                <a:cubicBezTo>
                  <a:pt x="115876" y="57879"/>
                  <a:pt x="114226" y="56653"/>
                  <a:pt x="111958" y="55710"/>
                </a:cubicBezTo>
                <a:cubicBezTo>
                  <a:pt x="110927" y="55239"/>
                  <a:pt x="109484" y="54673"/>
                  <a:pt x="107835" y="54579"/>
                </a:cubicBezTo>
                <a:cubicBezTo>
                  <a:pt x="107422" y="54485"/>
                  <a:pt x="106804" y="54579"/>
                  <a:pt x="106185" y="54485"/>
                </a:cubicBezTo>
                <a:cubicBezTo>
                  <a:pt x="105773" y="54391"/>
                  <a:pt x="105154" y="53731"/>
                  <a:pt x="104948" y="53448"/>
                </a:cubicBezTo>
                <a:cubicBezTo>
                  <a:pt x="103505" y="51846"/>
                  <a:pt x="102886" y="49960"/>
                  <a:pt x="101855" y="48169"/>
                </a:cubicBezTo>
                <a:cubicBezTo>
                  <a:pt x="100824" y="46095"/>
                  <a:pt x="99587" y="43739"/>
                  <a:pt x="96701" y="41948"/>
                </a:cubicBezTo>
                <a:cubicBezTo>
                  <a:pt x="95876" y="41476"/>
                  <a:pt x="94845" y="41005"/>
                  <a:pt x="94226" y="40345"/>
                </a:cubicBezTo>
                <a:cubicBezTo>
                  <a:pt x="93814" y="39874"/>
                  <a:pt x="93608" y="39308"/>
                  <a:pt x="93402" y="38743"/>
                </a:cubicBezTo>
                <a:cubicBezTo>
                  <a:pt x="92783" y="37234"/>
                  <a:pt x="92164" y="35820"/>
                  <a:pt x="91340" y="34312"/>
                </a:cubicBezTo>
                <a:cubicBezTo>
                  <a:pt x="90721" y="32898"/>
                  <a:pt x="90103" y="31484"/>
                  <a:pt x="89484" y="29976"/>
                </a:cubicBezTo>
                <a:cubicBezTo>
                  <a:pt x="89072" y="29222"/>
                  <a:pt x="89072" y="28279"/>
                  <a:pt x="88865" y="27431"/>
                </a:cubicBezTo>
                <a:cubicBezTo>
                  <a:pt x="88659" y="26865"/>
                  <a:pt x="88865" y="26394"/>
                  <a:pt x="88659" y="25828"/>
                </a:cubicBezTo>
                <a:cubicBezTo>
                  <a:pt x="88453" y="25074"/>
                  <a:pt x="88041" y="24320"/>
                  <a:pt x="87216" y="23660"/>
                </a:cubicBezTo>
                <a:cubicBezTo>
                  <a:pt x="85567" y="22152"/>
                  <a:pt x="82680" y="21115"/>
                  <a:pt x="79587" y="20455"/>
                </a:cubicBezTo>
                <a:cubicBezTo>
                  <a:pt x="77938" y="20078"/>
                  <a:pt x="76288" y="19795"/>
                  <a:pt x="74639" y="19607"/>
                </a:cubicBezTo>
                <a:cubicBezTo>
                  <a:pt x="72989" y="19418"/>
                  <a:pt x="70927" y="19324"/>
                  <a:pt x="69484" y="19041"/>
                </a:cubicBezTo>
                <a:cubicBezTo>
                  <a:pt x="68247" y="18758"/>
                  <a:pt x="67010" y="18098"/>
                  <a:pt x="66804" y="17533"/>
                </a:cubicBezTo>
                <a:cubicBezTo>
                  <a:pt x="66597" y="17156"/>
                  <a:pt x="66804" y="16779"/>
                  <a:pt x="66804" y="16402"/>
                </a:cubicBezTo>
                <a:cubicBezTo>
                  <a:pt x="66804" y="16213"/>
                  <a:pt x="66597" y="16025"/>
                  <a:pt x="66804" y="15836"/>
                </a:cubicBezTo>
                <a:cubicBezTo>
                  <a:pt x="66804" y="15648"/>
                  <a:pt x="67010" y="15648"/>
                  <a:pt x="67216" y="15459"/>
                </a:cubicBezTo>
                <a:cubicBezTo>
                  <a:pt x="68453" y="14988"/>
                  <a:pt x="69278" y="14328"/>
                  <a:pt x="70103" y="13668"/>
                </a:cubicBezTo>
                <a:cubicBezTo>
                  <a:pt x="71752" y="12254"/>
                  <a:pt x="72577" y="10652"/>
                  <a:pt x="72783" y="9049"/>
                </a:cubicBezTo>
                <a:cubicBezTo>
                  <a:pt x="73195" y="7352"/>
                  <a:pt x="73195" y="5655"/>
                  <a:pt x="71958" y="4053"/>
                </a:cubicBezTo>
                <a:cubicBezTo>
                  <a:pt x="71134" y="2827"/>
                  <a:pt x="69484" y="1791"/>
                  <a:pt x="67216" y="1131"/>
                </a:cubicBezTo>
                <a:cubicBezTo>
                  <a:pt x="64123" y="188"/>
                  <a:pt x="60412" y="0"/>
                  <a:pt x="56907" y="377"/>
                </a:cubicBezTo>
                <a:cubicBezTo>
                  <a:pt x="54226" y="565"/>
                  <a:pt x="51752" y="1225"/>
                  <a:pt x="49896" y="2168"/>
                </a:cubicBezTo>
                <a:cubicBezTo>
                  <a:pt x="47628" y="3487"/>
                  <a:pt x="46804" y="5184"/>
                  <a:pt x="46804" y="6787"/>
                </a:cubicBezTo>
                <a:cubicBezTo>
                  <a:pt x="46597" y="8389"/>
                  <a:pt x="47010" y="10086"/>
                  <a:pt x="47835" y="11594"/>
                </a:cubicBezTo>
                <a:cubicBezTo>
                  <a:pt x="48247" y="12348"/>
                  <a:pt x="49072" y="13102"/>
                  <a:pt x="49896" y="13857"/>
                </a:cubicBezTo>
                <a:cubicBezTo>
                  <a:pt x="50309" y="14139"/>
                  <a:pt x="50515" y="14422"/>
                  <a:pt x="50927" y="14705"/>
                </a:cubicBezTo>
                <a:cubicBezTo>
                  <a:pt x="51546" y="14988"/>
                  <a:pt x="52164" y="15176"/>
                  <a:pt x="52577" y="15459"/>
                </a:cubicBezTo>
                <a:cubicBezTo>
                  <a:pt x="52989" y="15742"/>
                  <a:pt x="52783" y="16025"/>
                  <a:pt x="52783" y="16307"/>
                </a:cubicBezTo>
                <a:cubicBezTo>
                  <a:pt x="52783" y="16684"/>
                  <a:pt x="52783" y="17062"/>
                  <a:pt x="52783" y="17439"/>
                </a:cubicBezTo>
                <a:cubicBezTo>
                  <a:pt x="52577" y="18004"/>
                  <a:pt x="51958" y="18570"/>
                  <a:pt x="50927" y="18853"/>
                </a:cubicBezTo>
                <a:cubicBezTo>
                  <a:pt x="49484" y="19324"/>
                  <a:pt x="47422" y="19324"/>
                  <a:pt x="45773" y="19512"/>
                </a:cubicBezTo>
                <a:cubicBezTo>
                  <a:pt x="39175" y="20267"/>
                  <a:pt x="32371" y="22152"/>
                  <a:pt x="31134" y="25451"/>
                </a:cubicBezTo>
                <a:cubicBezTo>
                  <a:pt x="30927" y="26111"/>
                  <a:pt x="30927" y="26677"/>
                  <a:pt x="30927" y="27336"/>
                </a:cubicBezTo>
                <a:cubicBezTo>
                  <a:pt x="30721" y="27714"/>
                  <a:pt x="30721" y="28185"/>
                  <a:pt x="30515" y="28562"/>
                </a:cubicBezTo>
                <a:cubicBezTo>
                  <a:pt x="30309" y="29316"/>
                  <a:pt x="30103" y="30164"/>
                  <a:pt x="29896" y="31013"/>
                </a:cubicBezTo>
                <a:cubicBezTo>
                  <a:pt x="29072" y="32615"/>
                  <a:pt x="28247" y="34218"/>
                  <a:pt x="27628" y="35915"/>
                </a:cubicBezTo>
                <a:cubicBezTo>
                  <a:pt x="27216" y="36763"/>
                  <a:pt x="26804" y="37517"/>
                  <a:pt x="26597" y="38366"/>
                </a:cubicBezTo>
                <a:cubicBezTo>
                  <a:pt x="26185" y="38931"/>
                  <a:pt x="26185" y="39497"/>
                  <a:pt x="25773" y="40062"/>
                </a:cubicBezTo>
                <a:cubicBezTo>
                  <a:pt x="24948" y="41005"/>
                  <a:pt x="23092" y="41759"/>
                  <a:pt x="22061" y="42608"/>
                </a:cubicBezTo>
                <a:cubicBezTo>
                  <a:pt x="19381" y="44587"/>
                  <a:pt x="18350" y="47038"/>
                  <a:pt x="17113" y="49206"/>
                </a:cubicBezTo>
                <a:cubicBezTo>
                  <a:pt x="16907" y="49866"/>
                  <a:pt x="16494" y="50526"/>
                  <a:pt x="16082" y="51280"/>
                </a:cubicBezTo>
                <a:cubicBezTo>
                  <a:pt x="15670" y="51846"/>
                  <a:pt x="15463" y="52505"/>
                  <a:pt x="14845" y="53165"/>
                </a:cubicBezTo>
                <a:cubicBezTo>
                  <a:pt x="14639" y="53542"/>
                  <a:pt x="14226" y="53825"/>
                  <a:pt x="13814" y="54202"/>
                </a:cubicBezTo>
                <a:cubicBezTo>
                  <a:pt x="13608" y="54391"/>
                  <a:pt x="13608" y="54391"/>
                  <a:pt x="13195" y="54485"/>
                </a:cubicBezTo>
                <a:cubicBezTo>
                  <a:pt x="12989" y="54485"/>
                  <a:pt x="12577" y="54485"/>
                  <a:pt x="12164" y="54485"/>
                </a:cubicBezTo>
                <a:cubicBezTo>
                  <a:pt x="9278" y="54768"/>
                  <a:pt x="6804" y="55993"/>
                  <a:pt x="4948" y="57030"/>
                </a:cubicBezTo>
                <a:cubicBezTo>
                  <a:pt x="4123" y="57501"/>
                  <a:pt x="3092" y="58067"/>
                  <a:pt x="1855" y="58350"/>
                </a:cubicBezTo>
                <a:cubicBezTo>
                  <a:pt x="1237" y="58538"/>
                  <a:pt x="412" y="58727"/>
                  <a:pt x="206" y="59010"/>
                </a:cubicBezTo>
                <a:cubicBezTo>
                  <a:pt x="0" y="59198"/>
                  <a:pt x="206" y="59481"/>
                  <a:pt x="618" y="59575"/>
                </a:cubicBezTo>
                <a:cubicBezTo>
                  <a:pt x="1443" y="59952"/>
                  <a:pt x="3298" y="59764"/>
                  <a:pt x="4123" y="59575"/>
                </a:cubicBezTo>
                <a:cubicBezTo>
                  <a:pt x="4742" y="59387"/>
                  <a:pt x="5360" y="59198"/>
                  <a:pt x="5773" y="59010"/>
                </a:cubicBezTo>
                <a:cubicBezTo>
                  <a:pt x="5979" y="58915"/>
                  <a:pt x="6391" y="58538"/>
                  <a:pt x="6804" y="58633"/>
                </a:cubicBezTo>
                <a:cubicBezTo>
                  <a:pt x="6804" y="58821"/>
                  <a:pt x="6391" y="59104"/>
                  <a:pt x="6185" y="59293"/>
                </a:cubicBezTo>
                <a:cubicBezTo>
                  <a:pt x="5773" y="59764"/>
                  <a:pt x="5154" y="60141"/>
                  <a:pt x="4742" y="60518"/>
                </a:cubicBezTo>
                <a:cubicBezTo>
                  <a:pt x="3711" y="61366"/>
                  <a:pt x="2474" y="62120"/>
                  <a:pt x="1443" y="62969"/>
                </a:cubicBezTo>
                <a:cubicBezTo>
                  <a:pt x="1237" y="63252"/>
                  <a:pt x="824" y="63817"/>
                  <a:pt x="1649" y="64006"/>
                </a:cubicBezTo>
                <a:cubicBezTo>
                  <a:pt x="2474" y="64194"/>
                  <a:pt x="3298" y="63629"/>
                  <a:pt x="3711" y="63440"/>
                </a:cubicBezTo>
                <a:cubicBezTo>
                  <a:pt x="4742" y="62780"/>
                  <a:pt x="5979" y="62120"/>
                  <a:pt x="6804" y="61461"/>
                </a:cubicBezTo>
                <a:cubicBezTo>
                  <a:pt x="6185" y="62215"/>
                  <a:pt x="5154" y="62969"/>
                  <a:pt x="4329" y="63723"/>
                </a:cubicBezTo>
                <a:cubicBezTo>
                  <a:pt x="3917" y="64100"/>
                  <a:pt x="3505" y="64666"/>
                  <a:pt x="3711" y="65137"/>
                </a:cubicBezTo>
                <a:cubicBezTo>
                  <a:pt x="3711" y="65514"/>
                  <a:pt x="4536" y="65608"/>
                  <a:pt x="5154" y="65420"/>
                </a:cubicBezTo>
                <a:cubicBezTo>
                  <a:pt x="6597" y="65043"/>
                  <a:pt x="7216" y="64006"/>
                  <a:pt x="7835" y="63346"/>
                </a:cubicBezTo>
                <a:cubicBezTo>
                  <a:pt x="8453" y="62780"/>
                  <a:pt x="9072" y="62026"/>
                  <a:pt x="9896" y="61461"/>
                </a:cubicBezTo>
                <a:cubicBezTo>
                  <a:pt x="9896" y="62026"/>
                  <a:pt x="9278" y="62686"/>
                  <a:pt x="8659" y="63252"/>
                </a:cubicBezTo>
                <a:cubicBezTo>
                  <a:pt x="8453" y="63629"/>
                  <a:pt x="8041" y="64006"/>
                  <a:pt x="7628" y="64477"/>
                </a:cubicBezTo>
                <a:cubicBezTo>
                  <a:pt x="7422" y="64760"/>
                  <a:pt x="7216" y="65231"/>
                  <a:pt x="7422" y="65514"/>
                </a:cubicBezTo>
                <a:cubicBezTo>
                  <a:pt x="7835" y="65891"/>
                  <a:pt x="8865" y="65797"/>
                  <a:pt x="9278" y="65514"/>
                </a:cubicBezTo>
                <a:cubicBezTo>
                  <a:pt x="9896" y="65326"/>
                  <a:pt x="10309" y="64948"/>
                  <a:pt x="10515" y="64666"/>
                </a:cubicBezTo>
                <a:cubicBezTo>
                  <a:pt x="11340" y="63817"/>
                  <a:pt x="11958" y="63063"/>
                  <a:pt x="12783" y="62215"/>
                </a:cubicBezTo>
                <a:cubicBezTo>
                  <a:pt x="12371" y="62875"/>
                  <a:pt x="11958" y="63534"/>
                  <a:pt x="11958" y="64194"/>
                </a:cubicBezTo>
                <a:cubicBezTo>
                  <a:pt x="11958" y="64571"/>
                  <a:pt x="12371" y="65137"/>
                  <a:pt x="13608" y="64760"/>
                </a:cubicBezTo>
                <a:cubicBezTo>
                  <a:pt x="14226" y="64571"/>
                  <a:pt x="14432" y="64100"/>
                  <a:pt x="14639" y="63817"/>
                </a:cubicBezTo>
                <a:cubicBezTo>
                  <a:pt x="15257" y="63157"/>
                  <a:pt x="15463" y="62498"/>
                  <a:pt x="15876" y="61838"/>
                </a:cubicBezTo>
                <a:cubicBezTo>
                  <a:pt x="16288" y="61272"/>
                  <a:pt x="17113" y="60706"/>
                  <a:pt x="17731" y="60141"/>
                </a:cubicBezTo>
                <a:cubicBezTo>
                  <a:pt x="18556" y="59293"/>
                  <a:pt x="19381" y="58444"/>
                  <a:pt x="19793" y="57596"/>
                </a:cubicBezTo>
                <a:cubicBezTo>
                  <a:pt x="20000" y="57219"/>
                  <a:pt x="20000" y="56842"/>
                  <a:pt x="19793" y="56465"/>
                </a:cubicBezTo>
                <a:cubicBezTo>
                  <a:pt x="19793" y="56370"/>
                  <a:pt x="19587" y="56370"/>
                  <a:pt x="19793" y="56276"/>
                </a:cubicBezTo>
                <a:cubicBezTo>
                  <a:pt x="19793" y="56182"/>
                  <a:pt x="20000" y="56087"/>
                  <a:pt x="20000" y="55993"/>
                </a:cubicBezTo>
                <a:cubicBezTo>
                  <a:pt x="20412" y="55710"/>
                  <a:pt x="20824" y="55522"/>
                  <a:pt x="21030" y="55239"/>
                </a:cubicBezTo>
                <a:cubicBezTo>
                  <a:pt x="22680" y="54202"/>
                  <a:pt x="24329" y="53071"/>
                  <a:pt x="25773" y="51940"/>
                </a:cubicBezTo>
                <a:cubicBezTo>
                  <a:pt x="27422" y="50714"/>
                  <a:pt x="29072" y="49395"/>
                  <a:pt x="30721" y="48075"/>
                </a:cubicBezTo>
                <a:cubicBezTo>
                  <a:pt x="32164" y="46849"/>
                  <a:pt x="33608" y="45530"/>
                  <a:pt x="34226" y="44116"/>
                </a:cubicBezTo>
                <a:cubicBezTo>
                  <a:pt x="34432" y="43362"/>
                  <a:pt x="34845" y="42608"/>
                  <a:pt x="35670" y="41948"/>
                </a:cubicBezTo>
                <a:cubicBezTo>
                  <a:pt x="36494" y="41288"/>
                  <a:pt x="37525" y="40534"/>
                  <a:pt x="38144" y="39780"/>
                </a:cubicBezTo>
                <a:cubicBezTo>
                  <a:pt x="39381" y="38460"/>
                  <a:pt x="40412" y="37046"/>
                  <a:pt x="41443" y="35726"/>
                </a:cubicBezTo>
                <a:cubicBezTo>
                  <a:pt x="41855" y="36857"/>
                  <a:pt x="42474" y="37894"/>
                  <a:pt x="43298" y="39025"/>
                </a:cubicBezTo>
                <a:cubicBezTo>
                  <a:pt x="43917" y="40251"/>
                  <a:pt x="43917" y="41476"/>
                  <a:pt x="43505" y="42608"/>
                </a:cubicBezTo>
                <a:cubicBezTo>
                  <a:pt x="42680" y="44304"/>
                  <a:pt x="41443" y="45813"/>
                  <a:pt x="39793" y="47321"/>
                </a:cubicBezTo>
                <a:cubicBezTo>
                  <a:pt x="38350" y="48829"/>
                  <a:pt x="37113" y="50432"/>
                  <a:pt x="36288" y="52034"/>
                </a:cubicBezTo>
                <a:cubicBezTo>
                  <a:pt x="34432" y="55333"/>
                  <a:pt x="34226" y="58727"/>
                  <a:pt x="35257" y="62120"/>
                </a:cubicBezTo>
                <a:cubicBezTo>
                  <a:pt x="36288" y="65514"/>
                  <a:pt x="38350" y="68813"/>
                  <a:pt x="40412" y="72113"/>
                </a:cubicBezTo>
                <a:cubicBezTo>
                  <a:pt x="42268" y="75412"/>
                  <a:pt x="44329" y="78711"/>
                  <a:pt x="44329" y="82010"/>
                </a:cubicBezTo>
                <a:cubicBezTo>
                  <a:pt x="44329" y="83424"/>
                  <a:pt x="44329" y="84744"/>
                  <a:pt x="43917" y="86064"/>
                </a:cubicBezTo>
                <a:cubicBezTo>
                  <a:pt x="43711" y="87761"/>
                  <a:pt x="42886" y="89457"/>
                  <a:pt x="42680" y="91154"/>
                </a:cubicBezTo>
                <a:cubicBezTo>
                  <a:pt x="42474" y="92945"/>
                  <a:pt x="43092" y="94642"/>
                  <a:pt x="43711" y="96339"/>
                </a:cubicBezTo>
                <a:cubicBezTo>
                  <a:pt x="44536" y="98036"/>
                  <a:pt x="45360" y="99732"/>
                  <a:pt x="46185" y="101429"/>
                </a:cubicBezTo>
                <a:cubicBezTo>
                  <a:pt x="47216" y="103126"/>
                  <a:pt x="48041" y="104823"/>
                  <a:pt x="48865" y="106614"/>
                </a:cubicBezTo>
                <a:cubicBezTo>
                  <a:pt x="49690" y="108216"/>
                  <a:pt x="50515" y="109913"/>
                  <a:pt x="50927" y="111704"/>
                </a:cubicBezTo>
                <a:cubicBezTo>
                  <a:pt x="51134" y="112081"/>
                  <a:pt x="51340" y="112458"/>
                  <a:pt x="51134" y="112835"/>
                </a:cubicBezTo>
                <a:cubicBezTo>
                  <a:pt x="50927" y="113024"/>
                  <a:pt x="50103" y="114438"/>
                  <a:pt x="49690" y="114721"/>
                </a:cubicBezTo>
                <a:cubicBezTo>
                  <a:pt x="49484" y="115003"/>
                  <a:pt x="49072" y="115286"/>
                  <a:pt x="48453" y="115663"/>
                </a:cubicBezTo>
                <a:cubicBezTo>
                  <a:pt x="47835" y="115946"/>
                  <a:pt x="47216" y="116323"/>
                  <a:pt x="46391" y="116700"/>
                </a:cubicBezTo>
                <a:cubicBezTo>
                  <a:pt x="46185" y="116889"/>
                  <a:pt x="45773" y="117172"/>
                  <a:pt x="45567" y="117360"/>
                </a:cubicBezTo>
                <a:cubicBezTo>
                  <a:pt x="45360" y="117643"/>
                  <a:pt x="45360" y="117926"/>
                  <a:pt x="45360" y="118303"/>
                </a:cubicBezTo>
                <a:cubicBezTo>
                  <a:pt x="45567" y="118586"/>
                  <a:pt x="45979" y="118868"/>
                  <a:pt x="46597" y="119057"/>
                </a:cubicBezTo>
                <a:cubicBezTo>
                  <a:pt x="47010" y="119057"/>
                  <a:pt x="47216" y="119151"/>
                  <a:pt x="47628" y="119151"/>
                </a:cubicBezTo>
                <a:cubicBezTo>
                  <a:pt x="47835" y="119245"/>
                  <a:pt x="48041" y="119245"/>
                  <a:pt x="48247" y="119245"/>
                </a:cubicBezTo>
                <a:cubicBezTo>
                  <a:pt x="48659" y="119245"/>
                  <a:pt x="48659" y="119245"/>
                  <a:pt x="48659" y="119245"/>
                </a:cubicBezTo>
                <a:cubicBezTo>
                  <a:pt x="49278" y="119245"/>
                  <a:pt x="49690" y="119245"/>
                  <a:pt x="50309" y="119340"/>
                </a:cubicBezTo>
                <a:cubicBezTo>
                  <a:pt x="50721" y="119434"/>
                  <a:pt x="51134" y="119528"/>
                  <a:pt x="51752" y="119717"/>
                </a:cubicBezTo>
                <a:cubicBezTo>
                  <a:pt x="52371" y="119811"/>
                  <a:pt x="53195" y="119905"/>
                  <a:pt x="53814" y="119905"/>
                </a:cubicBezTo>
                <a:cubicBezTo>
                  <a:pt x="54020" y="119999"/>
                  <a:pt x="54432" y="119999"/>
                  <a:pt x="54639" y="119999"/>
                </a:cubicBezTo>
                <a:cubicBezTo>
                  <a:pt x="55051" y="119999"/>
                  <a:pt x="55257" y="119999"/>
                  <a:pt x="55670" y="119999"/>
                </a:cubicBezTo>
                <a:cubicBezTo>
                  <a:pt x="56907" y="119999"/>
                  <a:pt x="58144" y="119811"/>
                  <a:pt x="59175" y="119434"/>
                </a:cubicBezTo>
                <a:cubicBezTo>
                  <a:pt x="59587" y="119245"/>
                  <a:pt x="59793" y="119151"/>
                  <a:pt x="59793" y="118963"/>
                </a:cubicBezTo>
                <a:cubicBezTo>
                  <a:pt x="60000" y="119151"/>
                  <a:pt x="60206" y="119245"/>
                  <a:pt x="60618" y="119434"/>
                </a:cubicBezTo>
                <a:cubicBezTo>
                  <a:pt x="61649" y="119811"/>
                  <a:pt x="62886" y="119999"/>
                  <a:pt x="64123" y="119999"/>
                </a:cubicBezTo>
                <a:cubicBezTo>
                  <a:pt x="64536" y="119999"/>
                  <a:pt x="64742" y="119999"/>
                  <a:pt x="65154" y="119999"/>
                </a:cubicBezTo>
                <a:cubicBezTo>
                  <a:pt x="65360" y="119999"/>
                  <a:pt x="65773" y="119999"/>
                  <a:pt x="65979" y="119905"/>
                </a:cubicBezTo>
                <a:cubicBezTo>
                  <a:pt x="66597" y="119905"/>
                  <a:pt x="67422" y="119811"/>
                  <a:pt x="68041" y="119717"/>
                </a:cubicBezTo>
                <a:cubicBezTo>
                  <a:pt x="68659" y="119528"/>
                  <a:pt x="69072" y="119434"/>
                  <a:pt x="69484" y="119340"/>
                </a:cubicBezTo>
                <a:cubicBezTo>
                  <a:pt x="70103" y="119245"/>
                  <a:pt x="70515" y="119245"/>
                  <a:pt x="71134" y="119245"/>
                </a:cubicBezTo>
                <a:cubicBezTo>
                  <a:pt x="71546" y="119245"/>
                  <a:pt x="71546" y="119245"/>
                  <a:pt x="71546" y="119245"/>
                </a:cubicBezTo>
                <a:cubicBezTo>
                  <a:pt x="71752" y="119245"/>
                  <a:pt x="71958" y="119245"/>
                  <a:pt x="72164" y="119151"/>
                </a:cubicBezTo>
                <a:cubicBezTo>
                  <a:pt x="72577" y="119151"/>
                  <a:pt x="72783" y="119057"/>
                  <a:pt x="73195" y="119057"/>
                </a:cubicBezTo>
                <a:cubicBezTo>
                  <a:pt x="73814" y="118868"/>
                  <a:pt x="74226" y="118586"/>
                  <a:pt x="74432" y="118303"/>
                </a:cubicBezTo>
                <a:cubicBezTo>
                  <a:pt x="74432" y="117926"/>
                  <a:pt x="74432" y="117643"/>
                  <a:pt x="74226" y="117360"/>
                </a:cubicBezTo>
                <a:cubicBezTo>
                  <a:pt x="74020" y="117172"/>
                  <a:pt x="73608" y="116889"/>
                  <a:pt x="73402" y="116700"/>
                </a:cubicBezTo>
                <a:cubicBezTo>
                  <a:pt x="72577" y="116323"/>
                  <a:pt x="71958" y="115946"/>
                  <a:pt x="71340" y="115663"/>
                </a:cubicBezTo>
                <a:cubicBezTo>
                  <a:pt x="70721" y="115286"/>
                  <a:pt x="70309" y="115003"/>
                  <a:pt x="70103" y="114721"/>
                </a:cubicBezTo>
                <a:cubicBezTo>
                  <a:pt x="69690" y="114438"/>
                  <a:pt x="68659" y="113024"/>
                  <a:pt x="68659" y="112930"/>
                </a:cubicBezTo>
                <a:cubicBezTo>
                  <a:pt x="68453" y="112458"/>
                  <a:pt x="68659" y="111987"/>
                  <a:pt x="68659" y="111610"/>
                </a:cubicBezTo>
                <a:cubicBezTo>
                  <a:pt x="68865" y="110761"/>
                  <a:pt x="69278" y="109913"/>
                  <a:pt x="69690" y="109065"/>
                </a:cubicBezTo>
                <a:cubicBezTo>
                  <a:pt x="70309" y="107368"/>
                  <a:pt x="71340" y="105671"/>
                  <a:pt x="72164" y="103974"/>
                </a:cubicBezTo>
                <a:cubicBezTo>
                  <a:pt x="73814" y="100581"/>
                  <a:pt x="76082" y="97187"/>
                  <a:pt x="76907" y="93794"/>
                </a:cubicBezTo>
                <a:cubicBezTo>
                  <a:pt x="77319" y="92003"/>
                  <a:pt x="76907" y="90306"/>
                  <a:pt x="76494" y="88515"/>
                </a:cubicBezTo>
                <a:cubicBezTo>
                  <a:pt x="75876" y="86818"/>
                  <a:pt x="75463" y="85121"/>
                  <a:pt x="75463" y="83424"/>
                </a:cubicBezTo>
                <a:cubicBezTo>
                  <a:pt x="75257" y="80408"/>
                  <a:pt x="76288" y="77580"/>
                  <a:pt x="77938" y="74658"/>
                </a:cubicBezTo>
                <a:cubicBezTo>
                  <a:pt x="81443" y="68059"/>
                  <a:pt x="87010" y="61366"/>
                  <a:pt x="84536" y="54485"/>
                </a:cubicBezTo>
                <a:cubicBezTo>
                  <a:pt x="83917" y="52788"/>
                  <a:pt x="83092" y="51186"/>
                  <a:pt x="81855" y="49583"/>
                </a:cubicBezTo>
                <a:cubicBezTo>
                  <a:pt x="80618" y="47981"/>
                  <a:pt x="78969" y="46567"/>
                  <a:pt x="77731" y="45058"/>
                </a:cubicBezTo>
                <a:cubicBezTo>
                  <a:pt x="76494" y="43456"/>
                  <a:pt x="75670" y="41759"/>
                  <a:pt x="76082" y="40062"/>
                </a:cubicBezTo>
                <a:cubicBezTo>
                  <a:pt x="76288" y="39402"/>
                  <a:pt x="76701" y="38837"/>
                  <a:pt x="77113" y="38177"/>
                </a:cubicBezTo>
                <a:cubicBezTo>
                  <a:pt x="77525" y="37329"/>
                  <a:pt x="77938" y="36480"/>
                  <a:pt x="78350" y="35726"/>
                </a:cubicBezTo>
                <a:cubicBezTo>
                  <a:pt x="79175" y="36952"/>
                  <a:pt x="80000" y="38083"/>
                  <a:pt x="81030" y="39308"/>
                </a:cubicBezTo>
                <a:cubicBezTo>
                  <a:pt x="81649" y="39968"/>
                  <a:pt x="82268" y="40628"/>
                  <a:pt x="83092" y="41288"/>
                </a:cubicBezTo>
                <a:cubicBezTo>
                  <a:pt x="83917" y="41853"/>
                  <a:pt x="84536" y="42419"/>
                  <a:pt x="84948" y="43079"/>
                </a:cubicBezTo>
                <a:cubicBezTo>
                  <a:pt x="85360" y="43739"/>
                  <a:pt x="85567" y="44493"/>
                  <a:pt x="85979" y="45153"/>
                </a:cubicBezTo>
                <a:cubicBezTo>
                  <a:pt x="86391" y="45813"/>
                  <a:pt x="87216" y="46472"/>
                  <a:pt x="87835" y="47132"/>
                </a:cubicBezTo>
                <a:cubicBezTo>
                  <a:pt x="89278" y="48452"/>
                  <a:pt x="90927" y="49772"/>
                  <a:pt x="92783" y="50997"/>
                </a:cubicBezTo>
                <a:cubicBezTo>
                  <a:pt x="94226" y="52223"/>
                  <a:pt x="95876" y="53354"/>
                  <a:pt x="97525" y="54579"/>
                </a:cubicBezTo>
                <a:cubicBezTo>
                  <a:pt x="98144" y="55051"/>
                  <a:pt x="98969" y="55522"/>
                  <a:pt x="99587" y="55993"/>
                </a:cubicBezTo>
                <a:cubicBezTo>
                  <a:pt x="99793" y="56087"/>
                  <a:pt x="100000" y="56182"/>
                  <a:pt x="100000" y="56276"/>
                </a:cubicBezTo>
                <a:cubicBezTo>
                  <a:pt x="100000" y="56370"/>
                  <a:pt x="100000" y="56370"/>
                  <a:pt x="100000" y="56465"/>
                </a:cubicBezTo>
                <a:cubicBezTo>
                  <a:pt x="99793" y="56653"/>
                  <a:pt x="99793" y="56842"/>
                  <a:pt x="99793" y="57030"/>
                </a:cubicBezTo>
                <a:cubicBezTo>
                  <a:pt x="99793" y="58538"/>
                  <a:pt x="101855" y="59952"/>
                  <a:pt x="103298" y="61272"/>
                </a:cubicBezTo>
                <a:cubicBezTo>
                  <a:pt x="103917" y="61838"/>
                  <a:pt x="104123" y="62498"/>
                  <a:pt x="104536" y="63157"/>
                </a:cubicBezTo>
                <a:cubicBezTo>
                  <a:pt x="104948" y="63629"/>
                  <a:pt x="105154" y="64194"/>
                  <a:pt x="105773" y="64571"/>
                </a:cubicBezTo>
                <a:cubicBezTo>
                  <a:pt x="106597" y="65043"/>
                  <a:pt x="107628" y="64854"/>
                  <a:pt x="107835" y="64289"/>
                </a:cubicBezTo>
                <a:cubicBezTo>
                  <a:pt x="107835" y="63629"/>
                  <a:pt x="107422" y="62875"/>
                  <a:pt x="107010" y="62215"/>
                </a:cubicBezTo>
                <a:cubicBezTo>
                  <a:pt x="107835" y="63063"/>
                  <a:pt x="108453" y="63817"/>
                  <a:pt x="109072" y="64571"/>
                </a:cubicBezTo>
                <a:cubicBezTo>
                  <a:pt x="109484" y="64948"/>
                  <a:pt x="109690" y="65326"/>
                  <a:pt x="110309" y="65514"/>
                </a:cubicBezTo>
                <a:cubicBezTo>
                  <a:pt x="110927" y="65797"/>
                  <a:pt x="111752" y="65891"/>
                  <a:pt x="112164" y="65514"/>
                </a:cubicBezTo>
                <a:cubicBezTo>
                  <a:pt x="112577" y="65231"/>
                  <a:pt x="112164" y="64760"/>
                  <a:pt x="111958" y="64477"/>
                </a:cubicBezTo>
                <a:cubicBezTo>
                  <a:pt x="111752" y="64100"/>
                  <a:pt x="111340" y="63723"/>
                  <a:pt x="111134" y="63252"/>
                </a:cubicBezTo>
                <a:cubicBezTo>
                  <a:pt x="110515" y="62686"/>
                  <a:pt x="109896" y="62120"/>
                  <a:pt x="109690" y="61461"/>
                </a:cubicBezTo>
                <a:cubicBezTo>
                  <a:pt x="110721" y="62026"/>
                  <a:pt x="111340" y="62780"/>
                  <a:pt x="111958" y="63440"/>
                </a:cubicBezTo>
                <a:cubicBezTo>
                  <a:pt x="112577" y="64100"/>
                  <a:pt x="113195" y="65137"/>
                  <a:pt x="114639" y="65420"/>
                </a:cubicBezTo>
                <a:cubicBezTo>
                  <a:pt x="115257" y="65608"/>
                  <a:pt x="116082" y="65420"/>
                  <a:pt x="116082" y="65043"/>
                </a:cubicBezTo>
                <a:cubicBezTo>
                  <a:pt x="116288" y="64666"/>
                  <a:pt x="115670" y="64100"/>
                  <a:pt x="115257" y="63723"/>
                </a:cubicBezTo>
                <a:cubicBezTo>
                  <a:pt x="114639" y="62969"/>
                  <a:pt x="113608" y="62215"/>
                  <a:pt x="112783" y="61461"/>
                </a:cubicBezTo>
                <a:cubicBezTo>
                  <a:pt x="113814" y="62120"/>
                  <a:pt x="114845" y="62780"/>
                  <a:pt x="115876" y="63346"/>
                </a:cubicBezTo>
                <a:cubicBezTo>
                  <a:pt x="116288" y="63629"/>
                  <a:pt x="117113" y="64100"/>
                  <a:pt x="117938" y="64006"/>
                </a:cubicBezTo>
                <a:cubicBezTo>
                  <a:pt x="118969" y="63817"/>
                  <a:pt x="118556" y="63252"/>
                  <a:pt x="118144" y="62969"/>
                </a:cubicBezTo>
                <a:cubicBezTo>
                  <a:pt x="117319" y="62120"/>
                  <a:pt x="116082" y="61366"/>
                  <a:pt x="115051" y="60518"/>
                </a:cubicBezTo>
                <a:cubicBezTo>
                  <a:pt x="114432" y="60141"/>
                  <a:pt x="114020" y="59764"/>
                  <a:pt x="113608" y="59293"/>
                </a:cubicBezTo>
                <a:cubicBezTo>
                  <a:pt x="113402" y="59104"/>
                  <a:pt x="112989" y="58821"/>
                  <a:pt x="112989" y="58633"/>
                </a:cubicBezTo>
                <a:cubicBezTo>
                  <a:pt x="113402" y="58538"/>
                  <a:pt x="114226" y="59104"/>
                  <a:pt x="114639" y="59293"/>
                </a:cubicBezTo>
                <a:close/>
                <a:moveTo>
                  <a:pt x="59793" y="112364"/>
                </a:moveTo>
                <a:cubicBezTo>
                  <a:pt x="59587" y="112364"/>
                  <a:pt x="59175" y="111798"/>
                  <a:pt x="58969" y="111704"/>
                </a:cubicBezTo>
                <a:cubicBezTo>
                  <a:pt x="58762" y="111610"/>
                  <a:pt x="58556" y="111516"/>
                  <a:pt x="58556" y="111327"/>
                </a:cubicBezTo>
                <a:cubicBezTo>
                  <a:pt x="58350" y="111044"/>
                  <a:pt x="58556" y="110573"/>
                  <a:pt x="58556" y="110196"/>
                </a:cubicBezTo>
                <a:cubicBezTo>
                  <a:pt x="58350" y="109536"/>
                  <a:pt x="58350" y="108876"/>
                  <a:pt x="58350" y="108122"/>
                </a:cubicBezTo>
                <a:cubicBezTo>
                  <a:pt x="58350" y="106614"/>
                  <a:pt x="58350" y="105106"/>
                  <a:pt x="58556" y="103503"/>
                </a:cubicBezTo>
                <a:cubicBezTo>
                  <a:pt x="58762" y="101901"/>
                  <a:pt x="59381" y="100298"/>
                  <a:pt x="59587" y="98601"/>
                </a:cubicBezTo>
                <a:cubicBezTo>
                  <a:pt x="60206" y="95302"/>
                  <a:pt x="59793" y="91908"/>
                  <a:pt x="59381" y="88609"/>
                </a:cubicBezTo>
                <a:cubicBezTo>
                  <a:pt x="59175" y="87761"/>
                  <a:pt x="58969" y="86912"/>
                  <a:pt x="58762" y="86158"/>
                </a:cubicBezTo>
                <a:cubicBezTo>
                  <a:pt x="58762" y="85687"/>
                  <a:pt x="58556" y="85310"/>
                  <a:pt x="58762" y="84933"/>
                </a:cubicBezTo>
                <a:cubicBezTo>
                  <a:pt x="58762" y="84556"/>
                  <a:pt x="58969" y="84179"/>
                  <a:pt x="59175" y="83802"/>
                </a:cubicBezTo>
                <a:cubicBezTo>
                  <a:pt x="59587" y="82199"/>
                  <a:pt x="59793" y="80502"/>
                  <a:pt x="59793" y="78900"/>
                </a:cubicBezTo>
                <a:cubicBezTo>
                  <a:pt x="59793" y="77109"/>
                  <a:pt x="59381" y="75223"/>
                  <a:pt x="59381" y="73338"/>
                </a:cubicBezTo>
                <a:cubicBezTo>
                  <a:pt x="59587" y="71924"/>
                  <a:pt x="59793" y="70416"/>
                  <a:pt x="59793" y="68908"/>
                </a:cubicBezTo>
                <a:cubicBezTo>
                  <a:pt x="60000" y="70322"/>
                  <a:pt x="60206" y="71736"/>
                  <a:pt x="60206" y="73150"/>
                </a:cubicBezTo>
                <a:cubicBezTo>
                  <a:pt x="60412" y="74658"/>
                  <a:pt x="60000" y="76072"/>
                  <a:pt x="60000" y="77580"/>
                </a:cubicBezTo>
                <a:cubicBezTo>
                  <a:pt x="60000" y="79183"/>
                  <a:pt x="60000" y="80879"/>
                  <a:pt x="60412" y="82482"/>
                </a:cubicBezTo>
                <a:cubicBezTo>
                  <a:pt x="60618" y="83236"/>
                  <a:pt x="60824" y="84084"/>
                  <a:pt x="61030" y="84838"/>
                </a:cubicBezTo>
                <a:cubicBezTo>
                  <a:pt x="61237" y="85593"/>
                  <a:pt x="60824" y="86441"/>
                  <a:pt x="60618" y="87289"/>
                </a:cubicBezTo>
                <a:cubicBezTo>
                  <a:pt x="60000" y="90589"/>
                  <a:pt x="59793" y="93982"/>
                  <a:pt x="60000" y="97282"/>
                </a:cubicBezTo>
                <a:cubicBezTo>
                  <a:pt x="60206" y="98884"/>
                  <a:pt x="60618" y="100487"/>
                  <a:pt x="60824" y="102089"/>
                </a:cubicBezTo>
                <a:cubicBezTo>
                  <a:pt x="61237" y="103692"/>
                  <a:pt x="61443" y="105388"/>
                  <a:pt x="61443" y="106991"/>
                </a:cubicBezTo>
                <a:cubicBezTo>
                  <a:pt x="61443" y="107934"/>
                  <a:pt x="61443" y="108876"/>
                  <a:pt x="61237" y="109725"/>
                </a:cubicBezTo>
                <a:cubicBezTo>
                  <a:pt x="61237" y="110102"/>
                  <a:pt x="61237" y="110384"/>
                  <a:pt x="61237" y="110667"/>
                </a:cubicBezTo>
                <a:cubicBezTo>
                  <a:pt x="61237" y="110950"/>
                  <a:pt x="61237" y="111233"/>
                  <a:pt x="61030" y="111516"/>
                </a:cubicBezTo>
                <a:cubicBezTo>
                  <a:pt x="60824" y="111798"/>
                  <a:pt x="60206" y="112081"/>
                  <a:pt x="59793" y="112364"/>
                </a:cubicBezTo>
                <a:close/>
                <a:moveTo>
                  <a:pt x="112783" y="59293"/>
                </a:moveTo>
                <a:cubicBezTo>
                  <a:pt x="113402" y="60141"/>
                  <a:pt x="114432" y="60801"/>
                  <a:pt x="115257" y="61555"/>
                </a:cubicBezTo>
                <a:cubicBezTo>
                  <a:pt x="115670" y="61838"/>
                  <a:pt x="116082" y="62120"/>
                  <a:pt x="116494" y="62498"/>
                </a:cubicBezTo>
                <a:cubicBezTo>
                  <a:pt x="116907" y="62780"/>
                  <a:pt x="117938" y="63157"/>
                  <a:pt x="117731" y="63534"/>
                </a:cubicBezTo>
                <a:cubicBezTo>
                  <a:pt x="117731" y="63817"/>
                  <a:pt x="116907" y="63346"/>
                  <a:pt x="116701" y="63252"/>
                </a:cubicBezTo>
                <a:cubicBezTo>
                  <a:pt x="115876" y="62780"/>
                  <a:pt x="115257" y="62309"/>
                  <a:pt x="114432" y="61838"/>
                </a:cubicBezTo>
                <a:cubicBezTo>
                  <a:pt x="114020" y="61649"/>
                  <a:pt x="112371" y="60141"/>
                  <a:pt x="111546" y="60706"/>
                </a:cubicBezTo>
                <a:cubicBezTo>
                  <a:pt x="111134" y="61084"/>
                  <a:pt x="112371" y="61838"/>
                  <a:pt x="112577" y="62120"/>
                </a:cubicBezTo>
                <a:cubicBezTo>
                  <a:pt x="113608" y="62875"/>
                  <a:pt x="114639" y="63723"/>
                  <a:pt x="115257" y="64666"/>
                </a:cubicBezTo>
                <a:cubicBezTo>
                  <a:pt x="115257" y="64854"/>
                  <a:pt x="115463" y="65326"/>
                  <a:pt x="114845" y="65043"/>
                </a:cubicBezTo>
                <a:cubicBezTo>
                  <a:pt x="114020" y="64854"/>
                  <a:pt x="113608" y="64289"/>
                  <a:pt x="113402" y="64006"/>
                </a:cubicBezTo>
                <a:cubicBezTo>
                  <a:pt x="112577" y="63063"/>
                  <a:pt x="111752" y="62120"/>
                  <a:pt x="110515" y="61366"/>
                </a:cubicBezTo>
                <a:cubicBezTo>
                  <a:pt x="110309" y="61178"/>
                  <a:pt x="109690" y="60895"/>
                  <a:pt x="109278" y="61084"/>
                </a:cubicBezTo>
                <a:cubicBezTo>
                  <a:pt x="108865" y="61178"/>
                  <a:pt x="108865" y="61366"/>
                  <a:pt x="108865" y="61555"/>
                </a:cubicBezTo>
                <a:cubicBezTo>
                  <a:pt x="109072" y="62403"/>
                  <a:pt x="110309" y="63346"/>
                  <a:pt x="110927" y="64194"/>
                </a:cubicBezTo>
                <a:cubicBezTo>
                  <a:pt x="111134" y="64477"/>
                  <a:pt x="111752" y="64948"/>
                  <a:pt x="111546" y="65231"/>
                </a:cubicBezTo>
                <a:cubicBezTo>
                  <a:pt x="111340" y="65514"/>
                  <a:pt x="110927" y="65326"/>
                  <a:pt x="110721" y="65231"/>
                </a:cubicBezTo>
                <a:cubicBezTo>
                  <a:pt x="110103" y="64854"/>
                  <a:pt x="109896" y="64383"/>
                  <a:pt x="109484" y="63912"/>
                </a:cubicBezTo>
                <a:cubicBezTo>
                  <a:pt x="109072" y="63440"/>
                  <a:pt x="108659" y="62969"/>
                  <a:pt x="108041" y="62498"/>
                </a:cubicBezTo>
                <a:cubicBezTo>
                  <a:pt x="107835" y="62215"/>
                  <a:pt x="107422" y="61555"/>
                  <a:pt x="106597" y="61461"/>
                </a:cubicBezTo>
                <a:cubicBezTo>
                  <a:pt x="105360" y="61178"/>
                  <a:pt x="106391" y="62592"/>
                  <a:pt x="106391" y="62780"/>
                </a:cubicBezTo>
                <a:cubicBezTo>
                  <a:pt x="106597" y="63157"/>
                  <a:pt x="106804" y="63629"/>
                  <a:pt x="107010" y="64006"/>
                </a:cubicBezTo>
                <a:cubicBezTo>
                  <a:pt x="107010" y="64289"/>
                  <a:pt x="106804" y="64666"/>
                  <a:pt x="106391" y="64289"/>
                </a:cubicBezTo>
                <a:cubicBezTo>
                  <a:pt x="105154" y="63346"/>
                  <a:pt x="105154" y="62120"/>
                  <a:pt x="104123" y="61178"/>
                </a:cubicBezTo>
                <a:cubicBezTo>
                  <a:pt x="103298" y="60424"/>
                  <a:pt x="102474" y="59764"/>
                  <a:pt x="101855" y="59010"/>
                </a:cubicBezTo>
                <a:cubicBezTo>
                  <a:pt x="101237" y="58350"/>
                  <a:pt x="100206" y="57407"/>
                  <a:pt x="100618" y="56653"/>
                </a:cubicBezTo>
                <a:cubicBezTo>
                  <a:pt x="100824" y="56370"/>
                  <a:pt x="100824" y="56182"/>
                  <a:pt x="100618" y="56087"/>
                </a:cubicBezTo>
                <a:cubicBezTo>
                  <a:pt x="98556" y="54579"/>
                  <a:pt x="96701" y="53071"/>
                  <a:pt x="94639" y="51563"/>
                </a:cubicBezTo>
                <a:cubicBezTo>
                  <a:pt x="92164" y="49583"/>
                  <a:pt x="89278" y="47604"/>
                  <a:pt x="87628" y="45435"/>
                </a:cubicBezTo>
                <a:cubicBezTo>
                  <a:pt x="86804" y="44493"/>
                  <a:pt x="86597" y="43362"/>
                  <a:pt x="85773" y="42419"/>
                </a:cubicBezTo>
                <a:cubicBezTo>
                  <a:pt x="84948" y="41382"/>
                  <a:pt x="83505" y="40534"/>
                  <a:pt x="82474" y="39591"/>
                </a:cubicBezTo>
                <a:cubicBezTo>
                  <a:pt x="81443" y="38554"/>
                  <a:pt x="80618" y="37611"/>
                  <a:pt x="79793" y="36669"/>
                </a:cubicBezTo>
                <a:cubicBezTo>
                  <a:pt x="79587" y="36292"/>
                  <a:pt x="79381" y="36009"/>
                  <a:pt x="78969" y="35632"/>
                </a:cubicBezTo>
                <a:cubicBezTo>
                  <a:pt x="78969" y="35443"/>
                  <a:pt x="78556" y="35255"/>
                  <a:pt x="78556" y="35066"/>
                </a:cubicBezTo>
                <a:cubicBezTo>
                  <a:pt x="78556" y="34783"/>
                  <a:pt x="78762" y="34501"/>
                  <a:pt x="78762" y="34218"/>
                </a:cubicBezTo>
                <a:cubicBezTo>
                  <a:pt x="78969" y="33935"/>
                  <a:pt x="81030" y="29410"/>
                  <a:pt x="80206" y="29316"/>
                </a:cubicBezTo>
                <a:cubicBezTo>
                  <a:pt x="79587" y="29128"/>
                  <a:pt x="77113" y="36857"/>
                  <a:pt x="76082" y="38271"/>
                </a:cubicBezTo>
                <a:cubicBezTo>
                  <a:pt x="75670" y="39025"/>
                  <a:pt x="75257" y="39780"/>
                  <a:pt x="75051" y="40534"/>
                </a:cubicBezTo>
                <a:cubicBezTo>
                  <a:pt x="74845" y="42042"/>
                  <a:pt x="75670" y="43644"/>
                  <a:pt x="76701" y="45058"/>
                </a:cubicBezTo>
                <a:cubicBezTo>
                  <a:pt x="77938" y="46567"/>
                  <a:pt x="79381" y="47981"/>
                  <a:pt x="80618" y="49395"/>
                </a:cubicBezTo>
                <a:cubicBezTo>
                  <a:pt x="82886" y="52317"/>
                  <a:pt x="84329" y="55428"/>
                  <a:pt x="84123" y="58538"/>
                </a:cubicBezTo>
                <a:cubicBezTo>
                  <a:pt x="83917" y="61743"/>
                  <a:pt x="82268" y="64948"/>
                  <a:pt x="80618" y="68059"/>
                </a:cubicBezTo>
                <a:cubicBezTo>
                  <a:pt x="78762" y="71170"/>
                  <a:pt x="76494" y="74186"/>
                  <a:pt x="75257" y="77391"/>
                </a:cubicBezTo>
                <a:cubicBezTo>
                  <a:pt x="74020" y="80502"/>
                  <a:pt x="74020" y="83613"/>
                  <a:pt x="74639" y="86724"/>
                </a:cubicBezTo>
                <a:cubicBezTo>
                  <a:pt x="75051" y="88421"/>
                  <a:pt x="75876" y="89929"/>
                  <a:pt x="75876" y="91626"/>
                </a:cubicBezTo>
                <a:cubicBezTo>
                  <a:pt x="76082" y="93228"/>
                  <a:pt x="75463" y="94831"/>
                  <a:pt x="74845" y="96433"/>
                </a:cubicBezTo>
                <a:cubicBezTo>
                  <a:pt x="73402" y="99638"/>
                  <a:pt x="71546" y="102749"/>
                  <a:pt x="70103" y="105954"/>
                </a:cubicBezTo>
                <a:cubicBezTo>
                  <a:pt x="69278" y="107462"/>
                  <a:pt x="68659" y="108970"/>
                  <a:pt x="68041" y="110573"/>
                </a:cubicBezTo>
                <a:cubicBezTo>
                  <a:pt x="67835" y="111233"/>
                  <a:pt x="67422" y="112081"/>
                  <a:pt x="67628" y="112741"/>
                </a:cubicBezTo>
                <a:cubicBezTo>
                  <a:pt x="67628" y="113024"/>
                  <a:pt x="68865" y="114626"/>
                  <a:pt x="69278" y="114909"/>
                </a:cubicBezTo>
                <a:cubicBezTo>
                  <a:pt x="69484" y="115286"/>
                  <a:pt x="70103" y="115569"/>
                  <a:pt x="70721" y="115946"/>
                </a:cubicBezTo>
                <a:cubicBezTo>
                  <a:pt x="71340" y="116229"/>
                  <a:pt x="71958" y="116606"/>
                  <a:pt x="72577" y="116889"/>
                </a:cubicBezTo>
                <a:cubicBezTo>
                  <a:pt x="73195" y="117266"/>
                  <a:pt x="73608" y="117737"/>
                  <a:pt x="73402" y="118208"/>
                </a:cubicBezTo>
                <a:cubicBezTo>
                  <a:pt x="73195" y="118586"/>
                  <a:pt x="72164" y="118868"/>
                  <a:pt x="71134" y="118774"/>
                </a:cubicBezTo>
                <a:cubicBezTo>
                  <a:pt x="70515" y="118774"/>
                  <a:pt x="69896" y="118868"/>
                  <a:pt x="69278" y="118963"/>
                </a:cubicBezTo>
                <a:cubicBezTo>
                  <a:pt x="68453" y="119057"/>
                  <a:pt x="68041" y="119245"/>
                  <a:pt x="67628" y="119340"/>
                </a:cubicBezTo>
                <a:cubicBezTo>
                  <a:pt x="67010" y="119434"/>
                  <a:pt x="66597" y="119434"/>
                  <a:pt x="65979" y="119528"/>
                </a:cubicBezTo>
                <a:cubicBezTo>
                  <a:pt x="65567" y="119528"/>
                  <a:pt x="65360" y="119528"/>
                  <a:pt x="65154" y="119528"/>
                </a:cubicBezTo>
                <a:cubicBezTo>
                  <a:pt x="64742" y="119528"/>
                  <a:pt x="64536" y="119528"/>
                  <a:pt x="64123" y="119528"/>
                </a:cubicBezTo>
                <a:cubicBezTo>
                  <a:pt x="63092" y="119528"/>
                  <a:pt x="62061" y="119434"/>
                  <a:pt x="61237" y="119057"/>
                </a:cubicBezTo>
                <a:cubicBezTo>
                  <a:pt x="60824" y="118868"/>
                  <a:pt x="59793" y="118114"/>
                  <a:pt x="60412" y="116417"/>
                </a:cubicBezTo>
                <a:cubicBezTo>
                  <a:pt x="60412" y="116229"/>
                  <a:pt x="60206" y="113495"/>
                  <a:pt x="60824" y="112458"/>
                </a:cubicBezTo>
                <a:cubicBezTo>
                  <a:pt x="61030" y="112175"/>
                  <a:pt x="61649" y="111987"/>
                  <a:pt x="61855" y="111704"/>
                </a:cubicBezTo>
                <a:cubicBezTo>
                  <a:pt x="62268" y="111516"/>
                  <a:pt x="62268" y="111421"/>
                  <a:pt x="62268" y="111044"/>
                </a:cubicBezTo>
                <a:cubicBezTo>
                  <a:pt x="62268" y="110384"/>
                  <a:pt x="62268" y="109630"/>
                  <a:pt x="62474" y="108970"/>
                </a:cubicBezTo>
                <a:cubicBezTo>
                  <a:pt x="62474" y="106802"/>
                  <a:pt x="62474" y="104728"/>
                  <a:pt x="62061" y="102655"/>
                </a:cubicBezTo>
                <a:cubicBezTo>
                  <a:pt x="61855" y="101335"/>
                  <a:pt x="61649" y="100109"/>
                  <a:pt x="61237" y="98884"/>
                </a:cubicBezTo>
                <a:cubicBezTo>
                  <a:pt x="61030" y="97564"/>
                  <a:pt x="61030" y="96245"/>
                  <a:pt x="61030" y="94925"/>
                </a:cubicBezTo>
                <a:cubicBezTo>
                  <a:pt x="61030" y="92380"/>
                  <a:pt x="61443" y="89740"/>
                  <a:pt x="61855" y="87195"/>
                </a:cubicBezTo>
                <a:cubicBezTo>
                  <a:pt x="62061" y="86535"/>
                  <a:pt x="62268" y="85875"/>
                  <a:pt x="62268" y="85216"/>
                </a:cubicBezTo>
                <a:cubicBezTo>
                  <a:pt x="62268" y="84744"/>
                  <a:pt x="62061" y="84273"/>
                  <a:pt x="61855" y="83896"/>
                </a:cubicBezTo>
                <a:cubicBezTo>
                  <a:pt x="61443" y="82576"/>
                  <a:pt x="61237" y="81351"/>
                  <a:pt x="61237" y="80031"/>
                </a:cubicBezTo>
                <a:cubicBezTo>
                  <a:pt x="60824" y="77674"/>
                  <a:pt x="61443" y="75412"/>
                  <a:pt x="61237" y="73055"/>
                </a:cubicBezTo>
                <a:cubicBezTo>
                  <a:pt x="61237" y="71924"/>
                  <a:pt x="61030" y="70793"/>
                  <a:pt x="60824" y="69567"/>
                </a:cubicBezTo>
                <a:cubicBezTo>
                  <a:pt x="60824" y="68342"/>
                  <a:pt x="60206" y="60989"/>
                  <a:pt x="60206" y="60706"/>
                </a:cubicBezTo>
                <a:cubicBezTo>
                  <a:pt x="60618" y="60801"/>
                  <a:pt x="61649" y="61178"/>
                  <a:pt x="62268" y="61366"/>
                </a:cubicBezTo>
                <a:cubicBezTo>
                  <a:pt x="62680" y="61461"/>
                  <a:pt x="63298" y="61649"/>
                  <a:pt x="63917" y="61743"/>
                </a:cubicBezTo>
                <a:cubicBezTo>
                  <a:pt x="64536" y="61838"/>
                  <a:pt x="65154" y="61932"/>
                  <a:pt x="65979" y="62026"/>
                </a:cubicBezTo>
                <a:cubicBezTo>
                  <a:pt x="66597" y="62120"/>
                  <a:pt x="67422" y="62215"/>
                  <a:pt x="68247" y="62215"/>
                </a:cubicBezTo>
                <a:cubicBezTo>
                  <a:pt x="68659" y="62215"/>
                  <a:pt x="68865" y="62215"/>
                  <a:pt x="69278" y="62215"/>
                </a:cubicBezTo>
                <a:cubicBezTo>
                  <a:pt x="69690" y="62215"/>
                  <a:pt x="70103" y="62215"/>
                  <a:pt x="70515" y="62215"/>
                </a:cubicBezTo>
                <a:cubicBezTo>
                  <a:pt x="71546" y="62215"/>
                  <a:pt x="71546" y="62215"/>
                  <a:pt x="71546" y="62215"/>
                </a:cubicBezTo>
                <a:cubicBezTo>
                  <a:pt x="71958" y="62215"/>
                  <a:pt x="72371" y="62120"/>
                  <a:pt x="72783" y="62120"/>
                </a:cubicBezTo>
                <a:cubicBezTo>
                  <a:pt x="73195" y="62120"/>
                  <a:pt x="73608" y="62026"/>
                  <a:pt x="73814" y="62026"/>
                </a:cubicBezTo>
                <a:cubicBezTo>
                  <a:pt x="74226" y="61932"/>
                  <a:pt x="74639" y="61932"/>
                  <a:pt x="75051" y="61838"/>
                </a:cubicBezTo>
                <a:cubicBezTo>
                  <a:pt x="75257" y="61743"/>
                  <a:pt x="75670" y="61743"/>
                  <a:pt x="75876" y="61649"/>
                </a:cubicBezTo>
                <a:cubicBezTo>
                  <a:pt x="76288" y="61555"/>
                  <a:pt x="76494" y="61461"/>
                  <a:pt x="76907" y="61366"/>
                </a:cubicBezTo>
                <a:cubicBezTo>
                  <a:pt x="77319" y="61178"/>
                  <a:pt x="77938" y="60989"/>
                  <a:pt x="78350" y="60801"/>
                </a:cubicBezTo>
                <a:cubicBezTo>
                  <a:pt x="79175" y="60424"/>
                  <a:pt x="79587" y="59952"/>
                  <a:pt x="79793" y="59670"/>
                </a:cubicBezTo>
                <a:cubicBezTo>
                  <a:pt x="80000" y="59387"/>
                  <a:pt x="80000" y="59293"/>
                  <a:pt x="80000" y="59293"/>
                </a:cubicBezTo>
                <a:cubicBezTo>
                  <a:pt x="80000" y="59293"/>
                  <a:pt x="80000" y="59387"/>
                  <a:pt x="79587" y="59670"/>
                </a:cubicBezTo>
                <a:cubicBezTo>
                  <a:pt x="79175" y="59858"/>
                  <a:pt x="78556" y="60235"/>
                  <a:pt x="77731" y="60518"/>
                </a:cubicBezTo>
                <a:cubicBezTo>
                  <a:pt x="77525" y="60612"/>
                  <a:pt x="77319" y="60706"/>
                  <a:pt x="77113" y="60706"/>
                </a:cubicBezTo>
                <a:cubicBezTo>
                  <a:pt x="76701" y="60801"/>
                  <a:pt x="76494" y="60895"/>
                  <a:pt x="76288" y="60895"/>
                </a:cubicBezTo>
                <a:cubicBezTo>
                  <a:pt x="76082" y="60989"/>
                  <a:pt x="75670" y="61084"/>
                  <a:pt x="75463" y="61084"/>
                </a:cubicBezTo>
                <a:cubicBezTo>
                  <a:pt x="75051" y="61178"/>
                  <a:pt x="74845" y="61178"/>
                  <a:pt x="74432" y="61272"/>
                </a:cubicBezTo>
                <a:cubicBezTo>
                  <a:pt x="74226" y="61272"/>
                  <a:pt x="73814" y="61366"/>
                  <a:pt x="73608" y="61366"/>
                </a:cubicBezTo>
                <a:cubicBezTo>
                  <a:pt x="73195" y="61366"/>
                  <a:pt x="72989" y="61461"/>
                  <a:pt x="72577" y="61461"/>
                </a:cubicBezTo>
                <a:cubicBezTo>
                  <a:pt x="72164" y="61461"/>
                  <a:pt x="71958" y="61461"/>
                  <a:pt x="71546" y="61461"/>
                </a:cubicBezTo>
                <a:cubicBezTo>
                  <a:pt x="70515" y="61461"/>
                  <a:pt x="70515" y="61461"/>
                  <a:pt x="70515" y="61461"/>
                </a:cubicBezTo>
                <a:cubicBezTo>
                  <a:pt x="69896" y="61461"/>
                  <a:pt x="68865" y="61461"/>
                  <a:pt x="68247" y="61461"/>
                </a:cubicBezTo>
                <a:cubicBezTo>
                  <a:pt x="67628" y="61461"/>
                  <a:pt x="67010" y="61366"/>
                  <a:pt x="66391" y="61272"/>
                </a:cubicBezTo>
                <a:cubicBezTo>
                  <a:pt x="65567" y="61272"/>
                  <a:pt x="65154" y="61178"/>
                  <a:pt x="64536" y="61084"/>
                </a:cubicBezTo>
                <a:cubicBezTo>
                  <a:pt x="63917" y="60989"/>
                  <a:pt x="63505" y="60895"/>
                  <a:pt x="62886" y="60801"/>
                </a:cubicBezTo>
                <a:cubicBezTo>
                  <a:pt x="62061" y="60518"/>
                  <a:pt x="61237" y="60329"/>
                  <a:pt x="60824" y="60141"/>
                </a:cubicBezTo>
                <a:cubicBezTo>
                  <a:pt x="60618" y="60047"/>
                  <a:pt x="60412" y="58727"/>
                  <a:pt x="60412" y="58161"/>
                </a:cubicBezTo>
                <a:cubicBezTo>
                  <a:pt x="60412" y="57690"/>
                  <a:pt x="60412" y="57030"/>
                  <a:pt x="60412" y="56465"/>
                </a:cubicBezTo>
                <a:cubicBezTo>
                  <a:pt x="60206" y="55333"/>
                  <a:pt x="60206" y="54202"/>
                  <a:pt x="60000" y="53260"/>
                </a:cubicBezTo>
                <a:cubicBezTo>
                  <a:pt x="60000" y="52411"/>
                  <a:pt x="60000" y="51846"/>
                  <a:pt x="60000" y="51846"/>
                </a:cubicBezTo>
                <a:cubicBezTo>
                  <a:pt x="59793" y="51846"/>
                  <a:pt x="59793" y="51846"/>
                  <a:pt x="59793" y="51846"/>
                </a:cubicBezTo>
                <a:cubicBezTo>
                  <a:pt x="59793" y="51846"/>
                  <a:pt x="59793" y="52411"/>
                  <a:pt x="59587" y="53260"/>
                </a:cubicBezTo>
                <a:cubicBezTo>
                  <a:pt x="59587" y="54202"/>
                  <a:pt x="59381" y="55333"/>
                  <a:pt x="59381" y="56465"/>
                </a:cubicBezTo>
                <a:cubicBezTo>
                  <a:pt x="59381" y="57030"/>
                  <a:pt x="59175" y="57690"/>
                  <a:pt x="59175" y="58161"/>
                </a:cubicBezTo>
                <a:cubicBezTo>
                  <a:pt x="59175" y="58727"/>
                  <a:pt x="58969" y="60047"/>
                  <a:pt x="58762" y="60141"/>
                </a:cubicBezTo>
                <a:cubicBezTo>
                  <a:pt x="58350" y="60329"/>
                  <a:pt x="57731" y="60518"/>
                  <a:pt x="56701" y="60801"/>
                </a:cubicBezTo>
                <a:cubicBezTo>
                  <a:pt x="56288" y="60895"/>
                  <a:pt x="55876" y="60989"/>
                  <a:pt x="55257" y="61084"/>
                </a:cubicBezTo>
                <a:cubicBezTo>
                  <a:pt x="54639" y="61178"/>
                  <a:pt x="54020" y="61272"/>
                  <a:pt x="53402" y="61272"/>
                </a:cubicBezTo>
                <a:cubicBezTo>
                  <a:pt x="52783" y="61366"/>
                  <a:pt x="52164" y="61461"/>
                  <a:pt x="51340" y="61461"/>
                </a:cubicBezTo>
                <a:cubicBezTo>
                  <a:pt x="50721" y="61461"/>
                  <a:pt x="49896" y="61461"/>
                  <a:pt x="49278" y="61461"/>
                </a:cubicBezTo>
                <a:cubicBezTo>
                  <a:pt x="48247" y="61461"/>
                  <a:pt x="48247" y="61461"/>
                  <a:pt x="48247" y="61461"/>
                </a:cubicBezTo>
                <a:cubicBezTo>
                  <a:pt x="47835" y="61461"/>
                  <a:pt x="47422" y="61461"/>
                  <a:pt x="47216" y="61461"/>
                </a:cubicBezTo>
                <a:cubicBezTo>
                  <a:pt x="46804" y="61461"/>
                  <a:pt x="46597" y="61366"/>
                  <a:pt x="46185" y="61366"/>
                </a:cubicBezTo>
                <a:cubicBezTo>
                  <a:pt x="45773" y="61366"/>
                  <a:pt x="45567" y="61272"/>
                  <a:pt x="45154" y="61272"/>
                </a:cubicBezTo>
                <a:cubicBezTo>
                  <a:pt x="44948" y="61178"/>
                  <a:pt x="44536" y="61178"/>
                  <a:pt x="44329" y="61084"/>
                </a:cubicBezTo>
                <a:cubicBezTo>
                  <a:pt x="43917" y="61084"/>
                  <a:pt x="43711" y="60989"/>
                  <a:pt x="43505" y="60895"/>
                </a:cubicBezTo>
                <a:cubicBezTo>
                  <a:pt x="43092" y="60895"/>
                  <a:pt x="42886" y="60801"/>
                  <a:pt x="42680" y="60706"/>
                </a:cubicBezTo>
                <a:cubicBezTo>
                  <a:pt x="42474" y="60706"/>
                  <a:pt x="42268" y="60612"/>
                  <a:pt x="42061" y="60518"/>
                </a:cubicBezTo>
                <a:cubicBezTo>
                  <a:pt x="41237" y="60235"/>
                  <a:pt x="40618" y="59858"/>
                  <a:pt x="40206" y="59670"/>
                </a:cubicBezTo>
                <a:cubicBezTo>
                  <a:pt x="39793" y="59387"/>
                  <a:pt x="39587" y="59293"/>
                  <a:pt x="39587" y="59293"/>
                </a:cubicBezTo>
                <a:cubicBezTo>
                  <a:pt x="39587" y="59293"/>
                  <a:pt x="39793" y="59387"/>
                  <a:pt x="40000" y="59670"/>
                </a:cubicBezTo>
                <a:cubicBezTo>
                  <a:pt x="40206" y="59952"/>
                  <a:pt x="40618" y="60424"/>
                  <a:pt x="41443" y="60801"/>
                </a:cubicBezTo>
                <a:cubicBezTo>
                  <a:pt x="41855" y="60989"/>
                  <a:pt x="42268" y="61178"/>
                  <a:pt x="42886" y="61366"/>
                </a:cubicBezTo>
                <a:cubicBezTo>
                  <a:pt x="43092" y="61461"/>
                  <a:pt x="43505" y="61555"/>
                  <a:pt x="43711" y="61649"/>
                </a:cubicBezTo>
                <a:cubicBezTo>
                  <a:pt x="44123" y="61743"/>
                  <a:pt x="44329" y="61743"/>
                  <a:pt x="44742" y="61838"/>
                </a:cubicBezTo>
                <a:cubicBezTo>
                  <a:pt x="45154" y="61932"/>
                  <a:pt x="45360" y="61932"/>
                  <a:pt x="45773" y="62026"/>
                </a:cubicBezTo>
                <a:cubicBezTo>
                  <a:pt x="46185" y="62026"/>
                  <a:pt x="46597" y="62120"/>
                  <a:pt x="47010" y="62120"/>
                </a:cubicBezTo>
                <a:cubicBezTo>
                  <a:pt x="47216" y="62120"/>
                  <a:pt x="47628" y="62215"/>
                  <a:pt x="48041" y="62215"/>
                </a:cubicBezTo>
                <a:cubicBezTo>
                  <a:pt x="49278" y="62215"/>
                  <a:pt x="49278" y="62215"/>
                  <a:pt x="49278" y="62215"/>
                </a:cubicBezTo>
                <a:cubicBezTo>
                  <a:pt x="49690" y="62215"/>
                  <a:pt x="50103" y="62215"/>
                  <a:pt x="50309" y="62215"/>
                </a:cubicBezTo>
                <a:cubicBezTo>
                  <a:pt x="50721" y="62215"/>
                  <a:pt x="51134" y="62215"/>
                  <a:pt x="51546" y="62215"/>
                </a:cubicBezTo>
                <a:cubicBezTo>
                  <a:pt x="52371" y="62215"/>
                  <a:pt x="52989" y="62120"/>
                  <a:pt x="53814" y="62026"/>
                </a:cubicBezTo>
                <a:cubicBezTo>
                  <a:pt x="54432" y="61932"/>
                  <a:pt x="55257" y="61838"/>
                  <a:pt x="55876" y="61743"/>
                </a:cubicBezTo>
                <a:cubicBezTo>
                  <a:pt x="56494" y="61649"/>
                  <a:pt x="56907" y="61461"/>
                  <a:pt x="57525" y="61366"/>
                </a:cubicBezTo>
                <a:cubicBezTo>
                  <a:pt x="57938" y="61178"/>
                  <a:pt x="58969" y="60801"/>
                  <a:pt x="59381" y="60706"/>
                </a:cubicBezTo>
                <a:cubicBezTo>
                  <a:pt x="59381" y="61649"/>
                  <a:pt x="58969" y="68908"/>
                  <a:pt x="58762" y="71453"/>
                </a:cubicBezTo>
                <a:cubicBezTo>
                  <a:pt x="58556" y="72395"/>
                  <a:pt x="58350" y="73338"/>
                  <a:pt x="58350" y="74186"/>
                </a:cubicBezTo>
                <a:cubicBezTo>
                  <a:pt x="58350" y="75506"/>
                  <a:pt x="58762" y="76826"/>
                  <a:pt x="58762" y="78051"/>
                </a:cubicBezTo>
                <a:cubicBezTo>
                  <a:pt x="58762" y="79371"/>
                  <a:pt x="58556" y="80691"/>
                  <a:pt x="58350" y="82010"/>
                </a:cubicBezTo>
                <a:cubicBezTo>
                  <a:pt x="58144" y="82576"/>
                  <a:pt x="58144" y="83142"/>
                  <a:pt x="57938" y="83802"/>
                </a:cubicBezTo>
                <a:cubicBezTo>
                  <a:pt x="57731" y="84273"/>
                  <a:pt x="57525" y="84744"/>
                  <a:pt x="57525" y="85216"/>
                </a:cubicBezTo>
                <a:cubicBezTo>
                  <a:pt x="57319" y="85875"/>
                  <a:pt x="57731" y="86535"/>
                  <a:pt x="57731" y="87101"/>
                </a:cubicBezTo>
                <a:cubicBezTo>
                  <a:pt x="57938" y="87761"/>
                  <a:pt x="58144" y="88421"/>
                  <a:pt x="58144" y="88986"/>
                </a:cubicBezTo>
                <a:cubicBezTo>
                  <a:pt x="58350" y="90306"/>
                  <a:pt x="58556" y="91626"/>
                  <a:pt x="58556" y="92945"/>
                </a:cubicBezTo>
                <a:cubicBezTo>
                  <a:pt x="58762" y="95490"/>
                  <a:pt x="58556" y="98036"/>
                  <a:pt x="57938" y="100675"/>
                </a:cubicBezTo>
                <a:cubicBezTo>
                  <a:pt x="57319" y="103126"/>
                  <a:pt x="57113" y="105671"/>
                  <a:pt x="57319" y="108216"/>
                </a:cubicBezTo>
                <a:cubicBezTo>
                  <a:pt x="57319" y="108688"/>
                  <a:pt x="57319" y="109253"/>
                  <a:pt x="57319" y="109725"/>
                </a:cubicBezTo>
                <a:cubicBezTo>
                  <a:pt x="57525" y="110196"/>
                  <a:pt x="57525" y="110573"/>
                  <a:pt x="57525" y="111044"/>
                </a:cubicBezTo>
                <a:cubicBezTo>
                  <a:pt x="57525" y="111327"/>
                  <a:pt x="57525" y="111516"/>
                  <a:pt x="57938" y="111704"/>
                </a:cubicBezTo>
                <a:cubicBezTo>
                  <a:pt x="58144" y="111987"/>
                  <a:pt x="58762" y="112175"/>
                  <a:pt x="58762" y="112458"/>
                </a:cubicBezTo>
                <a:cubicBezTo>
                  <a:pt x="59381" y="113684"/>
                  <a:pt x="59381" y="116323"/>
                  <a:pt x="59587" y="116606"/>
                </a:cubicBezTo>
                <a:cubicBezTo>
                  <a:pt x="59587" y="118208"/>
                  <a:pt x="58969" y="118868"/>
                  <a:pt x="58556" y="119057"/>
                </a:cubicBezTo>
                <a:cubicBezTo>
                  <a:pt x="57731" y="119434"/>
                  <a:pt x="56701" y="119528"/>
                  <a:pt x="55670" y="119528"/>
                </a:cubicBezTo>
                <a:cubicBezTo>
                  <a:pt x="55257" y="119528"/>
                  <a:pt x="55051" y="119528"/>
                  <a:pt x="54639" y="119528"/>
                </a:cubicBezTo>
                <a:cubicBezTo>
                  <a:pt x="54432" y="119528"/>
                  <a:pt x="54226" y="119528"/>
                  <a:pt x="53814" y="119528"/>
                </a:cubicBezTo>
                <a:cubicBezTo>
                  <a:pt x="53195" y="119434"/>
                  <a:pt x="52783" y="119434"/>
                  <a:pt x="52164" y="119340"/>
                </a:cubicBezTo>
                <a:cubicBezTo>
                  <a:pt x="51752" y="119245"/>
                  <a:pt x="51340" y="119057"/>
                  <a:pt x="50515" y="118963"/>
                </a:cubicBezTo>
                <a:cubicBezTo>
                  <a:pt x="49896" y="118868"/>
                  <a:pt x="49278" y="118774"/>
                  <a:pt x="48659" y="118774"/>
                </a:cubicBezTo>
                <a:cubicBezTo>
                  <a:pt x="47422" y="118868"/>
                  <a:pt x="46597" y="118586"/>
                  <a:pt x="46391" y="118208"/>
                </a:cubicBezTo>
                <a:cubicBezTo>
                  <a:pt x="46185" y="117737"/>
                  <a:pt x="46597" y="117266"/>
                  <a:pt x="47216" y="116889"/>
                </a:cubicBezTo>
                <a:cubicBezTo>
                  <a:pt x="47835" y="116606"/>
                  <a:pt x="48453" y="116229"/>
                  <a:pt x="49072" y="115946"/>
                </a:cubicBezTo>
                <a:cubicBezTo>
                  <a:pt x="49690" y="115569"/>
                  <a:pt x="50309" y="115286"/>
                  <a:pt x="50515" y="114909"/>
                </a:cubicBezTo>
                <a:cubicBezTo>
                  <a:pt x="50927" y="114626"/>
                  <a:pt x="51958" y="113118"/>
                  <a:pt x="52164" y="112741"/>
                </a:cubicBezTo>
                <a:cubicBezTo>
                  <a:pt x="52371" y="112081"/>
                  <a:pt x="51958" y="111233"/>
                  <a:pt x="51752" y="110573"/>
                </a:cubicBezTo>
                <a:cubicBezTo>
                  <a:pt x="51340" y="109819"/>
                  <a:pt x="51134" y="109065"/>
                  <a:pt x="50721" y="108216"/>
                </a:cubicBezTo>
                <a:cubicBezTo>
                  <a:pt x="49278" y="105106"/>
                  <a:pt x="47628" y="101901"/>
                  <a:pt x="45979" y="98790"/>
                </a:cubicBezTo>
                <a:cubicBezTo>
                  <a:pt x="45154" y="97187"/>
                  <a:pt x="44329" y="95585"/>
                  <a:pt x="43917" y="93982"/>
                </a:cubicBezTo>
                <a:cubicBezTo>
                  <a:pt x="43505" y="92285"/>
                  <a:pt x="43711" y="90683"/>
                  <a:pt x="44329" y="89080"/>
                </a:cubicBezTo>
                <a:cubicBezTo>
                  <a:pt x="45154" y="85970"/>
                  <a:pt x="45979" y="82765"/>
                  <a:pt x="45154" y="79654"/>
                </a:cubicBezTo>
                <a:cubicBezTo>
                  <a:pt x="44536" y="76449"/>
                  <a:pt x="42474" y="73432"/>
                  <a:pt x="40618" y="70322"/>
                </a:cubicBezTo>
                <a:cubicBezTo>
                  <a:pt x="38556" y="67211"/>
                  <a:pt x="36701" y="64100"/>
                  <a:pt x="35876" y="60895"/>
                </a:cubicBezTo>
                <a:cubicBezTo>
                  <a:pt x="35257" y="57690"/>
                  <a:pt x="35670" y="54579"/>
                  <a:pt x="37525" y="51563"/>
                </a:cubicBezTo>
                <a:cubicBezTo>
                  <a:pt x="38556" y="50054"/>
                  <a:pt x="39587" y="48641"/>
                  <a:pt x="41030" y="47227"/>
                </a:cubicBezTo>
                <a:cubicBezTo>
                  <a:pt x="42474" y="45813"/>
                  <a:pt x="43711" y="44399"/>
                  <a:pt x="44329" y="42796"/>
                </a:cubicBezTo>
                <a:cubicBezTo>
                  <a:pt x="44742" y="41571"/>
                  <a:pt x="44742" y="40251"/>
                  <a:pt x="44123" y="39025"/>
                </a:cubicBezTo>
                <a:cubicBezTo>
                  <a:pt x="43505" y="38083"/>
                  <a:pt x="42886" y="37234"/>
                  <a:pt x="42474" y="36292"/>
                </a:cubicBezTo>
                <a:cubicBezTo>
                  <a:pt x="42061" y="35538"/>
                  <a:pt x="40000" y="29222"/>
                  <a:pt x="39381" y="29316"/>
                </a:cubicBezTo>
                <a:cubicBezTo>
                  <a:pt x="38762" y="29316"/>
                  <a:pt x="40412" y="33275"/>
                  <a:pt x="40618" y="33558"/>
                </a:cubicBezTo>
                <a:cubicBezTo>
                  <a:pt x="40824" y="33747"/>
                  <a:pt x="40824" y="34124"/>
                  <a:pt x="40824" y="34406"/>
                </a:cubicBezTo>
                <a:cubicBezTo>
                  <a:pt x="41030" y="34689"/>
                  <a:pt x="41237" y="34972"/>
                  <a:pt x="41030" y="35255"/>
                </a:cubicBezTo>
                <a:cubicBezTo>
                  <a:pt x="40824" y="35538"/>
                  <a:pt x="40618" y="35820"/>
                  <a:pt x="40412" y="36103"/>
                </a:cubicBezTo>
                <a:cubicBezTo>
                  <a:pt x="39587" y="36952"/>
                  <a:pt x="38762" y="37894"/>
                  <a:pt x="37938" y="38837"/>
                </a:cubicBezTo>
                <a:cubicBezTo>
                  <a:pt x="37113" y="39780"/>
                  <a:pt x="35876" y="40722"/>
                  <a:pt x="34639" y="41665"/>
                </a:cubicBezTo>
                <a:cubicBezTo>
                  <a:pt x="33608" y="42608"/>
                  <a:pt x="33195" y="43644"/>
                  <a:pt x="32577" y="44681"/>
                </a:cubicBezTo>
                <a:cubicBezTo>
                  <a:pt x="31340" y="46849"/>
                  <a:pt x="28453" y="48829"/>
                  <a:pt x="25979" y="50809"/>
                </a:cubicBezTo>
                <a:cubicBezTo>
                  <a:pt x="23711" y="52600"/>
                  <a:pt x="21443" y="54296"/>
                  <a:pt x="19175" y="56087"/>
                </a:cubicBezTo>
                <a:cubicBezTo>
                  <a:pt x="18762" y="56370"/>
                  <a:pt x="18969" y="56559"/>
                  <a:pt x="19175" y="56842"/>
                </a:cubicBezTo>
                <a:cubicBezTo>
                  <a:pt x="19175" y="57219"/>
                  <a:pt x="18969" y="57784"/>
                  <a:pt x="18556" y="58161"/>
                </a:cubicBezTo>
                <a:cubicBezTo>
                  <a:pt x="17938" y="59104"/>
                  <a:pt x="16907" y="60047"/>
                  <a:pt x="15876" y="60989"/>
                </a:cubicBezTo>
                <a:cubicBezTo>
                  <a:pt x="15257" y="61461"/>
                  <a:pt x="14845" y="62120"/>
                  <a:pt x="14639" y="62686"/>
                </a:cubicBezTo>
                <a:cubicBezTo>
                  <a:pt x="14432" y="62969"/>
                  <a:pt x="14226" y="63346"/>
                  <a:pt x="14020" y="63629"/>
                </a:cubicBezTo>
                <a:cubicBezTo>
                  <a:pt x="13814" y="63912"/>
                  <a:pt x="13608" y="64194"/>
                  <a:pt x="13195" y="64383"/>
                </a:cubicBezTo>
                <a:cubicBezTo>
                  <a:pt x="12371" y="64760"/>
                  <a:pt x="12783" y="63817"/>
                  <a:pt x="12989" y="63629"/>
                </a:cubicBezTo>
                <a:cubicBezTo>
                  <a:pt x="13195" y="63063"/>
                  <a:pt x="13402" y="62592"/>
                  <a:pt x="13608" y="62026"/>
                </a:cubicBezTo>
                <a:cubicBezTo>
                  <a:pt x="13814" y="61838"/>
                  <a:pt x="13814" y="61366"/>
                  <a:pt x="13195" y="61366"/>
                </a:cubicBezTo>
                <a:cubicBezTo>
                  <a:pt x="12989" y="61461"/>
                  <a:pt x="12783" y="61555"/>
                  <a:pt x="12577" y="61649"/>
                </a:cubicBezTo>
                <a:cubicBezTo>
                  <a:pt x="12164" y="61838"/>
                  <a:pt x="11958" y="62215"/>
                  <a:pt x="11546" y="62498"/>
                </a:cubicBezTo>
                <a:cubicBezTo>
                  <a:pt x="10927" y="63063"/>
                  <a:pt x="10515" y="63723"/>
                  <a:pt x="9896" y="64289"/>
                </a:cubicBezTo>
                <a:cubicBezTo>
                  <a:pt x="9690" y="64477"/>
                  <a:pt x="9072" y="65514"/>
                  <a:pt x="8247" y="65326"/>
                </a:cubicBezTo>
                <a:cubicBezTo>
                  <a:pt x="8041" y="65326"/>
                  <a:pt x="8247" y="64948"/>
                  <a:pt x="8247" y="64854"/>
                </a:cubicBezTo>
                <a:cubicBezTo>
                  <a:pt x="8865" y="63723"/>
                  <a:pt x="10515" y="62686"/>
                  <a:pt x="10721" y="61555"/>
                </a:cubicBezTo>
                <a:cubicBezTo>
                  <a:pt x="10927" y="61366"/>
                  <a:pt x="10927" y="61178"/>
                  <a:pt x="10515" y="61084"/>
                </a:cubicBezTo>
                <a:cubicBezTo>
                  <a:pt x="9690" y="60895"/>
                  <a:pt x="9072" y="61461"/>
                  <a:pt x="8659" y="61649"/>
                </a:cubicBezTo>
                <a:cubicBezTo>
                  <a:pt x="7422" y="62686"/>
                  <a:pt x="6804" y="63817"/>
                  <a:pt x="5360" y="64854"/>
                </a:cubicBezTo>
                <a:cubicBezTo>
                  <a:pt x="4948" y="65043"/>
                  <a:pt x="4329" y="65326"/>
                  <a:pt x="4329" y="64854"/>
                </a:cubicBezTo>
                <a:cubicBezTo>
                  <a:pt x="4536" y="64383"/>
                  <a:pt x="5154" y="63912"/>
                  <a:pt x="5567" y="63534"/>
                </a:cubicBezTo>
                <a:cubicBezTo>
                  <a:pt x="6185" y="62969"/>
                  <a:pt x="6804" y="62403"/>
                  <a:pt x="7422" y="61838"/>
                </a:cubicBezTo>
                <a:cubicBezTo>
                  <a:pt x="7628" y="61555"/>
                  <a:pt x="8247" y="61178"/>
                  <a:pt x="8247" y="60895"/>
                </a:cubicBezTo>
                <a:cubicBezTo>
                  <a:pt x="8247" y="60801"/>
                  <a:pt x="8041" y="60612"/>
                  <a:pt x="7628" y="60612"/>
                </a:cubicBezTo>
                <a:cubicBezTo>
                  <a:pt x="6804" y="60612"/>
                  <a:pt x="5979" y="61366"/>
                  <a:pt x="5567" y="61649"/>
                </a:cubicBezTo>
                <a:cubicBezTo>
                  <a:pt x="4742" y="62120"/>
                  <a:pt x="3917" y="62686"/>
                  <a:pt x="3092" y="63157"/>
                </a:cubicBezTo>
                <a:cubicBezTo>
                  <a:pt x="2886" y="63252"/>
                  <a:pt x="1649" y="64006"/>
                  <a:pt x="2061" y="63346"/>
                </a:cubicBezTo>
                <a:cubicBezTo>
                  <a:pt x="2268" y="62969"/>
                  <a:pt x="2886" y="62592"/>
                  <a:pt x="3505" y="62309"/>
                </a:cubicBezTo>
                <a:cubicBezTo>
                  <a:pt x="3917" y="61838"/>
                  <a:pt x="4536" y="61461"/>
                  <a:pt x="4948" y="61084"/>
                </a:cubicBezTo>
                <a:cubicBezTo>
                  <a:pt x="5979" y="60329"/>
                  <a:pt x="7216" y="59575"/>
                  <a:pt x="7422" y="58727"/>
                </a:cubicBezTo>
                <a:cubicBezTo>
                  <a:pt x="7628" y="58256"/>
                  <a:pt x="6597" y="58067"/>
                  <a:pt x="5773" y="58444"/>
                </a:cubicBezTo>
                <a:cubicBezTo>
                  <a:pt x="5360" y="58538"/>
                  <a:pt x="5154" y="58821"/>
                  <a:pt x="4742" y="58915"/>
                </a:cubicBezTo>
                <a:cubicBezTo>
                  <a:pt x="4123" y="59198"/>
                  <a:pt x="3298" y="59293"/>
                  <a:pt x="2474" y="59387"/>
                </a:cubicBezTo>
                <a:cubicBezTo>
                  <a:pt x="1855" y="59387"/>
                  <a:pt x="0" y="59293"/>
                  <a:pt x="1237" y="58915"/>
                </a:cubicBezTo>
                <a:cubicBezTo>
                  <a:pt x="2061" y="58727"/>
                  <a:pt x="2680" y="58633"/>
                  <a:pt x="3298" y="58350"/>
                </a:cubicBezTo>
                <a:cubicBezTo>
                  <a:pt x="3917" y="58161"/>
                  <a:pt x="4329" y="57879"/>
                  <a:pt x="4948" y="57690"/>
                </a:cubicBezTo>
                <a:cubicBezTo>
                  <a:pt x="6804" y="56653"/>
                  <a:pt x="8659" y="55522"/>
                  <a:pt x="11546" y="54956"/>
                </a:cubicBezTo>
                <a:cubicBezTo>
                  <a:pt x="12371" y="54862"/>
                  <a:pt x="13814" y="54956"/>
                  <a:pt x="14226" y="54579"/>
                </a:cubicBezTo>
                <a:cubicBezTo>
                  <a:pt x="15257" y="53919"/>
                  <a:pt x="15670" y="53165"/>
                  <a:pt x="16082" y="52505"/>
                </a:cubicBezTo>
                <a:cubicBezTo>
                  <a:pt x="16907" y="51563"/>
                  <a:pt x="17319" y="50620"/>
                  <a:pt x="17938" y="49677"/>
                </a:cubicBezTo>
                <a:cubicBezTo>
                  <a:pt x="18969" y="47886"/>
                  <a:pt x="19793" y="46095"/>
                  <a:pt x="21443" y="44399"/>
                </a:cubicBezTo>
                <a:cubicBezTo>
                  <a:pt x="22061" y="43739"/>
                  <a:pt x="22680" y="43079"/>
                  <a:pt x="23505" y="42513"/>
                </a:cubicBezTo>
                <a:cubicBezTo>
                  <a:pt x="24123" y="42136"/>
                  <a:pt x="24948" y="41759"/>
                  <a:pt x="25567" y="41382"/>
                </a:cubicBezTo>
                <a:cubicBezTo>
                  <a:pt x="27422" y="40062"/>
                  <a:pt x="27628" y="38554"/>
                  <a:pt x="28247" y="37046"/>
                </a:cubicBezTo>
                <a:cubicBezTo>
                  <a:pt x="29072" y="35066"/>
                  <a:pt x="30103" y="33181"/>
                  <a:pt x="30927" y="31201"/>
                </a:cubicBezTo>
                <a:cubicBezTo>
                  <a:pt x="31546" y="30070"/>
                  <a:pt x="31752" y="28939"/>
                  <a:pt x="31958" y="27714"/>
                </a:cubicBezTo>
                <a:cubicBezTo>
                  <a:pt x="31958" y="27336"/>
                  <a:pt x="31958" y="26959"/>
                  <a:pt x="31958" y="26488"/>
                </a:cubicBezTo>
                <a:cubicBezTo>
                  <a:pt x="32164" y="25734"/>
                  <a:pt x="32371" y="24980"/>
                  <a:pt x="33195" y="24226"/>
                </a:cubicBezTo>
                <a:cubicBezTo>
                  <a:pt x="34639" y="22717"/>
                  <a:pt x="37525" y="21586"/>
                  <a:pt x="40618" y="20832"/>
                </a:cubicBezTo>
                <a:cubicBezTo>
                  <a:pt x="42474" y="20455"/>
                  <a:pt x="44536" y="20078"/>
                  <a:pt x="46804" y="19890"/>
                </a:cubicBezTo>
                <a:cubicBezTo>
                  <a:pt x="48865" y="19607"/>
                  <a:pt x="50927" y="19512"/>
                  <a:pt x="52371" y="18664"/>
                </a:cubicBezTo>
                <a:cubicBezTo>
                  <a:pt x="53814" y="17816"/>
                  <a:pt x="53608" y="16967"/>
                  <a:pt x="53608" y="15930"/>
                </a:cubicBezTo>
                <a:cubicBezTo>
                  <a:pt x="53608" y="15553"/>
                  <a:pt x="53608" y="15553"/>
                  <a:pt x="52371" y="14988"/>
                </a:cubicBezTo>
                <a:cubicBezTo>
                  <a:pt x="50309" y="13857"/>
                  <a:pt x="49278" y="12443"/>
                  <a:pt x="48453" y="11123"/>
                </a:cubicBezTo>
                <a:cubicBezTo>
                  <a:pt x="47628" y="9615"/>
                  <a:pt x="47422" y="8012"/>
                  <a:pt x="47835" y="6504"/>
                </a:cubicBezTo>
                <a:cubicBezTo>
                  <a:pt x="48041" y="5090"/>
                  <a:pt x="48865" y="3676"/>
                  <a:pt x="50721" y="2545"/>
                </a:cubicBezTo>
                <a:cubicBezTo>
                  <a:pt x="52783" y="1413"/>
                  <a:pt x="55876" y="848"/>
                  <a:pt x="59175" y="754"/>
                </a:cubicBezTo>
                <a:cubicBezTo>
                  <a:pt x="62474" y="754"/>
                  <a:pt x="65773" y="1036"/>
                  <a:pt x="68041" y="2168"/>
                </a:cubicBezTo>
                <a:cubicBezTo>
                  <a:pt x="70309" y="3110"/>
                  <a:pt x="71340" y="4524"/>
                  <a:pt x="71752" y="5938"/>
                </a:cubicBezTo>
                <a:cubicBezTo>
                  <a:pt x="72577" y="8766"/>
                  <a:pt x="71958" y="12065"/>
                  <a:pt x="68041" y="14516"/>
                </a:cubicBezTo>
                <a:cubicBezTo>
                  <a:pt x="67010" y="15176"/>
                  <a:pt x="65979" y="15459"/>
                  <a:pt x="65979" y="16025"/>
                </a:cubicBezTo>
                <a:cubicBezTo>
                  <a:pt x="65979" y="16873"/>
                  <a:pt x="65773" y="17627"/>
                  <a:pt x="66804" y="18381"/>
                </a:cubicBezTo>
                <a:cubicBezTo>
                  <a:pt x="67835" y="19135"/>
                  <a:pt x="69278" y="19418"/>
                  <a:pt x="71134" y="19607"/>
                </a:cubicBezTo>
                <a:cubicBezTo>
                  <a:pt x="73195" y="19890"/>
                  <a:pt x="75051" y="20078"/>
                  <a:pt x="76907" y="20455"/>
                </a:cubicBezTo>
                <a:cubicBezTo>
                  <a:pt x="80206" y="21021"/>
                  <a:pt x="83505" y="21963"/>
                  <a:pt x="85567" y="23283"/>
                </a:cubicBezTo>
                <a:cubicBezTo>
                  <a:pt x="86391" y="23943"/>
                  <a:pt x="87010" y="24697"/>
                  <a:pt x="87422" y="25451"/>
                </a:cubicBezTo>
                <a:cubicBezTo>
                  <a:pt x="87628" y="26111"/>
                  <a:pt x="87628" y="26771"/>
                  <a:pt x="87628" y="27336"/>
                </a:cubicBezTo>
                <a:cubicBezTo>
                  <a:pt x="88041" y="30164"/>
                  <a:pt x="89484" y="32898"/>
                  <a:pt x="90927" y="35726"/>
                </a:cubicBezTo>
                <a:cubicBezTo>
                  <a:pt x="91340" y="36669"/>
                  <a:pt x="91752" y="37611"/>
                  <a:pt x="92164" y="38648"/>
                </a:cubicBezTo>
                <a:cubicBezTo>
                  <a:pt x="92371" y="39214"/>
                  <a:pt x="92577" y="39780"/>
                  <a:pt x="92989" y="40345"/>
                </a:cubicBezTo>
                <a:cubicBezTo>
                  <a:pt x="94020" y="41382"/>
                  <a:pt x="95876" y="42136"/>
                  <a:pt x="97113" y="43173"/>
                </a:cubicBezTo>
                <a:cubicBezTo>
                  <a:pt x="99175" y="44964"/>
                  <a:pt x="100206" y="47038"/>
                  <a:pt x="101443" y="49018"/>
                </a:cubicBezTo>
                <a:cubicBezTo>
                  <a:pt x="102061" y="50054"/>
                  <a:pt x="102474" y="51091"/>
                  <a:pt x="103298" y="52128"/>
                </a:cubicBezTo>
                <a:cubicBezTo>
                  <a:pt x="103711" y="52977"/>
                  <a:pt x="104329" y="53825"/>
                  <a:pt x="105567" y="54579"/>
                </a:cubicBezTo>
                <a:cubicBezTo>
                  <a:pt x="106391" y="55051"/>
                  <a:pt x="107422" y="54768"/>
                  <a:pt x="108659" y="55051"/>
                </a:cubicBezTo>
                <a:cubicBezTo>
                  <a:pt x="110927" y="55522"/>
                  <a:pt x="112577" y="56465"/>
                  <a:pt x="114020" y="57219"/>
                </a:cubicBezTo>
                <a:cubicBezTo>
                  <a:pt x="114845" y="57596"/>
                  <a:pt x="115463" y="57973"/>
                  <a:pt x="116288" y="58256"/>
                </a:cubicBezTo>
                <a:cubicBezTo>
                  <a:pt x="116701" y="58444"/>
                  <a:pt x="117319" y="58633"/>
                  <a:pt x="117731" y="58821"/>
                </a:cubicBezTo>
                <a:cubicBezTo>
                  <a:pt x="118144" y="58821"/>
                  <a:pt x="118969" y="59010"/>
                  <a:pt x="118762" y="59198"/>
                </a:cubicBezTo>
                <a:cubicBezTo>
                  <a:pt x="118556" y="59481"/>
                  <a:pt x="117113" y="59387"/>
                  <a:pt x="116701" y="59293"/>
                </a:cubicBezTo>
                <a:cubicBezTo>
                  <a:pt x="115463" y="59198"/>
                  <a:pt x="114845" y="58821"/>
                  <a:pt x="114020" y="58444"/>
                </a:cubicBezTo>
                <a:cubicBezTo>
                  <a:pt x="113402" y="58161"/>
                  <a:pt x="112164" y="58161"/>
                  <a:pt x="112164" y="58633"/>
                </a:cubicBezTo>
                <a:cubicBezTo>
                  <a:pt x="112164" y="58821"/>
                  <a:pt x="112371" y="59104"/>
                  <a:pt x="112783" y="59293"/>
                </a:cubicBezTo>
                <a:close/>
                <a:moveTo>
                  <a:pt x="91340" y="42608"/>
                </a:moveTo>
                <a:cubicBezTo>
                  <a:pt x="91134" y="42608"/>
                  <a:pt x="90927" y="42608"/>
                  <a:pt x="90721" y="42608"/>
                </a:cubicBezTo>
                <a:cubicBezTo>
                  <a:pt x="90721" y="42608"/>
                  <a:pt x="90515" y="42608"/>
                  <a:pt x="90309" y="42702"/>
                </a:cubicBezTo>
                <a:cubicBezTo>
                  <a:pt x="90103" y="42702"/>
                  <a:pt x="89896" y="42702"/>
                  <a:pt x="89690" y="42702"/>
                </a:cubicBezTo>
                <a:cubicBezTo>
                  <a:pt x="89484" y="42702"/>
                  <a:pt x="89278" y="42608"/>
                  <a:pt x="89072" y="42608"/>
                </a:cubicBezTo>
                <a:cubicBezTo>
                  <a:pt x="88865" y="42608"/>
                  <a:pt x="88659" y="42608"/>
                  <a:pt x="88659" y="42608"/>
                </a:cubicBezTo>
                <a:cubicBezTo>
                  <a:pt x="88453" y="42513"/>
                  <a:pt x="88247" y="42513"/>
                  <a:pt x="88041" y="42419"/>
                </a:cubicBezTo>
                <a:cubicBezTo>
                  <a:pt x="87835" y="42325"/>
                  <a:pt x="87422" y="42230"/>
                  <a:pt x="87216" y="42136"/>
                </a:cubicBezTo>
                <a:cubicBezTo>
                  <a:pt x="86804" y="41948"/>
                  <a:pt x="86597" y="41759"/>
                  <a:pt x="86597" y="41759"/>
                </a:cubicBezTo>
                <a:cubicBezTo>
                  <a:pt x="86597" y="41759"/>
                  <a:pt x="86597" y="41948"/>
                  <a:pt x="86804" y="42230"/>
                </a:cubicBezTo>
                <a:cubicBezTo>
                  <a:pt x="87010" y="42325"/>
                  <a:pt x="87010" y="42419"/>
                  <a:pt x="87216" y="42513"/>
                </a:cubicBezTo>
                <a:cubicBezTo>
                  <a:pt x="87216" y="42608"/>
                  <a:pt x="87422" y="42608"/>
                  <a:pt x="87628" y="42702"/>
                </a:cubicBezTo>
                <a:cubicBezTo>
                  <a:pt x="87835" y="42796"/>
                  <a:pt x="88041" y="42890"/>
                  <a:pt x="88247" y="42890"/>
                </a:cubicBezTo>
                <a:cubicBezTo>
                  <a:pt x="88453" y="42985"/>
                  <a:pt x="88659" y="42985"/>
                  <a:pt x="88865" y="42985"/>
                </a:cubicBezTo>
                <a:cubicBezTo>
                  <a:pt x="89278" y="42985"/>
                  <a:pt x="89484" y="43079"/>
                  <a:pt x="89690" y="43079"/>
                </a:cubicBezTo>
                <a:cubicBezTo>
                  <a:pt x="89896" y="42985"/>
                  <a:pt x="90103" y="42985"/>
                  <a:pt x="90309" y="42985"/>
                </a:cubicBezTo>
                <a:cubicBezTo>
                  <a:pt x="90927" y="42985"/>
                  <a:pt x="91134" y="42890"/>
                  <a:pt x="91546" y="42796"/>
                </a:cubicBezTo>
                <a:cubicBezTo>
                  <a:pt x="91752" y="42702"/>
                  <a:pt x="91958" y="42608"/>
                  <a:pt x="92164" y="42513"/>
                </a:cubicBezTo>
                <a:cubicBezTo>
                  <a:pt x="92371" y="42513"/>
                  <a:pt x="92371" y="42419"/>
                  <a:pt x="92371" y="42419"/>
                </a:cubicBezTo>
                <a:cubicBezTo>
                  <a:pt x="92371" y="42419"/>
                  <a:pt x="92371" y="42513"/>
                  <a:pt x="92164" y="42513"/>
                </a:cubicBezTo>
                <a:cubicBezTo>
                  <a:pt x="91958" y="42513"/>
                  <a:pt x="91752" y="42513"/>
                  <a:pt x="91340" y="42608"/>
                </a:cubicBezTo>
                <a:close/>
                <a:moveTo>
                  <a:pt x="66185" y="114532"/>
                </a:moveTo>
                <a:cubicBezTo>
                  <a:pt x="65773" y="113872"/>
                  <a:pt x="65567" y="113307"/>
                  <a:pt x="65567" y="112835"/>
                </a:cubicBezTo>
                <a:cubicBezTo>
                  <a:pt x="65567" y="112647"/>
                  <a:pt x="65360" y="112647"/>
                  <a:pt x="65360" y="112835"/>
                </a:cubicBezTo>
                <a:cubicBezTo>
                  <a:pt x="65360" y="113307"/>
                  <a:pt x="65567" y="113872"/>
                  <a:pt x="65773" y="114532"/>
                </a:cubicBezTo>
                <a:cubicBezTo>
                  <a:pt x="66185" y="115286"/>
                  <a:pt x="66597" y="116040"/>
                  <a:pt x="66804" y="116889"/>
                </a:cubicBezTo>
                <a:cubicBezTo>
                  <a:pt x="67010" y="117360"/>
                  <a:pt x="67010" y="117831"/>
                  <a:pt x="66804" y="118208"/>
                </a:cubicBezTo>
                <a:cubicBezTo>
                  <a:pt x="66597" y="118397"/>
                  <a:pt x="66391" y="118586"/>
                  <a:pt x="66185" y="118774"/>
                </a:cubicBezTo>
                <a:cubicBezTo>
                  <a:pt x="65773" y="118868"/>
                  <a:pt x="65360" y="118963"/>
                  <a:pt x="64948" y="118963"/>
                </a:cubicBezTo>
                <a:cubicBezTo>
                  <a:pt x="64536" y="118963"/>
                  <a:pt x="63917" y="118963"/>
                  <a:pt x="63505" y="118963"/>
                </a:cubicBezTo>
                <a:cubicBezTo>
                  <a:pt x="63298" y="118963"/>
                  <a:pt x="62886" y="118868"/>
                  <a:pt x="62680" y="118868"/>
                </a:cubicBezTo>
                <a:cubicBezTo>
                  <a:pt x="62474" y="118868"/>
                  <a:pt x="62268" y="118868"/>
                  <a:pt x="62268" y="118774"/>
                </a:cubicBezTo>
                <a:cubicBezTo>
                  <a:pt x="61855" y="118680"/>
                  <a:pt x="61649" y="118491"/>
                  <a:pt x="61649" y="118303"/>
                </a:cubicBezTo>
                <a:cubicBezTo>
                  <a:pt x="61443" y="118020"/>
                  <a:pt x="61443" y="117831"/>
                  <a:pt x="61443" y="117643"/>
                </a:cubicBezTo>
                <a:cubicBezTo>
                  <a:pt x="61443" y="117172"/>
                  <a:pt x="61649" y="116794"/>
                  <a:pt x="61649" y="116417"/>
                </a:cubicBezTo>
                <a:cubicBezTo>
                  <a:pt x="61855" y="115946"/>
                  <a:pt x="62061" y="115663"/>
                  <a:pt x="62268" y="115286"/>
                </a:cubicBezTo>
                <a:cubicBezTo>
                  <a:pt x="62474" y="114909"/>
                  <a:pt x="62474" y="114626"/>
                  <a:pt x="62474" y="114344"/>
                </a:cubicBezTo>
                <a:cubicBezTo>
                  <a:pt x="62680" y="114061"/>
                  <a:pt x="62680" y="113778"/>
                  <a:pt x="62680" y="113589"/>
                </a:cubicBezTo>
                <a:cubicBezTo>
                  <a:pt x="62680" y="113212"/>
                  <a:pt x="62680" y="113212"/>
                  <a:pt x="62474" y="113589"/>
                </a:cubicBezTo>
                <a:cubicBezTo>
                  <a:pt x="62474" y="113778"/>
                  <a:pt x="62474" y="114061"/>
                  <a:pt x="62268" y="114344"/>
                </a:cubicBezTo>
                <a:cubicBezTo>
                  <a:pt x="62268" y="114626"/>
                  <a:pt x="62061" y="114909"/>
                  <a:pt x="61855" y="115286"/>
                </a:cubicBezTo>
                <a:cubicBezTo>
                  <a:pt x="61649" y="115569"/>
                  <a:pt x="61443" y="115946"/>
                  <a:pt x="61237" y="116323"/>
                </a:cubicBezTo>
                <a:cubicBezTo>
                  <a:pt x="61030" y="116700"/>
                  <a:pt x="60824" y="117172"/>
                  <a:pt x="60824" y="117643"/>
                </a:cubicBezTo>
                <a:cubicBezTo>
                  <a:pt x="60824" y="117831"/>
                  <a:pt x="60824" y="118114"/>
                  <a:pt x="61030" y="118303"/>
                </a:cubicBezTo>
                <a:cubicBezTo>
                  <a:pt x="61030" y="118586"/>
                  <a:pt x="61443" y="118774"/>
                  <a:pt x="61855" y="118963"/>
                </a:cubicBezTo>
                <a:cubicBezTo>
                  <a:pt x="62061" y="119057"/>
                  <a:pt x="62268" y="119151"/>
                  <a:pt x="62680" y="119151"/>
                </a:cubicBezTo>
                <a:cubicBezTo>
                  <a:pt x="62886" y="119245"/>
                  <a:pt x="63092" y="119245"/>
                  <a:pt x="63298" y="119245"/>
                </a:cubicBezTo>
                <a:cubicBezTo>
                  <a:pt x="63917" y="119245"/>
                  <a:pt x="64536" y="119340"/>
                  <a:pt x="64948" y="119245"/>
                </a:cubicBezTo>
                <a:cubicBezTo>
                  <a:pt x="65567" y="119245"/>
                  <a:pt x="66185" y="119151"/>
                  <a:pt x="66597" y="118963"/>
                </a:cubicBezTo>
                <a:cubicBezTo>
                  <a:pt x="67010" y="118774"/>
                  <a:pt x="67216" y="118491"/>
                  <a:pt x="67422" y="118303"/>
                </a:cubicBezTo>
                <a:cubicBezTo>
                  <a:pt x="67628" y="117831"/>
                  <a:pt x="67628" y="117360"/>
                  <a:pt x="67422" y="116889"/>
                </a:cubicBezTo>
                <a:cubicBezTo>
                  <a:pt x="67216" y="116040"/>
                  <a:pt x="66597" y="115192"/>
                  <a:pt x="66185" y="114532"/>
                </a:cubicBezTo>
                <a:close/>
                <a:moveTo>
                  <a:pt x="64536" y="84933"/>
                </a:moveTo>
                <a:cubicBezTo>
                  <a:pt x="66804" y="84556"/>
                  <a:pt x="69278" y="84461"/>
                  <a:pt x="71546" y="84933"/>
                </a:cubicBezTo>
                <a:cubicBezTo>
                  <a:pt x="71752" y="84933"/>
                  <a:pt x="71958" y="85027"/>
                  <a:pt x="72164" y="85027"/>
                </a:cubicBezTo>
                <a:cubicBezTo>
                  <a:pt x="70103" y="84084"/>
                  <a:pt x="66597" y="83896"/>
                  <a:pt x="64536" y="84933"/>
                </a:cubicBezTo>
                <a:close/>
                <a:moveTo>
                  <a:pt x="63298" y="15082"/>
                </a:moveTo>
                <a:cubicBezTo>
                  <a:pt x="63505" y="15082"/>
                  <a:pt x="63711" y="15082"/>
                  <a:pt x="63917" y="15082"/>
                </a:cubicBezTo>
                <a:cubicBezTo>
                  <a:pt x="64123" y="15176"/>
                  <a:pt x="64123" y="15176"/>
                  <a:pt x="64123" y="15176"/>
                </a:cubicBezTo>
                <a:cubicBezTo>
                  <a:pt x="64123" y="15176"/>
                  <a:pt x="64123" y="15082"/>
                  <a:pt x="63917" y="15082"/>
                </a:cubicBezTo>
                <a:cubicBezTo>
                  <a:pt x="63711" y="14988"/>
                  <a:pt x="63298" y="14893"/>
                  <a:pt x="62886" y="14799"/>
                </a:cubicBezTo>
                <a:cubicBezTo>
                  <a:pt x="62680" y="14799"/>
                  <a:pt x="62474" y="14705"/>
                  <a:pt x="62268" y="14705"/>
                </a:cubicBezTo>
                <a:cubicBezTo>
                  <a:pt x="62061" y="14705"/>
                  <a:pt x="61855" y="14611"/>
                  <a:pt x="61649" y="14611"/>
                </a:cubicBezTo>
                <a:cubicBezTo>
                  <a:pt x="61237" y="14611"/>
                  <a:pt x="61030" y="14611"/>
                  <a:pt x="60824" y="14516"/>
                </a:cubicBezTo>
                <a:cubicBezTo>
                  <a:pt x="60412" y="14516"/>
                  <a:pt x="60206" y="14516"/>
                  <a:pt x="60000" y="14516"/>
                </a:cubicBezTo>
                <a:cubicBezTo>
                  <a:pt x="58762" y="14516"/>
                  <a:pt x="57525" y="14611"/>
                  <a:pt x="56907" y="14799"/>
                </a:cubicBezTo>
                <a:cubicBezTo>
                  <a:pt x="56082" y="14988"/>
                  <a:pt x="55670" y="15176"/>
                  <a:pt x="55670" y="15176"/>
                </a:cubicBezTo>
                <a:cubicBezTo>
                  <a:pt x="55670" y="15176"/>
                  <a:pt x="56082" y="15082"/>
                  <a:pt x="56907" y="14988"/>
                </a:cubicBezTo>
                <a:cubicBezTo>
                  <a:pt x="57319" y="14988"/>
                  <a:pt x="57938" y="14893"/>
                  <a:pt x="58350" y="14893"/>
                </a:cubicBezTo>
                <a:cubicBezTo>
                  <a:pt x="58762" y="14893"/>
                  <a:pt x="59381" y="14893"/>
                  <a:pt x="60000" y="14893"/>
                </a:cubicBezTo>
                <a:cubicBezTo>
                  <a:pt x="60412" y="14893"/>
                  <a:pt x="61030" y="14893"/>
                  <a:pt x="61443" y="14893"/>
                </a:cubicBezTo>
                <a:cubicBezTo>
                  <a:pt x="61649" y="14893"/>
                  <a:pt x="62061" y="14988"/>
                  <a:pt x="62268" y="14988"/>
                </a:cubicBezTo>
                <a:cubicBezTo>
                  <a:pt x="62474" y="14988"/>
                  <a:pt x="62680" y="14988"/>
                  <a:pt x="62886" y="14988"/>
                </a:cubicBezTo>
                <a:cubicBezTo>
                  <a:pt x="63092" y="15082"/>
                  <a:pt x="63298" y="15082"/>
                  <a:pt x="63298" y="15082"/>
                </a:cubicBezTo>
                <a:close/>
              </a:path>
            </a:pathLst>
          </a:custGeom>
          <a:solidFill>
            <a:srgbClr val="415665"/>
          </a:solidFill>
          <a:ln>
            <a:noFill/>
          </a:ln>
        </p:spPr>
        <p:txBody>
          <a:bodyPr anchorCtr="0" anchor="t" bIns="45700" lIns="91425" rIns="91425" tIns="45700">
            <a:noAutofit/>
          </a:bodyPr>
          <a:lstStyle/>
          <a:p>
            <a:pPr indent="0" lvl="0" marL="0" marR="0" rtl="0" algn="l">
              <a:spcBef>
                <a:spcPts val="0"/>
              </a:spcBef>
              <a:buNone/>
            </a:pPr>
            <a:r>
              <a:t/>
            </a:r>
            <a:endParaRPr sz="1800">
              <a:solidFill>
                <a:srgbClr val="000000"/>
              </a:solidFill>
              <a:latin typeface="Calibri"/>
              <a:ea typeface="Calibri"/>
              <a:cs typeface="Calibri"/>
              <a:sym typeface="Calibri"/>
            </a:endParaRPr>
          </a:p>
        </p:txBody>
      </p:sp>
      <p:sp>
        <p:nvSpPr>
          <p:cNvPr id="455" name="Shape 455"/>
          <p:cNvSpPr txBox="1"/>
          <p:nvPr>
            <p:ph idx="4294967295" type="body"/>
          </p:nvPr>
        </p:nvSpPr>
        <p:spPr>
          <a:xfrm>
            <a:off x="2911250" y="1529200"/>
            <a:ext cx="3804000" cy="749100"/>
          </a:xfrm>
          <a:prstGeom prst="rect">
            <a:avLst/>
          </a:prstGeom>
        </p:spPr>
        <p:txBody>
          <a:bodyPr anchorCtr="0" anchor="t" bIns="91425" lIns="91425" rIns="91425" tIns="91425">
            <a:noAutofit/>
          </a:bodyPr>
          <a:lstStyle/>
          <a:p>
            <a:pPr indent="-228600" lvl="0" marL="457200" rtl="0">
              <a:spcBef>
                <a:spcPts val="0"/>
              </a:spcBef>
            </a:pPr>
            <a:r>
              <a:rPr lang="en"/>
              <a:t>invis.io/TJ96VOPU9</a:t>
            </a:r>
          </a:p>
          <a:p>
            <a:pPr lvl="0" rtl="0">
              <a:spcBef>
                <a:spcPts val="0"/>
              </a:spcBef>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A9D039"/>
        </a:solidFill>
      </p:bgPr>
    </p:bg>
    <p:spTree>
      <p:nvGrpSpPr>
        <p:cNvPr id="459" name="Shape 459"/>
        <p:cNvGrpSpPr/>
        <p:nvPr/>
      </p:nvGrpSpPr>
      <p:grpSpPr>
        <a:xfrm>
          <a:off x="0" y="0"/>
          <a:ext cx="0" cy="0"/>
          <a:chOff x="0" y="0"/>
          <a:chExt cx="0" cy="0"/>
        </a:xfrm>
      </p:grpSpPr>
      <p:sp>
        <p:nvSpPr>
          <p:cNvPr id="460" name="Shape 460"/>
          <p:cNvSpPr txBox="1"/>
          <p:nvPr>
            <p:ph idx="4294967295" type="ctrTitle"/>
          </p:nvPr>
        </p:nvSpPr>
        <p:spPr>
          <a:xfrm>
            <a:off x="1284425" y="571800"/>
            <a:ext cx="7173899" cy="894899"/>
          </a:xfrm>
          <a:prstGeom prst="rect">
            <a:avLst/>
          </a:prstGeom>
        </p:spPr>
        <p:txBody>
          <a:bodyPr anchorCtr="0" anchor="b" bIns="91425" lIns="91425" rIns="91425" tIns="91425">
            <a:noAutofit/>
          </a:bodyPr>
          <a:lstStyle/>
          <a:p>
            <a:pPr lvl="0" rtl="0" algn="l">
              <a:spcBef>
                <a:spcPts val="0"/>
              </a:spcBef>
              <a:buNone/>
            </a:pPr>
            <a:r>
              <a:rPr lang="en" sz="7200">
                <a:solidFill>
                  <a:srgbClr val="FFFFFF"/>
                </a:solidFill>
              </a:rPr>
              <a:t>Questions?</a:t>
            </a:r>
          </a:p>
        </p:txBody>
      </p:sp>
      <p:sp>
        <p:nvSpPr>
          <p:cNvPr id="461" name="Shape 461"/>
          <p:cNvSpPr txBox="1"/>
          <p:nvPr>
            <p:ph idx="4294967295" type="subTitle"/>
          </p:nvPr>
        </p:nvSpPr>
        <p:spPr>
          <a:xfrm>
            <a:off x="1284425" y="1003508"/>
            <a:ext cx="7173900" cy="463200"/>
          </a:xfrm>
          <a:prstGeom prst="rect">
            <a:avLst/>
          </a:prstGeom>
        </p:spPr>
        <p:txBody>
          <a:bodyPr anchorCtr="0" anchor="t" bIns="91425" lIns="91425" rIns="91425" tIns="91425">
            <a:noAutofit/>
          </a:bodyPr>
          <a:lstStyle/>
          <a:p>
            <a:pPr lvl="0" rtl="0" algn="l">
              <a:spcBef>
                <a:spcPts val="0"/>
              </a:spcBef>
              <a:buNone/>
            </a:pPr>
            <a:r>
              <a:rPr lang="en" sz="2400">
                <a:solidFill>
                  <a:srgbClr val="FFFFFF"/>
                </a:solidFill>
              </a:rPr>
              <a:t>About our prototype</a:t>
            </a:r>
          </a:p>
        </p:txBody>
      </p:sp>
      <p:sp>
        <p:nvSpPr>
          <p:cNvPr id="462" name="Shape 462"/>
          <p:cNvSpPr txBox="1"/>
          <p:nvPr>
            <p:ph idx="4294967295" type="ctrTitle"/>
          </p:nvPr>
        </p:nvSpPr>
        <p:spPr>
          <a:xfrm>
            <a:off x="1284425" y="3810293"/>
            <a:ext cx="7173899" cy="894899"/>
          </a:xfrm>
          <a:prstGeom prst="rect">
            <a:avLst/>
          </a:prstGeom>
        </p:spPr>
        <p:txBody>
          <a:bodyPr anchorCtr="0" anchor="b" bIns="91425" lIns="91425" rIns="91425" tIns="91425">
            <a:noAutofit/>
          </a:bodyPr>
          <a:lstStyle/>
          <a:p>
            <a:pPr lvl="0" rtl="0" algn="l">
              <a:spcBef>
                <a:spcPts val="0"/>
              </a:spcBef>
              <a:buNone/>
            </a:pPr>
            <a:r>
              <a:rPr lang="en" sz="7200">
                <a:solidFill>
                  <a:srgbClr val="FFFFFF"/>
                </a:solidFill>
              </a:rPr>
              <a:t>Suggestions?</a:t>
            </a:r>
          </a:p>
        </p:txBody>
      </p:sp>
      <p:sp>
        <p:nvSpPr>
          <p:cNvPr id="463" name="Shape 463"/>
          <p:cNvSpPr txBox="1"/>
          <p:nvPr>
            <p:ph idx="4294967295" type="subTitle"/>
          </p:nvPr>
        </p:nvSpPr>
        <p:spPr>
          <a:xfrm>
            <a:off x="1284425" y="4398151"/>
            <a:ext cx="7173900" cy="463200"/>
          </a:xfrm>
          <a:prstGeom prst="rect">
            <a:avLst/>
          </a:prstGeom>
        </p:spPr>
        <p:txBody>
          <a:bodyPr anchorCtr="0" anchor="t" bIns="91425" lIns="91425" rIns="91425" tIns="91425">
            <a:noAutofit/>
          </a:bodyPr>
          <a:lstStyle/>
          <a:p>
            <a:pPr lvl="0" rtl="0" algn="l">
              <a:spcBef>
                <a:spcPts val="0"/>
              </a:spcBef>
              <a:buNone/>
            </a:pPr>
            <a:r>
              <a:rPr lang="en" sz="2400">
                <a:solidFill>
                  <a:srgbClr val="FFFFFF"/>
                </a:solidFill>
              </a:rPr>
              <a:t>About how to move forward</a:t>
            </a:r>
          </a:p>
        </p:txBody>
      </p:sp>
      <p:sp>
        <p:nvSpPr>
          <p:cNvPr id="464" name="Shape 464"/>
          <p:cNvSpPr txBox="1"/>
          <p:nvPr>
            <p:ph idx="4294967295" type="ctrTitle"/>
          </p:nvPr>
        </p:nvSpPr>
        <p:spPr>
          <a:xfrm>
            <a:off x="1284425" y="2191046"/>
            <a:ext cx="7173899" cy="894899"/>
          </a:xfrm>
          <a:prstGeom prst="rect">
            <a:avLst/>
          </a:prstGeom>
        </p:spPr>
        <p:txBody>
          <a:bodyPr anchorCtr="0" anchor="b" bIns="91425" lIns="91425" rIns="91425" tIns="91425">
            <a:noAutofit/>
          </a:bodyPr>
          <a:lstStyle/>
          <a:p>
            <a:pPr lvl="0" rtl="0" algn="l">
              <a:spcBef>
                <a:spcPts val="0"/>
              </a:spcBef>
              <a:buNone/>
            </a:pPr>
            <a:r>
              <a:rPr lang="en" sz="7200">
                <a:solidFill>
                  <a:srgbClr val="FFFFFF"/>
                </a:solidFill>
              </a:rPr>
              <a:t>Comments?</a:t>
            </a:r>
          </a:p>
        </p:txBody>
      </p:sp>
      <p:sp>
        <p:nvSpPr>
          <p:cNvPr id="465" name="Shape 465"/>
          <p:cNvSpPr txBox="1"/>
          <p:nvPr>
            <p:ph idx="4294967295" type="subTitle"/>
          </p:nvPr>
        </p:nvSpPr>
        <p:spPr>
          <a:xfrm>
            <a:off x="1284425" y="2649554"/>
            <a:ext cx="7173899" cy="463200"/>
          </a:xfrm>
          <a:prstGeom prst="rect">
            <a:avLst/>
          </a:prstGeom>
        </p:spPr>
        <p:txBody>
          <a:bodyPr anchorCtr="0" anchor="t" bIns="91425" lIns="91425" rIns="91425" tIns="91425">
            <a:noAutofit/>
          </a:bodyPr>
          <a:lstStyle/>
          <a:p>
            <a:pPr lvl="0" rtl="0" algn="l">
              <a:spcBef>
                <a:spcPts val="0"/>
              </a:spcBef>
              <a:buNone/>
            </a:pPr>
            <a:r>
              <a:rPr lang="en" sz="2400">
                <a:solidFill>
                  <a:srgbClr val="FFFFFF"/>
                </a:solidFill>
              </a:rPr>
              <a:t>About our process</a:t>
            </a:r>
          </a:p>
        </p:txBody>
      </p:sp>
      <p:sp>
        <p:nvSpPr>
          <p:cNvPr id="466" name="Shape 466"/>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
        <p:nvSpPr>
          <p:cNvPr id="467" name="Shape 467"/>
          <p:cNvSpPr/>
          <p:nvPr/>
        </p:nvSpPr>
        <p:spPr>
          <a:xfrm>
            <a:off x="6381073" y="417731"/>
            <a:ext cx="2120984" cy="4361089"/>
          </a:xfrm>
          <a:custGeom>
            <a:pathLst>
              <a:path extrusionOk="0" h="80215" w="39012">
                <a:moveTo>
                  <a:pt x="20115" y="366"/>
                </a:moveTo>
                <a:lnTo>
                  <a:pt x="20725" y="488"/>
                </a:lnTo>
                <a:lnTo>
                  <a:pt x="21274" y="731"/>
                </a:lnTo>
                <a:lnTo>
                  <a:pt x="21822" y="1036"/>
                </a:lnTo>
                <a:lnTo>
                  <a:pt x="22127" y="1219"/>
                </a:lnTo>
                <a:lnTo>
                  <a:pt x="22371" y="1524"/>
                </a:lnTo>
                <a:lnTo>
                  <a:pt x="22554" y="1768"/>
                </a:lnTo>
                <a:lnTo>
                  <a:pt x="22736" y="2072"/>
                </a:lnTo>
                <a:lnTo>
                  <a:pt x="23041" y="2743"/>
                </a:lnTo>
                <a:lnTo>
                  <a:pt x="23163" y="3413"/>
                </a:lnTo>
                <a:lnTo>
                  <a:pt x="23285" y="4206"/>
                </a:lnTo>
                <a:lnTo>
                  <a:pt x="23346" y="4998"/>
                </a:lnTo>
                <a:lnTo>
                  <a:pt x="23285" y="5791"/>
                </a:lnTo>
                <a:lnTo>
                  <a:pt x="23163" y="6583"/>
                </a:lnTo>
                <a:lnTo>
                  <a:pt x="22858" y="7924"/>
                </a:lnTo>
                <a:lnTo>
                  <a:pt x="22615" y="8533"/>
                </a:lnTo>
                <a:lnTo>
                  <a:pt x="22371" y="9204"/>
                </a:lnTo>
                <a:lnTo>
                  <a:pt x="22310" y="9326"/>
                </a:lnTo>
                <a:lnTo>
                  <a:pt x="22188" y="9509"/>
                </a:lnTo>
                <a:lnTo>
                  <a:pt x="21883" y="9752"/>
                </a:lnTo>
                <a:lnTo>
                  <a:pt x="21152" y="10179"/>
                </a:lnTo>
                <a:lnTo>
                  <a:pt x="20420" y="10606"/>
                </a:lnTo>
                <a:lnTo>
                  <a:pt x="19994" y="10789"/>
                </a:lnTo>
                <a:lnTo>
                  <a:pt x="19567" y="10850"/>
                </a:lnTo>
                <a:lnTo>
                  <a:pt x="19201" y="10850"/>
                </a:lnTo>
                <a:lnTo>
                  <a:pt x="18774" y="10667"/>
                </a:lnTo>
                <a:lnTo>
                  <a:pt x="17982" y="10240"/>
                </a:lnTo>
                <a:lnTo>
                  <a:pt x="17251" y="9813"/>
                </a:lnTo>
                <a:lnTo>
                  <a:pt x="16946" y="9570"/>
                </a:lnTo>
                <a:lnTo>
                  <a:pt x="16763" y="9387"/>
                </a:lnTo>
                <a:lnTo>
                  <a:pt x="16702" y="9265"/>
                </a:lnTo>
                <a:lnTo>
                  <a:pt x="16519" y="8777"/>
                </a:lnTo>
                <a:lnTo>
                  <a:pt x="16336" y="8351"/>
                </a:lnTo>
                <a:lnTo>
                  <a:pt x="16093" y="7497"/>
                </a:lnTo>
                <a:lnTo>
                  <a:pt x="15910" y="6705"/>
                </a:lnTo>
                <a:lnTo>
                  <a:pt x="15788" y="5912"/>
                </a:lnTo>
                <a:lnTo>
                  <a:pt x="15727" y="5120"/>
                </a:lnTo>
                <a:lnTo>
                  <a:pt x="15727" y="4328"/>
                </a:lnTo>
                <a:lnTo>
                  <a:pt x="15849" y="3474"/>
                </a:lnTo>
                <a:lnTo>
                  <a:pt x="15971" y="2804"/>
                </a:lnTo>
                <a:lnTo>
                  <a:pt x="16275" y="2194"/>
                </a:lnTo>
                <a:lnTo>
                  <a:pt x="16641" y="1585"/>
                </a:lnTo>
                <a:lnTo>
                  <a:pt x="16824" y="1341"/>
                </a:lnTo>
                <a:lnTo>
                  <a:pt x="17129" y="1097"/>
                </a:lnTo>
                <a:lnTo>
                  <a:pt x="17677" y="731"/>
                </a:lnTo>
                <a:lnTo>
                  <a:pt x="18226" y="549"/>
                </a:lnTo>
                <a:lnTo>
                  <a:pt x="18896" y="427"/>
                </a:lnTo>
                <a:lnTo>
                  <a:pt x="19506" y="366"/>
                </a:lnTo>
                <a:close/>
                <a:moveTo>
                  <a:pt x="27491" y="19566"/>
                </a:moveTo>
                <a:lnTo>
                  <a:pt x="27491" y="19566"/>
                </a:lnTo>
                <a:lnTo>
                  <a:pt x="27491" y="19566"/>
                </a:lnTo>
                <a:close/>
                <a:moveTo>
                  <a:pt x="19323" y="32732"/>
                </a:moveTo>
                <a:lnTo>
                  <a:pt x="19201" y="32854"/>
                </a:lnTo>
                <a:lnTo>
                  <a:pt x="19140" y="33037"/>
                </a:lnTo>
                <a:lnTo>
                  <a:pt x="19140" y="33219"/>
                </a:lnTo>
                <a:lnTo>
                  <a:pt x="19201" y="33341"/>
                </a:lnTo>
                <a:lnTo>
                  <a:pt x="19262" y="33463"/>
                </a:lnTo>
                <a:lnTo>
                  <a:pt x="19567" y="33463"/>
                </a:lnTo>
                <a:lnTo>
                  <a:pt x="19628" y="33341"/>
                </a:lnTo>
                <a:lnTo>
                  <a:pt x="19689" y="33280"/>
                </a:lnTo>
                <a:lnTo>
                  <a:pt x="19628" y="33097"/>
                </a:lnTo>
                <a:lnTo>
                  <a:pt x="19567" y="33280"/>
                </a:lnTo>
                <a:lnTo>
                  <a:pt x="19445" y="33280"/>
                </a:lnTo>
                <a:lnTo>
                  <a:pt x="19384" y="33097"/>
                </a:lnTo>
                <a:lnTo>
                  <a:pt x="19384" y="32915"/>
                </a:lnTo>
                <a:lnTo>
                  <a:pt x="19384" y="32854"/>
                </a:lnTo>
                <a:lnTo>
                  <a:pt x="19506" y="32793"/>
                </a:lnTo>
                <a:lnTo>
                  <a:pt x="19384" y="32732"/>
                </a:lnTo>
                <a:close/>
                <a:moveTo>
                  <a:pt x="5060" y="39437"/>
                </a:moveTo>
                <a:lnTo>
                  <a:pt x="4877" y="39619"/>
                </a:lnTo>
                <a:lnTo>
                  <a:pt x="4572" y="40046"/>
                </a:lnTo>
                <a:lnTo>
                  <a:pt x="4146" y="40412"/>
                </a:lnTo>
                <a:lnTo>
                  <a:pt x="3597" y="40717"/>
                </a:lnTo>
                <a:lnTo>
                  <a:pt x="3109" y="40960"/>
                </a:lnTo>
                <a:lnTo>
                  <a:pt x="3414" y="40960"/>
                </a:lnTo>
                <a:lnTo>
                  <a:pt x="3780" y="40899"/>
                </a:lnTo>
                <a:lnTo>
                  <a:pt x="4085" y="40778"/>
                </a:lnTo>
                <a:lnTo>
                  <a:pt x="4329" y="40534"/>
                </a:lnTo>
                <a:lnTo>
                  <a:pt x="4572" y="40290"/>
                </a:lnTo>
                <a:lnTo>
                  <a:pt x="4816" y="40046"/>
                </a:lnTo>
                <a:lnTo>
                  <a:pt x="4938" y="39741"/>
                </a:lnTo>
                <a:lnTo>
                  <a:pt x="5060" y="39437"/>
                </a:lnTo>
                <a:close/>
                <a:moveTo>
                  <a:pt x="34013" y="39437"/>
                </a:moveTo>
                <a:lnTo>
                  <a:pt x="34074" y="39741"/>
                </a:lnTo>
                <a:lnTo>
                  <a:pt x="34257" y="40046"/>
                </a:lnTo>
                <a:lnTo>
                  <a:pt x="34440" y="40290"/>
                </a:lnTo>
                <a:lnTo>
                  <a:pt x="34683" y="40534"/>
                </a:lnTo>
                <a:lnTo>
                  <a:pt x="34988" y="40778"/>
                </a:lnTo>
                <a:lnTo>
                  <a:pt x="35293" y="40899"/>
                </a:lnTo>
                <a:lnTo>
                  <a:pt x="35598" y="40960"/>
                </a:lnTo>
                <a:lnTo>
                  <a:pt x="35963" y="40960"/>
                </a:lnTo>
                <a:lnTo>
                  <a:pt x="35598" y="40839"/>
                </a:lnTo>
                <a:lnTo>
                  <a:pt x="35232" y="40656"/>
                </a:lnTo>
                <a:lnTo>
                  <a:pt x="35171" y="40595"/>
                </a:lnTo>
                <a:lnTo>
                  <a:pt x="34805" y="40351"/>
                </a:lnTo>
                <a:lnTo>
                  <a:pt x="34500" y="40046"/>
                </a:lnTo>
                <a:lnTo>
                  <a:pt x="34013" y="39437"/>
                </a:lnTo>
                <a:close/>
                <a:moveTo>
                  <a:pt x="20908" y="57905"/>
                </a:moveTo>
                <a:lnTo>
                  <a:pt x="20908" y="57905"/>
                </a:lnTo>
                <a:lnTo>
                  <a:pt x="20908" y="57905"/>
                </a:lnTo>
                <a:close/>
                <a:moveTo>
                  <a:pt x="15361" y="56138"/>
                </a:moveTo>
                <a:lnTo>
                  <a:pt x="15239" y="56442"/>
                </a:lnTo>
                <a:lnTo>
                  <a:pt x="15117" y="56747"/>
                </a:lnTo>
                <a:lnTo>
                  <a:pt x="15117" y="57052"/>
                </a:lnTo>
                <a:lnTo>
                  <a:pt x="15178" y="57418"/>
                </a:lnTo>
                <a:lnTo>
                  <a:pt x="15239" y="57722"/>
                </a:lnTo>
                <a:lnTo>
                  <a:pt x="15422" y="57966"/>
                </a:lnTo>
                <a:lnTo>
                  <a:pt x="15605" y="58210"/>
                </a:lnTo>
                <a:lnTo>
                  <a:pt x="15910" y="58454"/>
                </a:lnTo>
                <a:lnTo>
                  <a:pt x="16153" y="58576"/>
                </a:lnTo>
                <a:lnTo>
                  <a:pt x="16519" y="58698"/>
                </a:lnTo>
                <a:lnTo>
                  <a:pt x="16824" y="58698"/>
                </a:lnTo>
                <a:lnTo>
                  <a:pt x="17129" y="58637"/>
                </a:lnTo>
                <a:lnTo>
                  <a:pt x="17434" y="58576"/>
                </a:lnTo>
                <a:lnTo>
                  <a:pt x="17738" y="58393"/>
                </a:lnTo>
                <a:lnTo>
                  <a:pt x="17982" y="58210"/>
                </a:lnTo>
                <a:lnTo>
                  <a:pt x="18165" y="57905"/>
                </a:lnTo>
                <a:lnTo>
                  <a:pt x="17860" y="58149"/>
                </a:lnTo>
                <a:lnTo>
                  <a:pt x="17555" y="58332"/>
                </a:lnTo>
                <a:lnTo>
                  <a:pt x="17312" y="58454"/>
                </a:lnTo>
                <a:lnTo>
                  <a:pt x="17068" y="58515"/>
                </a:lnTo>
                <a:lnTo>
                  <a:pt x="16763" y="58515"/>
                </a:lnTo>
                <a:lnTo>
                  <a:pt x="16519" y="58454"/>
                </a:lnTo>
                <a:lnTo>
                  <a:pt x="16275" y="58393"/>
                </a:lnTo>
                <a:lnTo>
                  <a:pt x="16032" y="58271"/>
                </a:lnTo>
                <a:lnTo>
                  <a:pt x="15849" y="58088"/>
                </a:lnTo>
                <a:lnTo>
                  <a:pt x="15666" y="57905"/>
                </a:lnTo>
                <a:lnTo>
                  <a:pt x="15422" y="57540"/>
                </a:lnTo>
                <a:lnTo>
                  <a:pt x="15300" y="57052"/>
                </a:lnTo>
                <a:lnTo>
                  <a:pt x="15300" y="56625"/>
                </a:lnTo>
                <a:lnTo>
                  <a:pt x="15361" y="56138"/>
                </a:lnTo>
                <a:close/>
                <a:moveTo>
                  <a:pt x="23651" y="56138"/>
                </a:moveTo>
                <a:lnTo>
                  <a:pt x="23712" y="56442"/>
                </a:lnTo>
                <a:lnTo>
                  <a:pt x="23773" y="56747"/>
                </a:lnTo>
                <a:lnTo>
                  <a:pt x="23773" y="57052"/>
                </a:lnTo>
                <a:lnTo>
                  <a:pt x="23712" y="57357"/>
                </a:lnTo>
                <a:lnTo>
                  <a:pt x="23590" y="57601"/>
                </a:lnTo>
                <a:lnTo>
                  <a:pt x="23407" y="57905"/>
                </a:lnTo>
                <a:lnTo>
                  <a:pt x="23224" y="58088"/>
                </a:lnTo>
                <a:lnTo>
                  <a:pt x="22919" y="58271"/>
                </a:lnTo>
                <a:lnTo>
                  <a:pt x="22676" y="58393"/>
                </a:lnTo>
                <a:lnTo>
                  <a:pt x="22432" y="58454"/>
                </a:lnTo>
                <a:lnTo>
                  <a:pt x="22127" y="58515"/>
                </a:lnTo>
                <a:lnTo>
                  <a:pt x="21883" y="58454"/>
                </a:lnTo>
                <a:lnTo>
                  <a:pt x="21578" y="58393"/>
                </a:lnTo>
                <a:lnTo>
                  <a:pt x="21335" y="58271"/>
                </a:lnTo>
                <a:lnTo>
                  <a:pt x="21091" y="58088"/>
                </a:lnTo>
                <a:lnTo>
                  <a:pt x="20908" y="57905"/>
                </a:lnTo>
                <a:lnTo>
                  <a:pt x="21091" y="58210"/>
                </a:lnTo>
                <a:lnTo>
                  <a:pt x="21335" y="58393"/>
                </a:lnTo>
                <a:lnTo>
                  <a:pt x="21578" y="58576"/>
                </a:lnTo>
                <a:lnTo>
                  <a:pt x="21883" y="58637"/>
                </a:lnTo>
                <a:lnTo>
                  <a:pt x="22249" y="58698"/>
                </a:lnTo>
                <a:lnTo>
                  <a:pt x="22554" y="58698"/>
                </a:lnTo>
                <a:lnTo>
                  <a:pt x="22858" y="58576"/>
                </a:lnTo>
                <a:lnTo>
                  <a:pt x="23163" y="58454"/>
                </a:lnTo>
                <a:lnTo>
                  <a:pt x="23407" y="58210"/>
                </a:lnTo>
                <a:lnTo>
                  <a:pt x="23590" y="57966"/>
                </a:lnTo>
                <a:lnTo>
                  <a:pt x="23773" y="57722"/>
                </a:lnTo>
                <a:lnTo>
                  <a:pt x="23895" y="57357"/>
                </a:lnTo>
                <a:lnTo>
                  <a:pt x="23895" y="57052"/>
                </a:lnTo>
                <a:lnTo>
                  <a:pt x="23895" y="56747"/>
                </a:lnTo>
                <a:lnTo>
                  <a:pt x="23834" y="56442"/>
                </a:lnTo>
                <a:lnTo>
                  <a:pt x="23651" y="56138"/>
                </a:lnTo>
                <a:close/>
                <a:moveTo>
                  <a:pt x="19506" y="53273"/>
                </a:moveTo>
                <a:lnTo>
                  <a:pt x="19628" y="54309"/>
                </a:lnTo>
                <a:lnTo>
                  <a:pt x="19689" y="54858"/>
                </a:lnTo>
                <a:lnTo>
                  <a:pt x="19689" y="55406"/>
                </a:lnTo>
                <a:lnTo>
                  <a:pt x="19567" y="56442"/>
                </a:lnTo>
                <a:lnTo>
                  <a:pt x="19567" y="56930"/>
                </a:lnTo>
                <a:lnTo>
                  <a:pt x="19628" y="57418"/>
                </a:lnTo>
                <a:lnTo>
                  <a:pt x="19689" y="57844"/>
                </a:lnTo>
                <a:lnTo>
                  <a:pt x="19872" y="58210"/>
                </a:lnTo>
                <a:lnTo>
                  <a:pt x="19933" y="58454"/>
                </a:lnTo>
                <a:lnTo>
                  <a:pt x="19933" y="58698"/>
                </a:lnTo>
                <a:lnTo>
                  <a:pt x="19933" y="59246"/>
                </a:lnTo>
                <a:lnTo>
                  <a:pt x="19872" y="60283"/>
                </a:lnTo>
                <a:lnTo>
                  <a:pt x="19750" y="61319"/>
                </a:lnTo>
                <a:lnTo>
                  <a:pt x="19689" y="62843"/>
                </a:lnTo>
                <a:lnTo>
                  <a:pt x="19628" y="64305"/>
                </a:lnTo>
                <a:lnTo>
                  <a:pt x="19628" y="65281"/>
                </a:lnTo>
                <a:lnTo>
                  <a:pt x="19628" y="66195"/>
                </a:lnTo>
                <a:lnTo>
                  <a:pt x="19750" y="68267"/>
                </a:lnTo>
                <a:lnTo>
                  <a:pt x="19811" y="69486"/>
                </a:lnTo>
                <a:lnTo>
                  <a:pt x="19750" y="70645"/>
                </a:lnTo>
                <a:lnTo>
                  <a:pt x="19506" y="73022"/>
                </a:lnTo>
                <a:lnTo>
                  <a:pt x="19323" y="70888"/>
                </a:lnTo>
                <a:lnTo>
                  <a:pt x="19262" y="69791"/>
                </a:lnTo>
                <a:lnTo>
                  <a:pt x="19262" y="68694"/>
                </a:lnTo>
                <a:lnTo>
                  <a:pt x="19323" y="67658"/>
                </a:lnTo>
                <a:lnTo>
                  <a:pt x="19384" y="66561"/>
                </a:lnTo>
                <a:lnTo>
                  <a:pt x="19445" y="65464"/>
                </a:lnTo>
                <a:lnTo>
                  <a:pt x="19445" y="64366"/>
                </a:lnTo>
                <a:lnTo>
                  <a:pt x="19384" y="62599"/>
                </a:lnTo>
                <a:lnTo>
                  <a:pt x="19323" y="61745"/>
                </a:lnTo>
                <a:lnTo>
                  <a:pt x="19262" y="60831"/>
                </a:lnTo>
                <a:lnTo>
                  <a:pt x="19140" y="59612"/>
                </a:lnTo>
                <a:lnTo>
                  <a:pt x="19079" y="59002"/>
                </a:lnTo>
                <a:lnTo>
                  <a:pt x="19079" y="58698"/>
                </a:lnTo>
                <a:lnTo>
                  <a:pt x="19140" y="58393"/>
                </a:lnTo>
                <a:lnTo>
                  <a:pt x="19262" y="57844"/>
                </a:lnTo>
                <a:lnTo>
                  <a:pt x="19445" y="57235"/>
                </a:lnTo>
                <a:lnTo>
                  <a:pt x="19445" y="56625"/>
                </a:lnTo>
                <a:lnTo>
                  <a:pt x="19445" y="56016"/>
                </a:lnTo>
                <a:lnTo>
                  <a:pt x="19384" y="55345"/>
                </a:lnTo>
                <a:lnTo>
                  <a:pt x="19384" y="54614"/>
                </a:lnTo>
                <a:lnTo>
                  <a:pt x="19506" y="53273"/>
                </a:lnTo>
                <a:close/>
                <a:moveTo>
                  <a:pt x="21883" y="10118"/>
                </a:moveTo>
                <a:lnTo>
                  <a:pt x="22066" y="12191"/>
                </a:lnTo>
                <a:lnTo>
                  <a:pt x="22066" y="12313"/>
                </a:lnTo>
                <a:lnTo>
                  <a:pt x="22127" y="12434"/>
                </a:lnTo>
                <a:lnTo>
                  <a:pt x="22371" y="12617"/>
                </a:lnTo>
                <a:lnTo>
                  <a:pt x="22676" y="12739"/>
                </a:lnTo>
                <a:lnTo>
                  <a:pt x="23224" y="13105"/>
                </a:lnTo>
                <a:lnTo>
                  <a:pt x="24321" y="13836"/>
                </a:lnTo>
                <a:lnTo>
                  <a:pt x="22493" y="14141"/>
                </a:lnTo>
                <a:lnTo>
                  <a:pt x="22493" y="14141"/>
                </a:lnTo>
                <a:lnTo>
                  <a:pt x="24138" y="14080"/>
                </a:lnTo>
                <a:lnTo>
                  <a:pt x="25784" y="14080"/>
                </a:lnTo>
                <a:lnTo>
                  <a:pt x="26637" y="14141"/>
                </a:lnTo>
                <a:lnTo>
                  <a:pt x="27491" y="14324"/>
                </a:lnTo>
                <a:lnTo>
                  <a:pt x="27918" y="14446"/>
                </a:lnTo>
                <a:lnTo>
                  <a:pt x="28344" y="14629"/>
                </a:lnTo>
                <a:lnTo>
                  <a:pt x="28710" y="14812"/>
                </a:lnTo>
                <a:lnTo>
                  <a:pt x="29076" y="15055"/>
                </a:lnTo>
                <a:lnTo>
                  <a:pt x="29319" y="15421"/>
                </a:lnTo>
                <a:lnTo>
                  <a:pt x="29624" y="15787"/>
                </a:lnTo>
                <a:lnTo>
                  <a:pt x="30051" y="16518"/>
                </a:lnTo>
                <a:lnTo>
                  <a:pt x="30417" y="17311"/>
                </a:lnTo>
                <a:lnTo>
                  <a:pt x="30539" y="17676"/>
                </a:lnTo>
                <a:lnTo>
                  <a:pt x="30599" y="18103"/>
                </a:lnTo>
                <a:lnTo>
                  <a:pt x="30660" y="19017"/>
                </a:lnTo>
                <a:lnTo>
                  <a:pt x="30660" y="19932"/>
                </a:lnTo>
                <a:lnTo>
                  <a:pt x="30599" y="20846"/>
                </a:lnTo>
                <a:lnTo>
                  <a:pt x="30599" y="21151"/>
                </a:lnTo>
                <a:lnTo>
                  <a:pt x="30660" y="21455"/>
                </a:lnTo>
                <a:lnTo>
                  <a:pt x="31026" y="23345"/>
                </a:lnTo>
                <a:lnTo>
                  <a:pt x="31270" y="25235"/>
                </a:lnTo>
                <a:lnTo>
                  <a:pt x="31331" y="26149"/>
                </a:lnTo>
                <a:lnTo>
                  <a:pt x="31331" y="27063"/>
                </a:lnTo>
                <a:lnTo>
                  <a:pt x="31392" y="27429"/>
                </a:lnTo>
                <a:lnTo>
                  <a:pt x="31514" y="27795"/>
                </a:lnTo>
                <a:lnTo>
                  <a:pt x="31697" y="28160"/>
                </a:lnTo>
                <a:lnTo>
                  <a:pt x="31879" y="28465"/>
                </a:lnTo>
                <a:lnTo>
                  <a:pt x="32123" y="28770"/>
                </a:lnTo>
                <a:lnTo>
                  <a:pt x="32306" y="29136"/>
                </a:lnTo>
                <a:lnTo>
                  <a:pt x="32611" y="29928"/>
                </a:lnTo>
                <a:lnTo>
                  <a:pt x="32916" y="30781"/>
                </a:lnTo>
                <a:lnTo>
                  <a:pt x="33220" y="31696"/>
                </a:lnTo>
                <a:lnTo>
                  <a:pt x="33342" y="32366"/>
                </a:lnTo>
                <a:lnTo>
                  <a:pt x="33525" y="33097"/>
                </a:lnTo>
                <a:lnTo>
                  <a:pt x="33708" y="34499"/>
                </a:lnTo>
                <a:lnTo>
                  <a:pt x="33830" y="35536"/>
                </a:lnTo>
                <a:lnTo>
                  <a:pt x="34074" y="36511"/>
                </a:lnTo>
                <a:lnTo>
                  <a:pt x="34379" y="37547"/>
                </a:lnTo>
                <a:lnTo>
                  <a:pt x="34805" y="38461"/>
                </a:lnTo>
                <a:lnTo>
                  <a:pt x="34440" y="38522"/>
                </a:lnTo>
                <a:lnTo>
                  <a:pt x="34257" y="38644"/>
                </a:lnTo>
                <a:lnTo>
                  <a:pt x="34196" y="38705"/>
                </a:lnTo>
                <a:lnTo>
                  <a:pt x="34135" y="38827"/>
                </a:lnTo>
                <a:lnTo>
                  <a:pt x="34257" y="38888"/>
                </a:lnTo>
                <a:lnTo>
                  <a:pt x="34500" y="38827"/>
                </a:lnTo>
                <a:lnTo>
                  <a:pt x="34927" y="38705"/>
                </a:lnTo>
                <a:lnTo>
                  <a:pt x="35354" y="38705"/>
                </a:lnTo>
                <a:lnTo>
                  <a:pt x="35720" y="38766"/>
                </a:lnTo>
                <a:lnTo>
                  <a:pt x="36085" y="39010"/>
                </a:lnTo>
                <a:lnTo>
                  <a:pt x="36512" y="39376"/>
                </a:lnTo>
                <a:lnTo>
                  <a:pt x="36878" y="39802"/>
                </a:lnTo>
                <a:lnTo>
                  <a:pt x="37609" y="40717"/>
                </a:lnTo>
                <a:lnTo>
                  <a:pt x="37975" y="41143"/>
                </a:lnTo>
                <a:lnTo>
                  <a:pt x="38402" y="41509"/>
                </a:lnTo>
                <a:lnTo>
                  <a:pt x="38706" y="41753"/>
                </a:lnTo>
                <a:lnTo>
                  <a:pt x="38767" y="41814"/>
                </a:lnTo>
                <a:lnTo>
                  <a:pt x="38767" y="41875"/>
                </a:lnTo>
                <a:lnTo>
                  <a:pt x="38767" y="41936"/>
                </a:lnTo>
                <a:lnTo>
                  <a:pt x="38645" y="41997"/>
                </a:lnTo>
                <a:lnTo>
                  <a:pt x="38280" y="41997"/>
                </a:lnTo>
                <a:lnTo>
                  <a:pt x="37914" y="41875"/>
                </a:lnTo>
                <a:lnTo>
                  <a:pt x="37609" y="41753"/>
                </a:lnTo>
                <a:lnTo>
                  <a:pt x="37426" y="41570"/>
                </a:lnTo>
                <a:lnTo>
                  <a:pt x="37000" y="41204"/>
                </a:lnTo>
                <a:lnTo>
                  <a:pt x="36878" y="41082"/>
                </a:lnTo>
                <a:lnTo>
                  <a:pt x="36634" y="41021"/>
                </a:lnTo>
                <a:lnTo>
                  <a:pt x="36451" y="40960"/>
                </a:lnTo>
                <a:lnTo>
                  <a:pt x="36390" y="41021"/>
                </a:lnTo>
                <a:lnTo>
                  <a:pt x="36390" y="41143"/>
                </a:lnTo>
                <a:lnTo>
                  <a:pt x="36390" y="41326"/>
                </a:lnTo>
                <a:lnTo>
                  <a:pt x="36451" y="41570"/>
                </a:lnTo>
                <a:lnTo>
                  <a:pt x="36695" y="42119"/>
                </a:lnTo>
                <a:lnTo>
                  <a:pt x="37000" y="42667"/>
                </a:lnTo>
                <a:lnTo>
                  <a:pt x="37609" y="43764"/>
                </a:lnTo>
                <a:lnTo>
                  <a:pt x="37792" y="44069"/>
                </a:lnTo>
                <a:lnTo>
                  <a:pt x="37914" y="44191"/>
                </a:lnTo>
                <a:lnTo>
                  <a:pt x="37914" y="44374"/>
                </a:lnTo>
                <a:lnTo>
                  <a:pt x="37914" y="44496"/>
                </a:lnTo>
                <a:lnTo>
                  <a:pt x="37853" y="44557"/>
                </a:lnTo>
                <a:lnTo>
                  <a:pt x="37792" y="44557"/>
                </a:lnTo>
                <a:lnTo>
                  <a:pt x="37670" y="44496"/>
                </a:lnTo>
                <a:lnTo>
                  <a:pt x="37487" y="44374"/>
                </a:lnTo>
                <a:lnTo>
                  <a:pt x="37365" y="44252"/>
                </a:lnTo>
                <a:lnTo>
                  <a:pt x="36817" y="43399"/>
                </a:lnTo>
                <a:lnTo>
                  <a:pt x="36512" y="42972"/>
                </a:lnTo>
                <a:lnTo>
                  <a:pt x="36207" y="42606"/>
                </a:lnTo>
                <a:lnTo>
                  <a:pt x="36024" y="42545"/>
                </a:lnTo>
                <a:lnTo>
                  <a:pt x="35902" y="42484"/>
                </a:lnTo>
                <a:lnTo>
                  <a:pt x="35781" y="42606"/>
                </a:lnTo>
                <a:lnTo>
                  <a:pt x="35720" y="42789"/>
                </a:lnTo>
                <a:lnTo>
                  <a:pt x="35781" y="43094"/>
                </a:lnTo>
                <a:lnTo>
                  <a:pt x="35841" y="43399"/>
                </a:lnTo>
                <a:lnTo>
                  <a:pt x="36268" y="44496"/>
                </a:lnTo>
                <a:lnTo>
                  <a:pt x="36390" y="44861"/>
                </a:lnTo>
                <a:lnTo>
                  <a:pt x="36512" y="45288"/>
                </a:lnTo>
                <a:lnTo>
                  <a:pt x="36512" y="45471"/>
                </a:lnTo>
                <a:lnTo>
                  <a:pt x="36451" y="45593"/>
                </a:lnTo>
                <a:lnTo>
                  <a:pt x="36390" y="45654"/>
                </a:lnTo>
                <a:lnTo>
                  <a:pt x="36329" y="45715"/>
                </a:lnTo>
                <a:lnTo>
                  <a:pt x="36268" y="45654"/>
                </a:lnTo>
                <a:lnTo>
                  <a:pt x="36207" y="45593"/>
                </a:lnTo>
                <a:lnTo>
                  <a:pt x="36085" y="45410"/>
                </a:lnTo>
                <a:lnTo>
                  <a:pt x="35963" y="45166"/>
                </a:lnTo>
                <a:lnTo>
                  <a:pt x="35781" y="44739"/>
                </a:lnTo>
                <a:lnTo>
                  <a:pt x="35354" y="43642"/>
                </a:lnTo>
                <a:lnTo>
                  <a:pt x="35232" y="43216"/>
                </a:lnTo>
                <a:lnTo>
                  <a:pt x="35110" y="42972"/>
                </a:lnTo>
                <a:lnTo>
                  <a:pt x="35049" y="42911"/>
                </a:lnTo>
                <a:lnTo>
                  <a:pt x="34866" y="42911"/>
                </a:lnTo>
                <a:lnTo>
                  <a:pt x="34805" y="42972"/>
                </a:lnTo>
                <a:lnTo>
                  <a:pt x="34744" y="43216"/>
                </a:lnTo>
                <a:lnTo>
                  <a:pt x="34744" y="43642"/>
                </a:lnTo>
                <a:lnTo>
                  <a:pt x="34805" y="44739"/>
                </a:lnTo>
                <a:lnTo>
                  <a:pt x="34866" y="45166"/>
                </a:lnTo>
                <a:lnTo>
                  <a:pt x="34805" y="45410"/>
                </a:lnTo>
                <a:lnTo>
                  <a:pt x="34744" y="45593"/>
                </a:lnTo>
                <a:lnTo>
                  <a:pt x="34622" y="45654"/>
                </a:lnTo>
                <a:lnTo>
                  <a:pt x="34561" y="45593"/>
                </a:lnTo>
                <a:lnTo>
                  <a:pt x="34440" y="45349"/>
                </a:lnTo>
                <a:lnTo>
                  <a:pt x="34379" y="44800"/>
                </a:lnTo>
                <a:lnTo>
                  <a:pt x="34318" y="44130"/>
                </a:lnTo>
                <a:lnTo>
                  <a:pt x="34318" y="43825"/>
                </a:lnTo>
                <a:lnTo>
                  <a:pt x="34196" y="43338"/>
                </a:lnTo>
                <a:lnTo>
                  <a:pt x="34135" y="43094"/>
                </a:lnTo>
                <a:lnTo>
                  <a:pt x="34074" y="42911"/>
                </a:lnTo>
                <a:lnTo>
                  <a:pt x="33891" y="42850"/>
                </a:lnTo>
                <a:lnTo>
                  <a:pt x="33769" y="42911"/>
                </a:lnTo>
                <a:lnTo>
                  <a:pt x="33647" y="42972"/>
                </a:lnTo>
                <a:lnTo>
                  <a:pt x="33647" y="43094"/>
                </a:lnTo>
                <a:lnTo>
                  <a:pt x="33586" y="43338"/>
                </a:lnTo>
                <a:lnTo>
                  <a:pt x="33647" y="43825"/>
                </a:lnTo>
                <a:lnTo>
                  <a:pt x="33647" y="44252"/>
                </a:lnTo>
                <a:lnTo>
                  <a:pt x="33647" y="44618"/>
                </a:lnTo>
                <a:lnTo>
                  <a:pt x="33647" y="44800"/>
                </a:lnTo>
                <a:lnTo>
                  <a:pt x="33586" y="44983"/>
                </a:lnTo>
                <a:lnTo>
                  <a:pt x="33525" y="45044"/>
                </a:lnTo>
                <a:lnTo>
                  <a:pt x="33464" y="44983"/>
                </a:lnTo>
                <a:lnTo>
                  <a:pt x="33403" y="44922"/>
                </a:lnTo>
                <a:lnTo>
                  <a:pt x="33281" y="44679"/>
                </a:lnTo>
                <a:lnTo>
                  <a:pt x="33281" y="44435"/>
                </a:lnTo>
                <a:lnTo>
                  <a:pt x="33220" y="43886"/>
                </a:lnTo>
                <a:lnTo>
                  <a:pt x="33099" y="42667"/>
                </a:lnTo>
                <a:lnTo>
                  <a:pt x="33099" y="42423"/>
                </a:lnTo>
                <a:lnTo>
                  <a:pt x="33038" y="42240"/>
                </a:lnTo>
                <a:lnTo>
                  <a:pt x="32794" y="41509"/>
                </a:lnTo>
                <a:lnTo>
                  <a:pt x="32550" y="40717"/>
                </a:lnTo>
                <a:lnTo>
                  <a:pt x="32489" y="40412"/>
                </a:lnTo>
                <a:lnTo>
                  <a:pt x="32489" y="40046"/>
                </a:lnTo>
                <a:lnTo>
                  <a:pt x="32489" y="39863"/>
                </a:lnTo>
                <a:lnTo>
                  <a:pt x="32550" y="39741"/>
                </a:lnTo>
                <a:lnTo>
                  <a:pt x="32672" y="39619"/>
                </a:lnTo>
                <a:lnTo>
                  <a:pt x="32794" y="39498"/>
                </a:lnTo>
                <a:lnTo>
                  <a:pt x="32916" y="39437"/>
                </a:lnTo>
                <a:lnTo>
                  <a:pt x="32916" y="39376"/>
                </a:lnTo>
                <a:lnTo>
                  <a:pt x="32916" y="39315"/>
                </a:lnTo>
                <a:lnTo>
                  <a:pt x="32794" y="39254"/>
                </a:lnTo>
                <a:lnTo>
                  <a:pt x="32672" y="39254"/>
                </a:lnTo>
                <a:lnTo>
                  <a:pt x="32489" y="39376"/>
                </a:lnTo>
                <a:lnTo>
                  <a:pt x="32123" y="38400"/>
                </a:lnTo>
                <a:lnTo>
                  <a:pt x="31697" y="37364"/>
                </a:lnTo>
                <a:lnTo>
                  <a:pt x="30721" y="35414"/>
                </a:lnTo>
                <a:lnTo>
                  <a:pt x="29807" y="33463"/>
                </a:lnTo>
                <a:lnTo>
                  <a:pt x="29380" y="32488"/>
                </a:lnTo>
                <a:lnTo>
                  <a:pt x="29015" y="31452"/>
                </a:lnTo>
                <a:lnTo>
                  <a:pt x="28710" y="30355"/>
                </a:lnTo>
                <a:lnTo>
                  <a:pt x="28466" y="29257"/>
                </a:lnTo>
                <a:lnTo>
                  <a:pt x="28161" y="28160"/>
                </a:lnTo>
                <a:lnTo>
                  <a:pt x="27796" y="27063"/>
                </a:lnTo>
                <a:lnTo>
                  <a:pt x="27064" y="25356"/>
                </a:lnTo>
                <a:lnTo>
                  <a:pt x="27064" y="25174"/>
                </a:lnTo>
                <a:lnTo>
                  <a:pt x="27064" y="24991"/>
                </a:lnTo>
                <a:lnTo>
                  <a:pt x="27125" y="24747"/>
                </a:lnTo>
                <a:lnTo>
                  <a:pt x="27247" y="24625"/>
                </a:lnTo>
                <a:lnTo>
                  <a:pt x="27369" y="24503"/>
                </a:lnTo>
                <a:lnTo>
                  <a:pt x="27552" y="24259"/>
                </a:lnTo>
                <a:lnTo>
                  <a:pt x="27674" y="23955"/>
                </a:lnTo>
                <a:lnTo>
                  <a:pt x="27796" y="23345"/>
                </a:lnTo>
                <a:lnTo>
                  <a:pt x="27857" y="22735"/>
                </a:lnTo>
                <a:lnTo>
                  <a:pt x="27857" y="22126"/>
                </a:lnTo>
                <a:lnTo>
                  <a:pt x="27735" y="21455"/>
                </a:lnTo>
                <a:lnTo>
                  <a:pt x="27613" y="20846"/>
                </a:lnTo>
                <a:lnTo>
                  <a:pt x="27491" y="20541"/>
                </a:lnTo>
                <a:lnTo>
                  <a:pt x="27430" y="20236"/>
                </a:lnTo>
                <a:lnTo>
                  <a:pt x="27491" y="19566"/>
                </a:lnTo>
                <a:lnTo>
                  <a:pt x="27369" y="20175"/>
                </a:lnTo>
                <a:lnTo>
                  <a:pt x="27369" y="20358"/>
                </a:lnTo>
                <a:lnTo>
                  <a:pt x="27430" y="20602"/>
                </a:lnTo>
                <a:lnTo>
                  <a:pt x="27491" y="21212"/>
                </a:lnTo>
                <a:lnTo>
                  <a:pt x="27552" y="21821"/>
                </a:lnTo>
                <a:lnTo>
                  <a:pt x="27613" y="22370"/>
                </a:lnTo>
                <a:lnTo>
                  <a:pt x="27552" y="22979"/>
                </a:lnTo>
                <a:lnTo>
                  <a:pt x="27430" y="23589"/>
                </a:lnTo>
                <a:lnTo>
                  <a:pt x="27369" y="23833"/>
                </a:lnTo>
                <a:lnTo>
                  <a:pt x="27186" y="24076"/>
                </a:lnTo>
                <a:lnTo>
                  <a:pt x="27064" y="24320"/>
                </a:lnTo>
                <a:lnTo>
                  <a:pt x="26820" y="24503"/>
                </a:lnTo>
                <a:lnTo>
                  <a:pt x="26637" y="24686"/>
                </a:lnTo>
                <a:lnTo>
                  <a:pt x="26394" y="24808"/>
                </a:lnTo>
                <a:lnTo>
                  <a:pt x="25845" y="24991"/>
                </a:lnTo>
                <a:lnTo>
                  <a:pt x="25297" y="25052"/>
                </a:lnTo>
                <a:lnTo>
                  <a:pt x="24016" y="25235"/>
                </a:lnTo>
                <a:lnTo>
                  <a:pt x="23468" y="25295"/>
                </a:lnTo>
                <a:lnTo>
                  <a:pt x="22797" y="25295"/>
                </a:lnTo>
                <a:lnTo>
                  <a:pt x="22676" y="25235"/>
                </a:lnTo>
                <a:lnTo>
                  <a:pt x="22493" y="25174"/>
                </a:lnTo>
                <a:lnTo>
                  <a:pt x="22249" y="24991"/>
                </a:lnTo>
                <a:lnTo>
                  <a:pt x="21639" y="24625"/>
                </a:lnTo>
                <a:lnTo>
                  <a:pt x="20359" y="23894"/>
                </a:lnTo>
                <a:lnTo>
                  <a:pt x="21883" y="24991"/>
                </a:lnTo>
                <a:lnTo>
                  <a:pt x="22249" y="25295"/>
                </a:lnTo>
                <a:lnTo>
                  <a:pt x="22432" y="25417"/>
                </a:lnTo>
                <a:lnTo>
                  <a:pt x="22676" y="25539"/>
                </a:lnTo>
                <a:lnTo>
                  <a:pt x="22797" y="25600"/>
                </a:lnTo>
                <a:lnTo>
                  <a:pt x="23346" y="25600"/>
                </a:lnTo>
                <a:lnTo>
                  <a:pt x="24260" y="25539"/>
                </a:lnTo>
                <a:lnTo>
                  <a:pt x="25175" y="25417"/>
                </a:lnTo>
                <a:lnTo>
                  <a:pt x="26028" y="25295"/>
                </a:lnTo>
                <a:lnTo>
                  <a:pt x="26455" y="25174"/>
                </a:lnTo>
                <a:lnTo>
                  <a:pt x="26820" y="24991"/>
                </a:lnTo>
                <a:lnTo>
                  <a:pt x="26698" y="25539"/>
                </a:lnTo>
                <a:lnTo>
                  <a:pt x="25845" y="28099"/>
                </a:lnTo>
                <a:lnTo>
                  <a:pt x="25784" y="28282"/>
                </a:lnTo>
                <a:lnTo>
                  <a:pt x="25723" y="28709"/>
                </a:lnTo>
                <a:lnTo>
                  <a:pt x="25784" y="30416"/>
                </a:lnTo>
                <a:lnTo>
                  <a:pt x="25784" y="32610"/>
                </a:lnTo>
                <a:lnTo>
                  <a:pt x="25784" y="32976"/>
                </a:lnTo>
                <a:lnTo>
                  <a:pt x="25723" y="33280"/>
                </a:lnTo>
                <a:lnTo>
                  <a:pt x="25723" y="33585"/>
                </a:lnTo>
                <a:lnTo>
                  <a:pt x="25723" y="33890"/>
                </a:lnTo>
                <a:lnTo>
                  <a:pt x="25845" y="34195"/>
                </a:lnTo>
                <a:lnTo>
                  <a:pt x="26028" y="35109"/>
                </a:lnTo>
                <a:lnTo>
                  <a:pt x="26333" y="36877"/>
                </a:lnTo>
                <a:lnTo>
                  <a:pt x="26455" y="37730"/>
                </a:lnTo>
                <a:lnTo>
                  <a:pt x="26516" y="38644"/>
                </a:lnTo>
                <a:lnTo>
                  <a:pt x="26516" y="40412"/>
                </a:lnTo>
                <a:lnTo>
                  <a:pt x="26455" y="42240"/>
                </a:lnTo>
                <a:lnTo>
                  <a:pt x="26394" y="44008"/>
                </a:lnTo>
                <a:lnTo>
                  <a:pt x="26272" y="45776"/>
                </a:lnTo>
                <a:lnTo>
                  <a:pt x="26028" y="47543"/>
                </a:lnTo>
                <a:lnTo>
                  <a:pt x="25784" y="49311"/>
                </a:lnTo>
                <a:lnTo>
                  <a:pt x="25479" y="51079"/>
                </a:lnTo>
                <a:lnTo>
                  <a:pt x="25053" y="52846"/>
                </a:lnTo>
                <a:lnTo>
                  <a:pt x="24565" y="54553"/>
                </a:lnTo>
                <a:lnTo>
                  <a:pt x="24382" y="55406"/>
                </a:lnTo>
                <a:lnTo>
                  <a:pt x="24260" y="56260"/>
                </a:lnTo>
                <a:lnTo>
                  <a:pt x="24260" y="57235"/>
                </a:lnTo>
                <a:lnTo>
                  <a:pt x="24321" y="58210"/>
                </a:lnTo>
                <a:lnTo>
                  <a:pt x="24504" y="59063"/>
                </a:lnTo>
                <a:lnTo>
                  <a:pt x="24687" y="59917"/>
                </a:lnTo>
                <a:lnTo>
                  <a:pt x="24931" y="60770"/>
                </a:lnTo>
                <a:lnTo>
                  <a:pt x="25053" y="61684"/>
                </a:lnTo>
                <a:lnTo>
                  <a:pt x="25114" y="62538"/>
                </a:lnTo>
                <a:lnTo>
                  <a:pt x="25114" y="63391"/>
                </a:lnTo>
                <a:lnTo>
                  <a:pt x="24992" y="64244"/>
                </a:lnTo>
                <a:lnTo>
                  <a:pt x="24870" y="65098"/>
                </a:lnTo>
                <a:lnTo>
                  <a:pt x="24565" y="66317"/>
                </a:lnTo>
                <a:lnTo>
                  <a:pt x="24260" y="67475"/>
                </a:lnTo>
                <a:lnTo>
                  <a:pt x="23529" y="69791"/>
                </a:lnTo>
                <a:lnTo>
                  <a:pt x="22493" y="73326"/>
                </a:lnTo>
                <a:lnTo>
                  <a:pt x="22127" y="74789"/>
                </a:lnTo>
                <a:lnTo>
                  <a:pt x="22066" y="75216"/>
                </a:lnTo>
                <a:lnTo>
                  <a:pt x="22005" y="75460"/>
                </a:lnTo>
                <a:lnTo>
                  <a:pt x="22066" y="75704"/>
                </a:lnTo>
                <a:lnTo>
                  <a:pt x="22127" y="75947"/>
                </a:lnTo>
                <a:lnTo>
                  <a:pt x="22249" y="76252"/>
                </a:lnTo>
                <a:lnTo>
                  <a:pt x="22493" y="76740"/>
                </a:lnTo>
                <a:lnTo>
                  <a:pt x="22858" y="77410"/>
                </a:lnTo>
                <a:lnTo>
                  <a:pt x="23346" y="78081"/>
                </a:lnTo>
                <a:lnTo>
                  <a:pt x="23590" y="78386"/>
                </a:lnTo>
                <a:lnTo>
                  <a:pt x="23834" y="78568"/>
                </a:lnTo>
                <a:lnTo>
                  <a:pt x="24260" y="78873"/>
                </a:lnTo>
                <a:lnTo>
                  <a:pt x="24321" y="78995"/>
                </a:lnTo>
                <a:lnTo>
                  <a:pt x="24321" y="79056"/>
                </a:lnTo>
                <a:lnTo>
                  <a:pt x="24260" y="79117"/>
                </a:lnTo>
                <a:lnTo>
                  <a:pt x="24199" y="79178"/>
                </a:lnTo>
                <a:lnTo>
                  <a:pt x="23956" y="79239"/>
                </a:lnTo>
                <a:lnTo>
                  <a:pt x="23773" y="79300"/>
                </a:lnTo>
                <a:lnTo>
                  <a:pt x="22919" y="79483"/>
                </a:lnTo>
                <a:lnTo>
                  <a:pt x="22493" y="79544"/>
                </a:lnTo>
                <a:lnTo>
                  <a:pt x="22066" y="79605"/>
                </a:lnTo>
                <a:lnTo>
                  <a:pt x="21700" y="79544"/>
                </a:lnTo>
                <a:lnTo>
                  <a:pt x="21578" y="79422"/>
                </a:lnTo>
                <a:lnTo>
                  <a:pt x="21578" y="79300"/>
                </a:lnTo>
                <a:lnTo>
                  <a:pt x="21517" y="78995"/>
                </a:lnTo>
                <a:lnTo>
                  <a:pt x="21456" y="78873"/>
                </a:lnTo>
                <a:lnTo>
                  <a:pt x="21335" y="78751"/>
                </a:lnTo>
                <a:lnTo>
                  <a:pt x="21213" y="78751"/>
                </a:lnTo>
                <a:lnTo>
                  <a:pt x="21213" y="78873"/>
                </a:lnTo>
                <a:lnTo>
                  <a:pt x="21274" y="79117"/>
                </a:lnTo>
                <a:lnTo>
                  <a:pt x="21335" y="79422"/>
                </a:lnTo>
                <a:lnTo>
                  <a:pt x="21335" y="79605"/>
                </a:lnTo>
                <a:lnTo>
                  <a:pt x="21335" y="79727"/>
                </a:lnTo>
                <a:lnTo>
                  <a:pt x="21213" y="79848"/>
                </a:lnTo>
                <a:lnTo>
                  <a:pt x="21030" y="79909"/>
                </a:lnTo>
                <a:lnTo>
                  <a:pt x="20725" y="79970"/>
                </a:lnTo>
                <a:lnTo>
                  <a:pt x="20359" y="79970"/>
                </a:lnTo>
                <a:lnTo>
                  <a:pt x="20176" y="79909"/>
                </a:lnTo>
                <a:lnTo>
                  <a:pt x="19994" y="79848"/>
                </a:lnTo>
                <a:lnTo>
                  <a:pt x="19872" y="79666"/>
                </a:lnTo>
                <a:lnTo>
                  <a:pt x="19750" y="79422"/>
                </a:lnTo>
                <a:lnTo>
                  <a:pt x="19628" y="78995"/>
                </a:lnTo>
                <a:lnTo>
                  <a:pt x="19628" y="78507"/>
                </a:lnTo>
                <a:lnTo>
                  <a:pt x="19628" y="78020"/>
                </a:lnTo>
                <a:lnTo>
                  <a:pt x="19628" y="75582"/>
                </a:lnTo>
                <a:lnTo>
                  <a:pt x="19750" y="74119"/>
                </a:lnTo>
                <a:lnTo>
                  <a:pt x="19872" y="72656"/>
                </a:lnTo>
                <a:lnTo>
                  <a:pt x="19994" y="71193"/>
                </a:lnTo>
                <a:lnTo>
                  <a:pt x="20115" y="69669"/>
                </a:lnTo>
                <a:lnTo>
                  <a:pt x="20115" y="68816"/>
                </a:lnTo>
                <a:lnTo>
                  <a:pt x="20055" y="67963"/>
                </a:lnTo>
                <a:lnTo>
                  <a:pt x="19994" y="66195"/>
                </a:lnTo>
                <a:lnTo>
                  <a:pt x="19933" y="64915"/>
                </a:lnTo>
                <a:lnTo>
                  <a:pt x="19994" y="63696"/>
                </a:lnTo>
                <a:lnTo>
                  <a:pt x="20055" y="62172"/>
                </a:lnTo>
                <a:lnTo>
                  <a:pt x="20176" y="60587"/>
                </a:lnTo>
                <a:lnTo>
                  <a:pt x="20237" y="59734"/>
                </a:lnTo>
                <a:lnTo>
                  <a:pt x="20298" y="58820"/>
                </a:lnTo>
                <a:lnTo>
                  <a:pt x="20298" y="58515"/>
                </a:lnTo>
                <a:lnTo>
                  <a:pt x="20237" y="58271"/>
                </a:lnTo>
                <a:lnTo>
                  <a:pt x="20115" y="57905"/>
                </a:lnTo>
                <a:lnTo>
                  <a:pt x="19994" y="57540"/>
                </a:lnTo>
                <a:lnTo>
                  <a:pt x="19872" y="57113"/>
                </a:lnTo>
                <a:lnTo>
                  <a:pt x="19872" y="56625"/>
                </a:lnTo>
                <a:lnTo>
                  <a:pt x="19994" y="55772"/>
                </a:lnTo>
                <a:lnTo>
                  <a:pt x="19994" y="55345"/>
                </a:lnTo>
                <a:lnTo>
                  <a:pt x="19994" y="54919"/>
                </a:lnTo>
                <a:lnTo>
                  <a:pt x="19933" y="54065"/>
                </a:lnTo>
                <a:lnTo>
                  <a:pt x="19750" y="52359"/>
                </a:lnTo>
                <a:lnTo>
                  <a:pt x="19689" y="50652"/>
                </a:lnTo>
                <a:lnTo>
                  <a:pt x="19689" y="48275"/>
                </a:lnTo>
                <a:lnTo>
                  <a:pt x="19689" y="45898"/>
                </a:lnTo>
                <a:lnTo>
                  <a:pt x="19628" y="44130"/>
                </a:lnTo>
                <a:lnTo>
                  <a:pt x="19628" y="43338"/>
                </a:lnTo>
                <a:lnTo>
                  <a:pt x="19628" y="43155"/>
                </a:lnTo>
                <a:lnTo>
                  <a:pt x="19628" y="42911"/>
                </a:lnTo>
                <a:lnTo>
                  <a:pt x="19872" y="42911"/>
                </a:lnTo>
                <a:lnTo>
                  <a:pt x="20237" y="42789"/>
                </a:lnTo>
                <a:lnTo>
                  <a:pt x="20542" y="42667"/>
                </a:lnTo>
                <a:lnTo>
                  <a:pt x="20786" y="42423"/>
                </a:lnTo>
                <a:lnTo>
                  <a:pt x="20969" y="42119"/>
                </a:lnTo>
                <a:lnTo>
                  <a:pt x="21030" y="41814"/>
                </a:lnTo>
                <a:lnTo>
                  <a:pt x="21030" y="41509"/>
                </a:lnTo>
                <a:lnTo>
                  <a:pt x="20847" y="41936"/>
                </a:lnTo>
                <a:lnTo>
                  <a:pt x="20725" y="42119"/>
                </a:lnTo>
                <a:lnTo>
                  <a:pt x="20542" y="42301"/>
                </a:lnTo>
                <a:lnTo>
                  <a:pt x="20359" y="42423"/>
                </a:lnTo>
                <a:lnTo>
                  <a:pt x="20115" y="42484"/>
                </a:lnTo>
                <a:lnTo>
                  <a:pt x="19567" y="42545"/>
                </a:lnTo>
                <a:lnTo>
                  <a:pt x="19018" y="42484"/>
                </a:lnTo>
                <a:lnTo>
                  <a:pt x="18774" y="42423"/>
                </a:lnTo>
                <a:lnTo>
                  <a:pt x="18592" y="42301"/>
                </a:lnTo>
                <a:lnTo>
                  <a:pt x="18409" y="42119"/>
                </a:lnTo>
                <a:lnTo>
                  <a:pt x="18287" y="41936"/>
                </a:lnTo>
                <a:lnTo>
                  <a:pt x="18104" y="41509"/>
                </a:lnTo>
                <a:lnTo>
                  <a:pt x="18104" y="41753"/>
                </a:lnTo>
                <a:lnTo>
                  <a:pt x="18104" y="41997"/>
                </a:lnTo>
                <a:lnTo>
                  <a:pt x="18226" y="42240"/>
                </a:lnTo>
                <a:lnTo>
                  <a:pt x="18348" y="42484"/>
                </a:lnTo>
                <a:lnTo>
                  <a:pt x="18592" y="42667"/>
                </a:lnTo>
                <a:lnTo>
                  <a:pt x="18896" y="42789"/>
                </a:lnTo>
                <a:lnTo>
                  <a:pt x="19201" y="42850"/>
                </a:lnTo>
                <a:lnTo>
                  <a:pt x="19323" y="42911"/>
                </a:lnTo>
                <a:lnTo>
                  <a:pt x="19445" y="42911"/>
                </a:lnTo>
                <a:lnTo>
                  <a:pt x="19445" y="43033"/>
                </a:lnTo>
                <a:lnTo>
                  <a:pt x="19445" y="43094"/>
                </a:lnTo>
                <a:lnTo>
                  <a:pt x="19384" y="43642"/>
                </a:lnTo>
                <a:lnTo>
                  <a:pt x="19384" y="46324"/>
                </a:lnTo>
                <a:lnTo>
                  <a:pt x="19384" y="48458"/>
                </a:lnTo>
                <a:lnTo>
                  <a:pt x="19384" y="50652"/>
                </a:lnTo>
                <a:lnTo>
                  <a:pt x="19323" y="51993"/>
                </a:lnTo>
                <a:lnTo>
                  <a:pt x="19201" y="53395"/>
                </a:lnTo>
                <a:lnTo>
                  <a:pt x="19079" y="54858"/>
                </a:lnTo>
                <a:lnTo>
                  <a:pt x="19079" y="55528"/>
                </a:lnTo>
                <a:lnTo>
                  <a:pt x="19079" y="56260"/>
                </a:lnTo>
                <a:lnTo>
                  <a:pt x="19140" y="56930"/>
                </a:lnTo>
                <a:lnTo>
                  <a:pt x="19018" y="57662"/>
                </a:lnTo>
                <a:lnTo>
                  <a:pt x="18835" y="58149"/>
                </a:lnTo>
                <a:lnTo>
                  <a:pt x="18774" y="58393"/>
                </a:lnTo>
                <a:lnTo>
                  <a:pt x="18714" y="58637"/>
                </a:lnTo>
                <a:lnTo>
                  <a:pt x="18714" y="59368"/>
                </a:lnTo>
                <a:lnTo>
                  <a:pt x="18835" y="60100"/>
                </a:lnTo>
                <a:lnTo>
                  <a:pt x="18896" y="60831"/>
                </a:lnTo>
                <a:lnTo>
                  <a:pt x="18957" y="61563"/>
                </a:lnTo>
                <a:lnTo>
                  <a:pt x="19018" y="63818"/>
                </a:lnTo>
                <a:lnTo>
                  <a:pt x="19079" y="64854"/>
                </a:lnTo>
                <a:lnTo>
                  <a:pt x="19079" y="65829"/>
                </a:lnTo>
                <a:lnTo>
                  <a:pt x="19018" y="67292"/>
                </a:lnTo>
                <a:lnTo>
                  <a:pt x="18896" y="68755"/>
                </a:lnTo>
                <a:lnTo>
                  <a:pt x="18957" y="70218"/>
                </a:lnTo>
                <a:lnTo>
                  <a:pt x="19079" y="71681"/>
                </a:lnTo>
                <a:lnTo>
                  <a:pt x="19262" y="73144"/>
                </a:lnTo>
                <a:lnTo>
                  <a:pt x="19384" y="74606"/>
                </a:lnTo>
                <a:lnTo>
                  <a:pt x="19384" y="75886"/>
                </a:lnTo>
                <a:lnTo>
                  <a:pt x="19384" y="77959"/>
                </a:lnTo>
                <a:lnTo>
                  <a:pt x="19384" y="78873"/>
                </a:lnTo>
                <a:lnTo>
                  <a:pt x="19384" y="79178"/>
                </a:lnTo>
                <a:lnTo>
                  <a:pt x="19323" y="79422"/>
                </a:lnTo>
                <a:lnTo>
                  <a:pt x="19140" y="79727"/>
                </a:lnTo>
                <a:lnTo>
                  <a:pt x="18957" y="79909"/>
                </a:lnTo>
                <a:lnTo>
                  <a:pt x="18653" y="79970"/>
                </a:lnTo>
                <a:lnTo>
                  <a:pt x="18348" y="79970"/>
                </a:lnTo>
                <a:lnTo>
                  <a:pt x="18043" y="79909"/>
                </a:lnTo>
                <a:lnTo>
                  <a:pt x="17799" y="79787"/>
                </a:lnTo>
                <a:lnTo>
                  <a:pt x="17738" y="79666"/>
                </a:lnTo>
                <a:lnTo>
                  <a:pt x="17677" y="79605"/>
                </a:lnTo>
                <a:lnTo>
                  <a:pt x="17738" y="79361"/>
                </a:lnTo>
                <a:lnTo>
                  <a:pt x="17799" y="79056"/>
                </a:lnTo>
                <a:lnTo>
                  <a:pt x="17860" y="78934"/>
                </a:lnTo>
                <a:lnTo>
                  <a:pt x="17921" y="78873"/>
                </a:lnTo>
                <a:lnTo>
                  <a:pt x="17860" y="78812"/>
                </a:lnTo>
                <a:lnTo>
                  <a:pt x="17799" y="78751"/>
                </a:lnTo>
                <a:lnTo>
                  <a:pt x="17677" y="78751"/>
                </a:lnTo>
                <a:lnTo>
                  <a:pt x="17616" y="78812"/>
                </a:lnTo>
                <a:lnTo>
                  <a:pt x="17555" y="78995"/>
                </a:lnTo>
                <a:lnTo>
                  <a:pt x="17555" y="79178"/>
                </a:lnTo>
                <a:lnTo>
                  <a:pt x="17494" y="79300"/>
                </a:lnTo>
                <a:lnTo>
                  <a:pt x="17434" y="79483"/>
                </a:lnTo>
                <a:lnTo>
                  <a:pt x="17312" y="79544"/>
                </a:lnTo>
                <a:lnTo>
                  <a:pt x="17129" y="79605"/>
                </a:lnTo>
                <a:lnTo>
                  <a:pt x="16824" y="79605"/>
                </a:lnTo>
                <a:lnTo>
                  <a:pt x="16458" y="79544"/>
                </a:lnTo>
                <a:lnTo>
                  <a:pt x="16032" y="79483"/>
                </a:lnTo>
                <a:lnTo>
                  <a:pt x="15361" y="79361"/>
                </a:lnTo>
                <a:lnTo>
                  <a:pt x="14995" y="79239"/>
                </a:lnTo>
                <a:lnTo>
                  <a:pt x="14813" y="79178"/>
                </a:lnTo>
                <a:lnTo>
                  <a:pt x="14752" y="79117"/>
                </a:lnTo>
                <a:lnTo>
                  <a:pt x="14691" y="79056"/>
                </a:lnTo>
                <a:lnTo>
                  <a:pt x="14691" y="78934"/>
                </a:lnTo>
                <a:lnTo>
                  <a:pt x="14813" y="78873"/>
                </a:lnTo>
                <a:lnTo>
                  <a:pt x="14995" y="78751"/>
                </a:lnTo>
                <a:lnTo>
                  <a:pt x="15483" y="78386"/>
                </a:lnTo>
                <a:lnTo>
                  <a:pt x="15910" y="77898"/>
                </a:lnTo>
                <a:lnTo>
                  <a:pt x="16214" y="77349"/>
                </a:lnTo>
                <a:lnTo>
                  <a:pt x="16519" y="76801"/>
                </a:lnTo>
                <a:lnTo>
                  <a:pt x="16824" y="76252"/>
                </a:lnTo>
                <a:lnTo>
                  <a:pt x="17007" y="75765"/>
                </a:lnTo>
                <a:lnTo>
                  <a:pt x="17007" y="75399"/>
                </a:lnTo>
                <a:lnTo>
                  <a:pt x="16946" y="75033"/>
                </a:lnTo>
                <a:lnTo>
                  <a:pt x="16763" y="74058"/>
                </a:lnTo>
                <a:lnTo>
                  <a:pt x="16519" y="73144"/>
                </a:lnTo>
                <a:lnTo>
                  <a:pt x="15910" y="71315"/>
                </a:lnTo>
                <a:lnTo>
                  <a:pt x="15239" y="68938"/>
                </a:lnTo>
                <a:lnTo>
                  <a:pt x="14813" y="67536"/>
                </a:lnTo>
                <a:lnTo>
                  <a:pt x="14386" y="66073"/>
                </a:lnTo>
                <a:lnTo>
                  <a:pt x="14081" y="64610"/>
                </a:lnTo>
                <a:lnTo>
                  <a:pt x="13959" y="63879"/>
                </a:lnTo>
                <a:lnTo>
                  <a:pt x="13898" y="63147"/>
                </a:lnTo>
                <a:lnTo>
                  <a:pt x="13959" y="62355"/>
                </a:lnTo>
                <a:lnTo>
                  <a:pt x="14020" y="61623"/>
                </a:lnTo>
                <a:lnTo>
                  <a:pt x="14142" y="60831"/>
                </a:lnTo>
                <a:lnTo>
                  <a:pt x="14325" y="60100"/>
                </a:lnTo>
                <a:lnTo>
                  <a:pt x="14630" y="58698"/>
                </a:lnTo>
                <a:lnTo>
                  <a:pt x="14752" y="57966"/>
                </a:lnTo>
                <a:lnTo>
                  <a:pt x="14813" y="57235"/>
                </a:lnTo>
                <a:lnTo>
                  <a:pt x="14752" y="56686"/>
                </a:lnTo>
                <a:lnTo>
                  <a:pt x="14752" y="56077"/>
                </a:lnTo>
                <a:lnTo>
                  <a:pt x="14508" y="54919"/>
                </a:lnTo>
                <a:lnTo>
                  <a:pt x="14264" y="53761"/>
                </a:lnTo>
                <a:lnTo>
                  <a:pt x="13959" y="52602"/>
                </a:lnTo>
                <a:lnTo>
                  <a:pt x="13593" y="51079"/>
                </a:lnTo>
                <a:lnTo>
                  <a:pt x="13289" y="49555"/>
                </a:lnTo>
                <a:lnTo>
                  <a:pt x="13045" y="48031"/>
                </a:lnTo>
                <a:lnTo>
                  <a:pt x="12862" y="46446"/>
                </a:lnTo>
                <a:lnTo>
                  <a:pt x="12618" y="43399"/>
                </a:lnTo>
                <a:lnTo>
                  <a:pt x="12557" y="40290"/>
                </a:lnTo>
                <a:lnTo>
                  <a:pt x="12557" y="38766"/>
                </a:lnTo>
                <a:lnTo>
                  <a:pt x="12557" y="38035"/>
                </a:lnTo>
                <a:lnTo>
                  <a:pt x="12679" y="37242"/>
                </a:lnTo>
                <a:lnTo>
                  <a:pt x="12862" y="35658"/>
                </a:lnTo>
                <a:lnTo>
                  <a:pt x="13167" y="34134"/>
                </a:lnTo>
                <a:lnTo>
                  <a:pt x="13228" y="33890"/>
                </a:lnTo>
                <a:lnTo>
                  <a:pt x="13228" y="33585"/>
                </a:lnTo>
                <a:lnTo>
                  <a:pt x="13167" y="33280"/>
                </a:lnTo>
                <a:lnTo>
                  <a:pt x="13045" y="32976"/>
                </a:lnTo>
                <a:lnTo>
                  <a:pt x="13045" y="29379"/>
                </a:lnTo>
                <a:lnTo>
                  <a:pt x="13045" y="28587"/>
                </a:lnTo>
                <a:lnTo>
                  <a:pt x="12984" y="28343"/>
                </a:lnTo>
                <a:lnTo>
                  <a:pt x="12923" y="28038"/>
                </a:lnTo>
                <a:lnTo>
                  <a:pt x="12801" y="27673"/>
                </a:lnTo>
                <a:lnTo>
                  <a:pt x="12496" y="26576"/>
                </a:lnTo>
                <a:lnTo>
                  <a:pt x="12192" y="25600"/>
                </a:lnTo>
                <a:lnTo>
                  <a:pt x="12192" y="25235"/>
                </a:lnTo>
                <a:lnTo>
                  <a:pt x="12131" y="24930"/>
                </a:lnTo>
                <a:lnTo>
                  <a:pt x="12496" y="25113"/>
                </a:lnTo>
                <a:lnTo>
                  <a:pt x="12923" y="25235"/>
                </a:lnTo>
                <a:lnTo>
                  <a:pt x="13776" y="25417"/>
                </a:lnTo>
                <a:lnTo>
                  <a:pt x="14691" y="25539"/>
                </a:lnTo>
                <a:lnTo>
                  <a:pt x="15666" y="25600"/>
                </a:lnTo>
                <a:lnTo>
                  <a:pt x="16214" y="25600"/>
                </a:lnTo>
                <a:lnTo>
                  <a:pt x="16397" y="25539"/>
                </a:lnTo>
                <a:lnTo>
                  <a:pt x="16519" y="25478"/>
                </a:lnTo>
                <a:lnTo>
                  <a:pt x="16702" y="25356"/>
                </a:lnTo>
                <a:lnTo>
                  <a:pt x="17068" y="25052"/>
                </a:lnTo>
                <a:lnTo>
                  <a:pt x="18653" y="23894"/>
                </a:lnTo>
                <a:lnTo>
                  <a:pt x="18653" y="23894"/>
                </a:lnTo>
                <a:lnTo>
                  <a:pt x="16519" y="25113"/>
                </a:lnTo>
                <a:lnTo>
                  <a:pt x="16397" y="25235"/>
                </a:lnTo>
                <a:lnTo>
                  <a:pt x="16275" y="25295"/>
                </a:lnTo>
                <a:lnTo>
                  <a:pt x="15971" y="25295"/>
                </a:lnTo>
                <a:lnTo>
                  <a:pt x="15361" y="25235"/>
                </a:lnTo>
                <a:lnTo>
                  <a:pt x="14081" y="25113"/>
                </a:lnTo>
                <a:lnTo>
                  <a:pt x="13532" y="25052"/>
                </a:lnTo>
                <a:lnTo>
                  <a:pt x="12923" y="24930"/>
                </a:lnTo>
                <a:lnTo>
                  <a:pt x="12435" y="24686"/>
                </a:lnTo>
                <a:lnTo>
                  <a:pt x="12192" y="24503"/>
                </a:lnTo>
                <a:lnTo>
                  <a:pt x="11948" y="24320"/>
                </a:lnTo>
                <a:lnTo>
                  <a:pt x="11826" y="24076"/>
                </a:lnTo>
                <a:lnTo>
                  <a:pt x="11704" y="23833"/>
                </a:lnTo>
                <a:lnTo>
                  <a:pt x="11521" y="23284"/>
                </a:lnTo>
                <a:lnTo>
                  <a:pt x="11460" y="22735"/>
                </a:lnTo>
                <a:lnTo>
                  <a:pt x="11460" y="22126"/>
                </a:lnTo>
                <a:lnTo>
                  <a:pt x="11521" y="21455"/>
                </a:lnTo>
                <a:lnTo>
                  <a:pt x="11582" y="20785"/>
                </a:lnTo>
                <a:lnTo>
                  <a:pt x="11643" y="20541"/>
                </a:lnTo>
                <a:lnTo>
                  <a:pt x="11704" y="20297"/>
                </a:lnTo>
                <a:lnTo>
                  <a:pt x="11521" y="19566"/>
                </a:lnTo>
                <a:lnTo>
                  <a:pt x="11582" y="20114"/>
                </a:lnTo>
                <a:lnTo>
                  <a:pt x="11582" y="20419"/>
                </a:lnTo>
                <a:lnTo>
                  <a:pt x="11460" y="20724"/>
                </a:lnTo>
                <a:lnTo>
                  <a:pt x="11338" y="21212"/>
                </a:lnTo>
                <a:lnTo>
                  <a:pt x="11216" y="21760"/>
                </a:lnTo>
                <a:lnTo>
                  <a:pt x="11216" y="22309"/>
                </a:lnTo>
                <a:lnTo>
                  <a:pt x="11216" y="22918"/>
                </a:lnTo>
                <a:lnTo>
                  <a:pt x="11277" y="23467"/>
                </a:lnTo>
                <a:lnTo>
                  <a:pt x="11399" y="24015"/>
                </a:lnTo>
                <a:lnTo>
                  <a:pt x="11643" y="24442"/>
                </a:lnTo>
                <a:lnTo>
                  <a:pt x="11765" y="24564"/>
                </a:lnTo>
                <a:lnTo>
                  <a:pt x="11826" y="24747"/>
                </a:lnTo>
                <a:lnTo>
                  <a:pt x="11887" y="24991"/>
                </a:lnTo>
                <a:lnTo>
                  <a:pt x="11887" y="25235"/>
                </a:lnTo>
                <a:lnTo>
                  <a:pt x="11887" y="25478"/>
                </a:lnTo>
                <a:lnTo>
                  <a:pt x="11765" y="25722"/>
                </a:lnTo>
                <a:lnTo>
                  <a:pt x="11460" y="26515"/>
                </a:lnTo>
                <a:lnTo>
                  <a:pt x="11033" y="27612"/>
                </a:lnTo>
                <a:lnTo>
                  <a:pt x="10729" y="28648"/>
                </a:lnTo>
                <a:lnTo>
                  <a:pt x="10485" y="29745"/>
                </a:lnTo>
                <a:lnTo>
                  <a:pt x="10241" y="30842"/>
                </a:lnTo>
                <a:lnTo>
                  <a:pt x="9875" y="31939"/>
                </a:lnTo>
                <a:lnTo>
                  <a:pt x="9449" y="33037"/>
                </a:lnTo>
                <a:lnTo>
                  <a:pt x="8961" y="34134"/>
                </a:lnTo>
                <a:lnTo>
                  <a:pt x="8412" y="35170"/>
                </a:lnTo>
                <a:lnTo>
                  <a:pt x="7437" y="37242"/>
                </a:lnTo>
                <a:lnTo>
                  <a:pt x="6950" y="38278"/>
                </a:lnTo>
                <a:lnTo>
                  <a:pt x="6523" y="39376"/>
                </a:lnTo>
                <a:lnTo>
                  <a:pt x="6340" y="39254"/>
                </a:lnTo>
                <a:lnTo>
                  <a:pt x="6157" y="39254"/>
                </a:lnTo>
                <a:lnTo>
                  <a:pt x="6157" y="39315"/>
                </a:lnTo>
                <a:lnTo>
                  <a:pt x="6096" y="39376"/>
                </a:lnTo>
                <a:lnTo>
                  <a:pt x="6157" y="39437"/>
                </a:lnTo>
                <a:lnTo>
                  <a:pt x="6157" y="39498"/>
                </a:lnTo>
                <a:lnTo>
                  <a:pt x="6279" y="39498"/>
                </a:lnTo>
                <a:lnTo>
                  <a:pt x="6462" y="39619"/>
                </a:lnTo>
                <a:lnTo>
                  <a:pt x="6523" y="39802"/>
                </a:lnTo>
                <a:lnTo>
                  <a:pt x="6584" y="39985"/>
                </a:lnTo>
                <a:lnTo>
                  <a:pt x="6584" y="40229"/>
                </a:lnTo>
                <a:lnTo>
                  <a:pt x="6523" y="40717"/>
                </a:lnTo>
                <a:lnTo>
                  <a:pt x="6401" y="41204"/>
                </a:lnTo>
                <a:lnTo>
                  <a:pt x="6035" y="42119"/>
                </a:lnTo>
                <a:lnTo>
                  <a:pt x="5974" y="42301"/>
                </a:lnTo>
                <a:lnTo>
                  <a:pt x="5913" y="42545"/>
                </a:lnTo>
                <a:lnTo>
                  <a:pt x="5791" y="43886"/>
                </a:lnTo>
                <a:lnTo>
                  <a:pt x="5791" y="44496"/>
                </a:lnTo>
                <a:lnTo>
                  <a:pt x="5730" y="44800"/>
                </a:lnTo>
                <a:lnTo>
                  <a:pt x="5669" y="44922"/>
                </a:lnTo>
                <a:lnTo>
                  <a:pt x="5609" y="45044"/>
                </a:lnTo>
                <a:lnTo>
                  <a:pt x="5487" y="45044"/>
                </a:lnTo>
                <a:lnTo>
                  <a:pt x="5426" y="44983"/>
                </a:lnTo>
                <a:lnTo>
                  <a:pt x="5365" y="44800"/>
                </a:lnTo>
                <a:lnTo>
                  <a:pt x="5365" y="44374"/>
                </a:lnTo>
                <a:lnTo>
                  <a:pt x="5426" y="43764"/>
                </a:lnTo>
                <a:lnTo>
                  <a:pt x="5426" y="43459"/>
                </a:lnTo>
                <a:lnTo>
                  <a:pt x="5426" y="43216"/>
                </a:lnTo>
                <a:lnTo>
                  <a:pt x="5365" y="43033"/>
                </a:lnTo>
                <a:lnTo>
                  <a:pt x="5243" y="42911"/>
                </a:lnTo>
                <a:lnTo>
                  <a:pt x="5121" y="42850"/>
                </a:lnTo>
                <a:lnTo>
                  <a:pt x="4938" y="42972"/>
                </a:lnTo>
                <a:lnTo>
                  <a:pt x="4816" y="43216"/>
                </a:lnTo>
                <a:lnTo>
                  <a:pt x="4755" y="43459"/>
                </a:lnTo>
                <a:lnTo>
                  <a:pt x="4694" y="43947"/>
                </a:lnTo>
                <a:lnTo>
                  <a:pt x="4633" y="44800"/>
                </a:lnTo>
                <a:lnTo>
                  <a:pt x="4572" y="45349"/>
                </a:lnTo>
                <a:lnTo>
                  <a:pt x="4450" y="45593"/>
                </a:lnTo>
                <a:lnTo>
                  <a:pt x="4389" y="45654"/>
                </a:lnTo>
                <a:lnTo>
                  <a:pt x="4268" y="45532"/>
                </a:lnTo>
                <a:lnTo>
                  <a:pt x="4207" y="45349"/>
                </a:lnTo>
                <a:lnTo>
                  <a:pt x="4207" y="45105"/>
                </a:lnTo>
                <a:lnTo>
                  <a:pt x="4268" y="44374"/>
                </a:lnTo>
                <a:lnTo>
                  <a:pt x="4268" y="43825"/>
                </a:lnTo>
                <a:lnTo>
                  <a:pt x="4329" y="43277"/>
                </a:lnTo>
                <a:lnTo>
                  <a:pt x="4268" y="43094"/>
                </a:lnTo>
                <a:lnTo>
                  <a:pt x="4207" y="42972"/>
                </a:lnTo>
                <a:lnTo>
                  <a:pt x="4146" y="42911"/>
                </a:lnTo>
                <a:lnTo>
                  <a:pt x="4085" y="42911"/>
                </a:lnTo>
                <a:lnTo>
                  <a:pt x="3963" y="42972"/>
                </a:lnTo>
                <a:lnTo>
                  <a:pt x="3841" y="43155"/>
                </a:lnTo>
                <a:lnTo>
                  <a:pt x="3658" y="43642"/>
                </a:lnTo>
                <a:lnTo>
                  <a:pt x="3231" y="44861"/>
                </a:lnTo>
                <a:lnTo>
                  <a:pt x="2988" y="45349"/>
                </a:lnTo>
                <a:lnTo>
                  <a:pt x="2866" y="45593"/>
                </a:lnTo>
                <a:lnTo>
                  <a:pt x="2744" y="45654"/>
                </a:lnTo>
                <a:lnTo>
                  <a:pt x="2683" y="45715"/>
                </a:lnTo>
                <a:lnTo>
                  <a:pt x="2622" y="45654"/>
                </a:lnTo>
                <a:lnTo>
                  <a:pt x="2561" y="45593"/>
                </a:lnTo>
                <a:lnTo>
                  <a:pt x="2561" y="45410"/>
                </a:lnTo>
                <a:lnTo>
                  <a:pt x="2561" y="45105"/>
                </a:lnTo>
                <a:lnTo>
                  <a:pt x="2683" y="44739"/>
                </a:lnTo>
                <a:lnTo>
                  <a:pt x="2927" y="44069"/>
                </a:lnTo>
                <a:lnTo>
                  <a:pt x="3048" y="43703"/>
                </a:lnTo>
                <a:lnTo>
                  <a:pt x="3292" y="43094"/>
                </a:lnTo>
                <a:lnTo>
                  <a:pt x="3292" y="42728"/>
                </a:lnTo>
                <a:lnTo>
                  <a:pt x="3292" y="42606"/>
                </a:lnTo>
                <a:lnTo>
                  <a:pt x="3170" y="42484"/>
                </a:lnTo>
                <a:lnTo>
                  <a:pt x="3109" y="42484"/>
                </a:lnTo>
                <a:lnTo>
                  <a:pt x="2988" y="42545"/>
                </a:lnTo>
                <a:lnTo>
                  <a:pt x="2805" y="42728"/>
                </a:lnTo>
                <a:lnTo>
                  <a:pt x="2378" y="43216"/>
                </a:lnTo>
                <a:lnTo>
                  <a:pt x="2012" y="43703"/>
                </a:lnTo>
                <a:lnTo>
                  <a:pt x="1708" y="44191"/>
                </a:lnTo>
                <a:lnTo>
                  <a:pt x="1525" y="44435"/>
                </a:lnTo>
                <a:lnTo>
                  <a:pt x="1403" y="44496"/>
                </a:lnTo>
                <a:lnTo>
                  <a:pt x="1281" y="44557"/>
                </a:lnTo>
                <a:lnTo>
                  <a:pt x="1159" y="44557"/>
                </a:lnTo>
                <a:lnTo>
                  <a:pt x="1098" y="44496"/>
                </a:lnTo>
                <a:lnTo>
                  <a:pt x="1098" y="44374"/>
                </a:lnTo>
                <a:lnTo>
                  <a:pt x="1159" y="44252"/>
                </a:lnTo>
                <a:lnTo>
                  <a:pt x="1281" y="43947"/>
                </a:lnTo>
                <a:lnTo>
                  <a:pt x="1403" y="43825"/>
                </a:lnTo>
                <a:lnTo>
                  <a:pt x="1951" y="42789"/>
                </a:lnTo>
                <a:lnTo>
                  <a:pt x="2317" y="42119"/>
                </a:lnTo>
                <a:lnTo>
                  <a:pt x="2500" y="41753"/>
                </a:lnTo>
                <a:lnTo>
                  <a:pt x="2622" y="41387"/>
                </a:lnTo>
                <a:lnTo>
                  <a:pt x="2683" y="41204"/>
                </a:lnTo>
                <a:lnTo>
                  <a:pt x="2622" y="41082"/>
                </a:lnTo>
                <a:lnTo>
                  <a:pt x="2561" y="41021"/>
                </a:lnTo>
                <a:lnTo>
                  <a:pt x="2378" y="40960"/>
                </a:lnTo>
                <a:lnTo>
                  <a:pt x="2134" y="41082"/>
                </a:lnTo>
                <a:lnTo>
                  <a:pt x="1890" y="41326"/>
                </a:lnTo>
                <a:lnTo>
                  <a:pt x="1647" y="41570"/>
                </a:lnTo>
                <a:lnTo>
                  <a:pt x="1403" y="41753"/>
                </a:lnTo>
                <a:lnTo>
                  <a:pt x="976" y="41936"/>
                </a:lnTo>
                <a:lnTo>
                  <a:pt x="732" y="41997"/>
                </a:lnTo>
                <a:lnTo>
                  <a:pt x="488" y="41997"/>
                </a:lnTo>
                <a:lnTo>
                  <a:pt x="306" y="41936"/>
                </a:lnTo>
                <a:lnTo>
                  <a:pt x="245" y="41875"/>
                </a:lnTo>
                <a:lnTo>
                  <a:pt x="306" y="41814"/>
                </a:lnTo>
                <a:lnTo>
                  <a:pt x="367" y="41692"/>
                </a:lnTo>
                <a:lnTo>
                  <a:pt x="793" y="41326"/>
                </a:lnTo>
                <a:lnTo>
                  <a:pt x="1342" y="40778"/>
                </a:lnTo>
                <a:lnTo>
                  <a:pt x="1829" y="40168"/>
                </a:lnTo>
                <a:lnTo>
                  <a:pt x="2317" y="39619"/>
                </a:lnTo>
                <a:lnTo>
                  <a:pt x="2866" y="39071"/>
                </a:lnTo>
                <a:lnTo>
                  <a:pt x="3170" y="38888"/>
                </a:lnTo>
                <a:lnTo>
                  <a:pt x="3414" y="38705"/>
                </a:lnTo>
                <a:lnTo>
                  <a:pt x="4085" y="38705"/>
                </a:lnTo>
                <a:lnTo>
                  <a:pt x="4511" y="38827"/>
                </a:lnTo>
                <a:lnTo>
                  <a:pt x="4633" y="38827"/>
                </a:lnTo>
                <a:lnTo>
                  <a:pt x="4755" y="38888"/>
                </a:lnTo>
                <a:lnTo>
                  <a:pt x="4877" y="38888"/>
                </a:lnTo>
                <a:lnTo>
                  <a:pt x="4877" y="38827"/>
                </a:lnTo>
                <a:lnTo>
                  <a:pt x="4816" y="38705"/>
                </a:lnTo>
                <a:lnTo>
                  <a:pt x="4755" y="38644"/>
                </a:lnTo>
                <a:lnTo>
                  <a:pt x="4511" y="38522"/>
                </a:lnTo>
                <a:lnTo>
                  <a:pt x="4207" y="38461"/>
                </a:lnTo>
                <a:lnTo>
                  <a:pt x="4633" y="37608"/>
                </a:lnTo>
                <a:lnTo>
                  <a:pt x="4877" y="36755"/>
                </a:lnTo>
                <a:lnTo>
                  <a:pt x="5121" y="35840"/>
                </a:lnTo>
                <a:lnTo>
                  <a:pt x="5304" y="34987"/>
                </a:lnTo>
                <a:lnTo>
                  <a:pt x="5426" y="33768"/>
                </a:lnTo>
                <a:lnTo>
                  <a:pt x="5609" y="32549"/>
                </a:lnTo>
                <a:lnTo>
                  <a:pt x="5852" y="31635"/>
                </a:lnTo>
                <a:lnTo>
                  <a:pt x="6096" y="30781"/>
                </a:lnTo>
                <a:lnTo>
                  <a:pt x="6462" y="29928"/>
                </a:lnTo>
                <a:lnTo>
                  <a:pt x="6828" y="29075"/>
                </a:lnTo>
                <a:lnTo>
                  <a:pt x="6950" y="28709"/>
                </a:lnTo>
                <a:lnTo>
                  <a:pt x="7132" y="28465"/>
                </a:lnTo>
                <a:lnTo>
                  <a:pt x="7376" y="28099"/>
                </a:lnTo>
                <a:lnTo>
                  <a:pt x="7559" y="27673"/>
                </a:lnTo>
                <a:lnTo>
                  <a:pt x="7681" y="27368"/>
                </a:lnTo>
                <a:lnTo>
                  <a:pt x="7681" y="27063"/>
                </a:lnTo>
                <a:lnTo>
                  <a:pt x="7742" y="26149"/>
                </a:lnTo>
                <a:lnTo>
                  <a:pt x="7803" y="25235"/>
                </a:lnTo>
                <a:lnTo>
                  <a:pt x="7925" y="24259"/>
                </a:lnTo>
                <a:lnTo>
                  <a:pt x="8169" y="22370"/>
                </a:lnTo>
                <a:lnTo>
                  <a:pt x="8351" y="21455"/>
                </a:lnTo>
                <a:lnTo>
                  <a:pt x="8412" y="21151"/>
                </a:lnTo>
                <a:lnTo>
                  <a:pt x="8412" y="20846"/>
                </a:lnTo>
                <a:lnTo>
                  <a:pt x="8351" y="19932"/>
                </a:lnTo>
                <a:lnTo>
                  <a:pt x="8351" y="19017"/>
                </a:lnTo>
                <a:lnTo>
                  <a:pt x="8412" y="18164"/>
                </a:lnTo>
                <a:lnTo>
                  <a:pt x="8534" y="17737"/>
                </a:lnTo>
                <a:lnTo>
                  <a:pt x="8656" y="17311"/>
                </a:lnTo>
                <a:lnTo>
                  <a:pt x="9022" y="16457"/>
                </a:lnTo>
                <a:lnTo>
                  <a:pt x="9510" y="15726"/>
                </a:lnTo>
                <a:lnTo>
                  <a:pt x="9753" y="15360"/>
                </a:lnTo>
                <a:lnTo>
                  <a:pt x="9997" y="15055"/>
                </a:lnTo>
                <a:lnTo>
                  <a:pt x="10302" y="14812"/>
                </a:lnTo>
                <a:lnTo>
                  <a:pt x="10668" y="14629"/>
                </a:lnTo>
                <a:lnTo>
                  <a:pt x="11094" y="14446"/>
                </a:lnTo>
                <a:lnTo>
                  <a:pt x="11521" y="14324"/>
                </a:lnTo>
                <a:lnTo>
                  <a:pt x="12374" y="14202"/>
                </a:lnTo>
                <a:lnTo>
                  <a:pt x="13411" y="14080"/>
                </a:lnTo>
                <a:lnTo>
                  <a:pt x="14447" y="14080"/>
                </a:lnTo>
                <a:lnTo>
                  <a:pt x="16519" y="14141"/>
                </a:lnTo>
                <a:lnTo>
                  <a:pt x="14691" y="13836"/>
                </a:lnTo>
                <a:lnTo>
                  <a:pt x="15727" y="13166"/>
                </a:lnTo>
                <a:lnTo>
                  <a:pt x="16336" y="12739"/>
                </a:lnTo>
                <a:lnTo>
                  <a:pt x="16641" y="12617"/>
                </a:lnTo>
                <a:lnTo>
                  <a:pt x="16885" y="12434"/>
                </a:lnTo>
                <a:lnTo>
                  <a:pt x="16946" y="12313"/>
                </a:lnTo>
                <a:lnTo>
                  <a:pt x="17007" y="12191"/>
                </a:lnTo>
                <a:lnTo>
                  <a:pt x="17190" y="10118"/>
                </a:lnTo>
                <a:lnTo>
                  <a:pt x="17738" y="10484"/>
                </a:lnTo>
                <a:lnTo>
                  <a:pt x="18348" y="10789"/>
                </a:lnTo>
                <a:lnTo>
                  <a:pt x="18896" y="11032"/>
                </a:lnTo>
                <a:lnTo>
                  <a:pt x="19201" y="11093"/>
                </a:lnTo>
                <a:lnTo>
                  <a:pt x="19506" y="11154"/>
                </a:lnTo>
                <a:lnTo>
                  <a:pt x="19811" y="11093"/>
                </a:lnTo>
                <a:lnTo>
                  <a:pt x="20115" y="11032"/>
                </a:lnTo>
                <a:lnTo>
                  <a:pt x="20664" y="10789"/>
                </a:lnTo>
                <a:lnTo>
                  <a:pt x="21274" y="10484"/>
                </a:lnTo>
                <a:lnTo>
                  <a:pt x="21883" y="10118"/>
                </a:lnTo>
                <a:close/>
                <a:moveTo>
                  <a:pt x="19445" y="0"/>
                </a:moveTo>
                <a:lnTo>
                  <a:pt x="18957" y="61"/>
                </a:lnTo>
                <a:lnTo>
                  <a:pt x="18287" y="183"/>
                </a:lnTo>
                <a:lnTo>
                  <a:pt x="17677" y="366"/>
                </a:lnTo>
                <a:lnTo>
                  <a:pt x="17068" y="670"/>
                </a:lnTo>
                <a:lnTo>
                  <a:pt x="16824" y="853"/>
                </a:lnTo>
                <a:lnTo>
                  <a:pt x="16580" y="1097"/>
                </a:lnTo>
                <a:lnTo>
                  <a:pt x="16336" y="1402"/>
                </a:lnTo>
                <a:lnTo>
                  <a:pt x="16153" y="1646"/>
                </a:lnTo>
                <a:lnTo>
                  <a:pt x="15788" y="2316"/>
                </a:lnTo>
                <a:lnTo>
                  <a:pt x="15605" y="2987"/>
                </a:lnTo>
                <a:lnTo>
                  <a:pt x="15483" y="3657"/>
                </a:lnTo>
                <a:lnTo>
                  <a:pt x="15422" y="4389"/>
                </a:lnTo>
                <a:lnTo>
                  <a:pt x="15422" y="5059"/>
                </a:lnTo>
                <a:lnTo>
                  <a:pt x="15422" y="5730"/>
                </a:lnTo>
                <a:lnTo>
                  <a:pt x="15544" y="6400"/>
                </a:lnTo>
                <a:lnTo>
                  <a:pt x="15666" y="7132"/>
                </a:lnTo>
                <a:lnTo>
                  <a:pt x="15849" y="7802"/>
                </a:lnTo>
                <a:lnTo>
                  <a:pt x="16275" y="9082"/>
                </a:lnTo>
                <a:lnTo>
                  <a:pt x="16397" y="9387"/>
                </a:lnTo>
                <a:lnTo>
                  <a:pt x="16580" y="9631"/>
                </a:lnTo>
                <a:lnTo>
                  <a:pt x="16824" y="9874"/>
                </a:lnTo>
                <a:lnTo>
                  <a:pt x="16946" y="9996"/>
                </a:lnTo>
                <a:lnTo>
                  <a:pt x="16946" y="10179"/>
                </a:lnTo>
                <a:lnTo>
                  <a:pt x="16946" y="10362"/>
                </a:lnTo>
                <a:lnTo>
                  <a:pt x="16763" y="11886"/>
                </a:lnTo>
                <a:lnTo>
                  <a:pt x="16763" y="12069"/>
                </a:lnTo>
                <a:lnTo>
                  <a:pt x="16702" y="12252"/>
                </a:lnTo>
                <a:lnTo>
                  <a:pt x="16641" y="12313"/>
                </a:lnTo>
                <a:lnTo>
                  <a:pt x="16458" y="12373"/>
                </a:lnTo>
                <a:lnTo>
                  <a:pt x="16093" y="12617"/>
                </a:lnTo>
                <a:lnTo>
                  <a:pt x="15422" y="13044"/>
                </a:lnTo>
                <a:lnTo>
                  <a:pt x="14752" y="13471"/>
                </a:lnTo>
                <a:lnTo>
                  <a:pt x="14508" y="13653"/>
                </a:lnTo>
                <a:lnTo>
                  <a:pt x="14325" y="13775"/>
                </a:lnTo>
                <a:lnTo>
                  <a:pt x="13350" y="13775"/>
                </a:lnTo>
                <a:lnTo>
                  <a:pt x="12496" y="13836"/>
                </a:lnTo>
                <a:lnTo>
                  <a:pt x="11765" y="13958"/>
                </a:lnTo>
                <a:lnTo>
                  <a:pt x="11033" y="14141"/>
                </a:lnTo>
                <a:lnTo>
                  <a:pt x="10668" y="14263"/>
                </a:lnTo>
                <a:lnTo>
                  <a:pt x="10363" y="14385"/>
                </a:lnTo>
                <a:lnTo>
                  <a:pt x="9997" y="14629"/>
                </a:lnTo>
                <a:lnTo>
                  <a:pt x="9753" y="14812"/>
                </a:lnTo>
                <a:lnTo>
                  <a:pt x="9510" y="15116"/>
                </a:lnTo>
                <a:lnTo>
                  <a:pt x="9266" y="15421"/>
                </a:lnTo>
                <a:lnTo>
                  <a:pt x="8900" y="16031"/>
                </a:lnTo>
                <a:lnTo>
                  <a:pt x="8534" y="16701"/>
                </a:lnTo>
                <a:lnTo>
                  <a:pt x="8230" y="17372"/>
                </a:lnTo>
                <a:lnTo>
                  <a:pt x="8108" y="17737"/>
                </a:lnTo>
                <a:lnTo>
                  <a:pt x="8047" y="18103"/>
                </a:lnTo>
                <a:lnTo>
                  <a:pt x="7986" y="18895"/>
                </a:lnTo>
                <a:lnTo>
                  <a:pt x="7986" y="19688"/>
                </a:lnTo>
                <a:lnTo>
                  <a:pt x="8047" y="20480"/>
                </a:lnTo>
                <a:lnTo>
                  <a:pt x="8047" y="20846"/>
                </a:lnTo>
                <a:lnTo>
                  <a:pt x="8047" y="21212"/>
                </a:lnTo>
                <a:lnTo>
                  <a:pt x="7864" y="22004"/>
                </a:lnTo>
                <a:lnTo>
                  <a:pt x="7620" y="23589"/>
                </a:lnTo>
                <a:lnTo>
                  <a:pt x="7376" y="25174"/>
                </a:lnTo>
                <a:lnTo>
                  <a:pt x="7315" y="26758"/>
                </a:lnTo>
                <a:lnTo>
                  <a:pt x="7254" y="27124"/>
                </a:lnTo>
                <a:lnTo>
                  <a:pt x="7193" y="27490"/>
                </a:lnTo>
                <a:lnTo>
                  <a:pt x="7132" y="27856"/>
                </a:lnTo>
                <a:lnTo>
                  <a:pt x="6950" y="28160"/>
                </a:lnTo>
                <a:lnTo>
                  <a:pt x="6706" y="28526"/>
                </a:lnTo>
                <a:lnTo>
                  <a:pt x="6523" y="28892"/>
                </a:lnTo>
                <a:lnTo>
                  <a:pt x="5974" y="30172"/>
                </a:lnTo>
                <a:lnTo>
                  <a:pt x="5609" y="31452"/>
                </a:lnTo>
                <a:lnTo>
                  <a:pt x="5304" y="32732"/>
                </a:lnTo>
                <a:lnTo>
                  <a:pt x="5121" y="34073"/>
                </a:lnTo>
                <a:lnTo>
                  <a:pt x="4938" y="35536"/>
                </a:lnTo>
                <a:lnTo>
                  <a:pt x="4755" y="36267"/>
                </a:lnTo>
                <a:lnTo>
                  <a:pt x="4572" y="36998"/>
                </a:lnTo>
                <a:lnTo>
                  <a:pt x="4329" y="37669"/>
                </a:lnTo>
                <a:lnTo>
                  <a:pt x="4207" y="38035"/>
                </a:lnTo>
                <a:lnTo>
                  <a:pt x="4146" y="38218"/>
                </a:lnTo>
                <a:lnTo>
                  <a:pt x="4024" y="38400"/>
                </a:lnTo>
                <a:lnTo>
                  <a:pt x="3963" y="38461"/>
                </a:lnTo>
                <a:lnTo>
                  <a:pt x="3475" y="38461"/>
                </a:lnTo>
                <a:lnTo>
                  <a:pt x="3109" y="38583"/>
                </a:lnTo>
                <a:lnTo>
                  <a:pt x="2805" y="38766"/>
                </a:lnTo>
                <a:lnTo>
                  <a:pt x="2256" y="39315"/>
                </a:lnTo>
                <a:lnTo>
                  <a:pt x="1768" y="39863"/>
                </a:lnTo>
                <a:lnTo>
                  <a:pt x="1342" y="40412"/>
                </a:lnTo>
                <a:lnTo>
                  <a:pt x="854" y="41021"/>
                </a:lnTo>
                <a:lnTo>
                  <a:pt x="306" y="41387"/>
                </a:lnTo>
                <a:lnTo>
                  <a:pt x="123" y="41570"/>
                </a:lnTo>
                <a:lnTo>
                  <a:pt x="62" y="41692"/>
                </a:lnTo>
                <a:lnTo>
                  <a:pt x="1" y="41814"/>
                </a:lnTo>
                <a:lnTo>
                  <a:pt x="62" y="42058"/>
                </a:lnTo>
                <a:lnTo>
                  <a:pt x="245" y="42179"/>
                </a:lnTo>
                <a:lnTo>
                  <a:pt x="427" y="42240"/>
                </a:lnTo>
                <a:lnTo>
                  <a:pt x="610" y="42240"/>
                </a:lnTo>
                <a:lnTo>
                  <a:pt x="1098" y="42119"/>
                </a:lnTo>
                <a:lnTo>
                  <a:pt x="1525" y="41936"/>
                </a:lnTo>
                <a:lnTo>
                  <a:pt x="1768" y="41753"/>
                </a:lnTo>
                <a:lnTo>
                  <a:pt x="2012" y="41570"/>
                </a:lnTo>
                <a:lnTo>
                  <a:pt x="2195" y="41387"/>
                </a:lnTo>
                <a:lnTo>
                  <a:pt x="2317" y="41265"/>
                </a:lnTo>
                <a:lnTo>
                  <a:pt x="2439" y="41204"/>
                </a:lnTo>
                <a:lnTo>
                  <a:pt x="2439" y="41204"/>
                </a:lnTo>
                <a:lnTo>
                  <a:pt x="2317" y="41509"/>
                </a:lnTo>
                <a:lnTo>
                  <a:pt x="2256" y="41753"/>
                </a:lnTo>
                <a:lnTo>
                  <a:pt x="1951" y="42240"/>
                </a:lnTo>
                <a:lnTo>
                  <a:pt x="1281" y="43459"/>
                </a:lnTo>
                <a:lnTo>
                  <a:pt x="976" y="44008"/>
                </a:lnTo>
                <a:lnTo>
                  <a:pt x="854" y="44252"/>
                </a:lnTo>
                <a:lnTo>
                  <a:pt x="854" y="44435"/>
                </a:lnTo>
                <a:lnTo>
                  <a:pt x="915" y="44557"/>
                </a:lnTo>
                <a:lnTo>
                  <a:pt x="1037" y="44739"/>
                </a:lnTo>
                <a:lnTo>
                  <a:pt x="1159" y="44861"/>
                </a:lnTo>
                <a:lnTo>
                  <a:pt x="1342" y="44800"/>
                </a:lnTo>
                <a:lnTo>
                  <a:pt x="1525" y="44739"/>
                </a:lnTo>
                <a:lnTo>
                  <a:pt x="1829" y="44435"/>
                </a:lnTo>
                <a:lnTo>
                  <a:pt x="2073" y="44130"/>
                </a:lnTo>
                <a:lnTo>
                  <a:pt x="2561" y="43399"/>
                </a:lnTo>
                <a:lnTo>
                  <a:pt x="2805" y="43033"/>
                </a:lnTo>
                <a:lnTo>
                  <a:pt x="3048" y="42789"/>
                </a:lnTo>
                <a:lnTo>
                  <a:pt x="3048" y="42789"/>
                </a:lnTo>
                <a:lnTo>
                  <a:pt x="2988" y="43094"/>
                </a:lnTo>
                <a:lnTo>
                  <a:pt x="2927" y="43459"/>
                </a:lnTo>
                <a:lnTo>
                  <a:pt x="2622" y="44191"/>
                </a:lnTo>
                <a:lnTo>
                  <a:pt x="2378" y="44861"/>
                </a:lnTo>
                <a:lnTo>
                  <a:pt x="2256" y="45227"/>
                </a:lnTo>
                <a:lnTo>
                  <a:pt x="2256" y="45593"/>
                </a:lnTo>
                <a:lnTo>
                  <a:pt x="2378" y="45776"/>
                </a:lnTo>
                <a:lnTo>
                  <a:pt x="2500" y="45898"/>
                </a:lnTo>
                <a:lnTo>
                  <a:pt x="2683" y="45959"/>
                </a:lnTo>
                <a:lnTo>
                  <a:pt x="2866" y="45898"/>
                </a:lnTo>
                <a:lnTo>
                  <a:pt x="3048" y="45776"/>
                </a:lnTo>
                <a:lnTo>
                  <a:pt x="3170" y="45532"/>
                </a:lnTo>
                <a:lnTo>
                  <a:pt x="3353" y="45166"/>
                </a:lnTo>
                <a:lnTo>
                  <a:pt x="3719" y="44252"/>
                </a:lnTo>
                <a:lnTo>
                  <a:pt x="4085" y="43277"/>
                </a:lnTo>
                <a:lnTo>
                  <a:pt x="4024" y="44130"/>
                </a:lnTo>
                <a:lnTo>
                  <a:pt x="3963" y="44922"/>
                </a:lnTo>
                <a:lnTo>
                  <a:pt x="3963" y="45349"/>
                </a:lnTo>
                <a:lnTo>
                  <a:pt x="4024" y="45593"/>
                </a:lnTo>
                <a:lnTo>
                  <a:pt x="4146" y="45776"/>
                </a:lnTo>
                <a:lnTo>
                  <a:pt x="4268" y="45837"/>
                </a:lnTo>
                <a:lnTo>
                  <a:pt x="4450" y="45837"/>
                </a:lnTo>
                <a:lnTo>
                  <a:pt x="4633" y="45776"/>
                </a:lnTo>
                <a:lnTo>
                  <a:pt x="4755" y="45654"/>
                </a:lnTo>
                <a:lnTo>
                  <a:pt x="4816" y="45349"/>
                </a:lnTo>
                <a:lnTo>
                  <a:pt x="4877" y="45105"/>
                </a:lnTo>
                <a:lnTo>
                  <a:pt x="4938" y="44496"/>
                </a:lnTo>
                <a:lnTo>
                  <a:pt x="4999" y="43642"/>
                </a:lnTo>
                <a:lnTo>
                  <a:pt x="5060" y="43338"/>
                </a:lnTo>
                <a:lnTo>
                  <a:pt x="5060" y="43216"/>
                </a:lnTo>
                <a:lnTo>
                  <a:pt x="5182" y="43094"/>
                </a:lnTo>
                <a:lnTo>
                  <a:pt x="5243" y="43277"/>
                </a:lnTo>
                <a:lnTo>
                  <a:pt x="5243" y="43459"/>
                </a:lnTo>
                <a:lnTo>
                  <a:pt x="5182" y="43886"/>
                </a:lnTo>
                <a:lnTo>
                  <a:pt x="5121" y="44374"/>
                </a:lnTo>
                <a:lnTo>
                  <a:pt x="5121" y="44800"/>
                </a:lnTo>
                <a:lnTo>
                  <a:pt x="5182" y="45044"/>
                </a:lnTo>
                <a:lnTo>
                  <a:pt x="5365" y="45227"/>
                </a:lnTo>
                <a:lnTo>
                  <a:pt x="5426" y="45288"/>
                </a:lnTo>
                <a:lnTo>
                  <a:pt x="5609" y="45288"/>
                </a:lnTo>
                <a:lnTo>
                  <a:pt x="5730" y="45227"/>
                </a:lnTo>
                <a:lnTo>
                  <a:pt x="5852" y="45044"/>
                </a:lnTo>
                <a:lnTo>
                  <a:pt x="5913" y="44861"/>
                </a:lnTo>
                <a:lnTo>
                  <a:pt x="6035" y="44496"/>
                </a:lnTo>
                <a:lnTo>
                  <a:pt x="6035" y="43642"/>
                </a:lnTo>
                <a:lnTo>
                  <a:pt x="6157" y="42484"/>
                </a:lnTo>
                <a:lnTo>
                  <a:pt x="6218" y="42240"/>
                </a:lnTo>
                <a:lnTo>
                  <a:pt x="6340" y="41997"/>
                </a:lnTo>
                <a:lnTo>
                  <a:pt x="6645" y="41082"/>
                </a:lnTo>
                <a:lnTo>
                  <a:pt x="6767" y="40595"/>
                </a:lnTo>
                <a:lnTo>
                  <a:pt x="6828" y="40107"/>
                </a:lnTo>
                <a:lnTo>
                  <a:pt x="6767" y="39802"/>
                </a:lnTo>
                <a:lnTo>
                  <a:pt x="6706" y="39558"/>
                </a:lnTo>
                <a:lnTo>
                  <a:pt x="6767" y="39315"/>
                </a:lnTo>
                <a:lnTo>
                  <a:pt x="6889" y="39132"/>
                </a:lnTo>
                <a:lnTo>
                  <a:pt x="7376" y="37974"/>
                </a:lnTo>
                <a:lnTo>
                  <a:pt x="7925" y="36877"/>
                </a:lnTo>
                <a:lnTo>
                  <a:pt x="9266" y="34256"/>
                </a:lnTo>
                <a:lnTo>
                  <a:pt x="9875" y="32915"/>
                </a:lnTo>
                <a:lnTo>
                  <a:pt x="10363" y="31574"/>
                </a:lnTo>
                <a:lnTo>
                  <a:pt x="10607" y="30781"/>
                </a:lnTo>
                <a:lnTo>
                  <a:pt x="10729" y="30050"/>
                </a:lnTo>
                <a:lnTo>
                  <a:pt x="11094" y="28526"/>
                </a:lnTo>
                <a:lnTo>
                  <a:pt x="11521" y="27185"/>
                </a:lnTo>
                <a:lnTo>
                  <a:pt x="12009" y="25844"/>
                </a:lnTo>
                <a:lnTo>
                  <a:pt x="12374" y="27307"/>
                </a:lnTo>
                <a:lnTo>
                  <a:pt x="12557" y="27856"/>
                </a:lnTo>
                <a:lnTo>
                  <a:pt x="12679" y="28465"/>
                </a:lnTo>
                <a:lnTo>
                  <a:pt x="12679" y="29136"/>
                </a:lnTo>
                <a:lnTo>
                  <a:pt x="12679" y="29806"/>
                </a:lnTo>
                <a:lnTo>
                  <a:pt x="12618" y="31878"/>
                </a:lnTo>
                <a:lnTo>
                  <a:pt x="12618" y="32427"/>
                </a:lnTo>
                <a:lnTo>
                  <a:pt x="12618" y="33037"/>
                </a:lnTo>
                <a:lnTo>
                  <a:pt x="12679" y="33280"/>
                </a:lnTo>
                <a:lnTo>
                  <a:pt x="12801" y="33524"/>
                </a:lnTo>
                <a:lnTo>
                  <a:pt x="12801" y="33768"/>
                </a:lnTo>
                <a:lnTo>
                  <a:pt x="12801" y="34012"/>
                </a:lnTo>
                <a:lnTo>
                  <a:pt x="12679" y="34560"/>
                </a:lnTo>
                <a:lnTo>
                  <a:pt x="12313" y="36633"/>
                </a:lnTo>
                <a:lnTo>
                  <a:pt x="12192" y="37669"/>
                </a:lnTo>
                <a:lnTo>
                  <a:pt x="12131" y="38705"/>
                </a:lnTo>
                <a:lnTo>
                  <a:pt x="12070" y="40839"/>
                </a:lnTo>
                <a:lnTo>
                  <a:pt x="12131" y="42972"/>
                </a:lnTo>
                <a:lnTo>
                  <a:pt x="12252" y="45044"/>
                </a:lnTo>
                <a:lnTo>
                  <a:pt x="12435" y="47178"/>
                </a:lnTo>
                <a:lnTo>
                  <a:pt x="12740" y="49250"/>
                </a:lnTo>
                <a:lnTo>
                  <a:pt x="13106" y="51261"/>
                </a:lnTo>
                <a:lnTo>
                  <a:pt x="13593" y="53334"/>
                </a:lnTo>
                <a:lnTo>
                  <a:pt x="14081" y="55041"/>
                </a:lnTo>
                <a:lnTo>
                  <a:pt x="14264" y="55955"/>
                </a:lnTo>
                <a:lnTo>
                  <a:pt x="14325" y="56869"/>
                </a:lnTo>
                <a:lnTo>
                  <a:pt x="14264" y="57601"/>
                </a:lnTo>
                <a:lnTo>
                  <a:pt x="14203" y="58393"/>
                </a:lnTo>
                <a:lnTo>
                  <a:pt x="13837" y="59856"/>
                </a:lnTo>
                <a:lnTo>
                  <a:pt x="13654" y="60892"/>
                </a:lnTo>
                <a:lnTo>
                  <a:pt x="13532" y="61928"/>
                </a:lnTo>
                <a:lnTo>
                  <a:pt x="13472" y="62964"/>
                </a:lnTo>
                <a:lnTo>
                  <a:pt x="13532" y="64001"/>
                </a:lnTo>
                <a:lnTo>
                  <a:pt x="13715" y="65037"/>
                </a:lnTo>
                <a:lnTo>
                  <a:pt x="13898" y="66012"/>
                </a:lnTo>
                <a:lnTo>
                  <a:pt x="14508" y="67963"/>
                </a:lnTo>
                <a:lnTo>
                  <a:pt x="15605" y="71681"/>
                </a:lnTo>
                <a:lnTo>
                  <a:pt x="16032" y="73144"/>
                </a:lnTo>
                <a:lnTo>
                  <a:pt x="16458" y="74606"/>
                </a:lnTo>
                <a:lnTo>
                  <a:pt x="16580" y="75094"/>
                </a:lnTo>
                <a:lnTo>
                  <a:pt x="16641" y="75399"/>
                </a:lnTo>
                <a:lnTo>
                  <a:pt x="16641" y="75643"/>
                </a:lnTo>
                <a:lnTo>
                  <a:pt x="16519" y="76069"/>
                </a:lnTo>
                <a:lnTo>
                  <a:pt x="16336" y="76496"/>
                </a:lnTo>
                <a:lnTo>
                  <a:pt x="15849" y="77227"/>
                </a:lnTo>
                <a:lnTo>
                  <a:pt x="15422" y="77959"/>
                </a:lnTo>
                <a:lnTo>
                  <a:pt x="15117" y="78264"/>
                </a:lnTo>
                <a:lnTo>
                  <a:pt x="14813" y="78507"/>
                </a:lnTo>
                <a:lnTo>
                  <a:pt x="14569" y="78690"/>
                </a:lnTo>
                <a:lnTo>
                  <a:pt x="14386" y="78873"/>
                </a:lnTo>
                <a:lnTo>
                  <a:pt x="14386" y="79056"/>
                </a:lnTo>
                <a:lnTo>
                  <a:pt x="14447" y="79239"/>
                </a:lnTo>
                <a:lnTo>
                  <a:pt x="14569" y="79361"/>
                </a:lnTo>
                <a:lnTo>
                  <a:pt x="14752" y="79483"/>
                </a:lnTo>
                <a:lnTo>
                  <a:pt x="15117" y="79605"/>
                </a:lnTo>
                <a:lnTo>
                  <a:pt x="15483" y="79666"/>
                </a:lnTo>
                <a:lnTo>
                  <a:pt x="16032" y="79787"/>
                </a:lnTo>
                <a:lnTo>
                  <a:pt x="16580" y="79848"/>
                </a:lnTo>
                <a:lnTo>
                  <a:pt x="17007" y="79848"/>
                </a:lnTo>
                <a:lnTo>
                  <a:pt x="17434" y="79787"/>
                </a:lnTo>
                <a:lnTo>
                  <a:pt x="17555" y="79787"/>
                </a:lnTo>
                <a:lnTo>
                  <a:pt x="17677" y="79970"/>
                </a:lnTo>
                <a:lnTo>
                  <a:pt x="17921" y="80092"/>
                </a:lnTo>
                <a:lnTo>
                  <a:pt x="18165" y="80153"/>
                </a:lnTo>
                <a:lnTo>
                  <a:pt x="18592" y="80214"/>
                </a:lnTo>
                <a:lnTo>
                  <a:pt x="18957" y="80092"/>
                </a:lnTo>
                <a:lnTo>
                  <a:pt x="19140" y="80031"/>
                </a:lnTo>
                <a:lnTo>
                  <a:pt x="19323" y="79909"/>
                </a:lnTo>
                <a:lnTo>
                  <a:pt x="19445" y="79727"/>
                </a:lnTo>
                <a:lnTo>
                  <a:pt x="19506" y="79544"/>
                </a:lnTo>
                <a:lnTo>
                  <a:pt x="19689" y="79787"/>
                </a:lnTo>
                <a:lnTo>
                  <a:pt x="19872" y="80031"/>
                </a:lnTo>
                <a:lnTo>
                  <a:pt x="20115" y="80153"/>
                </a:lnTo>
                <a:lnTo>
                  <a:pt x="20420" y="80214"/>
                </a:lnTo>
                <a:lnTo>
                  <a:pt x="20725" y="80214"/>
                </a:lnTo>
                <a:lnTo>
                  <a:pt x="21091" y="80153"/>
                </a:lnTo>
                <a:lnTo>
                  <a:pt x="21335" y="79970"/>
                </a:lnTo>
                <a:lnTo>
                  <a:pt x="21456" y="79848"/>
                </a:lnTo>
                <a:lnTo>
                  <a:pt x="21517" y="79727"/>
                </a:lnTo>
                <a:lnTo>
                  <a:pt x="21700" y="79787"/>
                </a:lnTo>
                <a:lnTo>
                  <a:pt x="21944" y="79848"/>
                </a:lnTo>
                <a:lnTo>
                  <a:pt x="22371" y="79848"/>
                </a:lnTo>
                <a:lnTo>
                  <a:pt x="22858" y="79787"/>
                </a:lnTo>
                <a:lnTo>
                  <a:pt x="23285" y="79727"/>
                </a:lnTo>
                <a:lnTo>
                  <a:pt x="24138" y="79544"/>
                </a:lnTo>
                <a:lnTo>
                  <a:pt x="24260" y="79483"/>
                </a:lnTo>
                <a:lnTo>
                  <a:pt x="24443" y="79422"/>
                </a:lnTo>
                <a:lnTo>
                  <a:pt x="24565" y="79300"/>
                </a:lnTo>
                <a:lnTo>
                  <a:pt x="24687" y="79117"/>
                </a:lnTo>
                <a:lnTo>
                  <a:pt x="24687" y="78934"/>
                </a:lnTo>
                <a:lnTo>
                  <a:pt x="24626" y="78812"/>
                </a:lnTo>
                <a:lnTo>
                  <a:pt x="24382" y="78629"/>
                </a:lnTo>
                <a:lnTo>
                  <a:pt x="23895" y="78203"/>
                </a:lnTo>
                <a:lnTo>
                  <a:pt x="23590" y="77898"/>
                </a:lnTo>
                <a:lnTo>
                  <a:pt x="23346" y="77471"/>
                </a:lnTo>
                <a:lnTo>
                  <a:pt x="22858" y="76679"/>
                </a:lnTo>
                <a:lnTo>
                  <a:pt x="22554" y="76008"/>
                </a:lnTo>
                <a:lnTo>
                  <a:pt x="22432" y="75643"/>
                </a:lnTo>
                <a:lnTo>
                  <a:pt x="22432" y="75277"/>
                </a:lnTo>
                <a:lnTo>
                  <a:pt x="22554" y="74667"/>
                </a:lnTo>
                <a:lnTo>
                  <a:pt x="22736" y="74058"/>
                </a:lnTo>
                <a:lnTo>
                  <a:pt x="23468" y="71559"/>
                </a:lnTo>
                <a:lnTo>
                  <a:pt x="24565" y="67902"/>
                </a:lnTo>
                <a:lnTo>
                  <a:pt x="25114" y="65951"/>
                </a:lnTo>
                <a:lnTo>
                  <a:pt x="25357" y="64976"/>
                </a:lnTo>
                <a:lnTo>
                  <a:pt x="25540" y="63940"/>
                </a:lnTo>
                <a:lnTo>
                  <a:pt x="25601" y="62964"/>
                </a:lnTo>
                <a:lnTo>
                  <a:pt x="25540" y="61928"/>
                </a:lnTo>
                <a:lnTo>
                  <a:pt x="25418" y="60953"/>
                </a:lnTo>
                <a:lnTo>
                  <a:pt x="25175" y="59978"/>
                </a:lnTo>
                <a:lnTo>
                  <a:pt x="24870" y="58393"/>
                </a:lnTo>
                <a:lnTo>
                  <a:pt x="24748" y="57662"/>
                </a:lnTo>
                <a:lnTo>
                  <a:pt x="24748" y="56869"/>
                </a:lnTo>
                <a:lnTo>
                  <a:pt x="24809" y="56016"/>
                </a:lnTo>
                <a:lnTo>
                  <a:pt x="24931" y="55162"/>
                </a:lnTo>
                <a:lnTo>
                  <a:pt x="25357" y="53456"/>
                </a:lnTo>
                <a:lnTo>
                  <a:pt x="25845" y="51505"/>
                </a:lnTo>
                <a:lnTo>
                  <a:pt x="26272" y="49555"/>
                </a:lnTo>
                <a:lnTo>
                  <a:pt x="26516" y="47543"/>
                </a:lnTo>
                <a:lnTo>
                  <a:pt x="26759" y="45532"/>
                </a:lnTo>
                <a:lnTo>
                  <a:pt x="26881" y="43459"/>
                </a:lnTo>
                <a:lnTo>
                  <a:pt x="26942" y="41387"/>
                </a:lnTo>
                <a:lnTo>
                  <a:pt x="26942" y="39376"/>
                </a:lnTo>
                <a:lnTo>
                  <a:pt x="26881" y="38339"/>
                </a:lnTo>
                <a:lnTo>
                  <a:pt x="26820" y="37364"/>
                </a:lnTo>
                <a:lnTo>
                  <a:pt x="26455" y="35414"/>
                </a:lnTo>
                <a:lnTo>
                  <a:pt x="26272" y="34377"/>
                </a:lnTo>
                <a:lnTo>
                  <a:pt x="26150" y="33890"/>
                </a:lnTo>
                <a:lnTo>
                  <a:pt x="26089" y="33646"/>
                </a:lnTo>
                <a:lnTo>
                  <a:pt x="26150" y="33402"/>
                </a:lnTo>
                <a:lnTo>
                  <a:pt x="26211" y="32976"/>
                </a:lnTo>
                <a:lnTo>
                  <a:pt x="26211" y="32610"/>
                </a:lnTo>
                <a:lnTo>
                  <a:pt x="26150" y="31817"/>
                </a:lnTo>
                <a:lnTo>
                  <a:pt x="26150" y="28770"/>
                </a:lnTo>
                <a:lnTo>
                  <a:pt x="26211" y="28282"/>
                </a:lnTo>
                <a:lnTo>
                  <a:pt x="26333" y="27856"/>
                </a:lnTo>
                <a:lnTo>
                  <a:pt x="26881" y="26027"/>
                </a:lnTo>
                <a:lnTo>
                  <a:pt x="27003" y="25661"/>
                </a:lnTo>
                <a:lnTo>
                  <a:pt x="27369" y="26758"/>
                </a:lnTo>
                <a:lnTo>
                  <a:pt x="27735" y="27856"/>
                </a:lnTo>
                <a:lnTo>
                  <a:pt x="27918" y="28526"/>
                </a:lnTo>
                <a:lnTo>
                  <a:pt x="28100" y="29196"/>
                </a:lnTo>
                <a:lnTo>
                  <a:pt x="28405" y="30598"/>
                </a:lnTo>
                <a:lnTo>
                  <a:pt x="28588" y="31269"/>
                </a:lnTo>
                <a:lnTo>
                  <a:pt x="28832" y="32000"/>
                </a:lnTo>
                <a:lnTo>
                  <a:pt x="29380" y="33341"/>
                </a:lnTo>
                <a:lnTo>
                  <a:pt x="29990" y="34682"/>
                </a:lnTo>
                <a:lnTo>
                  <a:pt x="30660" y="36023"/>
                </a:lnTo>
                <a:lnTo>
                  <a:pt x="31270" y="37242"/>
                </a:lnTo>
                <a:lnTo>
                  <a:pt x="31879" y="38522"/>
                </a:lnTo>
                <a:lnTo>
                  <a:pt x="32123" y="39010"/>
                </a:lnTo>
                <a:lnTo>
                  <a:pt x="32306" y="39498"/>
                </a:lnTo>
                <a:lnTo>
                  <a:pt x="32306" y="39680"/>
                </a:lnTo>
                <a:lnTo>
                  <a:pt x="32245" y="39924"/>
                </a:lnTo>
                <a:lnTo>
                  <a:pt x="32245" y="40168"/>
                </a:lnTo>
                <a:lnTo>
                  <a:pt x="32245" y="40473"/>
                </a:lnTo>
                <a:lnTo>
                  <a:pt x="32367" y="40899"/>
                </a:lnTo>
                <a:lnTo>
                  <a:pt x="32489" y="41387"/>
                </a:lnTo>
                <a:lnTo>
                  <a:pt x="32794" y="42240"/>
                </a:lnTo>
                <a:lnTo>
                  <a:pt x="32855" y="42606"/>
                </a:lnTo>
                <a:lnTo>
                  <a:pt x="32916" y="42972"/>
                </a:lnTo>
                <a:lnTo>
                  <a:pt x="32977" y="44069"/>
                </a:lnTo>
                <a:lnTo>
                  <a:pt x="33038" y="44496"/>
                </a:lnTo>
                <a:lnTo>
                  <a:pt x="33160" y="44922"/>
                </a:lnTo>
                <a:lnTo>
                  <a:pt x="33281" y="45166"/>
                </a:lnTo>
                <a:lnTo>
                  <a:pt x="33464" y="45288"/>
                </a:lnTo>
                <a:lnTo>
                  <a:pt x="33647" y="45288"/>
                </a:lnTo>
                <a:lnTo>
                  <a:pt x="33769" y="45166"/>
                </a:lnTo>
                <a:lnTo>
                  <a:pt x="33830" y="45044"/>
                </a:lnTo>
                <a:lnTo>
                  <a:pt x="33891" y="44800"/>
                </a:lnTo>
                <a:lnTo>
                  <a:pt x="33952" y="44557"/>
                </a:lnTo>
                <a:lnTo>
                  <a:pt x="33891" y="44008"/>
                </a:lnTo>
                <a:lnTo>
                  <a:pt x="33830" y="43520"/>
                </a:lnTo>
                <a:lnTo>
                  <a:pt x="33830" y="43277"/>
                </a:lnTo>
                <a:lnTo>
                  <a:pt x="33830" y="43216"/>
                </a:lnTo>
                <a:lnTo>
                  <a:pt x="33891" y="43094"/>
                </a:lnTo>
                <a:lnTo>
                  <a:pt x="33952" y="43216"/>
                </a:lnTo>
                <a:lnTo>
                  <a:pt x="34013" y="43338"/>
                </a:lnTo>
                <a:lnTo>
                  <a:pt x="34013" y="43642"/>
                </a:lnTo>
                <a:lnTo>
                  <a:pt x="34135" y="44496"/>
                </a:lnTo>
                <a:lnTo>
                  <a:pt x="34135" y="45105"/>
                </a:lnTo>
                <a:lnTo>
                  <a:pt x="34196" y="45349"/>
                </a:lnTo>
                <a:lnTo>
                  <a:pt x="34318" y="45654"/>
                </a:lnTo>
                <a:lnTo>
                  <a:pt x="34440" y="45776"/>
                </a:lnTo>
                <a:lnTo>
                  <a:pt x="34561" y="45837"/>
                </a:lnTo>
                <a:lnTo>
                  <a:pt x="34744" y="45837"/>
                </a:lnTo>
                <a:lnTo>
                  <a:pt x="34866" y="45776"/>
                </a:lnTo>
                <a:lnTo>
                  <a:pt x="34988" y="45593"/>
                </a:lnTo>
                <a:lnTo>
                  <a:pt x="35049" y="45410"/>
                </a:lnTo>
                <a:lnTo>
                  <a:pt x="35049" y="44922"/>
                </a:lnTo>
                <a:lnTo>
                  <a:pt x="34988" y="44130"/>
                </a:lnTo>
                <a:lnTo>
                  <a:pt x="34988" y="43703"/>
                </a:lnTo>
                <a:lnTo>
                  <a:pt x="34988" y="43277"/>
                </a:lnTo>
                <a:lnTo>
                  <a:pt x="35354" y="44252"/>
                </a:lnTo>
                <a:lnTo>
                  <a:pt x="35659" y="45166"/>
                </a:lnTo>
                <a:lnTo>
                  <a:pt x="35902" y="45593"/>
                </a:lnTo>
                <a:lnTo>
                  <a:pt x="36024" y="45776"/>
                </a:lnTo>
                <a:lnTo>
                  <a:pt x="36207" y="45898"/>
                </a:lnTo>
                <a:lnTo>
                  <a:pt x="36390" y="45959"/>
                </a:lnTo>
                <a:lnTo>
                  <a:pt x="36573" y="45898"/>
                </a:lnTo>
                <a:lnTo>
                  <a:pt x="36695" y="45776"/>
                </a:lnTo>
                <a:lnTo>
                  <a:pt x="36756" y="45593"/>
                </a:lnTo>
                <a:lnTo>
                  <a:pt x="36756" y="45227"/>
                </a:lnTo>
                <a:lnTo>
                  <a:pt x="36695" y="44861"/>
                </a:lnTo>
                <a:lnTo>
                  <a:pt x="36390" y="44191"/>
                </a:lnTo>
                <a:lnTo>
                  <a:pt x="36146" y="43459"/>
                </a:lnTo>
                <a:lnTo>
                  <a:pt x="36024" y="43094"/>
                </a:lnTo>
                <a:lnTo>
                  <a:pt x="35963" y="42789"/>
                </a:lnTo>
                <a:lnTo>
                  <a:pt x="35963" y="42789"/>
                </a:lnTo>
                <a:lnTo>
                  <a:pt x="36207" y="43033"/>
                </a:lnTo>
                <a:lnTo>
                  <a:pt x="36451" y="43338"/>
                </a:lnTo>
                <a:lnTo>
                  <a:pt x="36878" y="43947"/>
                </a:lnTo>
                <a:lnTo>
                  <a:pt x="37061" y="44252"/>
                </a:lnTo>
                <a:lnTo>
                  <a:pt x="37304" y="44557"/>
                </a:lnTo>
                <a:lnTo>
                  <a:pt x="37487" y="44739"/>
                </a:lnTo>
                <a:lnTo>
                  <a:pt x="37670" y="44800"/>
                </a:lnTo>
                <a:lnTo>
                  <a:pt x="37853" y="44800"/>
                </a:lnTo>
                <a:lnTo>
                  <a:pt x="37975" y="44739"/>
                </a:lnTo>
                <a:lnTo>
                  <a:pt x="38097" y="44618"/>
                </a:lnTo>
                <a:lnTo>
                  <a:pt x="38158" y="44496"/>
                </a:lnTo>
                <a:lnTo>
                  <a:pt x="38158" y="44313"/>
                </a:lnTo>
                <a:lnTo>
                  <a:pt x="38097" y="44130"/>
                </a:lnTo>
                <a:lnTo>
                  <a:pt x="37975" y="43825"/>
                </a:lnTo>
                <a:lnTo>
                  <a:pt x="37792" y="43581"/>
                </a:lnTo>
                <a:lnTo>
                  <a:pt x="37182" y="42423"/>
                </a:lnTo>
                <a:lnTo>
                  <a:pt x="36878" y="41814"/>
                </a:lnTo>
                <a:lnTo>
                  <a:pt x="36695" y="41509"/>
                </a:lnTo>
                <a:lnTo>
                  <a:pt x="36634" y="41204"/>
                </a:lnTo>
                <a:lnTo>
                  <a:pt x="36817" y="41326"/>
                </a:lnTo>
                <a:lnTo>
                  <a:pt x="37000" y="41509"/>
                </a:lnTo>
                <a:lnTo>
                  <a:pt x="37182" y="41692"/>
                </a:lnTo>
                <a:lnTo>
                  <a:pt x="37365" y="41875"/>
                </a:lnTo>
                <a:lnTo>
                  <a:pt x="37792" y="42119"/>
                </a:lnTo>
                <a:lnTo>
                  <a:pt x="38219" y="42179"/>
                </a:lnTo>
                <a:lnTo>
                  <a:pt x="38584" y="42240"/>
                </a:lnTo>
                <a:lnTo>
                  <a:pt x="38706" y="42179"/>
                </a:lnTo>
                <a:lnTo>
                  <a:pt x="38889" y="42119"/>
                </a:lnTo>
                <a:lnTo>
                  <a:pt x="38950" y="41997"/>
                </a:lnTo>
                <a:lnTo>
                  <a:pt x="39011" y="41936"/>
                </a:lnTo>
                <a:lnTo>
                  <a:pt x="39011" y="41753"/>
                </a:lnTo>
                <a:lnTo>
                  <a:pt x="38889" y="41570"/>
                </a:lnTo>
                <a:lnTo>
                  <a:pt x="38706" y="41387"/>
                </a:lnTo>
                <a:lnTo>
                  <a:pt x="38402" y="41204"/>
                </a:lnTo>
                <a:lnTo>
                  <a:pt x="38158" y="40960"/>
                </a:lnTo>
                <a:lnTo>
                  <a:pt x="37609" y="40412"/>
                </a:lnTo>
                <a:lnTo>
                  <a:pt x="37182" y="39802"/>
                </a:lnTo>
                <a:lnTo>
                  <a:pt x="36695" y="39254"/>
                </a:lnTo>
                <a:lnTo>
                  <a:pt x="36451" y="39010"/>
                </a:lnTo>
                <a:lnTo>
                  <a:pt x="36207" y="38766"/>
                </a:lnTo>
                <a:lnTo>
                  <a:pt x="35902" y="38583"/>
                </a:lnTo>
                <a:lnTo>
                  <a:pt x="35598" y="38461"/>
                </a:lnTo>
                <a:lnTo>
                  <a:pt x="35110" y="38461"/>
                </a:lnTo>
                <a:lnTo>
                  <a:pt x="34988" y="38400"/>
                </a:lnTo>
                <a:lnTo>
                  <a:pt x="34927" y="38218"/>
                </a:lnTo>
                <a:lnTo>
                  <a:pt x="34866" y="38096"/>
                </a:lnTo>
                <a:lnTo>
                  <a:pt x="34683" y="37669"/>
                </a:lnTo>
                <a:lnTo>
                  <a:pt x="34440" y="36938"/>
                </a:lnTo>
                <a:lnTo>
                  <a:pt x="34257" y="36145"/>
                </a:lnTo>
                <a:lnTo>
                  <a:pt x="34074" y="35414"/>
                </a:lnTo>
                <a:lnTo>
                  <a:pt x="33952" y="34621"/>
                </a:lnTo>
                <a:lnTo>
                  <a:pt x="33891" y="33646"/>
                </a:lnTo>
                <a:lnTo>
                  <a:pt x="33769" y="32732"/>
                </a:lnTo>
                <a:lnTo>
                  <a:pt x="33586" y="31939"/>
                </a:lnTo>
                <a:lnTo>
                  <a:pt x="33342" y="31147"/>
                </a:lnTo>
                <a:lnTo>
                  <a:pt x="33099" y="30355"/>
                </a:lnTo>
                <a:lnTo>
                  <a:pt x="32794" y="29562"/>
                </a:lnTo>
                <a:lnTo>
                  <a:pt x="32550" y="28953"/>
                </a:lnTo>
                <a:lnTo>
                  <a:pt x="32428" y="28648"/>
                </a:lnTo>
                <a:lnTo>
                  <a:pt x="32245" y="28343"/>
                </a:lnTo>
                <a:lnTo>
                  <a:pt x="32001" y="27916"/>
                </a:lnTo>
                <a:lnTo>
                  <a:pt x="31879" y="27734"/>
                </a:lnTo>
                <a:lnTo>
                  <a:pt x="31819" y="27490"/>
                </a:lnTo>
                <a:lnTo>
                  <a:pt x="31758" y="27124"/>
                </a:lnTo>
                <a:lnTo>
                  <a:pt x="31697" y="26697"/>
                </a:lnTo>
                <a:lnTo>
                  <a:pt x="31697" y="25905"/>
                </a:lnTo>
                <a:lnTo>
                  <a:pt x="31514" y="24320"/>
                </a:lnTo>
                <a:lnTo>
                  <a:pt x="31270" y="22735"/>
                </a:lnTo>
                <a:lnTo>
                  <a:pt x="30965" y="21212"/>
                </a:lnTo>
                <a:lnTo>
                  <a:pt x="30965" y="20846"/>
                </a:lnTo>
                <a:lnTo>
                  <a:pt x="31026" y="20480"/>
                </a:lnTo>
                <a:lnTo>
                  <a:pt x="31026" y="19688"/>
                </a:lnTo>
                <a:lnTo>
                  <a:pt x="31026" y="18834"/>
                </a:lnTo>
                <a:lnTo>
                  <a:pt x="30965" y="18042"/>
                </a:lnTo>
                <a:lnTo>
                  <a:pt x="30904" y="17676"/>
                </a:lnTo>
                <a:lnTo>
                  <a:pt x="30782" y="17311"/>
                </a:lnTo>
                <a:lnTo>
                  <a:pt x="30478" y="16640"/>
                </a:lnTo>
                <a:lnTo>
                  <a:pt x="30112" y="16031"/>
                </a:lnTo>
                <a:lnTo>
                  <a:pt x="29746" y="15421"/>
                </a:lnTo>
                <a:lnTo>
                  <a:pt x="29502" y="15116"/>
                </a:lnTo>
                <a:lnTo>
                  <a:pt x="29258" y="14812"/>
                </a:lnTo>
                <a:lnTo>
                  <a:pt x="28954" y="14629"/>
                </a:lnTo>
                <a:lnTo>
                  <a:pt x="28649" y="14446"/>
                </a:lnTo>
                <a:lnTo>
                  <a:pt x="27978" y="14141"/>
                </a:lnTo>
                <a:lnTo>
                  <a:pt x="27247" y="13958"/>
                </a:lnTo>
                <a:lnTo>
                  <a:pt x="26455" y="13836"/>
                </a:lnTo>
                <a:lnTo>
                  <a:pt x="25662" y="13775"/>
                </a:lnTo>
                <a:lnTo>
                  <a:pt x="24748" y="13775"/>
                </a:lnTo>
                <a:lnTo>
                  <a:pt x="24565" y="13653"/>
                </a:lnTo>
                <a:lnTo>
                  <a:pt x="24260" y="13471"/>
                </a:lnTo>
                <a:lnTo>
                  <a:pt x="22919" y="12617"/>
                </a:lnTo>
                <a:lnTo>
                  <a:pt x="22554" y="12373"/>
                </a:lnTo>
                <a:lnTo>
                  <a:pt x="22432" y="12313"/>
                </a:lnTo>
                <a:lnTo>
                  <a:pt x="22310" y="12252"/>
                </a:lnTo>
                <a:lnTo>
                  <a:pt x="22310" y="12130"/>
                </a:lnTo>
                <a:lnTo>
                  <a:pt x="22127" y="10728"/>
                </a:lnTo>
                <a:lnTo>
                  <a:pt x="22066" y="10118"/>
                </a:lnTo>
                <a:lnTo>
                  <a:pt x="22066" y="9996"/>
                </a:lnTo>
                <a:lnTo>
                  <a:pt x="22188" y="9874"/>
                </a:lnTo>
                <a:lnTo>
                  <a:pt x="22493" y="9631"/>
                </a:lnTo>
                <a:lnTo>
                  <a:pt x="22615" y="9448"/>
                </a:lnTo>
                <a:lnTo>
                  <a:pt x="22676" y="9204"/>
                </a:lnTo>
                <a:lnTo>
                  <a:pt x="22858" y="8777"/>
                </a:lnTo>
                <a:lnTo>
                  <a:pt x="23224" y="7497"/>
                </a:lnTo>
                <a:lnTo>
                  <a:pt x="23407" y="6766"/>
                </a:lnTo>
                <a:lnTo>
                  <a:pt x="23529" y="6034"/>
                </a:lnTo>
                <a:lnTo>
                  <a:pt x="23651" y="5303"/>
                </a:lnTo>
                <a:lnTo>
                  <a:pt x="23651" y="4511"/>
                </a:lnTo>
                <a:lnTo>
                  <a:pt x="23590" y="3779"/>
                </a:lnTo>
                <a:lnTo>
                  <a:pt x="23468" y="3048"/>
                </a:lnTo>
                <a:lnTo>
                  <a:pt x="23285" y="2316"/>
                </a:lnTo>
                <a:lnTo>
                  <a:pt x="22919" y="1646"/>
                </a:lnTo>
                <a:lnTo>
                  <a:pt x="22493" y="1158"/>
                </a:lnTo>
                <a:lnTo>
                  <a:pt x="22005" y="731"/>
                </a:lnTo>
                <a:lnTo>
                  <a:pt x="21456" y="366"/>
                </a:lnTo>
                <a:lnTo>
                  <a:pt x="20786" y="122"/>
                </a:lnTo>
                <a:lnTo>
                  <a:pt x="19994" y="61"/>
                </a:lnTo>
                <a:lnTo>
                  <a:pt x="19445" y="0"/>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468" name="Shape 468"/>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2" name="Shape 472"/>
        <p:cNvGrpSpPr/>
        <p:nvPr/>
      </p:nvGrpSpPr>
      <p:grpSpPr>
        <a:xfrm>
          <a:off x="0" y="0"/>
          <a:ext cx="0" cy="0"/>
          <a:chOff x="0" y="0"/>
          <a:chExt cx="0" cy="0"/>
        </a:xfrm>
      </p:grpSpPr>
      <p:sp>
        <p:nvSpPr>
          <p:cNvPr id="473" name="Shape 473"/>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474" name="Shape 474"/>
          <p:cNvSpPr txBox="1"/>
          <p:nvPr>
            <p:ph type="title"/>
          </p:nvPr>
        </p:nvSpPr>
        <p:spPr>
          <a:xfrm>
            <a:off x="4941100" y="2090050"/>
            <a:ext cx="3833100" cy="1140000"/>
          </a:xfrm>
          <a:prstGeom prst="rect">
            <a:avLst/>
          </a:prstGeom>
        </p:spPr>
        <p:txBody>
          <a:bodyPr anchorCtr="0" anchor="t" bIns="91425" lIns="91425" rIns="91425" tIns="91425">
            <a:noAutofit/>
          </a:bodyPr>
          <a:lstStyle/>
          <a:p>
            <a:pPr lvl="0" rtl="0" algn="ctr">
              <a:spcBef>
                <a:spcPts val="0"/>
              </a:spcBef>
              <a:buNone/>
            </a:pPr>
            <a:r>
              <a:rPr b="1" lang="en" sz="5000"/>
              <a:t>Thank You!</a:t>
            </a:r>
            <a:r>
              <a:rPr b="1" lang="en" sz="6000"/>
              <a:t> </a:t>
            </a:r>
          </a:p>
        </p:txBody>
      </p:sp>
      <p:pic>
        <p:nvPicPr>
          <p:cNvPr descr="Screen Shot 2016-11-01 at 10.55.57 PM.png" id="475" name="Shape 475"/>
          <p:cNvPicPr preferRelativeResize="0"/>
          <p:nvPr/>
        </p:nvPicPr>
        <p:blipFill rotWithShape="1">
          <a:blip r:embed="rId3">
            <a:alphaModFix/>
          </a:blip>
          <a:srcRect b="0" l="10919" r="10919" t="0"/>
          <a:stretch/>
        </p:blipFill>
        <p:spPr>
          <a:xfrm>
            <a:off x="669525" y="1140000"/>
            <a:ext cx="4003499" cy="4003500"/>
          </a:xfrm>
          <a:prstGeom prst="rect">
            <a:avLst/>
          </a:prstGeom>
          <a:noFill/>
          <a:ln>
            <a:noFill/>
          </a:ln>
        </p:spPr>
      </p:pic>
      <p:sp>
        <p:nvSpPr>
          <p:cNvPr id="476" name="Shape 476"/>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0" name="Shape 480"/>
        <p:cNvGrpSpPr/>
        <p:nvPr/>
      </p:nvGrpSpPr>
      <p:grpSpPr>
        <a:xfrm>
          <a:off x="0" y="0"/>
          <a:ext cx="0" cy="0"/>
          <a:chOff x="0" y="0"/>
          <a:chExt cx="0" cy="0"/>
        </a:xfrm>
      </p:grpSpPr>
      <p:sp>
        <p:nvSpPr>
          <p:cNvPr id="481" name="Shape 481"/>
          <p:cNvSpPr txBox="1"/>
          <p:nvPr>
            <p:ph type="title"/>
          </p:nvPr>
        </p:nvSpPr>
        <p:spPr>
          <a:xfrm>
            <a:off x="844425" y="5597"/>
            <a:ext cx="3552600" cy="1140000"/>
          </a:xfrm>
          <a:prstGeom prst="rect">
            <a:avLst/>
          </a:prstGeom>
        </p:spPr>
        <p:txBody>
          <a:bodyPr anchorCtr="0" anchor="b" bIns="91425" lIns="91425" rIns="91425" tIns="91425">
            <a:noAutofit/>
          </a:bodyPr>
          <a:lstStyle/>
          <a:p>
            <a:pPr lvl="0" rtl="0">
              <a:spcBef>
                <a:spcPts val="0"/>
              </a:spcBef>
              <a:buNone/>
            </a:pPr>
            <a:r>
              <a:rPr b="1" lang="en" sz="3600"/>
              <a:t>CLOSING CREDITS</a:t>
            </a:r>
          </a:p>
        </p:txBody>
      </p:sp>
      <p:sp>
        <p:nvSpPr>
          <p:cNvPr id="482" name="Shape 482"/>
          <p:cNvSpPr txBox="1"/>
          <p:nvPr>
            <p:ph idx="1" type="body"/>
          </p:nvPr>
        </p:nvSpPr>
        <p:spPr>
          <a:xfrm>
            <a:off x="844425" y="1140000"/>
            <a:ext cx="7147800" cy="3387900"/>
          </a:xfrm>
          <a:prstGeom prst="rect">
            <a:avLst/>
          </a:prstGeom>
        </p:spPr>
        <p:txBody>
          <a:bodyPr anchorCtr="0" anchor="t" bIns="91425" lIns="91425" rIns="91425" tIns="91425">
            <a:noAutofit/>
          </a:bodyPr>
          <a:lstStyle/>
          <a:p>
            <a:pPr lvl="0" rtl="0">
              <a:spcBef>
                <a:spcPts val="0"/>
              </a:spcBef>
              <a:buNone/>
            </a:pPr>
            <a:r>
              <a:rPr lang="en"/>
              <a:t>Special thanks to all the people who made and released these awesome resources for free:</a:t>
            </a:r>
          </a:p>
          <a:p>
            <a:pPr indent="-228600" lvl="0" marL="457200" rtl="0">
              <a:lnSpc>
                <a:spcPct val="115000"/>
              </a:lnSpc>
              <a:spcBef>
                <a:spcPts val="0"/>
              </a:spcBef>
              <a:buClr>
                <a:srgbClr val="0DB7C4"/>
              </a:buClr>
            </a:pPr>
            <a:r>
              <a:rPr lang="en"/>
              <a:t>Presentation template by </a:t>
            </a:r>
            <a:r>
              <a:rPr lang="en" u="sng">
                <a:hlinkClick r:id="rId3"/>
              </a:rPr>
              <a:t>SlidesCarnival</a:t>
            </a:r>
          </a:p>
          <a:p>
            <a:pPr indent="-228600" lvl="0" marL="457200" rtl="0">
              <a:lnSpc>
                <a:spcPct val="115000"/>
              </a:lnSpc>
              <a:spcBef>
                <a:spcPts val="0"/>
              </a:spcBef>
              <a:buClr>
                <a:srgbClr val="0DB7C4"/>
              </a:buClr>
            </a:pPr>
            <a:r>
              <a:rPr lang="en"/>
              <a:t>Photographs by </a:t>
            </a:r>
            <a:r>
              <a:rPr lang="en" u="sng">
                <a:hlinkClick r:id="rId4"/>
              </a:rPr>
              <a:t>Death to the Stock Photo</a:t>
            </a:r>
            <a:r>
              <a:rPr lang="en"/>
              <a:t> (</a:t>
            </a:r>
            <a:r>
              <a:rPr lang="en" u="sng">
                <a:hlinkClick r:id="rId5"/>
              </a:rPr>
              <a:t>license</a:t>
            </a:r>
            <a:r>
              <a:rPr lang="en"/>
              <a:t>)</a:t>
            </a:r>
          </a:p>
          <a:p>
            <a:pPr indent="-228600" lvl="0" marL="457200" rtl="0">
              <a:lnSpc>
                <a:spcPct val="115000"/>
              </a:lnSpc>
              <a:spcBef>
                <a:spcPts val="0"/>
              </a:spcBef>
              <a:buClr>
                <a:srgbClr val="0DB7C4"/>
              </a:buClr>
            </a:pPr>
            <a:r>
              <a:rPr lang="en"/>
              <a:t>The Noun Project</a:t>
            </a:r>
          </a:p>
          <a:p>
            <a:pPr lvl="0" rtl="0">
              <a:lnSpc>
                <a:spcPct val="115000"/>
              </a:lnSpc>
              <a:spcBef>
                <a:spcPts val="0"/>
              </a:spcBef>
              <a:buNone/>
            </a:pPr>
            <a:r>
              <a:t/>
            </a:r>
            <a:endParaRPr/>
          </a:p>
        </p:txBody>
      </p:sp>
      <p:sp>
        <p:nvSpPr>
          <p:cNvPr id="483" name="Shape 483"/>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
        <p:nvSpPr>
          <p:cNvPr id="484" name="Shape 484"/>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 name="Shape 90"/>
        <p:cNvGrpSpPr/>
        <p:nvPr/>
      </p:nvGrpSpPr>
      <p:grpSpPr>
        <a:xfrm>
          <a:off x="0" y="0"/>
          <a:ext cx="0" cy="0"/>
          <a:chOff x="0" y="0"/>
          <a:chExt cx="0" cy="0"/>
        </a:xfrm>
      </p:grpSpPr>
      <p:sp>
        <p:nvSpPr>
          <p:cNvPr id="91" name="Shape 91"/>
          <p:cNvSpPr txBox="1"/>
          <p:nvPr>
            <p:ph type="title"/>
          </p:nvPr>
        </p:nvSpPr>
        <p:spPr>
          <a:xfrm>
            <a:off x="844425" y="5597"/>
            <a:ext cx="3552600" cy="1140000"/>
          </a:xfrm>
          <a:prstGeom prst="rect">
            <a:avLst/>
          </a:prstGeom>
        </p:spPr>
        <p:txBody>
          <a:bodyPr anchorCtr="0" anchor="b" bIns="91425" lIns="91425" rIns="91425" tIns="91425">
            <a:noAutofit/>
          </a:bodyPr>
          <a:lstStyle/>
          <a:p>
            <a:pPr lvl="0" rtl="0">
              <a:spcBef>
                <a:spcPts val="0"/>
              </a:spcBef>
              <a:buNone/>
            </a:pPr>
            <a:r>
              <a:rPr lang="en"/>
              <a:t>THE </a:t>
            </a:r>
            <a:r>
              <a:rPr i="1" lang="en"/>
              <a:t>FEAST  </a:t>
            </a:r>
            <a:r>
              <a:rPr lang="en"/>
              <a:t>TEAM</a:t>
            </a:r>
          </a:p>
        </p:txBody>
      </p:sp>
      <p:sp>
        <p:nvSpPr>
          <p:cNvPr id="92" name="Shape 92"/>
          <p:cNvSpPr/>
          <p:nvPr/>
        </p:nvSpPr>
        <p:spPr>
          <a:xfrm>
            <a:off x="1015875" y="1145600"/>
            <a:ext cx="2539800" cy="2539800"/>
          </a:xfrm>
          <a:prstGeom prst="ellipse">
            <a:avLst/>
          </a:prstGeom>
          <a:solidFill>
            <a:srgbClr val="F24745"/>
          </a:solidFill>
          <a:ln cap="flat" cmpd="sng" w="9525">
            <a:solidFill>
              <a:srgbClr val="415665"/>
            </a:solidFill>
            <a:prstDash val="dash"/>
            <a:round/>
            <a:headEnd len="med" w="med" type="none"/>
            <a:tailEnd len="med" w="med" type="none"/>
          </a:ln>
        </p:spPr>
        <p:txBody>
          <a:bodyPr anchorCtr="0" anchor="ctr" bIns="91425" lIns="91425" rIns="91425" tIns="91425">
            <a:noAutofit/>
          </a:bodyPr>
          <a:lstStyle/>
          <a:p>
            <a:pPr lvl="0" rtl="0" algn="ctr">
              <a:spcBef>
                <a:spcPts val="0"/>
              </a:spcBef>
              <a:buNone/>
            </a:pPr>
            <a:r>
              <a:t/>
            </a:r>
            <a:endParaRPr sz="1800">
              <a:solidFill>
                <a:srgbClr val="FFFFFF"/>
              </a:solidFill>
              <a:latin typeface="Source Sans Pro"/>
              <a:ea typeface="Source Sans Pro"/>
              <a:cs typeface="Source Sans Pro"/>
              <a:sym typeface="Source Sans Pro"/>
            </a:endParaRPr>
          </a:p>
        </p:txBody>
      </p:sp>
      <p:sp>
        <p:nvSpPr>
          <p:cNvPr id="93" name="Shape 93"/>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sp>
        <p:nvSpPr>
          <p:cNvPr id="94" name="Shape 94"/>
          <p:cNvSpPr/>
          <p:nvPr/>
        </p:nvSpPr>
        <p:spPr>
          <a:xfrm>
            <a:off x="5584698" y="1145600"/>
            <a:ext cx="2539800" cy="2539800"/>
          </a:xfrm>
          <a:prstGeom prst="ellipse">
            <a:avLst/>
          </a:prstGeom>
          <a:solidFill>
            <a:srgbClr val="A9D039"/>
          </a:solidFill>
          <a:ln cap="flat" cmpd="sng" w="9525">
            <a:solidFill>
              <a:srgbClr val="415665"/>
            </a:solidFill>
            <a:prstDash val="dash"/>
            <a:round/>
            <a:headEnd len="med" w="med" type="none"/>
            <a:tailEnd len="med" w="med" type="none"/>
          </a:ln>
        </p:spPr>
        <p:txBody>
          <a:bodyPr anchorCtr="0" anchor="ctr" bIns="91425" lIns="91425" rIns="91425" tIns="91425">
            <a:noAutofit/>
          </a:bodyPr>
          <a:lstStyle/>
          <a:p>
            <a:pPr lvl="0" rtl="0" algn="ctr">
              <a:spcBef>
                <a:spcPts val="0"/>
              </a:spcBef>
              <a:buNone/>
            </a:pPr>
            <a:r>
              <a:t/>
            </a:r>
            <a:endParaRPr sz="1800">
              <a:solidFill>
                <a:srgbClr val="FFFFFF"/>
              </a:solidFill>
              <a:latin typeface="Source Sans Pro"/>
              <a:ea typeface="Source Sans Pro"/>
              <a:cs typeface="Source Sans Pro"/>
              <a:sym typeface="Source Sans Pro"/>
            </a:endParaRPr>
          </a:p>
        </p:txBody>
      </p:sp>
      <p:sp>
        <p:nvSpPr>
          <p:cNvPr id="95" name="Shape 95"/>
          <p:cNvSpPr/>
          <p:nvPr/>
        </p:nvSpPr>
        <p:spPr>
          <a:xfrm>
            <a:off x="3302099" y="1145600"/>
            <a:ext cx="2539800" cy="2539800"/>
          </a:xfrm>
          <a:prstGeom prst="ellipse">
            <a:avLst/>
          </a:prstGeom>
          <a:solidFill>
            <a:srgbClr val="0DB7C4"/>
          </a:solidFill>
          <a:ln cap="flat" cmpd="sng" w="38100">
            <a:solidFill>
              <a:srgbClr val="FFFF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t/>
            </a:r>
            <a:endParaRPr b="1" sz="2400">
              <a:solidFill>
                <a:srgbClr val="FFFFFF"/>
              </a:solidFill>
              <a:latin typeface="Source Sans Pro"/>
              <a:ea typeface="Source Sans Pro"/>
              <a:cs typeface="Source Sans Pro"/>
              <a:sym typeface="Source Sans Pro"/>
            </a:endParaRPr>
          </a:p>
        </p:txBody>
      </p:sp>
      <p:sp>
        <p:nvSpPr>
          <p:cNvPr id="96" name="Shape 96"/>
          <p:cNvSpPr txBox="1"/>
          <p:nvPr/>
        </p:nvSpPr>
        <p:spPr>
          <a:xfrm>
            <a:off x="844425" y="3884500"/>
            <a:ext cx="2539800" cy="458700"/>
          </a:xfrm>
          <a:prstGeom prst="rect">
            <a:avLst/>
          </a:prstGeom>
          <a:noFill/>
          <a:ln>
            <a:noFill/>
          </a:ln>
        </p:spPr>
        <p:txBody>
          <a:bodyPr anchorCtr="0" anchor="t" bIns="91425" lIns="91425" rIns="91425" tIns="91425">
            <a:noAutofit/>
          </a:bodyPr>
          <a:lstStyle/>
          <a:p>
            <a:pPr lvl="0" rtl="0" algn="ctr">
              <a:spcBef>
                <a:spcPts val="0"/>
              </a:spcBef>
              <a:buNone/>
            </a:pPr>
            <a:r>
              <a:rPr b="1" lang="en"/>
              <a:t>Dan Shiferaw</a:t>
            </a:r>
          </a:p>
          <a:p>
            <a:pPr lvl="0" algn="ctr">
              <a:spcBef>
                <a:spcPts val="0"/>
              </a:spcBef>
              <a:buNone/>
            </a:pPr>
            <a:r>
              <a:rPr lang="en"/>
              <a:t>Software Engineering Lead </a:t>
            </a:r>
          </a:p>
        </p:txBody>
      </p:sp>
      <p:sp>
        <p:nvSpPr>
          <p:cNvPr id="97" name="Shape 97"/>
          <p:cNvSpPr txBox="1"/>
          <p:nvPr/>
        </p:nvSpPr>
        <p:spPr>
          <a:xfrm>
            <a:off x="3384225" y="3884500"/>
            <a:ext cx="2539800" cy="458700"/>
          </a:xfrm>
          <a:prstGeom prst="rect">
            <a:avLst/>
          </a:prstGeom>
          <a:noFill/>
          <a:ln>
            <a:noFill/>
          </a:ln>
        </p:spPr>
        <p:txBody>
          <a:bodyPr anchorCtr="0" anchor="t" bIns="91425" lIns="91425" rIns="91425" tIns="91425">
            <a:noAutofit/>
          </a:bodyPr>
          <a:lstStyle/>
          <a:p>
            <a:pPr lvl="0" rtl="0" algn="ctr">
              <a:spcBef>
                <a:spcPts val="0"/>
              </a:spcBef>
              <a:buNone/>
            </a:pPr>
            <a:r>
              <a:rPr b="1" lang="en"/>
              <a:t>Megan Wilson</a:t>
            </a:r>
          </a:p>
          <a:p>
            <a:pPr lvl="0" rtl="0" algn="ctr">
              <a:spcBef>
                <a:spcPts val="0"/>
              </a:spcBef>
              <a:buNone/>
            </a:pPr>
            <a:r>
              <a:rPr lang="en"/>
              <a:t>Senior Product and Team Manager</a:t>
            </a:r>
          </a:p>
        </p:txBody>
      </p:sp>
      <p:sp>
        <p:nvSpPr>
          <p:cNvPr id="98" name="Shape 98"/>
          <p:cNvSpPr txBox="1"/>
          <p:nvPr/>
        </p:nvSpPr>
        <p:spPr>
          <a:xfrm>
            <a:off x="5899650" y="3924300"/>
            <a:ext cx="2539800" cy="458700"/>
          </a:xfrm>
          <a:prstGeom prst="rect">
            <a:avLst/>
          </a:prstGeom>
          <a:noFill/>
          <a:ln>
            <a:noFill/>
          </a:ln>
        </p:spPr>
        <p:txBody>
          <a:bodyPr anchorCtr="0" anchor="t" bIns="91425" lIns="91425" rIns="91425" tIns="91425">
            <a:noAutofit/>
          </a:bodyPr>
          <a:lstStyle/>
          <a:p>
            <a:pPr lvl="0" rtl="0" algn="ctr">
              <a:spcBef>
                <a:spcPts val="0"/>
              </a:spcBef>
              <a:buNone/>
            </a:pPr>
            <a:r>
              <a:rPr b="1" lang="en"/>
              <a:t>Peter Lowe</a:t>
            </a:r>
          </a:p>
          <a:p>
            <a:pPr lvl="0" rtl="0" algn="ctr">
              <a:spcBef>
                <a:spcPts val="0"/>
              </a:spcBef>
              <a:buNone/>
            </a:pPr>
            <a:r>
              <a:rPr lang="en"/>
              <a:t>Design and Usability Testing Lead</a:t>
            </a:r>
          </a:p>
        </p:txBody>
      </p:sp>
      <p:pic>
        <p:nvPicPr>
          <p:cNvPr id="99" name="Shape 99"/>
          <p:cNvPicPr preferRelativeResize="0"/>
          <p:nvPr/>
        </p:nvPicPr>
        <p:blipFill>
          <a:blip r:embed="rId3">
            <a:alphaModFix/>
          </a:blip>
          <a:stretch>
            <a:fillRect/>
          </a:stretch>
        </p:blipFill>
        <p:spPr>
          <a:xfrm>
            <a:off x="1251637" y="1413275"/>
            <a:ext cx="1915374" cy="2004449"/>
          </a:xfrm>
          <a:prstGeom prst="rect">
            <a:avLst/>
          </a:prstGeom>
          <a:noFill/>
          <a:ln>
            <a:noFill/>
          </a:ln>
        </p:spPr>
      </p:pic>
      <p:pic>
        <p:nvPicPr>
          <p:cNvPr id="100" name="Shape 100"/>
          <p:cNvPicPr preferRelativeResize="0"/>
          <p:nvPr/>
        </p:nvPicPr>
        <p:blipFill>
          <a:blip r:embed="rId4">
            <a:alphaModFix/>
          </a:blip>
          <a:stretch>
            <a:fillRect/>
          </a:stretch>
        </p:blipFill>
        <p:spPr>
          <a:xfrm>
            <a:off x="5899658" y="1413274"/>
            <a:ext cx="1997266" cy="2004449"/>
          </a:xfrm>
          <a:prstGeom prst="rect">
            <a:avLst/>
          </a:prstGeom>
          <a:noFill/>
          <a:ln>
            <a:noFill/>
          </a:ln>
        </p:spPr>
      </p:pic>
      <p:pic>
        <p:nvPicPr>
          <p:cNvPr id="101" name="Shape 101"/>
          <p:cNvPicPr preferRelativeResize="0"/>
          <p:nvPr/>
        </p:nvPicPr>
        <p:blipFill>
          <a:blip r:embed="rId5">
            <a:alphaModFix/>
          </a:blip>
          <a:stretch>
            <a:fillRect/>
          </a:stretch>
        </p:blipFill>
        <p:spPr>
          <a:xfrm>
            <a:off x="3575649" y="1427600"/>
            <a:ext cx="1915350" cy="1975808"/>
          </a:xfrm>
          <a:prstGeom prst="rect">
            <a:avLst/>
          </a:prstGeom>
          <a:noFill/>
          <a:ln>
            <a:noFill/>
          </a:ln>
        </p:spPr>
      </p:pic>
      <p:sp>
        <p:nvSpPr>
          <p:cNvPr id="102" name="Shape 102"/>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x="0" y="0"/>
          <a:ext cx="0" cy="0"/>
          <a:chOff x="0" y="0"/>
          <a:chExt cx="0" cy="0"/>
        </a:xfrm>
      </p:grpSpPr>
      <p:sp>
        <p:nvSpPr>
          <p:cNvPr id="107" name="Shape 107"/>
          <p:cNvSpPr txBox="1"/>
          <p:nvPr>
            <p:ph type="title"/>
          </p:nvPr>
        </p:nvSpPr>
        <p:spPr>
          <a:xfrm>
            <a:off x="844425" y="5597"/>
            <a:ext cx="3552600" cy="1139999"/>
          </a:xfrm>
          <a:prstGeom prst="rect">
            <a:avLst/>
          </a:prstGeom>
        </p:spPr>
        <p:txBody>
          <a:bodyPr anchorCtr="0" anchor="b" bIns="91425" lIns="91425" rIns="91425" tIns="91425">
            <a:noAutofit/>
          </a:bodyPr>
          <a:lstStyle/>
          <a:p>
            <a:pPr lvl="0">
              <a:spcBef>
                <a:spcPts val="0"/>
              </a:spcBef>
              <a:buNone/>
            </a:pPr>
            <a:r>
              <a:rPr b="1" lang="en" sz="3600"/>
              <a:t>TASK REVIEW</a:t>
            </a:r>
          </a:p>
        </p:txBody>
      </p:sp>
      <p:sp>
        <p:nvSpPr>
          <p:cNvPr id="108" name="Shape 108"/>
          <p:cNvSpPr txBox="1"/>
          <p:nvPr>
            <p:ph idx="1" type="body"/>
          </p:nvPr>
        </p:nvSpPr>
        <p:spPr>
          <a:xfrm>
            <a:off x="931800" y="1264600"/>
            <a:ext cx="1918800" cy="3225000"/>
          </a:xfrm>
          <a:prstGeom prst="rect">
            <a:avLst/>
          </a:prstGeom>
        </p:spPr>
        <p:txBody>
          <a:bodyPr anchorCtr="0" anchor="t" bIns="91425" lIns="91425" rIns="91425" tIns="91425">
            <a:noAutofit/>
          </a:bodyPr>
          <a:lstStyle/>
          <a:p>
            <a:pPr lvl="0" rtl="0">
              <a:spcBef>
                <a:spcPts val="0"/>
              </a:spcBef>
              <a:buNone/>
            </a:pPr>
            <a:r>
              <a:rPr b="1" lang="en" sz="2000"/>
              <a:t>Task #1</a:t>
            </a:r>
          </a:p>
          <a:p>
            <a:pPr lvl="0">
              <a:spcBef>
                <a:spcPts val="0"/>
              </a:spcBef>
              <a:buNone/>
            </a:pPr>
            <a:r>
              <a:rPr lang="en" sz="2000">
                <a:solidFill>
                  <a:schemeClr val="accent1"/>
                </a:solidFill>
              </a:rPr>
              <a:t>Checking carbohydrate and other nutritional information about a food to determine how much insulin to take.</a:t>
            </a:r>
          </a:p>
        </p:txBody>
      </p:sp>
      <p:sp>
        <p:nvSpPr>
          <p:cNvPr id="109" name="Shape 109"/>
          <p:cNvSpPr txBox="1"/>
          <p:nvPr>
            <p:ph idx="2" type="body"/>
          </p:nvPr>
        </p:nvSpPr>
        <p:spPr>
          <a:xfrm>
            <a:off x="3003563" y="1264600"/>
            <a:ext cx="1918800" cy="3225000"/>
          </a:xfrm>
          <a:prstGeom prst="rect">
            <a:avLst/>
          </a:prstGeom>
        </p:spPr>
        <p:txBody>
          <a:bodyPr anchorCtr="0" anchor="t" bIns="91425" lIns="91425" rIns="91425" tIns="91425">
            <a:noAutofit/>
          </a:bodyPr>
          <a:lstStyle/>
          <a:p>
            <a:pPr lvl="0" rtl="0">
              <a:spcBef>
                <a:spcPts val="0"/>
              </a:spcBef>
              <a:buNone/>
            </a:pPr>
            <a:r>
              <a:rPr b="1" lang="en" sz="2000"/>
              <a:t>Task #2</a:t>
            </a:r>
          </a:p>
          <a:p>
            <a:pPr lvl="0">
              <a:spcBef>
                <a:spcPts val="0"/>
              </a:spcBef>
              <a:buNone/>
            </a:pPr>
            <a:r>
              <a:rPr lang="en" sz="2000">
                <a:solidFill>
                  <a:schemeClr val="accent3"/>
                </a:solidFill>
              </a:rPr>
              <a:t>Keep track of health statistics over time, including information about blood sugar trends and the effects of certain foods on blood sugar.</a:t>
            </a:r>
          </a:p>
        </p:txBody>
      </p:sp>
      <p:sp>
        <p:nvSpPr>
          <p:cNvPr id="110" name="Shape 110"/>
          <p:cNvSpPr txBox="1"/>
          <p:nvPr>
            <p:ph idx="3" type="body"/>
          </p:nvPr>
        </p:nvSpPr>
        <p:spPr>
          <a:xfrm>
            <a:off x="5004675" y="1264600"/>
            <a:ext cx="1918800" cy="1847700"/>
          </a:xfrm>
          <a:prstGeom prst="rect">
            <a:avLst/>
          </a:prstGeom>
        </p:spPr>
        <p:txBody>
          <a:bodyPr anchorCtr="0" anchor="t" bIns="91425" lIns="91425" rIns="91425" tIns="91425">
            <a:noAutofit/>
          </a:bodyPr>
          <a:lstStyle/>
          <a:p>
            <a:pPr lvl="0" rtl="0">
              <a:spcBef>
                <a:spcPts val="0"/>
              </a:spcBef>
              <a:buNone/>
            </a:pPr>
            <a:r>
              <a:rPr b="1" lang="en" sz="2000"/>
              <a:t>Task #3</a:t>
            </a:r>
          </a:p>
          <a:p>
            <a:pPr lvl="0">
              <a:spcBef>
                <a:spcPts val="0"/>
              </a:spcBef>
              <a:buNone/>
            </a:pPr>
            <a:r>
              <a:rPr lang="en" sz="2000">
                <a:solidFill>
                  <a:schemeClr val="accent5"/>
                </a:solidFill>
              </a:rPr>
              <a:t>Sharing food with others and socializing around food.</a:t>
            </a:r>
          </a:p>
        </p:txBody>
      </p:sp>
      <p:sp>
        <p:nvSpPr>
          <p:cNvPr id="111" name="Shape 111"/>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grpSp>
        <p:nvGrpSpPr>
          <p:cNvPr id="112" name="Shape 112"/>
          <p:cNvGrpSpPr/>
          <p:nvPr/>
        </p:nvGrpSpPr>
        <p:grpSpPr>
          <a:xfrm>
            <a:off x="6853597" y="570123"/>
            <a:ext cx="1922108" cy="4205380"/>
            <a:chOff x="6310600" y="1679550"/>
            <a:chExt cx="883850" cy="1933775"/>
          </a:xfrm>
        </p:grpSpPr>
        <p:sp>
          <p:nvSpPr>
            <p:cNvPr id="113" name="Shape 113"/>
            <p:cNvSpPr/>
            <p:nvPr/>
          </p:nvSpPr>
          <p:spPr>
            <a:xfrm>
              <a:off x="6310600" y="1679550"/>
              <a:ext cx="883850" cy="1933775"/>
            </a:xfrm>
            <a:custGeom>
              <a:pathLst>
                <a:path extrusionOk="0" h="77351" w="35354">
                  <a:moveTo>
                    <a:pt x="17860" y="37487"/>
                  </a:moveTo>
                  <a:lnTo>
                    <a:pt x="17799" y="39376"/>
                  </a:lnTo>
                  <a:lnTo>
                    <a:pt x="17738" y="41327"/>
                  </a:lnTo>
                  <a:lnTo>
                    <a:pt x="17738" y="41815"/>
                  </a:lnTo>
                  <a:lnTo>
                    <a:pt x="17738" y="41876"/>
                  </a:lnTo>
                  <a:lnTo>
                    <a:pt x="17677" y="42302"/>
                  </a:lnTo>
                  <a:lnTo>
                    <a:pt x="17616" y="39925"/>
                  </a:lnTo>
                  <a:lnTo>
                    <a:pt x="17555" y="37487"/>
                  </a:lnTo>
                  <a:close/>
                  <a:moveTo>
                    <a:pt x="17677" y="44436"/>
                  </a:moveTo>
                  <a:lnTo>
                    <a:pt x="17738" y="45837"/>
                  </a:lnTo>
                  <a:lnTo>
                    <a:pt x="17799" y="47178"/>
                  </a:lnTo>
                  <a:lnTo>
                    <a:pt x="17799" y="48641"/>
                  </a:lnTo>
                  <a:lnTo>
                    <a:pt x="17738" y="50043"/>
                  </a:lnTo>
                  <a:lnTo>
                    <a:pt x="17738" y="51628"/>
                  </a:lnTo>
                  <a:lnTo>
                    <a:pt x="17799" y="53213"/>
                  </a:lnTo>
                  <a:lnTo>
                    <a:pt x="17982" y="54737"/>
                  </a:lnTo>
                  <a:lnTo>
                    <a:pt x="18043" y="55102"/>
                  </a:lnTo>
                  <a:lnTo>
                    <a:pt x="17982" y="55529"/>
                  </a:lnTo>
                  <a:lnTo>
                    <a:pt x="17921" y="56321"/>
                  </a:lnTo>
                  <a:lnTo>
                    <a:pt x="17799" y="57967"/>
                  </a:lnTo>
                  <a:lnTo>
                    <a:pt x="17738" y="59552"/>
                  </a:lnTo>
                  <a:lnTo>
                    <a:pt x="17677" y="61198"/>
                  </a:lnTo>
                  <a:lnTo>
                    <a:pt x="17738" y="62782"/>
                  </a:lnTo>
                  <a:lnTo>
                    <a:pt x="17860" y="64306"/>
                  </a:lnTo>
                  <a:lnTo>
                    <a:pt x="17982" y="65891"/>
                  </a:lnTo>
                  <a:lnTo>
                    <a:pt x="18104" y="67476"/>
                  </a:lnTo>
                  <a:lnTo>
                    <a:pt x="18165" y="69061"/>
                  </a:lnTo>
                  <a:lnTo>
                    <a:pt x="18104" y="70828"/>
                  </a:lnTo>
                  <a:lnTo>
                    <a:pt x="18104" y="71438"/>
                  </a:lnTo>
                  <a:lnTo>
                    <a:pt x="18104" y="71743"/>
                  </a:lnTo>
                  <a:lnTo>
                    <a:pt x="18043" y="71986"/>
                  </a:lnTo>
                  <a:lnTo>
                    <a:pt x="17677" y="72535"/>
                  </a:lnTo>
                  <a:lnTo>
                    <a:pt x="17616" y="72474"/>
                  </a:lnTo>
                  <a:lnTo>
                    <a:pt x="17555" y="72352"/>
                  </a:lnTo>
                  <a:lnTo>
                    <a:pt x="17433" y="72108"/>
                  </a:lnTo>
                  <a:lnTo>
                    <a:pt x="17311" y="71864"/>
                  </a:lnTo>
                  <a:lnTo>
                    <a:pt x="17251" y="71743"/>
                  </a:lnTo>
                  <a:lnTo>
                    <a:pt x="17251" y="71499"/>
                  </a:lnTo>
                  <a:lnTo>
                    <a:pt x="17251" y="71133"/>
                  </a:lnTo>
                  <a:lnTo>
                    <a:pt x="17251" y="69792"/>
                  </a:lnTo>
                  <a:lnTo>
                    <a:pt x="17251" y="68329"/>
                  </a:lnTo>
                  <a:lnTo>
                    <a:pt x="17311" y="66805"/>
                  </a:lnTo>
                  <a:lnTo>
                    <a:pt x="17433" y="65221"/>
                  </a:lnTo>
                  <a:lnTo>
                    <a:pt x="17616" y="63636"/>
                  </a:lnTo>
                  <a:lnTo>
                    <a:pt x="17677" y="62051"/>
                  </a:lnTo>
                  <a:lnTo>
                    <a:pt x="17677" y="60405"/>
                  </a:lnTo>
                  <a:lnTo>
                    <a:pt x="17616" y="58820"/>
                  </a:lnTo>
                  <a:lnTo>
                    <a:pt x="17494" y="57175"/>
                  </a:lnTo>
                  <a:lnTo>
                    <a:pt x="17372" y="55529"/>
                  </a:lnTo>
                  <a:lnTo>
                    <a:pt x="17311" y="55163"/>
                  </a:lnTo>
                  <a:lnTo>
                    <a:pt x="17372" y="54798"/>
                  </a:lnTo>
                  <a:lnTo>
                    <a:pt x="17433" y="54066"/>
                  </a:lnTo>
                  <a:lnTo>
                    <a:pt x="17616" y="52481"/>
                  </a:lnTo>
                  <a:lnTo>
                    <a:pt x="17677" y="50897"/>
                  </a:lnTo>
                  <a:lnTo>
                    <a:pt x="17616" y="49129"/>
                  </a:lnTo>
                  <a:lnTo>
                    <a:pt x="17555" y="48215"/>
                  </a:lnTo>
                  <a:lnTo>
                    <a:pt x="17555" y="47300"/>
                  </a:lnTo>
                  <a:lnTo>
                    <a:pt x="17616" y="45898"/>
                  </a:lnTo>
                  <a:lnTo>
                    <a:pt x="17677" y="44436"/>
                  </a:lnTo>
                  <a:close/>
                  <a:moveTo>
                    <a:pt x="17555" y="1"/>
                  </a:moveTo>
                  <a:lnTo>
                    <a:pt x="16824" y="123"/>
                  </a:lnTo>
                  <a:lnTo>
                    <a:pt x="16214" y="245"/>
                  </a:lnTo>
                  <a:lnTo>
                    <a:pt x="15666" y="488"/>
                  </a:lnTo>
                  <a:lnTo>
                    <a:pt x="15178" y="854"/>
                  </a:lnTo>
                  <a:lnTo>
                    <a:pt x="14751" y="1281"/>
                  </a:lnTo>
                  <a:lnTo>
                    <a:pt x="14508" y="1586"/>
                  </a:lnTo>
                  <a:lnTo>
                    <a:pt x="14325" y="1951"/>
                  </a:lnTo>
                  <a:lnTo>
                    <a:pt x="14020" y="2683"/>
                  </a:lnTo>
                  <a:lnTo>
                    <a:pt x="13837" y="3475"/>
                  </a:lnTo>
                  <a:lnTo>
                    <a:pt x="13776" y="4268"/>
                  </a:lnTo>
                  <a:lnTo>
                    <a:pt x="13776" y="5060"/>
                  </a:lnTo>
                  <a:lnTo>
                    <a:pt x="13837" y="5852"/>
                  </a:lnTo>
                  <a:lnTo>
                    <a:pt x="13959" y="6645"/>
                  </a:lnTo>
                  <a:lnTo>
                    <a:pt x="14142" y="7376"/>
                  </a:lnTo>
                  <a:lnTo>
                    <a:pt x="14386" y="8108"/>
                  </a:lnTo>
                  <a:lnTo>
                    <a:pt x="14751" y="8839"/>
                  </a:lnTo>
                  <a:lnTo>
                    <a:pt x="15056" y="9388"/>
                  </a:lnTo>
                  <a:lnTo>
                    <a:pt x="15300" y="9631"/>
                  </a:lnTo>
                  <a:lnTo>
                    <a:pt x="15544" y="9875"/>
                  </a:lnTo>
                  <a:lnTo>
                    <a:pt x="15605" y="9997"/>
                  </a:lnTo>
                  <a:lnTo>
                    <a:pt x="15605" y="10119"/>
                  </a:lnTo>
                  <a:lnTo>
                    <a:pt x="15605" y="10424"/>
                  </a:lnTo>
                  <a:lnTo>
                    <a:pt x="15605" y="11155"/>
                  </a:lnTo>
                  <a:lnTo>
                    <a:pt x="15544" y="11399"/>
                  </a:lnTo>
                  <a:lnTo>
                    <a:pt x="15422" y="11643"/>
                  </a:lnTo>
                  <a:lnTo>
                    <a:pt x="15239" y="11887"/>
                  </a:lnTo>
                  <a:lnTo>
                    <a:pt x="15056" y="12070"/>
                  </a:lnTo>
                  <a:lnTo>
                    <a:pt x="14690" y="12252"/>
                  </a:lnTo>
                  <a:lnTo>
                    <a:pt x="14325" y="12313"/>
                  </a:lnTo>
                  <a:lnTo>
                    <a:pt x="13532" y="12496"/>
                  </a:lnTo>
                  <a:lnTo>
                    <a:pt x="12801" y="12740"/>
                  </a:lnTo>
                  <a:lnTo>
                    <a:pt x="12069" y="12984"/>
                  </a:lnTo>
                  <a:lnTo>
                    <a:pt x="11399" y="13350"/>
                  </a:lnTo>
                  <a:lnTo>
                    <a:pt x="10729" y="13776"/>
                  </a:lnTo>
                  <a:lnTo>
                    <a:pt x="10180" y="14325"/>
                  </a:lnTo>
                  <a:lnTo>
                    <a:pt x="9753" y="14873"/>
                  </a:lnTo>
                  <a:lnTo>
                    <a:pt x="9570" y="15239"/>
                  </a:lnTo>
                  <a:lnTo>
                    <a:pt x="9388" y="15544"/>
                  </a:lnTo>
                  <a:lnTo>
                    <a:pt x="9266" y="15971"/>
                  </a:lnTo>
                  <a:lnTo>
                    <a:pt x="9205" y="16336"/>
                  </a:lnTo>
                  <a:lnTo>
                    <a:pt x="9144" y="16946"/>
                  </a:lnTo>
                  <a:lnTo>
                    <a:pt x="9083" y="17555"/>
                  </a:lnTo>
                  <a:lnTo>
                    <a:pt x="9022" y="18348"/>
                  </a:lnTo>
                  <a:lnTo>
                    <a:pt x="8961" y="19140"/>
                  </a:lnTo>
                  <a:lnTo>
                    <a:pt x="8778" y="19932"/>
                  </a:lnTo>
                  <a:lnTo>
                    <a:pt x="8108" y="23102"/>
                  </a:lnTo>
                  <a:lnTo>
                    <a:pt x="7803" y="24687"/>
                  </a:lnTo>
                  <a:lnTo>
                    <a:pt x="7742" y="25235"/>
                  </a:lnTo>
                  <a:lnTo>
                    <a:pt x="7559" y="25784"/>
                  </a:lnTo>
                  <a:lnTo>
                    <a:pt x="7376" y="26211"/>
                  </a:lnTo>
                  <a:lnTo>
                    <a:pt x="7071" y="26637"/>
                  </a:lnTo>
                  <a:lnTo>
                    <a:pt x="6767" y="27003"/>
                  </a:lnTo>
                  <a:lnTo>
                    <a:pt x="6523" y="27430"/>
                  </a:lnTo>
                  <a:lnTo>
                    <a:pt x="6218" y="27917"/>
                  </a:lnTo>
                  <a:lnTo>
                    <a:pt x="5974" y="28405"/>
                  </a:lnTo>
                  <a:lnTo>
                    <a:pt x="5608" y="29502"/>
                  </a:lnTo>
                  <a:lnTo>
                    <a:pt x="5304" y="30599"/>
                  </a:lnTo>
                  <a:lnTo>
                    <a:pt x="5060" y="31696"/>
                  </a:lnTo>
                  <a:lnTo>
                    <a:pt x="4755" y="33037"/>
                  </a:lnTo>
                  <a:lnTo>
                    <a:pt x="4572" y="33647"/>
                  </a:lnTo>
                  <a:lnTo>
                    <a:pt x="4389" y="34256"/>
                  </a:lnTo>
                  <a:lnTo>
                    <a:pt x="4267" y="34561"/>
                  </a:lnTo>
                  <a:lnTo>
                    <a:pt x="4085" y="34927"/>
                  </a:lnTo>
                  <a:lnTo>
                    <a:pt x="4024" y="35049"/>
                  </a:lnTo>
                  <a:lnTo>
                    <a:pt x="3902" y="35110"/>
                  </a:lnTo>
                  <a:lnTo>
                    <a:pt x="3597" y="35110"/>
                  </a:lnTo>
                  <a:lnTo>
                    <a:pt x="3292" y="35232"/>
                  </a:lnTo>
                  <a:lnTo>
                    <a:pt x="2987" y="35354"/>
                  </a:lnTo>
                  <a:lnTo>
                    <a:pt x="2683" y="35536"/>
                  </a:lnTo>
                  <a:lnTo>
                    <a:pt x="2439" y="35719"/>
                  </a:lnTo>
                  <a:lnTo>
                    <a:pt x="1890" y="36268"/>
                  </a:lnTo>
                  <a:lnTo>
                    <a:pt x="1464" y="36755"/>
                  </a:lnTo>
                  <a:lnTo>
                    <a:pt x="1037" y="37243"/>
                  </a:lnTo>
                  <a:lnTo>
                    <a:pt x="793" y="37426"/>
                  </a:lnTo>
                  <a:lnTo>
                    <a:pt x="488" y="37609"/>
                  </a:lnTo>
                  <a:lnTo>
                    <a:pt x="245" y="37792"/>
                  </a:lnTo>
                  <a:lnTo>
                    <a:pt x="123" y="37914"/>
                  </a:lnTo>
                  <a:lnTo>
                    <a:pt x="1" y="38036"/>
                  </a:lnTo>
                  <a:lnTo>
                    <a:pt x="1" y="38218"/>
                  </a:lnTo>
                  <a:lnTo>
                    <a:pt x="123" y="38401"/>
                  </a:lnTo>
                  <a:lnTo>
                    <a:pt x="366" y="38523"/>
                  </a:lnTo>
                  <a:lnTo>
                    <a:pt x="671" y="38523"/>
                  </a:lnTo>
                  <a:lnTo>
                    <a:pt x="976" y="38462"/>
                  </a:lnTo>
                  <a:lnTo>
                    <a:pt x="1220" y="38401"/>
                  </a:lnTo>
                  <a:lnTo>
                    <a:pt x="1464" y="38218"/>
                  </a:lnTo>
                  <a:lnTo>
                    <a:pt x="1646" y="38036"/>
                  </a:lnTo>
                  <a:lnTo>
                    <a:pt x="1829" y="37853"/>
                  </a:lnTo>
                  <a:lnTo>
                    <a:pt x="1890" y="37792"/>
                  </a:lnTo>
                  <a:lnTo>
                    <a:pt x="1951" y="37792"/>
                  </a:lnTo>
                  <a:lnTo>
                    <a:pt x="1890" y="38036"/>
                  </a:lnTo>
                  <a:lnTo>
                    <a:pt x="1829" y="38218"/>
                  </a:lnTo>
                  <a:lnTo>
                    <a:pt x="1403" y="39011"/>
                  </a:lnTo>
                  <a:lnTo>
                    <a:pt x="915" y="39803"/>
                  </a:lnTo>
                  <a:lnTo>
                    <a:pt x="427" y="40596"/>
                  </a:lnTo>
                  <a:lnTo>
                    <a:pt x="366" y="40778"/>
                  </a:lnTo>
                  <a:lnTo>
                    <a:pt x="305" y="40961"/>
                  </a:lnTo>
                  <a:lnTo>
                    <a:pt x="366" y="41144"/>
                  </a:lnTo>
                  <a:lnTo>
                    <a:pt x="488" y="41266"/>
                  </a:lnTo>
                  <a:lnTo>
                    <a:pt x="671" y="41266"/>
                  </a:lnTo>
                  <a:lnTo>
                    <a:pt x="854" y="41144"/>
                  </a:lnTo>
                  <a:lnTo>
                    <a:pt x="1098" y="40900"/>
                  </a:lnTo>
                  <a:lnTo>
                    <a:pt x="2012" y="39620"/>
                  </a:lnTo>
                  <a:lnTo>
                    <a:pt x="1281" y="41083"/>
                  </a:lnTo>
                  <a:lnTo>
                    <a:pt x="1098" y="41510"/>
                  </a:lnTo>
                  <a:lnTo>
                    <a:pt x="1037" y="41754"/>
                  </a:lnTo>
                  <a:lnTo>
                    <a:pt x="1037" y="41997"/>
                  </a:lnTo>
                  <a:lnTo>
                    <a:pt x="1098" y="42119"/>
                  </a:lnTo>
                  <a:lnTo>
                    <a:pt x="1220" y="42241"/>
                  </a:lnTo>
                  <a:lnTo>
                    <a:pt x="1403" y="42241"/>
                  </a:lnTo>
                  <a:lnTo>
                    <a:pt x="1525" y="42180"/>
                  </a:lnTo>
                  <a:lnTo>
                    <a:pt x="1707" y="42058"/>
                  </a:lnTo>
                  <a:lnTo>
                    <a:pt x="1829" y="41936"/>
                  </a:lnTo>
                  <a:lnTo>
                    <a:pt x="2012" y="41571"/>
                  </a:lnTo>
                  <a:lnTo>
                    <a:pt x="2317" y="40839"/>
                  </a:lnTo>
                  <a:lnTo>
                    <a:pt x="2561" y="40230"/>
                  </a:lnTo>
                  <a:lnTo>
                    <a:pt x="2744" y="39925"/>
                  </a:lnTo>
                  <a:lnTo>
                    <a:pt x="2926" y="39620"/>
                  </a:lnTo>
                  <a:lnTo>
                    <a:pt x="2866" y="39925"/>
                  </a:lnTo>
                  <a:lnTo>
                    <a:pt x="2805" y="40230"/>
                  </a:lnTo>
                  <a:lnTo>
                    <a:pt x="2561" y="40778"/>
                  </a:lnTo>
                  <a:lnTo>
                    <a:pt x="2256" y="41571"/>
                  </a:lnTo>
                  <a:lnTo>
                    <a:pt x="2134" y="41876"/>
                  </a:lnTo>
                  <a:lnTo>
                    <a:pt x="2134" y="42058"/>
                  </a:lnTo>
                  <a:lnTo>
                    <a:pt x="2195" y="42241"/>
                  </a:lnTo>
                  <a:lnTo>
                    <a:pt x="2317" y="42363"/>
                  </a:lnTo>
                  <a:lnTo>
                    <a:pt x="2622" y="42363"/>
                  </a:lnTo>
                  <a:lnTo>
                    <a:pt x="2744" y="42241"/>
                  </a:lnTo>
                  <a:lnTo>
                    <a:pt x="2926" y="41997"/>
                  </a:lnTo>
                  <a:lnTo>
                    <a:pt x="3109" y="41693"/>
                  </a:lnTo>
                  <a:lnTo>
                    <a:pt x="3414" y="40900"/>
                  </a:lnTo>
                  <a:lnTo>
                    <a:pt x="3719" y="40108"/>
                  </a:lnTo>
                  <a:lnTo>
                    <a:pt x="3597" y="40717"/>
                  </a:lnTo>
                  <a:lnTo>
                    <a:pt x="3536" y="41022"/>
                  </a:lnTo>
                  <a:lnTo>
                    <a:pt x="3536" y="41388"/>
                  </a:lnTo>
                  <a:lnTo>
                    <a:pt x="3536" y="41571"/>
                  </a:lnTo>
                  <a:lnTo>
                    <a:pt x="3597" y="41754"/>
                  </a:lnTo>
                  <a:lnTo>
                    <a:pt x="3780" y="41815"/>
                  </a:lnTo>
                  <a:lnTo>
                    <a:pt x="3902" y="41815"/>
                  </a:lnTo>
                  <a:lnTo>
                    <a:pt x="3963" y="41754"/>
                  </a:lnTo>
                  <a:lnTo>
                    <a:pt x="4085" y="41632"/>
                  </a:lnTo>
                  <a:lnTo>
                    <a:pt x="4206" y="41449"/>
                  </a:lnTo>
                  <a:lnTo>
                    <a:pt x="4328" y="41144"/>
                  </a:lnTo>
                  <a:lnTo>
                    <a:pt x="4694" y="39864"/>
                  </a:lnTo>
                  <a:lnTo>
                    <a:pt x="4938" y="39316"/>
                  </a:lnTo>
                  <a:lnTo>
                    <a:pt x="5243" y="38767"/>
                  </a:lnTo>
                  <a:lnTo>
                    <a:pt x="5547" y="37975"/>
                  </a:lnTo>
                  <a:lnTo>
                    <a:pt x="5730" y="37548"/>
                  </a:lnTo>
                  <a:lnTo>
                    <a:pt x="5852" y="37121"/>
                  </a:lnTo>
                  <a:lnTo>
                    <a:pt x="5852" y="36755"/>
                  </a:lnTo>
                  <a:lnTo>
                    <a:pt x="5852" y="36390"/>
                  </a:lnTo>
                  <a:lnTo>
                    <a:pt x="5791" y="36329"/>
                  </a:lnTo>
                  <a:lnTo>
                    <a:pt x="5791" y="36268"/>
                  </a:lnTo>
                  <a:lnTo>
                    <a:pt x="5913" y="36085"/>
                  </a:lnTo>
                  <a:lnTo>
                    <a:pt x="6218" y="35597"/>
                  </a:lnTo>
                  <a:lnTo>
                    <a:pt x="7620" y="33464"/>
                  </a:lnTo>
                  <a:lnTo>
                    <a:pt x="8351" y="32245"/>
                  </a:lnTo>
                  <a:lnTo>
                    <a:pt x="9083" y="30965"/>
                  </a:lnTo>
                  <a:lnTo>
                    <a:pt x="9388" y="30355"/>
                  </a:lnTo>
                  <a:lnTo>
                    <a:pt x="9692" y="29746"/>
                  </a:lnTo>
                  <a:lnTo>
                    <a:pt x="9936" y="29075"/>
                  </a:lnTo>
                  <a:lnTo>
                    <a:pt x="10119" y="28405"/>
                  </a:lnTo>
                  <a:lnTo>
                    <a:pt x="10241" y="27673"/>
                  </a:lnTo>
                  <a:lnTo>
                    <a:pt x="10363" y="27369"/>
                  </a:lnTo>
                  <a:lnTo>
                    <a:pt x="10546" y="27003"/>
                  </a:lnTo>
                  <a:lnTo>
                    <a:pt x="10911" y="26333"/>
                  </a:lnTo>
                  <a:lnTo>
                    <a:pt x="11277" y="25601"/>
                  </a:lnTo>
                  <a:lnTo>
                    <a:pt x="11765" y="24321"/>
                  </a:lnTo>
                  <a:lnTo>
                    <a:pt x="12252" y="22980"/>
                  </a:lnTo>
                  <a:lnTo>
                    <a:pt x="12496" y="24016"/>
                  </a:lnTo>
                  <a:lnTo>
                    <a:pt x="12740" y="25113"/>
                  </a:lnTo>
                  <a:lnTo>
                    <a:pt x="12862" y="25662"/>
                  </a:lnTo>
                  <a:lnTo>
                    <a:pt x="12923" y="26272"/>
                  </a:lnTo>
                  <a:lnTo>
                    <a:pt x="12923" y="26881"/>
                  </a:lnTo>
                  <a:lnTo>
                    <a:pt x="12801" y="27430"/>
                  </a:lnTo>
                  <a:lnTo>
                    <a:pt x="12618" y="28222"/>
                  </a:lnTo>
                  <a:lnTo>
                    <a:pt x="12374" y="29014"/>
                  </a:lnTo>
                  <a:lnTo>
                    <a:pt x="11765" y="30477"/>
                  </a:lnTo>
                  <a:lnTo>
                    <a:pt x="11155" y="32001"/>
                  </a:lnTo>
                  <a:lnTo>
                    <a:pt x="10729" y="33525"/>
                  </a:lnTo>
                  <a:lnTo>
                    <a:pt x="10546" y="34317"/>
                  </a:lnTo>
                  <a:lnTo>
                    <a:pt x="10363" y="35171"/>
                  </a:lnTo>
                  <a:lnTo>
                    <a:pt x="10302" y="35963"/>
                  </a:lnTo>
                  <a:lnTo>
                    <a:pt x="10241" y="36755"/>
                  </a:lnTo>
                  <a:lnTo>
                    <a:pt x="10180" y="37609"/>
                  </a:lnTo>
                  <a:lnTo>
                    <a:pt x="10241" y="38401"/>
                  </a:lnTo>
                  <a:lnTo>
                    <a:pt x="10302" y="39255"/>
                  </a:lnTo>
                  <a:lnTo>
                    <a:pt x="10424" y="40047"/>
                  </a:lnTo>
                  <a:lnTo>
                    <a:pt x="10668" y="41693"/>
                  </a:lnTo>
                  <a:lnTo>
                    <a:pt x="11033" y="43338"/>
                  </a:lnTo>
                  <a:lnTo>
                    <a:pt x="11948" y="46508"/>
                  </a:lnTo>
                  <a:lnTo>
                    <a:pt x="12374" y="48093"/>
                  </a:lnTo>
                  <a:lnTo>
                    <a:pt x="12740" y="49678"/>
                  </a:lnTo>
                  <a:lnTo>
                    <a:pt x="12984" y="51323"/>
                  </a:lnTo>
                  <a:lnTo>
                    <a:pt x="13045" y="52116"/>
                  </a:lnTo>
                  <a:lnTo>
                    <a:pt x="13106" y="52908"/>
                  </a:lnTo>
                  <a:lnTo>
                    <a:pt x="13045" y="54249"/>
                  </a:lnTo>
                  <a:lnTo>
                    <a:pt x="12984" y="55529"/>
                  </a:lnTo>
                  <a:lnTo>
                    <a:pt x="12801" y="57175"/>
                  </a:lnTo>
                  <a:lnTo>
                    <a:pt x="12679" y="58028"/>
                  </a:lnTo>
                  <a:lnTo>
                    <a:pt x="12618" y="58820"/>
                  </a:lnTo>
                  <a:lnTo>
                    <a:pt x="12618" y="59674"/>
                  </a:lnTo>
                  <a:lnTo>
                    <a:pt x="12679" y="60527"/>
                  </a:lnTo>
                  <a:lnTo>
                    <a:pt x="12801" y="61320"/>
                  </a:lnTo>
                  <a:lnTo>
                    <a:pt x="12923" y="62173"/>
                  </a:lnTo>
                  <a:lnTo>
                    <a:pt x="13289" y="63819"/>
                  </a:lnTo>
                  <a:lnTo>
                    <a:pt x="13654" y="65464"/>
                  </a:lnTo>
                  <a:lnTo>
                    <a:pt x="14447" y="68756"/>
                  </a:lnTo>
                  <a:lnTo>
                    <a:pt x="14812" y="70402"/>
                  </a:lnTo>
                  <a:lnTo>
                    <a:pt x="14934" y="71255"/>
                  </a:lnTo>
                  <a:lnTo>
                    <a:pt x="15056" y="72047"/>
                  </a:lnTo>
                  <a:lnTo>
                    <a:pt x="15117" y="72474"/>
                  </a:lnTo>
                  <a:lnTo>
                    <a:pt x="15056" y="72840"/>
                  </a:lnTo>
                  <a:lnTo>
                    <a:pt x="14873" y="73632"/>
                  </a:lnTo>
                  <a:lnTo>
                    <a:pt x="14569" y="74363"/>
                  </a:lnTo>
                  <a:lnTo>
                    <a:pt x="14203" y="75034"/>
                  </a:lnTo>
                  <a:lnTo>
                    <a:pt x="13837" y="75522"/>
                  </a:lnTo>
                  <a:lnTo>
                    <a:pt x="13410" y="75887"/>
                  </a:lnTo>
                  <a:lnTo>
                    <a:pt x="13289" y="76070"/>
                  </a:lnTo>
                  <a:lnTo>
                    <a:pt x="13289" y="76253"/>
                  </a:lnTo>
                  <a:lnTo>
                    <a:pt x="13289" y="76497"/>
                  </a:lnTo>
                  <a:lnTo>
                    <a:pt x="13410" y="76619"/>
                  </a:lnTo>
                  <a:lnTo>
                    <a:pt x="13593" y="76741"/>
                  </a:lnTo>
                  <a:lnTo>
                    <a:pt x="13776" y="76802"/>
                  </a:lnTo>
                  <a:lnTo>
                    <a:pt x="14264" y="76802"/>
                  </a:lnTo>
                  <a:lnTo>
                    <a:pt x="14508" y="76984"/>
                  </a:lnTo>
                  <a:lnTo>
                    <a:pt x="14812" y="77045"/>
                  </a:lnTo>
                  <a:lnTo>
                    <a:pt x="15239" y="77167"/>
                  </a:lnTo>
                  <a:lnTo>
                    <a:pt x="15605" y="77167"/>
                  </a:lnTo>
                  <a:lnTo>
                    <a:pt x="15971" y="77106"/>
                  </a:lnTo>
                  <a:lnTo>
                    <a:pt x="16092" y="77106"/>
                  </a:lnTo>
                  <a:lnTo>
                    <a:pt x="16214" y="77167"/>
                  </a:lnTo>
                  <a:lnTo>
                    <a:pt x="16397" y="77289"/>
                  </a:lnTo>
                  <a:lnTo>
                    <a:pt x="16580" y="77289"/>
                  </a:lnTo>
                  <a:lnTo>
                    <a:pt x="16946" y="77350"/>
                  </a:lnTo>
                  <a:lnTo>
                    <a:pt x="17311" y="77289"/>
                  </a:lnTo>
                  <a:lnTo>
                    <a:pt x="17433" y="77228"/>
                  </a:lnTo>
                  <a:lnTo>
                    <a:pt x="17494" y="77106"/>
                  </a:lnTo>
                  <a:lnTo>
                    <a:pt x="17555" y="76863"/>
                  </a:lnTo>
                  <a:lnTo>
                    <a:pt x="17677" y="76131"/>
                  </a:lnTo>
                  <a:lnTo>
                    <a:pt x="17677" y="75339"/>
                  </a:lnTo>
                  <a:lnTo>
                    <a:pt x="17738" y="76131"/>
                  </a:lnTo>
                  <a:lnTo>
                    <a:pt x="17799" y="76924"/>
                  </a:lnTo>
                  <a:lnTo>
                    <a:pt x="17860" y="77106"/>
                  </a:lnTo>
                  <a:lnTo>
                    <a:pt x="17921" y="77228"/>
                  </a:lnTo>
                  <a:lnTo>
                    <a:pt x="18043" y="77289"/>
                  </a:lnTo>
                  <a:lnTo>
                    <a:pt x="18226" y="77350"/>
                  </a:lnTo>
                  <a:lnTo>
                    <a:pt x="18470" y="77350"/>
                  </a:lnTo>
                  <a:lnTo>
                    <a:pt x="18835" y="77289"/>
                  </a:lnTo>
                  <a:lnTo>
                    <a:pt x="19140" y="77167"/>
                  </a:lnTo>
                  <a:lnTo>
                    <a:pt x="19262" y="77106"/>
                  </a:lnTo>
                  <a:lnTo>
                    <a:pt x="19384" y="77106"/>
                  </a:lnTo>
                  <a:lnTo>
                    <a:pt x="19750" y="77167"/>
                  </a:lnTo>
                  <a:lnTo>
                    <a:pt x="20176" y="77167"/>
                  </a:lnTo>
                  <a:lnTo>
                    <a:pt x="20542" y="77106"/>
                  </a:lnTo>
                  <a:lnTo>
                    <a:pt x="20847" y="76924"/>
                  </a:lnTo>
                  <a:lnTo>
                    <a:pt x="21152" y="76802"/>
                  </a:lnTo>
                  <a:lnTo>
                    <a:pt x="21578" y="76802"/>
                  </a:lnTo>
                  <a:lnTo>
                    <a:pt x="21761" y="76741"/>
                  </a:lnTo>
                  <a:lnTo>
                    <a:pt x="21944" y="76619"/>
                  </a:lnTo>
                  <a:lnTo>
                    <a:pt x="22066" y="76436"/>
                  </a:lnTo>
                  <a:lnTo>
                    <a:pt x="22127" y="76253"/>
                  </a:lnTo>
                  <a:lnTo>
                    <a:pt x="22066" y="76070"/>
                  </a:lnTo>
                  <a:lnTo>
                    <a:pt x="21883" y="75887"/>
                  </a:lnTo>
                  <a:lnTo>
                    <a:pt x="21639" y="75704"/>
                  </a:lnTo>
                  <a:lnTo>
                    <a:pt x="21395" y="75461"/>
                  </a:lnTo>
                  <a:lnTo>
                    <a:pt x="21030" y="74851"/>
                  </a:lnTo>
                  <a:lnTo>
                    <a:pt x="20725" y="74242"/>
                  </a:lnTo>
                  <a:lnTo>
                    <a:pt x="20481" y="73571"/>
                  </a:lnTo>
                  <a:lnTo>
                    <a:pt x="20298" y="72901"/>
                  </a:lnTo>
                  <a:lnTo>
                    <a:pt x="20237" y="72718"/>
                  </a:lnTo>
                  <a:lnTo>
                    <a:pt x="20237" y="72474"/>
                  </a:lnTo>
                  <a:lnTo>
                    <a:pt x="20298" y="72047"/>
                  </a:lnTo>
                  <a:lnTo>
                    <a:pt x="20420" y="71194"/>
                  </a:lnTo>
                  <a:lnTo>
                    <a:pt x="20603" y="70402"/>
                  </a:lnTo>
                  <a:lnTo>
                    <a:pt x="20908" y="68756"/>
                  </a:lnTo>
                  <a:lnTo>
                    <a:pt x="21334" y="67110"/>
                  </a:lnTo>
                  <a:lnTo>
                    <a:pt x="22127" y="63819"/>
                  </a:lnTo>
                  <a:lnTo>
                    <a:pt x="22432" y="62173"/>
                  </a:lnTo>
                  <a:lnTo>
                    <a:pt x="22736" y="60527"/>
                  </a:lnTo>
                  <a:lnTo>
                    <a:pt x="22736" y="59674"/>
                  </a:lnTo>
                  <a:lnTo>
                    <a:pt x="22736" y="58820"/>
                  </a:lnTo>
                  <a:lnTo>
                    <a:pt x="22675" y="57967"/>
                  </a:lnTo>
                  <a:lnTo>
                    <a:pt x="22554" y="57114"/>
                  </a:lnTo>
                  <a:lnTo>
                    <a:pt x="22371" y="55468"/>
                  </a:lnTo>
                  <a:lnTo>
                    <a:pt x="22310" y="53822"/>
                  </a:lnTo>
                  <a:lnTo>
                    <a:pt x="22310" y="52359"/>
                  </a:lnTo>
                  <a:lnTo>
                    <a:pt x="22432" y="50958"/>
                  </a:lnTo>
                  <a:lnTo>
                    <a:pt x="22675" y="49556"/>
                  </a:lnTo>
                  <a:lnTo>
                    <a:pt x="22980" y="48154"/>
                  </a:lnTo>
                  <a:lnTo>
                    <a:pt x="23894" y="44923"/>
                  </a:lnTo>
                  <a:lnTo>
                    <a:pt x="24321" y="43338"/>
                  </a:lnTo>
                  <a:lnTo>
                    <a:pt x="24687" y="41693"/>
                  </a:lnTo>
                  <a:lnTo>
                    <a:pt x="24931" y="40047"/>
                  </a:lnTo>
                  <a:lnTo>
                    <a:pt x="25114" y="38401"/>
                  </a:lnTo>
                  <a:lnTo>
                    <a:pt x="25175" y="37609"/>
                  </a:lnTo>
                  <a:lnTo>
                    <a:pt x="25175" y="36755"/>
                  </a:lnTo>
                  <a:lnTo>
                    <a:pt x="25114" y="35902"/>
                  </a:lnTo>
                  <a:lnTo>
                    <a:pt x="24992" y="35049"/>
                  </a:lnTo>
                  <a:lnTo>
                    <a:pt x="24870" y="34256"/>
                  </a:lnTo>
                  <a:lnTo>
                    <a:pt x="24626" y="33464"/>
                  </a:lnTo>
                  <a:lnTo>
                    <a:pt x="24199" y="31940"/>
                  </a:lnTo>
                  <a:lnTo>
                    <a:pt x="23894" y="31209"/>
                  </a:lnTo>
                  <a:lnTo>
                    <a:pt x="23590" y="30477"/>
                  </a:lnTo>
                  <a:lnTo>
                    <a:pt x="23285" y="29746"/>
                  </a:lnTo>
                  <a:lnTo>
                    <a:pt x="22980" y="29014"/>
                  </a:lnTo>
                  <a:lnTo>
                    <a:pt x="22736" y="28222"/>
                  </a:lnTo>
                  <a:lnTo>
                    <a:pt x="22554" y="27430"/>
                  </a:lnTo>
                  <a:lnTo>
                    <a:pt x="22432" y="26576"/>
                  </a:lnTo>
                  <a:lnTo>
                    <a:pt x="22493" y="25784"/>
                  </a:lnTo>
                  <a:lnTo>
                    <a:pt x="22614" y="25174"/>
                  </a:lnTo>
                  <a:lnTo>
                    <a:pt x="22736" y="24565"/>
                  </a:lnTo>
                  <a:lnTo>
                    <a:pt x="23163" y="22980"/>
                  </a:lnTo>
                  <a:lnTo>
                    <a:pt x="23529" y="24138"/>
                  </a:lnTo>
                  <a:lnTo>
                    <a:pt x="23955" y="25296"/>
                  </a:lnTo>
                  <a:lnTo>
                    <a:pt x="24260" y="25967"/>
                  </a:lnTo>
                  <a:lnTo>
                    <a:pt x="24565" y="26576"/>
                  </a:lnTo>
                  <a:lnTo>
                    <a:pt x="24870" y="27125"/>
                  </a:lnTo>
                  <a:lnTo>
                    <a:pt x="25114" y="27734"/>
                  </a:lnTo>
                  <a:lnTo>
                    <a:pt x="25418" y="29075"/>
                  </a:lnTo>
                  <a:lnTo>
                    <a:pt x="25662" y="29685"/>
                  </a:lnTo>
                  <a:lnTo>
                    <a:pt x="25967" y="30355"/>
                  </a:lnTo>
                  <a:lnTo>
                    <a:pt x="26637" y="31635"/>
                  </a:lnTo>
                  <a:lnTo>
                    <a:pt x="27369" y="32855"/>
                  </a:lnTo>
                  <a:lnTo>
                    <a:pt x="28832" y="35171"/>
                  </a:lnTo>
                  <a:lnTo>
                    <a:pt x="29441" y="36085"/>
                  </a:lnTo>
                  <a:lnTo>
                    <a:pt x="29563" y="36207"/>
                  </a:lnTo>
                  <a:lnTo>
                    <a:pt x="29563" y="36329"/>
                  </a:lnTo>
                  <a:lnTo>
                    <a:pt x="29502" y="36390"/>
                  </a:lnTo>
                  <a:lnTo>
                    <a:pt x="29502" y="36755"/>
                  </a:lnTo>
                  <a:lnTo>
                    <a:pt x="29502" y="37121"/>
                  </a:lnTo>
                  <a:lnTo>
                    <a:pt x="29624" y="37487"/>
                  </a:lnTo>
                  <a:lnTo>
                    <a:pt x="29868" y="38157"/>
                  </a:lnTo>
                  <a:lnTo>
                    <a:pt x="30538" y="39498"/>
                  </a:lnTo>
                  <a:lnTo>
                    <a:pt x="30660" y="39803"/>
                  </a:lnTo>
                  <a:lnTo>
                    <a:pt x="30721" y="40108"/>
                  </a:lnTo>
                  <a:lnTo>
                    <a:pt x="30904" y="40717"/>
                  </a:lnTo>
                  <a:lnTo>
                    <a:pt x="31026" y="41205"/>
                  </a:lnTo>
                  <a:lnTo>
                    <a:pt x="31148" y="41449"/>
                  </a:lnTo>
                  <a:lnTo>
                    <a:pt x="31270" y="41632"/>
                  </a:lnTo>
                  <a:lnTo>
                    <a:pt x="31453" y="41754"/>
                  </a:lnTo>
                  <a:lnTo>
                    <a:pt x="31636" y="41815"/>
                  </a:lnTo>
                  <a:lnTo>
                    <a:pt x="31757" y="41693"/>
                  </a:lnTo>
                  <a:lnTo>
                    <a:pt x="31879" y="41449"/>
                  </a:lnTo>
                  <a:lnTo>
                    <a:pt x="31818" y="41144"/>
                  </a:lnTo>
                  <a:lnTo>
                    <a:pt x="31757" y="40778"/>
                  </a:lnTo>
                  <a:lnTo>
                    <a:pt x="31636" y="40108"/>
                  </a:lnTo>
                  <a:lnTo>
                    <a:pt x="31940" y="40900"/>
                  </a:lnTo>
                  <a:lnTo>
                    <a:pt x="32245" y="41632"/>
                  </a:lnTo>
                  <a:lnTo>
                    <a:pt x="32428" y="41997"/>
                  </a:lnTo>
                  <a:lnTo>
                    <a:pt x="32611" y="42241"/>
                  </a:lnTo>
                  <a:lnTo>
                    <a:pt x="32733" y="42363"/>
                  </a:lnTo>
                  <a:lnTo>
                    <a:pt x="33038" y="42363"/>
                  </a:lnTo>
                  <a:lnTo>
                    <a:pt x="33159" y="42241"/>
                  </a:lnTo>
                  <a:lnTo>
                    <a:pt x="33220" y="42058"/>
                  </a:lnTo>
                  <a:lnTo>
                    <a:pt x="33220" y="41876"/>
                  </a:lnTo>
                  <a:lnTo>
                    <a:pt x="33098" y="41571"/>
                  </a:lnTo>
                  <a:lnTo>
                    <a:pt x="32794" y="40778"/>
                  </a:lnTo>
                  <a:lnTo>
                    <a:pt x="32550" y="40230"/>
                  </a:lnTo>
                  <a:lnTo>
                    <a:pt x="32489" y="39925"/>
                  </a:lnTo>
                  <a:lnTo>
                    <a:pt x="32428" y="39620"/>
                  </a:lnTo>
                  <a:lnTo>
                    <a:pt x="32611" y="39925"/>
                  </a:lnTo>
                  <a:lnTo>
                    <a:pt x="32794" y="40230"/>
                  </a:lnTo>
                  <a:lnTo>
                    <a:pt x="33098" y="40900"/>
                  </a:lnTo>
                  <a:lnTo>
                    <a:pt x="33403" y="41632"/>
                  </a:lnTo>
                  <a:lnTo>
                    <a:pt x="33586" y="41936"/>
                  </a:lnTo>
                  <a:lnTo>
                    <a:pt x="33708" y="42119"/>
                  </a:lnTo>
                  <a:lnTo>
                    <a:pt x="33830" y="42180"/>
                  </a:lnTo>
                  <a:lnTo>
                    <a:pt x="34013" y="42241"/>
                  </a:lnTo>
                  <a:lnTo>
                    <a:pt x="34135" y="42180"/>
                  </a:lnTo>
                  <a:lnTo>
                    <a:pt x="34257" y="42119"/>
                  </a:lnTo>
                  <a:lnTo>
                    <a:pt x="34318" y="41936"/>
                  </a:lnTo>
                  <a:lnTo>
                    <a:pt x="34318" y="41754"/>
                  </a:lnTo>
                  <a:lnTo>
                    <a:pt x="34257" y="41510"/>
                  </a:lnTo>
                  <a:lnTo>
                    <a:pt x="34074" y="41083"/>
                  </a:lnTo>
                  <a:lnTo>
                    <a:pt x="33342" y="39620"/>
                  </a:lnTo>
                  <a:lnTo>
                    <a:pt x="34257" y="40839"/>
                  </a:lnTo>
                  <a:lnTo>
                    <a:pt x="34500" y="41144"/>
                  </a:lnTo>
                  <a:lnTo>
                    <a:pt x="34683" y="41266"/>
                  </a:lnTo>
                  <a:lnTo>
                    <a:pt x="34866" y="41266"/>
                  </a:lnTo>
                  <a:lnTo>
                    <a:pt x="34927" y="41205"/>
                  </a:lnTo>
                  <a:lnTo>
                    <a:pt x="34988" y="41144"/>
                  </a:lnTo>
                  <a:lnTo>
                    <a:pt x="35049" y="40961"/>
                  </a:lnTo>
                  <a:lnTo>
                    <a:pt x="34988" y="40778"/>
                  </a:lnTo>
                  <a:lnTo>
                    <a:pt x="34927" y="40596"/>
                  </a:lnTo>
                  <a:lnTo>
                    <a:pt x="34439" y="39803"/>
                  </a:lnTo>
                  <a:lnTo>
                    <a:pt x="34013" y="39011"/>
                  </a:lnTo>
                  <a:lnTo>
                    <a:pt x="33586" y="38218"/>
                  </a:lnTo>
                  <a:lnTo>
                    <a:pt x="33464" y="38036"/>
                  </a:lnTo>
                  <a:lnTo>
                    <a:pt x="33403" y="37792"/>
                  </a:lnTo>
                  <a:lnTo>
                    <a:pt x="33525" y="37792"/>
                  </a:lnTo>
                  <a:lnTo>
                    <a:pt x="33647" y="37914"/>
                  </a:lnTo>
                  <a:lnTo>
                    <a:pt x="33830" y="38218"/>
                  </a:lnTo>
                  <a:lnTo>
                    <a:pt x="34074" y="38340"/>
                  </a:lnTo>
                  <a:lnTo>
                    <a:pt x="34257" y="38401"/>
                  </a:lnTo>
                  <a:lnTo>
                    <a:pt x="34744" y="38523"/>
                  </a:lnTo>
                  <a:lnTo>
                    <a:pt x="35049" y="38523"/>
                  </a:lnTo>
                  <a:lnTo>
                    <a:pt x="35171" y="38462"/>
                  </a:lnTo>
                  <a:lnTo>
                    <a:pt x="35293" y="38340"/>
                  </a:lnTo>
                  <a:lnTo>
                    <a:pt x="35354" y="38157"/>
                  </a:lnTo>
                  <a:lnTo>
                    <a:pt x="35293" y="38036"/>
                  </a:lnTo>
                  <a:lnTo>
                    <a:pt x="35232" y="37853"/>
                  </a:lnTo>
                  <a:lnTo>
                    <a:pt x="35049" y="37731"/>
                  </a:lnTo>
                  <a:lnTo>
                    <a:pt x="34744" y="37548"/>
                  </a:lnTo>
                  <a:lnTo>
                    <a:pt x="34500" y="37365"/>
                  </a:lnTo>
                  <a:lnTo>
                    <a:pt x="34013" y="36877"/>
                  </a:lnTo>
                  <a:lnTo>
                    <a:pt x="33586" y="36390"/>
                  </a:lnTo>
                  <a:lnTo>
                    <a:pt x="33098" y="35902"/>
                  </a:lnTo>
                  <a:lnTo>
                    <a:pt x="32550" y="35415"/>
                  </a:lnTo>
                  <a:lnTo>
                    <a:pt x="32184" y="35293"/>
                  </a:lnTo>
                  <a:lnTo>
                    <a:pt x="31879" y="35110"/>
                  </a:lnTo>
                  <a:lnTo>
                    <a:pt x="31392" y="35110"/>
                  </a:lnTo>
                  <a:lnTo>
                    <a:pt x="31270" y="34988"/>
                  </a:lnTo>
                  <a:lnTo>
                    <a:pt x="31148" y="34805"/>
                  </a:lnTo>
                  <a:lnTo>
                    <a:pt x="31026" y="34439"/>
                  </a:lnTo>
                  <a:lnTo>
                    <a:pt x="30721" y="33647"/>
                  </a:lnTo>
                  <a:lnTo>
                    <a:pt x="30538" y="32794"/>
                  </a:lnTo>
                  <a:lnTo>
                    <a:pt x="30112" y="31026"/>
                  </a:lnTo>
                  <a:lnTo>
                    <a:pt x="29868" y="29990"/>
                  </a:lnTo>
                  <a:lnTo>
                    <a:pt x="29563" y="28954"/>
                  </a:lnTo>
                  <a:lnTo>
                    <a:pt x="29380" y="28405"/>
                  </a:lnTo>
                  <a:lnTo>
                    <a:pt x="29136" y="27917"/>
                  </a:lnTo>
                  <a:lnTo>
                    <a:pt x="28893" y="27430"/>
                  </a:lnTo>
                  <a:lnTo>
                    <a:pt x="28588" y="27003"/>
                  </a:lnTo>
                  <a:lnTo>
                    <a:pt x="28222" y="26515"/>
                  </a:lnTo>
                  <a:lnTo>
                    <a:pt x="28039" y="26272"/>
                  </a:lnTo>
                  <a:lnTo>
                    <a:pt x="27856" y="25967"/>
                  </a:lnTo>
                  <a:lnTo>
                    <a:pt x="27674" y="25479"/>
                  </a:lnTo>
                  <a:lnTo>
                    <a:pt x="27552" y="24931"/>
                  </a:lnTo>
                  <a:lnTo>
                    <a:pt x="27308" y="23468"/>
                  </a:lnTo>
                  <a:lnTo>
                    <a:pt x="27003" y="22066"/>
                  </a:lnTo>
                  <a:lnTo>
                    <a:pt x="26698" y="20664"/>
                  </a:lnTo>
                  <a:lnTo>
                    <a:pt x="26455" y="19262"/>
                  </a:lnTo>
                  <a:lnTo>
                    <a:pt x="26333" y="18470"/>
                  </a:lnTo>
                  <a:lnTo>
                    <a:pt x="26272" y="17616"/>
                  </a:lnTo>
                  <a:lnTo>
                    <a:pt x="26211" y="17129"/>
                  </a:lnTo>
                  <a:lnTo>
                    <a:pt x="26211" y="16580"/>
                  </a:lnTo>
                  <a:lnTo>
                    <a:pt x="26028" y="15849"/>
                  </a:lnTo>
                  <a:lnTo>
                    <a:pt x="25906" y="15483"/>
                  </a:lnTo>
                  <a:lnTo>
                    <a:pt x="25784" y="15178"/>
                  </a:lnTo>
                  <a:lnTo>
                    <a:pt x="25540" y="14812"/>
                  </a:lnTo>
                  <a:lnTo>
                    <a:pt x="25357" y="14508"/>
                  </a:lnTo>
                  <a:lnTo>
                    <a:pt x="24809" y="13959"/>
                  </a:lnTo>
                  <a:lnTo>
                    <a:pt x="24199" y="13471"/>
                  </a:lnTo>
                  <a:lnTo>
                    <a:pt x="23468" y="13106"/>
                  </a:lnTo>
                  <a:lnTo>
                    <a:pt x="22797" y="12801"/>
                  </a:lnTo>
                  <a:lnTo>
                    <a:pt x="22005" y="12557"/>
                  </a:lnTo>
                  <a:lnTo>
                    <a:pt x="21273" y="12374"/>
                  </a:lnTo>
                  <a:lnTo>
                    <a:pt x="20908" y="12313"/>
                  </a:lnTo>
                  <a:lnTo>
                    <a:pt x="20542" y="12191"/>
                  </a:lnTo>
                  <a:lnTo>
                    <a:pt x="20237" y="12009"/>
                  </a:lnTo>
                  <a:lnTo>
                    <a:pt x="19993" y="11765"/>
                  </a:lnTo>
                  <a:lnTo>
                    <a:pt x="19811" y="11521"/>
                  </a:lnTo>
                  <a:lnTo>
                    <a:pt x="19750" y="11155"/>
                  </a:lnTo>
                  <a:lnTo>
                    <a:pt x="19689" y="10850"/>
                  </a:lnTo>
                  <a:lnTo>
                    <a:pt x="19689" y="10485"/>
                  </a:lnTo>
                  <a:lnTo>
                    <a:pt x="19689" y="10119"/>
                  </a:lnTo>
                  <a:lnTo>
                    <a:pt x="19750" y="9997"/>
                  </a:lnTo>
                  <a:lnTo>
                    <a:pt x="19872" y="9875"/>
                  </a:lnTo>
                  <a:lnTo>
                    <a:pt x="20359" y="9327"/>
                  </a:lnTo>
                  <a:lnTo>
                    <a:pt x="20664" y="8717"/>
                  </a:lnTo>
                  <a:lnTo>
                    <a:pt x="21030" y="8047"/>
                  </a:lnTo>
                  <a:lnTo>
                    <a:pt x="21273" y="7315"/>
                  </a:lnTo>
                  <a:lnTo>
                    <a:pt x="21395" y="6523"/>
                  </a:lnTo>
                  <a:lnTo>
                    <a:pt x="21517" y="5730"/>
                  </a:lnTo>
                  <a:lnTo>
                    <a:pt x="21578" y="4938"/>
                  </a:lnTo>
                  <a:lnTo>
                    <a:pt x="21578" y="4085"/>
                  </a:lnTo>
                  <a:lnTo>
                    <a:pt x="21456" y="3292"/>
                  </a:lnTo>
                  <a:lnTo>
                    <a:pt x="21273" y="2500"/>
                  </a:lnTo>
                  <a:lnTo>
                    <a:pt x="21030" y="1951"/>
                  </a:lnTo>
                  <a:lnTo>
                    <a:pt x="20725" y="1403"/>
                  </a:lnTo>
                  <a:lnTo>
                    <a:pt x="20298" y="976"/>
                  </a:lnTo>
                  <a:lnTo>
                    <a:pt x="19811" y="610"/>
                  </a:lnTo>
                  <a:lnTo>
                    <a:pt x="19506" y="428"/>
                  </a:lnTo>
                  <a:lnTo>
                    <a:pt x="19140" y="245"/>
                  </a:lnTo>
                  <a:lnTo>
                    <a:pt x="18774" y="123"/>
                  </a:lnTo>
                  <a:lnTo>
                    <a:pt x="18348" y="62"/>
                  </a:lnTo>
                  <a:lnTo>
                    <a:pt x="17555" y="1"/>
                  </a:lnTo>
                  <a:close/>
                </a:path>
              </a:pathLst>
            </a:cu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114" name="Shape 114"/>
            <p:cNvSpPr/>
            <p:nvPr/>
          </p:nvSpPr>
          <p:spPr>
            <a:xfrm>
              <a:off x="6310600" y="1679550"/>
              <a:ext cx="883850" cy="1933775"/>
            </a:xfrm>
            <a:custGeom>
              <a:pathLst>
                <a:path extrusionOk="0" h="77351" w="35354">
                  <a:moveTo>
                    <a:pt x="17433" y="367"/>
                  </a:moveTo>
                  <a:lnTo>
                    <a:pt x="18165" y="428"/>
                  </a:lnTo>
                  <a:lnTo>
                    <a:pt x="18896" y="549"/>
                  </a:lnTo>
                  <a:lnTo>
                    <a:pt x="19201" y="671"/>
                  </a:lnTo>
                  <a:lnTo>
                    <a:pt x="19567" y="854"/>
                  </a:lnTo>
                  <a:lnTo>
                    <a:pt x="19872" y="1037"/>
                  </a:lnTo>
                  <a:lnTo>
                    <a:pt x="20115" y="1281"/>
                  </a:lnTo>
                  <a:lnTo>
                    <a:pt x="20359" y="1525"/>
                  </a:lnTo>
                  <a:lnTo>
                    <a:pt x="20542" y="1768"/>
                  </a:lnTo>
                  <a:lnTo>
                    <a:pt x="20847" y="2378"/>
                  </a:lnTo>
                  <a:lnTo>
                    <a:pt x="21091" y="3048"/>
                  </a:lnTo>
                  <a:lnTo>
                    <a:pt x="21213" y="3719"/>
                  </a:lnTo>
                  <a:lnTo>
                    <a:pt x="21273" y="4389"/>
                  </a:lnTo>
                  <a:lnTo>
                    <a:pt x="21273" y="5121"/>
                  </a:lnTo>
                  <a:lnTo>
                    <a:pt x="21273" y="5852"/>
                  </a:lnTo>
                  <a:lnTo>
                    <a:pt x="21152" y="6584"/>
                  </a:lnTo>
                  <a:lnTo>
                    <a:pt x="21030" y="7315"/>
                  </a:lnTo>
                  <a:lnTo>
                    <a:pt x="20786" y="7986"/>
                  </a:lnTo>
                  <a:lnTo>
                    <a:pt x="20481" y="8656"/>
                  </a:lnTo>
                  <a:lnTo>
                    <a:pt x="20115" y="9266"/>
                  </a:lnTo>
                  <a:lnTo>
                    <a:pt x="19628" y="9814"/>
                  </a:lnTo>
                  <a:lnTo>
                    <a:pt x="19018" y="10302"/>
                  </a:lnTo>
                  <a:lnTo>
                    <a:pt x="18470" y="10607"/>
                  </a:lnTo>
                  <a:lnTo>
                    <a:pt x="18104" y="10729"/>
                  </a:lnTo>
                  <a:lnTo>
                    <a:pt x="17799" y="10790"/>
                  </a:lnTo>
                  <a:lnTo>
                    <a:pt x="17251" y="10668"/>
                  </a:lnTo>
                  <a:lnTo>
                    <a:pt x="16946" y="10607"/>
                  </a:lnTo>
                  <a:lnTo>
                    <a:pt x="16702" y="10485"/>
                  </a:lnTo>
                  <a:lnTo>
                    <a:pt x="16336" y="10302"/>
                  </a:lnTo>
                  <a:lnTo>
                    <a:pt x="16031" y="10058"/>
                  </a:lnTo>
                  <a:lnTo>
                    <a:pt x="15483" y="9570"/>
                  </a:lnTo>
                  <a:lnTo>
                    <a:pt x="15056" y="8961"/>
                  </a:lnTo>
                  <a:lnTo>
                    <a:pt x="14751" y="8351"/>
                  </a:lnTo>
                  <a:lnTo>
                    <a:pt x="14508" y="7742"/>
                  </a:lnTo>
                  <a:lnTo>
                    <a:pt x="14325" y="7071"/>
                  </a:lnTo>
                  <a:lnTo>
                    <a:pt x="14142" y="6340"/>
                  </a:lnTo>
                  <a:lnTo>
                    <a:pt x="14081" y="5548"/>
                  </a:lnTo>
                  <a:lnTo>
                    <a:pt x="14081" y="4816"/>
                  </a:lnTo>
                  <a:lnTo>
                    <a:pt x="14081" y="4085"/>
                  </a:lnTo>
                  <a:lnTo>
                    <a:pt x="14203" y="3414"/>
                  </a:lnTo>
                  <a:lnTo>
                    <a:pt x="14386" y="2744"/>
                  </a:lnTo>
                  <a:lnTo>
                    <a:pt x="14630" y="2134"/>
                  </a:lnTo>
                  <a:lnTo>
                    <a:pt x="14812" y="1829"/>
                  </a:lnTo>
                  <a:lnTo>
                    <a:pt x="14995" y="1525"/>
                  </a:lnTo>
                  <a:lnTo>
                    <a:pt x="15239" y="1281"/>
                  </a:lnTo>
                  <a:lnTo>
                    <a:pt x="15483" y="1037"/>
                  </a:lnTo>
                  <a:lnTo>
                    <a:pt x="15788" y="854"/>
                  </a:lnTo>
                  <a:lnTo>
                    <a:pt x="16092" y="671"/>
                  </a:lnTo>
                  <a:lnTo>
                    <a:pt x="16763" y="488"/>
                  </a:lnTo>
                  <a:lnTo>
                    <a:pt x="17433" y="367"/>
                  </a:lnTo>
                  <a:close/>
                  <a:moveTo>
                    <a:pt x="17494" y="29197"/>
                  </a:moveTo>
                  <a:lnTo>
                    <a:pt x="17372" y="29319"/>
                  </a:lnTo>
                  <a:lnTo>
                    <a:pt x="17311" y="29502"/>
                  </a:lnTo>
                  <a:lnTo>
                    <a:pt x="17311" y="29685"/>
                  </a:lnTo>
                  <a:lnTo>
                    <a:pt x="17311" y="29807"/>
                  </a:lnTo>
                  <a:lnTo>
                    <a:pt x="17433" y="29929"/>
                  </a:lnTo>
                  <a:lnTo>
                    <a:pt x="17738" y="29929"/>
                  </a:lnTo>
                  <a:lnTo>
                    <a:pt x="17799" y="29807"/>
                  </a:lnTo>
                  <a:lnTo>
                    <a:pt x="17799" y="29746"/>
                  </a:lnTo>
                  <a:lnTo>
                    <a:pt x="17799" y="29563"/>
                  </a:lnTo>
                  <a:lnTo>
                    <a:pt x="17677" y="29746"/>
                  </a:lnTo>
                  <a:lnTo>
                    <a:pt x="17555" y="29746"/>
                  </a:lnTo>
                  <a:lnTo>
                    <a:pt x="17494" y="29563"/>
                  </a:lnTo>
                  <a:lnTo>
                    <a:pt x="17494" y="29380"/>
                  </a:lnTo>
                  <a:lnTo>
                    <a:pt x="17555" y="29319"/>
                  </a:lnTo>
                  <a:lnTo>
                    <a:pt x="17616" y="29258"/>
                  </a:lnTo>
                  <a:lnTo>
                    <a:pt x="17555" y="29197"/>
                  </a:lnTo>
                  <a:close/>
                  <a:moveTo>
                    <a:pt x="30599" y="35963"/>
                  </a:moveTo>
                  <a:lnTo>
                    <a:pt x="30599" y="35963"/>
                  </a:lnTo>
                  <a:lnTo>
                    <a:pt x="30599" y="35963"/>
                  </a:lnTo>
                  <a:close/>
                  <a:moveTo>
                    <a:pt x="4755" y="35963"/>
                  </a:moveTo>
                  <a:lnTo>
                    <a:pt x="4511" y="36268"/>
                  </a:lnTo>
                  <a:lnTo>
                    <a:pt x="4206" y="36695"/>
                  </a:lnTo>
                  <a:lnTo>
                    <a:pt x="3841" y="37121"/>
                  </a:lnTo>
                  <a:lnTo>
                    <a:pt x="3414" y="37426"/>
                  </a:lnTo>
                  <a:lnTo>
                    <a:pt x="3170" y="37548"/>
                  </a:lnTo>
                  <a:lnTo>
                    <a:pt x="2926" y="37670"/>
                  </a:lnTo>
                  <a:lnTo>
                    <a:pt x="3292" y="37670"/>
                  </a:lnTo>
                  <a:lnTo>
                    <a:pt x="3597" y="37609"/>
                  </a:lnTo>
                  <a:lnTo>
                    <a:pt x="3902" y="37426"/>
                  </a:lnTo>
                  <a:lnTo>
                    <a:pt x="4146" y="37182"/>
                  </a:lnTo>
                  <a:lnTo>
                    <a:pt x="4328" y="36877"/>
                  </a:lnTo>
                  <a:lnTo>
                    <a:pt x="4511" y="36573"/>
                  </a:lnTo>
                  <a:lnTo>
                    <a:pt x="4633" y="36268"/>
                  </a:lnTo>
                  <a:lnTo>
                    <a:pt x="4755" y="35963"/>
                  </a:lnTo>
                  <a:close/>
                  <a:moveTo>
                    <a:pt x="30599" y="35963"/>
                  </a:moveTo>
                  <a:lnTo>
                    <a:pt x="30721" y="36268"/>
                  </a:lnTo>
                  <a:lnTo>
                    <a:pt x="30843" y="36573"/>
                  </a:lnTo>
                  <a:lnTo>
                    <a:pt x="31026" y="36877"/>
                  </a:lnTo>
                  <a:lnTo>
                    <a:pt x="31209" y="37182"/>
                  </a:lnTo>
                  <a:lnTo>
                    <a:pt x="31453" y="37365"/>
                  </a:lnTo>
                  <a:lnTo>
                    <a:pt x="31757" y="37548"/>
                  </a:lnTo>
                  <a:lnTo>
                    <a:pt x="32123" y="37670"/>
                  </a:lnTo>
                  <a:lnTo>
                    <a:pt x="32428" y="37670"/>
                  </a:lnTo>
                  <a:lnTo>
                    <a:pt x="32123" y="37548"/>
                  </a:lnTo>
                  <a:lnTo>
                    <a:pt x="31879" y="37426"/>
                  </a:lnTo>
                  <a:lnTo>
                    <a:pt x="31514" y="37121"/>
                  </a:lnTo>
                  <a:lnTo>
                    <a:pt x="31209" y="36755"/>
                  </a:lnTo>
                  <a:lnTo>
                    <a:pt x="30599" y="35963"/>
                  </a:lnTo>
                  <a:close/>
                  <a:moveTo>
                    <a:pt x="17860" y="37487"/>
                  </a:moveTo>
                  <a:lnTo>
                    <a:pt x="17799" y="39681"/>
                  </a:lnTo>
                  <a:lnTo>
                    <a:pt x="17738" y="41815"/>
                  </a:lnTo>
                  <a:lnTo>
                    <a:pt x="17738" y="41876"/>
                  </a:lnTo>
                  <a:lnTo>
                    <a:pt x="17677" y="42302"/>
                  </a:lnTo>
                  <a:lnTo>
                    <a:pt x="17616" y="39925"/>
                  </a:lnTo>
                  <a:lnTo>
                    <a:pt x="17555" y="37487"/>
                  </a:lnTo>
                  <a:close/>
                  <a:moveTo>
                    <a:pt x="18774" y="54980"/>
                  </a:moveTo>
                  <a:lnTo>
                    <a:pt x="18774" y="54980"/>
                  </a:lnTo>
                  <a:lnTo>
                    <a:pt x="18774" y="54980"/>
                  </a:lnTo>
                  <a:close/>
                  <a:moveTo>
                    <a:pt x="13959" y="53457"/>
                  </a:moveTo>
                  <a:lnTo>
                    <a:pt x="13898" y="53761"/>
                  </a:lnTo>
                  <a:lnTo>
                    <a:pt x="13837" y="54066"/>
                  </a:lnTo>
                  <a:lnTo>
                    <a:pt x="13837" y="54432"/>
                  </a:lnTo>
                  <a:lnTo>
                    <a:pt x="13898" y="54737"/>
                  </a:lnTo>
                  <a:lnTo>
                    <a:pt x="14020" y="55041"/>
                  </a:lnTo>
                  <a:lnTo>
                    <a:pt x="14142" y="55346"/>
                  </a:lnTo>
                  <a:lnTo>
                    <a:pt x="14386" y="55590"/>
                  </a:lnTo>
                  <a:lnTo>
                    <a:pt x="14690" y="55712"/>
                  </a:lnTo>
                  <a:lnTo>
                    <a:pt x="14934" y="55834"/>
                  </a:lnTo>
                  <a:lnTo>
                    <a:pt x="15483" y="55834"/>
                  </a:lnTo>
                  <a:lnTo>
                    <a:pt x="15788" y="55773"/>
                  </a:lnTo>
                  <a:lnTo>
                    <a:pt x="16092" y="55651"/>
                  </a:lnTo>
                  <a:lnTo>
                    <a:pt x="16336" y="55468"/>
                  </a:lnTo>
                  <a:lnTo>
                    <a:pt x="16458" y="55285"/>
                  </a:lnTo>
                  <a:lnTo>
                    <a:pt x="16580" y="54980"/>
                  </a:lnTo>
                  <a:lnTo>
                    <a:pt x="16458" y="55163"/>
                  </a:lnTo>
                  <a:lnTo>
                    <a:pt x="16336" y="55285"/>
                  </a:lnTo>
                  <a:lnTo>
                    <a:pt x="16092" y="55468"/>
                  </a:lnTo>
                  <a:lnTo>
                    <a:pt x="15849" y="55590"/>
                  </a:lnTo>
                  <a:lnTo>
                    <a:pt x="14934" y="55590"/>
                  </a:lnTo>
                  <a:lnTo>
                    <a:pt x="14690" y="55468"/>
                  </a:lnTo>
                  <a:lnTo>
                    <a:pt x="14508" y="55346"/>
                  </a:lnTo>
                  <a:lnTo>
                    <a:pt x="14325" y="55163"/>
                  </a:lnTo>
                  <a:lnTo>
                    <a:pt x="14142" y="54798"/>
                  </a:lnTo>
                  <a:lnTo>
                    <a:pt x="14020" y="54371"/>
                  </a:lnTo>
                  <a:lnTo>
                    <a:pt x="13959" y="53883"/>
                  </a:lnTo>
                  <a:lnTo>
                    <a:pt x="13959" y="53457"/>
                  </a:lnTo>
                  <a:close/>
                  <a:moveTo>
                    <a:pt x="21395" y="53457"/>
                  </a:moveTo>
                  <a:lnTo>
                    <a:pt x="21395" y="54005"/>
                  </a:lnTo>
                  <a:lnTo>
                    <a:pt x="21334" y="54554"/>
                  </a:lnTo>
                  <a:lnTo>
                    <a:pt x="21213" y="54798"/>
                  </a:lnTo>
                  <a:lnTo>
                    <a:pt x="21091" y="55041"/>
                  </a:lnTo>
                  <a:lnTo>
                    <a:pt x="20908" y="55285"/>
                  </a:lnTo>
                  <a:lnTo>
                    <a:pt x="20725" y="55468"/>
                  </a:lnTo>
                  <a:lnTo>
                    <a:pt x="20481" y="55529"/>
                  </a:lnTo>
                  <a:lnTo>
                    <a:pt x="20237" y="55590"/>
                  </a:lnTo>
                  <a:lnTo>
                    <a:pt x="19933" y="55651"/>
                  </a:lnTo>
                  <a:lnTo>
                    <a:pt x="19628" y="55590"/>
                  </a:lnTo>
                  <a:lnTo>
                    <a:pt x="19384" y="55529"/>
                  </a:lnTo>
                  <a:lnTo>
                    <a:pt x="19140" y="55407"/>
                  </a:lnTo>
                  <a:lnTo>
                    <a:pt x="18957" y="55224"/>
                  </a:lnTo>
                  <a:lnTo>
                    <a:pt x="18774" y="54980"/>
                  </a:lnTo>
                  <a:lnTo>
                    <a:pt x="18896" y="55285"/>
                  </a:lnTo>
                  <a:lnTo>
                    <a:pt x="19079" y="55468"/>
                  </a:lnTo>
                  <a:lnTo>
                    <a:pt x="19262" y="55651"/>
                  </a:lnTo>
                  <a:lnTo>
                    <a:pt x="19567" y="55773"/>
                  </a:lnTo>
                  <a:lnTo>
                    <a:pt x="19872" y="55834"/>
                  </a:lnTo>
                  <a:lnTo>
                    <a:pt x="20420" y="55834"/>
                  </a:lnTo>
                  <a:lnTo>
                    <a:pt x="20725" y="55712"/>
                  </a:lnTo>
                  <a:lnTo>
                    <a:pt x="20969" y="55590"/>
                  </a:lnTo>
                  <a:lnTo>
                    <a:pt x="21213" y="55346"/>
                  </a:lnTo>
                  <a:lnTo>
                    <a:pt x="21334" y="55041"/>
                  </a:lnTo>
                  <a:lnTo>
                    <a:pt x="21456" y="54737"/>
                  </a:lnTo>
                  <a:lnTo>
                    <a:pt x="21517" y="54432"/>
                  </a:lnTo>
                  <a:lnTo>
                    <a:pt x="21517" y="54066"/>
                  </a:lnTo>
                  <a:lnTo>
                    <a:pt x="21456" y="53761"/>
                  </a:lnTo>
                  <a:lnTo>
                    <a:pt x="21395" y="53457"/>
                  </a:lnTo>
                  <a:close/>
                  <a:moveTo>
                    <a:pt x="17677" y="44436"/>
                  </a:moveTo>
                  <a:lnTo>
                    <a:pt x="17738" y="45837"/>
                  </a:lnTo>
                  <a:lnTo>
                    <a:pt x="17799" y="47178"/>
                  </a:lnTo>
                  <a:lnTo>
                    <a:pt x="17799" y="48641"/>
                  </a:lnTo>
                  <a:lnTo>
                    <a:pt x="17738" y="50043"/>
                  </a:lnTo>
                  <a:lnTo>
                    <a:pt x="17738" y="51628"/>
                  </a:lnTo>
                  <a:lnTo>
                    <a:pt x="17799" y="53213"/>
                  </a:lnTo>
                  <a:lnTo>
                    <a:pt x="17982" y="54737"/>
                  </a:lnTo>
                  <a:lnTo>
                    <a:pt x="18043" y="55102"/>
                  </a:lnTo>
                  <a:lnTo>
                    <a:pt x="17982" y="55529"/>
                  </a:lnTo>
                  <a:lnTo>
                    <a:pt x="17921" y="56321"/>
                  </a:lnTo>
                  <a:lnTo>
                    <a:pt x="17799" y="57967"/>
                  </a:lnTo>
                  <a:lnTo>
                    <a:pt x="17738" y="59552"/>
                  </a:lnTo>
                  <a:lnTo>
                    <a:pt x="17677" y="61198"/>
                  </a:lnTo>
                  <a:lnTo>
                    <a:pt x="17738" y="62782"/>
                  </a:lnTo>
                  <a:lnTo>
                    <a:pt x="17860" y="64306"/>
                  </a:lnTo>
                  <a:lnTo>
                    <a:pt x="17982" y="65891"/>
                  </a:lnTo>
                  <a:lnTo>
                    <a:pt x="18104" y="67476"/>
                  </a:lnTo>
                  <a:lnTo>
                    <a:pt x="18165" y="69061"/>
                  </a:lnTo>
                  <a:lnTo>
                    <a:pt x="18104" y="70828"/>
                  </a:lnTo>
                  <a:lnTo>
                    <a:pt x="18104" y="71438"/>
                  </a:lnTo>
                  <a:lnTo>
                    <a:pt x="18104" y="71743"/>
                  </a:lnTo>
                  <a:lnTo>
                    <a:pt x="18043" y="71986"/>
                  </a:lnTo>
                  <a:lnTo>
                    <a:pt x="17677" y="72535"/>
                  </a:lnTo>
                  <a:lnTo>
                    <a:pt x="17616" y="72474"/>
                  </a:lnTo>
                  <a:lnTo>
                    <a:pt x="17555" y="72352"/>
                  </a:lnTo>
                  <a:lnTo>
                    <a:pt x="17433" y="72108"/>
                  </a:lnTo>
                  <a:lnTo>
                    <a:pt x="17311" y="71864"/>
                  </a:lnTo>
                  <a:lnTo>
                    <a:pt x="17251" y="71743"/>
                  </a:lnTo>
                  <a:lnTo>
                    <a:pt x="17251" y="71499"/>
                  </a:lnTo>
                  <a:lnTo>
                    <a:pt x="17251" y="71133"/>
                  </a:lnTo>
                  <a:lnTo>
                    <a:pt x="17251" y="69792"/>
                  </a:lnTo>
                  <a:lnTo>
                    <a:pt x="17251" y="68329"/>
                  </a:lnTo>
                  <a:lnTo>
                    <a:pt x="17311" y="66805"/>
                  </a:lnTo>
                  <a:lnTo>
                    <a:pt x="17433" y="65221"/>
                  </a:lnTo>
                  <a:lnTo>
                    <a:pt x="17616" y="63636"/>
                  </a:lnTo>
                  <a:lnTo>
                    <a:pt x="17677" y="62051"/>
                  </a:lnTo>
                  <a:lnTo>
                    <a:pt x="17677" y="60405"/>
                  </a:lnTo>
                  <a:lnTo>
                    <a:pt x="17616" y="58820"/>
                  </a:lnTo>
                  <a:lnTo>
                    <a:pt x="17494" y="57175"/>
                  </a:lnTo>
                  <a:lnTo>
                    <a:pt x="17372" y="55529"/>
                  </a:lnTo>
                  <a:lnTo>
                    <a:pt x="17311" y="55163"/>
                  </a:lnTo>
                  <a:lnTo>
                    <a:pt x="17372" y="54798"/>
                  </a:lnTo>
                  <a:lnTo>
                    <a:pt x="17433" y="54066"/>
                  </a:lnTo>
                  <a:lnTo>
                    <a:pt x="17616" y="52481"/>
                  </a:lnTo>
                  <a:lnTo>
                    <a:pt x="17677" y="50897"/>
                  </a:lnTo>
                  <a:lnTo>
                    <a:pt x="17616" y="49129"/>
                  </a:lnTo>
                  <a:lnTo>
                    <a:pt x="17555" y="48215"/>
                  </a:lnTo>
                  <a:lnTo>
                    <a:pt x="17555" y="47300"/>
                  </a:lnTo>
                  <a:lnTo>
                    <a:pt x="17616" y="45898"/>
                  </a:lnTo>
                  <a:lnTo>
                    <a:pt x="17677" y="44436"/>
                  </a:lnTo>
                  <a:close/>
                  <a:moveTo>
                    <a:pt x="15788" y="10180"/>
                  </a:moveTo>
                  <a:lnTo>
                    <a:pt x="16214" y="10485"/>
                  </a:lnTo>
                  <a:lnTo>
                    <a:pt x="16702" y="10729"/>
                  </a:lnTo>
                  <a:lnTo>
                    <a:pt x="17190" y="10911"/>
                  </a:lnTo>
                  <a:lnTo>
                    <a:pt x="17677" y="10972"/>
                  </a:lnTo>
                  <a:lnTo>
                    <a:pt x="18165" y="10911"/>
                  </a:lnTo>
                  <a:lnTo>
                    <a:pt x="18652" y="10790"/>
                  </a:lnTo>
                  <a:lnTo>
                    <a:pt x="19079" y="10546"/>
                  </a:lnTo>
                  <a:lnTo>
                    <a:pt x="19506" y="10241"/>
                  </a:lnTo>
                  <a:lnTo>
                    <a:pt x="19506" y="11033"/>
                  </a:lnTo>
                  <a:lnTo>
                    <a:pt x="19567" y="11399"/>
                  </a:lnTo>
                  <a:lnTo>
                    <a:pt x="19750" y="11765"/>
                  </a:lnTo>
                  <a:lnTo>
                    <a:pt x="19993" y="12070"/>
                  </a:lnTo>
                  <a:lnTo>
                    <a:pt x="20298" y="12313"/>
                  </a:lnTo>
                  <a:lnTo>
                    <a:pt x="20664" y="12496"/>
                  </a:lnTo>
                  <a:lnTo>
                    <a:pt x="21030" y="12557"/>
                  </a:lnTo>
                  <a:lnTo>
                    <a:pt x="21883" y="12801"/>
                  </a:lnTo>
                  <a:lnTo>
                    <a:pt x="22736" y="13106"/>
                  </a:lnTo>
                  <a:lnTo>
                    <a:pt x="23468" y="13410"/>
                  </a:lnTo>
                  <a:lnTo>
                    <a:pt x="24138" y="13837"/>
                  </a:lnTo>
                  <a:lnTo>
                    <a:pt x="24748" y="14325"/>
                  </a:lnTo>
                  <a:lnTo>
                    <a:pt x="24992" y="14630"/>
                  </a:lnTo>
                  <a:lnTo>
                    <a:pt x="25235" y="14934"/>
                  </a:lnTo>
                  <a:lnTo>
                    <a:pt x="25479" y="15300"/>
                  </a:lnTo>
                  <a:lnTo>
                    <a:pt x="25601" y="15605"/>
                  </a:lnTo>
                  <a:lnTo>
                    <a:pt x="25723" y="15971"/>
                  </a:lnTo>
                  <a:lnTo>
                    <a:pt x="25845" y="16336"/>
                  </a:lnTo>
                  <a:lnTo>
                    <a:pt x="25906" y="16946"/>
                  </a:lnTo>
                  <a:lnTo>
                    <a:pt x="25906" y="17555"/>
                  </a:lnTo>
                  <a:lnTo>
                    <a:pt x="26028" y="18957"/>
                  </a:lnTo>
                  <a:lnTo>
                    <a:pt x="26272" y="20298"/>
                  </a:lnTo>
                  <a:lnTo>
                    <a:pt x="26820" y="22980"/>
                  </a:lnTo>
                  <a:lnTo>
                    <a:pt x="27186" y="24870"/>
                  </a:lnTo>
                  <a:lnTo>
                    <a:pt x="27308" y="25418"/>
                  </a:lnTo>
                  <a:lnTo>
                    <a:pt x="27491" y="25967"/>
                  </a:lnTo>
                  <a:lnTo>
                    <a:pt x="27735" y="26454"/>
                  </a:lnTo>
                  <a:lnTo>
                    <a:pt x="28039" y="26881"/>
                  </a:lnTo>
                  <a:lnTo>
                    <a:pt x="28405" y="27308"/>
                  </a:lnTo>
                  <a:lnTo>
                    <a:pt x="28649" y="27795"/>
                  </a:lnTo>
                  <a:lnTo>
                    <a:pt x="29076" y="28710"/>
                  </a:lnTo>
                  <a:lnTo>
                    <a:pt x="29441" y="29624"/>
                  </a:lnTo>
                  <a:lnTo>
                    <a:pt x="29685" y="30599"/>
                  </a:lnTo>
                  <a:lnTo>
                    <a:pt x="29929" y="31574"/>
                  </a:lnTo>
                  <a:lnTo>
                    <a:pt x="30477" y="33586"/>
                  </a:lnTo>
                  <a:lnTo>
                    <a:pt x="30782" y="34439"/>
                  </a:lnTo>
                  <a:lnTo>
                    <a:pt x="30965" y="34805"/>
                  </a:lnTo>
                  <a:lnTo>
                    <a:pt x="31148" y="35171"/>
                  </a:lnTo>
                  <a:lnTo>
                    <a:pt x="30843" y="35293"/>
                  </a:lnTo>
                  <a:lnTo>
                    <a:pt x="30721" y="35415"/>
                  </a:lnTo>
                  <a:lnTo>
                    <a:pt x="30660" y="35475"/>
                  </a:lnTo>
                  <a:lnTo>
                    <a:pt x="30660" y="35536"/>
                  </a:lnTo>
                  <a:lnTo>
                    <a:pt x="30721" y="35658"/>
                  </a:lnTo>
                  <a:lnTo>
                    <a:pt x="30782" y="35658"/>
                  </a:lnTo>
                  <a:lnTo>
                    <a:pt x="30965" y="35536"/>
                  </a:lnTo>
                  <a:lnTo>
                    <a:pt x="31209" y="35354"/>
                  </a:lnTo>
                  <a:lnTo>
                    <a:pt x="31514" y="35354"/>
                  </a:lnTo>
                  <a:lnTo>
                    <a:pt x="31818" y="35415"/>
                  </a:lnTo>
                  <a:lnTo>
                    <a:pt x="32123" y="35475"/>
                  </a:lnTo>
                  <a:lnTo>
                    <a:pt x="32550" y="35780"/>
                  </a:lnTo>
                  <a:lnTo>
                    <a:pt x="32977" y="36146"/>
                  </a:lnTo>
                  <a:lnTo>
                    <a:pt x="33708" y="36877"/>
                  </a:lnTo>
                  <a:lnTo>
                    <a:pt x="34013" y="37243"/>
                  </a:lnTo>
                  <a:lnTo>
                    <a:pt x="34378" y="37548"/>
                  </a:lnTo>
                  <a:lnTo>
                    <a:pt x="34805" y="37914"/>
                  </a:lnTo>
                  <a:lnTo>
                    <a:pt x="34988" y="37975"/>
                  </a:lnTo>
                  <a:lnTo>
                    <a:pt x="35110" y="38096"/>
                  </a:lnTo>
                  <a:lnTo>
                    <a:pt x="35110" y="38157"/>
                  </a:lnTo>
                  <a:lnTo>
                    <a:pt x="34988" y="38279"/>
                  </a:lnTo>
                  <a:lnTo>
                    <a:pt x="34805" y="38279"/>
                  </a:lnTo>
                  <a:lnTo>
                    <a:pt x="34500" y="38218"/>
                  </a:lnTo>
                  <a:lnTo>
                    <a:pt x="34257" y="38157"/>
                  </a:lnTo>
                  <a:lnTo>
                    <a:pt x="34013" y="38036"/>
                  </a:lnTo>
                  <a:lnTo>
                    <a:pt x="33708" y="37670"/>
                  </a:lnTo>
                  <a:lnTo>
                    <a:pt x="33525" y="37548"/>
                  </a:lnTo>
                  <a:lnTo>
                    <a:pt x="33342" y="37548"/>
                  </a:lnTo>
                  <a:lnTo>
                    <a:pt x="33220" y="37609"/>
                  </a:lnTo>
                  <a:lnTo>
                    <a:pt x="33159" y="37670"/>
                  </a:lnTo>
                  <a:lnTo>
                    <a:pt x="33159" y="37731"/>
                  </a:lnTo>
                  <a:lnTo>
                    <a:pt x="33220" y="38036"/>
                  </a:lnTo>
                  <a:lnTo>
                    <a:pt x="33281" y="38218"/>
                  </a:lnTo>
                  <a:lnTo>
                    <a:pt x="33647" y="38950"/>
                  </a:lnTo>
                  <a:lnTo>
                    <a:pt x="34074" y="39681"/>
                  </a:lnTo>
                  <a:lnTo>
                    <a:pt x="34439" y="40291"/>
                  </a:lnTo>
                  <a:lnTo>
                    <a:pt x="34683" y="40596"/>
                  </a:lnTo>
                  <a:lnTo>
                    <a:pt x="34805" y="40778"/>
                  </a:lnTo>
                  <a:lnTo>
                    <a:pt x="34805" y="40961"/>
                  </a:lnTo>
                  <a:lnTo>
                    <a:pt x="34805" y="41022"/>
                  </a:lnTo>
                  <a:lnTo>
                    <a:pt x="34744" y="41022"/>
                  </a:lnTo>
                  <a:lnTo>
                    <a:pt x="34683" y="40961"/>
                  </a:lnTo>
                  <a:lnTo>
                    <a:pt x="34500" y="40778"/>
                  </a:lnTo>
                  <a:lnTo>
                    <a:pt x="33830" y="39864"/>
                  </a:lnTo>
                  <a:lnTo>
                    <a:pt x="33464" y="39316"/>
                  </a:lnTo>
                  <a:lnTo>
                    <a:pt x="33342" y="39194"/>
                  </a:lnTo>
                  <a:lnTo>
                    <a:pt x="33220" y="39072"/>
                  </a:lnTo>
                  <a:lnTo>
                    <a:pt x="33098" y="39072"/>
                  </a:lnTo>
                  <a:lnTo>
                    <a:pt x="32977" y="39133"/>
                  </a:lnTo>
                  <a:lnTo>
                    <a:pt x="32977" y="39255"/>
                  </a:lnTo>
                  <a:lnTo>
                    <a:pt x="32977" y="39376"/>
                  </a:lnTo>
                  <a:lnTo>
                    <a:pt x="33038" y="39620"/>
                  </a:lnTo>
                  <a:lnTo>
                    <a:pt x="33281" y="40047"/>
                  </a:lnTo>
                  <a:lnTo>
                    <a:pt x="33708" y="40839"/>
                  </a:lnTo>
                  <a:lnTo>
                    <a:pt x="33891" y="41266"/>
                  </a:lnTo>
                  <a:lnTo>
                    <a:pt x="34013" y="41693"/>
                  </a:lnTo>
                  <a:lnTo>
                    <a:pt x="34074" y="41936"/>
                  </a:lnTo>
                  <a:lnTo>
                    <a:pt x="34013" y="41997"/>
                  </a:lnTo>
                  <a:lnTo>
                    <a:pt x="33891" y="41936"/>
                  </a:lnTo>
                  <a:lnTo>
                    <a:pt x="33769" y="41815"/>
                  </a:lnTo>
                  <a:lnTo>
                    <a:pt x="33647" y="41632"/>
                  </a:lnTo>
                  <a:lnTo>
                    <a:pt x="33525" y="41266"/>
                  </a:lnTo>
                  <a:lnTo>
                    <a:pt x="33098" y="40413"/>
                  </a:lnTo>
                  <a:lnTo>
                    <a:pt x="32916" y="39986"/>
                  </a:lnTo>
                  <a:lnTo>
                    <a:pt x="32672" y="39559"/>
                  </a:lnTo>
                  <a:lnTo>
                    <a:pt x="32489" y="39376"/>
                  </a:lnTo>
                  <a:lnTo>
                    <a:pt x="32367" y="39316"/>
                  </a:lnTo>
                  <a:lnTo>
                    <a:pt x="32245" y="39376"/>
                  </a:lnTo>
                  <a:lnTo>
                    <a:pt x="32184" y="39498"/>
                  </a:lnTo>
                  <a:lnTo>
                    <a:pt x="32184" y="39681"/>
                  </a:lnTo>
                  <a:lnTo>
                    <a:pt x="32245" y="40108"/>
                  </a:lnTo>
                  <a:lnTo>
                    <a:pt x="32428" y="40535"/>
                  </a:lnTo>
                  <a:lnTo>
                    <a:pt x="32794" y="41388"/>
                  </a:lnTo>
                  <a:lnTo>
                    <a:pt x="32916" y="41693"/>
                  </a:lnTo>
                  <a:lnTo>
                    <a:pt x="32977" y="41876"/>
                  </a:lnTo>
                  <a:lnTo>
                    <a:pt x="32977" y="42058"/>
                  </a:lnTo>
                  <a:lnTo>
                    <a:pt x="32916" y="42119"/>
                  </a:lnTo>
                  <a:lnTo>
                    <a:pt x="32855" y="42119"/>
                  </a:lnTo>
                  <a:lnTo>
                    <a:pt x="32733" y="42058"/>
                  </a:lnTo>
                  <a:lnTo>
                    <a:pt x="32611" y="41876"/>
                  </a:lnTo>
                  <a:lnTo>
                    <a:pt x="32489" y="41632"/>
                  </a:lnTo>
                  <a:lnTo>
                    <a:pt x="32367" y="41205"/>
                  </a:lnTo>
                  <a:lnTo>
                    <a:pt x="31940" y="40291"/>
                  </a:lnTo>
                  <a:lnTo>
                    <a:pt x="31757" y="39864"/>
                  </a:lnTo>
                  <a:lnTo>
                    <a:pt x="31697" y="39681"/>
                  </a:lnTo>
                  <a:lnTo>
                    <a:pt x="31514" y="39620"/>
                  </a:lnTo>
                  <a:lnTo>
                    <a:pt x="31392" y="39620"/>
                  </a:lnTo>
                  <a:lnTo>
                    <a:pt x="31331" y="39681"/>
                  </a:lnTo>
                  <a:lnTo>
                    <a:pt x="31331" y="39803"/>
                  </a:lnTo>
                  <a:lnTo>
                    <a:pt x="31331" y="39925"/>
                  </a:lnTo>
                  <a:lnTo>
                    <a:pt x="31453" y="40474"/>
                  </a:lnTo>
                  <a:lnTo>
                    <a:pt x="31514" y="40839"/>
                  </a:lnTo>
                  <a:lnTo>
                    <a:pt x="31575" y="41266"/>
                  </a:lnTo>
                  <a:lnTo>
                    <a:pt x="31575" y="41510"/>
                  </a:lnTo>
                  <a:lnTo>
                    <a:pt x="31514" y="41510"/>
                  </a:lnTo>
                  <a:lnTo>
                    <a:pt x="31453" y="41449"/>
                  </a:lnTo>
                  <a:lnTo>
                    <a:pt x="31209" y="40961"/>
                  </a:lnTo>
                  <a:lnTo>
                    <a:pt x="31087" y="40413"/>
                  </a:lnTo>
                  <a:lnTo>
                    <a:pt x="30965" y="39925"/>
                  </a:lnTo>
                  <a:lnTo>
                    <a:pt x="30782" y="39437"/>
                  </a:lnTo>
                  <a:lnTo>
                    <a:pt x="30417" y="38706"/>
                  </a:lnTo>
                  <a:lnTo>
                    <a:pt x="30051" y="38036"/>
                  </a:lnTo>
                  <a:lnTo>
                    <a:pt x="29807" y="37304"/>
                  </a:lnTo>
                  <a:lnTo>
                    <a:pt x="29746" y="36877"/>
                  </a:lnTo>
                  <a:lnTo>
                    <a:pt x="29746" y="36512"/>
                  </a:lnTo>
                  <a:lnTo>
                    <a:pt x="29868" y="36390"/>
                  </a:lnTo>
                  <a:lnTo>
                    <a:pt x="29990" y="36268"/>
                  </a:lnTo>
                  <a:lnTo>
                    <a:pt x="29990" y="36146"/>
                  </a:lnTo>
                  <a:lnTo>
                    <a:pt x="29990" y="36024"/>
                  </a:lnTo>
                  <a:lnTo>
                    <a:pt x="29807" y="36024"/>
                  </a:lnTo>
                  <a:lnTo>
                    <a:pt x="29685" y="36146"/>
                  </a:lnTo>
                  <a:lnTo>
                    <a:pt x="27978" y="33220"/>
                  </a:lnTo>
                  <a:lnTo>
                    <a:pt x="26820" y="31270"/>
                  </a:lnTo>
                  <a:lnTo>
                    <a:pt x="26333" y="30294"/>
                  </a:lnTo>
                  <a:lnTo>
                    <a:pt x="25906" y="29258"/>
                  </a:lnTo>
                  <a:lnTo>
                    <a:pt x="25723" y="28771"/>
                  </a:lnTo>
                  <a:lnTo>
                    <a:pt x="25601" y="28283"/>
                  </a:lnTo>
                  <a:lnTo>
                    <a:pt x="25479" y="27795"/>
                  </a:lnTo>
                  <a:lnTo>
                    <a:pt x="25357" y="27308"/>
                  </a:lnTo>
                  <a:lnTo>
                    <a:pt x="25114" y="26820"/>
                  </a:lnTo>
                  <a:lnTo>
                    <a:pt x="24870" y="26393"/>
                  </a:lnTo>
                  <a:lnTo>
                    <a:pt x="24626" y="25906"/>
                  </a:lnTo>
                  <a:lnTo>
                    <a:pt x="24382" y="25479"/>
                  </a:lnTo>
                  <a:lnTo>
                    <a:pt x="23955" y="24504"/>
                  </a:lnTo>
                  <a:lnTo>
                    <a:pt x="23590" y="23590"/>
                  </a:lnTo>
                  <a:lnTo>
                    <a:pt x="23346" y="22919"/>
                  </a:lnTo>
                  <a:lnTo>
                    <a:pt x="23285" y="22736"/>
                  </a:lnTo>
                  <a:lnTo>
                    <a:pt x="23224" y="22553"/>
                  </a:lnTo>
                  <a:lnTo>
                    <a:pt x="23224" y="22310"/>
                  </a:lnTo>
                  <a:lnTo>
                    <a:pt x="23285" y="22005"/>
                  </a:lnTo>
                  <a:lnTo>
                    <a:pt x="23346" y="21761"/>
                  </a:lnTo>
                  <a:lnTo>
                    <a:pt x="23407" y="21517"/>
                  </a:lnTo>
                  <a:lnTo>
                    <a:pt x="23651" y="20969"/>
                  </a:lnTo>
                  <a:lnTo>
                    <a:pt x="23773" y="20664"/>
                  </a:lnTo>
                  <a:lnTo>
                    <a:pt x="23834" y="20359"/>
                  </a:lnTo>
                  <a:lnTo>
                    <a:pt x="23834" y="19811"/>
                  </a:lnTo>
                  <a:lnTo>
                    <a:pt x="23773" y="19262"/>
                  </a:lnTo>
                  <a:lnTo>
                    <a:pt x="23651" y="18957"/>
                  </a:lnTo>
                  <a:lnTo>
                    <a:pt x="23590" y="18652"/>
                  </a:lnTo>
                  <a:lnTo>
                    <a:pt x="23651" y="18348"/>
                  </a:lnTo>
                  <a:lnTo>
                    <a:pt x="23712" y="18104"/>
                  </a:lnTo>
                  <a:lnTo>
                    <a:pt x="23529" y="18652"/>
                  </a:lnTo>
                  <a:lnTo>
                    <a:pt x="23468" y="18774"/>
                  </a:lnTo>
                  <a:lnTo>
                    <a:pt x="23529" y="18957"/>
                  </a:lnTo>
                  <a:lnTo>
                    <a:pt x="23590" y="19506"/>
                  </a:lnTo>
                  <a:lnTo>
                    <a:pt x="23590" y="20054"/>
                  </a:lnTo>
                  <a:lnTo>
                    <a:pt x="23468" y="20542"/>
                  </a:lnTo>
                  <a:lnTo>
                    <a:pt x="23285" y="21030"/>
                  </a:lnTo>
                  <a:lnTo>
                    <a:pt x="22980" y="21456"/>
                  </a:lnTo>
                  <a:lnTo>
                    <a:pt x="22675" y="21822"/>
                  </a:lnTo>
                  <a:lnTo>
                    <a:pt x="22249" y="22127"/>
                  </a:lnTo>
                  <a:lnTo>
                    <a:pt x="21883" y="22310"/>
                  </a:lnTo>
                  <a:lnTo>
                    <a:pt x="21395" y="22371"/>
                  </a:lnTo>
                  <a:lnTo>
                    <a:pt x="20969" y="22432"/>
                  </a:lnTo>
                  <a:lnTo>
                    <a:pt x="20664" y="22371"/>
                  </a:lnTo>
                  <a:lnTo>
                    <a:pt x="20359" y="22310"/>
                  </a:lnTo>
                  <a:lnTo>
                    <a:pt x="20054" y="22188"/>
                  </a:lnTo>
                  <a:lnTo>
                    <a:pt x="19811" y="22066"/>
                  </a:lnTo>
                  <a:lnTo>
                    <a:pt x="19323" y="21700"/>
                  </a:lnTo>
                  <a:lnTo>
                    <a:pt x="18896" y="21212"/>
                  </a:lnTo>
                  <a:lnTo>
                    <a:pt x="19079" y="21517"/>
                  </a:lnTo>
                  <a:lnTo>
                    <a:pt x="19262" y="21822"/>
                  </a:lnTo>
                  <a:lnTo>
                    <a:pt x="19445" y="22066"/>
                  </a:lnTo>
                  <a:lnTo>
                    <a:pt x="19689" y="22249"/>
                  </a:lnTo>
                  <a:lnTo>
                    <a:pt x="19993" y="22432"/>
                  </a:lnTo>
                  <a:lnTo>
                    <a:pt x="20237" y="22553"/>
                  </a:lnTo>
                  <a:lnTo>
                    <a:pt x="20542" y="22614"/>
                  </a:lnTo>
                  <a:lnTo>
                    <a:pt x="20847" y="22675"/>
                  </a:lnTo>
                  <a:lnTo>
                    <a:pt x="21456" y="22736"/>
                  </a:lnTo>
                  <a:lnTo>
                    <a:pt x="21761" y="22675"/>
                  </a:lnTo>
                  <a:lnTo>
                    <a:pt x="22066" y="22553"/>
                  </a:lnTo>
                  <a:lnTo>
                    <a:pt x="22310" y="22492"/>
                  </a:lnTo>
                  <a:lnTo>
                    <a:pt x="22614" y="22310"/>
                  </a:lnTo>
                  <a:lnTo>
                    <a:pt x="22858" y="22127"/>
                  </a:lnTo>
                  <a:lnTo>
                    <a:pt x="23102" y="21883"/>
                  </a:lnTo>
                  <a:lnTo>
                    <a:pt x="22858" y="23285"/>
                  </a:lnTo>
                  <a:lnTo>
                    <a:pt x="22493" y="24626"/>
                  </a:lnTo>
                  <a:lnTo>
                    <a:pt x="22310" y="25357"/>
                  </a:lnTo>
                  <a:lnTo>
                    <a:pt x="22188" y="26089"/>
                  </a:lnTo>
                  <a:lnTo>
                    <a:pt x="22188" y="26820"/>
                  </a:lnTo>
                  <a:lnTo>
                    <a:pt x="22310" y="27613"/>
                  </a:lnTo>
                  <a:lnTo>
                    <a:pt x="22432" y="28344"/>
                  </a:lnTo>
                  <a:lnTo>
                    <a:pt x="22675" y="29014"/>
                  </a:lnTo>
                  <a:lnTo>
                    <a:pt x="22980" y="29746"/>
                  </a:lnTo>
                  <a:lnTo>
                    <a:pt x="23224" y="30416"/>
                  </a:lnTo>
                  <a:lnTo>
                    <a:pt x="23834" y="31818"/>
                  </a:lnTo>
                  <a:lnTo>
                    <a:pt x="24260" y="33281"/>
                  </a:lnTo>
                  <a:lnTo>
                    <a:pt x="24626" y="34744"/>
                  </a:lnTo>
                  <a:lnTo>
                    <a:pt x="24748" y="35475"/>
                  </a:lnTo>
                  <a:lnTo>
                    <a:pt x="24809" y="36207"/>
                  </a:lnTo>
                  <a:lnTo>
                    <a:pt x="24870" y="36999"/>
                  </a:lnTo>
                  <a:lnTo>
                    <a:pt x="24870" y="37731"/>
                  </a:lnTo>
                  <a:lnTo>
                    <a:pt x="24748" y="39316"/>
                  </a:lnTo>
                  <a:lnTo>
                    <a:pt x="24504" y="40839"/>
                  </a:lnTo>
                  <a:lnTo>
                    <a:pt x="24199" y="42363"/>
                  </a:lnTo>
                  <a:lnTo>
                    <a:pt x="23773" y="43887"/>
                  </a:lnTo>
                  <a:lnTo>
                    <a:pt x="22980" y="46874"/>
                  </a:lnTo>
                  <a:lnTo>
                    <a:pt x="22554" y="48398"/>
                  </a:lnTo>
                  <a:lnTo>
                    <a:pt x="22249" y="49921"/>
                  </a:lnTo>
                  <a:lnTo>
                    <a:pt x="22005" y="51384"/>
                  </a:lnTo>
                  <a:lnTo>
                    <a:pt x="21944" y="52908"/>
                  </a:lnTo>
                  <a:lnTo>
                    <a:pt x="21944" y="54432"/>
                  </a:lnTo>
                  <a:lnTo>
                    <a:pt x="22066" y="55956"/>
                  </a:lnTo>
                  <a:lnTo>
                    <a:pt x="22310" y="57540"/>
                  </a:lnTo>
                  <a:lnTo>
                    <a:pt x="22371" y="58333"/>
                  </a:lnTo>
                  <a:lnTo>
                    <a:pt x="22432" y="59125"/>
                  </a:lnTo>
                  <a:lnTo>
                    <a:pt x="22432" y="59918"/>
                  </a:lnTo>
                  <a:lnTo>
                    <a:pt x="22371" y="60649"/>
                  </a:lnTo>
                  <a:lnTo>
                    <a:pt x="22127" y="62234"/>
                  </a:lnTo>
                  <a:lnTo>
                    <a:pt x="21395" y="65342"/>
                  </a:lnTo>
                  <a:lnTo>
                    <a:pt x="20725" y="68390"/>
                  </a:lnTo>
                  <a:lnTo>
                    <a:pt x="20359" y="69853"/>
                  </a:lnTo>
                  <a:lnTo>
                    <a:pt x="20115" y="71377"/>
                  </a:lnTo>
                  <a:lnTo>
                    <a:pt x="19993" y="72047"/>
                  </a:lnTo>
                  <a:lnTo>
                    <a:pt x="19993" y="72413"/>
                  </a:lnTo>
                  <a:lnTo>
                    <a:pt x="19993" y="72779"/>
                  </a:lnTo>
                  <a:lnTo>
                    <a:pt x="20054" y="73083"/>
                  </a:lnTo>
                  <a:lnTo>
                    <a:pt x="20176" y="73449"/>
                  </a:lnTo>
                  <a:lnTo>
                    <a:pt x="20420" y="74120"/>
                  </a:lnTo>
                  <a:lnTo>
                    <a:pt x="20725" y="74729"/>
                  </a:lnTo>
                  <a:lnTo>
                    <a:pt x="21030" y="75339"/>
                  </a:lnTo>
                  <a:lnTo>
                    <a:pt x="21273" y="75644"/>
                  </a:lnTo>
                  <a:lnTo>
                    <a:pt x="21456" y="75887"/>
                  </a:lnTo>
                  <a:lnTo>
                    <a:pt x="21639" y="76009"/>
                  </a:lnTo>
                  <a:lnTo>
                    <a:pt x="21822" y="76131"/>
                  </a:lnTo>
                  <a:lnTo>
                    <a:pt x="21883" y="76192"/>
                  </a:lnTo>
                  <a:lnTo>
                    <a:pt x="21883" y="76253"/>
                  </a:lnTo>
                  <a:lnTo>
                    <a:pt x="21822" y="76436"/>
                  </a:lnTo>
                  <a:lnTo>
                    <a:pt x="21700" y="76558"/>
                  </a:lnTo>
                  <a:lnTo>
                    <a:pt x="21517" y="76619"/>
                  </a:lnTo>
                  <a:lnTo>
                    <a:pt x="21091" y="76619"/>
                  </a:lnTo>
                  <a:lnTo>
                    <a:pt x="20908" y="76680"/>
                  </a:lnTo>
                  <a:lnTo>
                    <a:pt x="20725" y="76802"/>
                  </a:lnTo>
                  <a:lnTo>
                    <a:pt x="20359" y="76924"/>
                  </a:lnTo>
                  <a:lnTo>
                    <a:pt x="20054" y="76924"/>
                  </a:lnTo>
                  <a:lnTo>
                    <a:pt x="19689" y="76984"/>
                  </a:lnTo>
                  <a:lnTo>
                    <a:pt x="19384" y="76924"/>
                  </a:lnTo>
                  <a:lnTo>
                    <a:pt x="19384" y="76741"/>
                  </a:lnTo>
                  <a:lnTo>
                    <a:pt x="19384" y="76558"/>
                  </a:lnTo>
                  <a:lnTo>
                    <a:pt x="19384" y="76375"/>
                  </a:lnTo>
                  <a:lnTo>
                    <a:pt x="19323" y="76192"/>
                  </a:lnTo>
                  <a:lnTo>
                    <a:pt x="19201" y="76131"/>
                  </a:lnTo>
                  <a:lnTo>
                    <a:pt x="19140" y="76131"/>
                  </a:lnTo>
                  <a:lnTo>
                    <a:pt x="19079" y="76253"/>
                  </a:lnTo>
                  <a:lnTo>
                    <a:pt x="19140" y="76314"/>
                  </a:lnTo>
                  <a:lnTo>
                    <a:pt x="19201" y="76436"/>
                  </a:lnTo>
                  <a:lnTo>
                    <a:pt x="19201" y="76680"/>
                  </a:lnTo>
                  <a:lnTo>
                    <a:pt x="19140" y="76863"/>
                  </a:lnTo>
                  <a:lnTo>
                    <a:pt x="19018" y="76984"/>
                  </a:lnTo>
                  <a:lnTo>
                    <a:pt x="18774" y="77106"/>
                  </a:lnTo>
                  <a:lnTo>
                    <a:pt x="18226" y="77106"/>
                  </a:lnTo>
                  <a:lnTo>
                    <a:pt x="18104" y="77045"/>
                  </a:lnTo>
                  <a:lnTo>
                    <a:pt x="18043" y="76863"/>
                  </a:lnTo>
                  <a:lnTo>
                    <a:pt x="17982" y="76619"/>
                  </a:lnTo>
                  <a:lnTo>
                    <a:pt x="17982" y="76009"/>
                  </a:lnTo>
                  <a:lnTo>
                    <a:pt x="17921" y="74790"/>
                  </a:lnTo>
                  <a:lnTo>
                    <a:pt x="17921" y="73510"/>
                  </a:lnTo>
                  <a:lnTo>
                    <a:pt x="17921" y="73083"/>
                  </a:lnTo>
                  <a:lnTo>
                    <a:pt x="17921" y="72840"/>
                  </a:lnTo>
                  <a:lnTo>
                    <a:pt x="17982" y="72596"/>
                  </a:lnTo>
                  <a:lnTo>
                    <a:pt x="18287" y="72108"/>
                  </a:lnTo>
                  <a:lnTo>
                    <a:pt x="18348" y="71925"/>
                  </a:lnTo>
                  <a:lnTo>
                    <a:pt x="18348" y="71682"/>
                  </a:lnTo>
                  <a:lnTo>
                    <a:pt x="18409" y="70341"/>
                  </a:lnTo>
                  <a:lnTo>
                    <a:pt x="18409" y="68268"/>
                  </a:lnTo>
                  <a:lnTo>
                    <a:pt x="18348" y="66257"/>
                  </a:lnTo>
                  <a:lnTo>
                    <a:pt x="18104" y="63819"/>
                  </a:lnTo>
                  <a:lnTo>
                    <a:pt x="18043" y="62539"/>
                  </a:lnTo>
                  <a:lnTo>
                    <a:pt x="18043" y="61259"/>
                  </a:lnTo>
                  <a:lnTo>
                    <a:pt x="18104" y="58760"/>
                  </a:lnTo>
                  <a:lnTo>
                    <a:pt x="18287" y="56260"/>
                  </a:lnTo>
                  <a:lnTo>
                    <a:pt x="18348" y="55590"/>
                  </a:lnTo>
                  <a:lnTo>
                    <a:pt x="18409" y="54980"/>
                  </a:lnTo>
                  <a:lnTo>
                    <a:pt x="18348" y="54554"/>
                  </a:lnTo>
                  <a:lnTo>
                    <a:pt x="18287" y="54127"/>
                  </a:lnTo>
                  <a:lnTo>
                    <a:pt x="18165" y="52908"/>
                  </a:lnTo>
                  <a:lnTo>
                    <a:pt x="18043" y="51628"/>
                  </a:lnTo>
                  <a:lnTo>
                    <a:pt x="18043" y="50531"/>
                  </a:lnTo>
                  <a:lnTo>
                    <a:pt x="18104" y="49373"/>
                  </a:lnTo>
                  <a:lnTo>
                    <a:pt x="18104" y="48215"/>
                  </a:lnTo>
                  <a:lnTo>
                    <a:pt x="18104" y="47118"/>
                  </a:lnTo>
                  <a:lnTo>
                    <a:pt x="17982" y="44862"/>
                  </a:lnTo>
                  <a:lnTo>
                    <a:pt x="17982" y="42424"/>
                  </a:lnTo>
                  <a:lnTo>
                    <a:pt x="17982" y="39864"/>
                  </a:lnTo>
                  <a:lnTo>
                    <a:pt x="17982" y="38645"/>
                  </a:lnTo>
                  <a:lnTo>
                    <a:pt x="18043" y="38036"/>
                  </a:lnTo>
                  <a:lnTo>
                    <a:pt x="18043" y="37731"/>
                  </a:lnTo>
                  <a:lnTo>
                    <a:pt x="18043" y="37548"/>
                  </a:lnTo>
                  <a:lnTo>
                    <a:pt x="18043" y="37426"/>
                  </a:lnTo>
                  <a:lnTo>
                    <a:pt x="18226" y="37365"/>
                  </a:lnTo>
                  <a:lnTo>
                    <a:pt x="18409" y="37243"/>
                  </a:lnTo>
                  <a:lnTo>
                    <a:pt x="18652" y="36999"/>
                  </a:lnTo>
                  <a:lnTo>
                    <a:pt x="18165" y="37121"/>
                  </a:lnTo>
                  <a:lnTo>
                    <a:pt x="17677" y="37121"/>
                  </a:lnTo>
                  <a:lnTo>
                    <a:pt x="17129" y="37060"/>
                  </a:lnTo>
                  <a:lnTo>
                    <a:pt x="16641" y="36999"/>
                  </a:lnTo>
                  <a:lnTo>
                    <a:pt x="16885" y="37243"/>
                  </a:lnTo>
                  <a:lnTo>
                    <a:pt x="17068" y="37304"/>
                  </a:lnTo>
                  <a:lnTo>
                    <a:pt x="17251" y="37426"/>
                  </a:lnTo>
                  <a:lnTo>
                    <a:pt x="17311" y="37548"/>
                  </a:lnTo>
                  <a:lnTo>
                    <a:pt x="17311" y="37670"/>
                  </a:lnTo>
                  <a:lnTo>
                    <a:pt x="17311" y="37914"/>
                  </a:lnTo>
                  <a:lnTo>
                    <a:pt x="17372" y="38584"/>
                  </a:lnTo>
                  <a:lnTo>
                    <a:pt x="17372" y="41083"/>
                  </a:lnTo>
                  <a:lnTo>
                    <a:pt x="17433" y="43582"/>
                  </a:lnTo>
                  <a:lnTo>
                    <a:pt x="17311" y="46081"/>
                  </a:lnTo>
                  <a:lnTo>
                    <a:pt x="17251" y="46996"/>
                  </a:lnTo>
                  <a:lnTo>
                    <a:pt x="17251" y="47849"/>
                  </a:lnTo>
                  <a:lnTo>
                    <a:pt x="17311" y="49129"/>
                  </a:lnTo>
                  <a:lnTo>
                    <a:pt x="17311" y="50348"/>
                  </a:lnTo>
                  <a:lnTo>
                    <a:pt x="17311" y="51628"/>
                  </a:lnTo>
                  <a:lnTo>
                    <a:pt x="17251" y="52908"/>
                  </a:lnTo>
                  <a:lnTo>
                    <a:pt x="17129" y="54066"/>
                  </a:lnTo>
                  <a:lnTo>
                    <a:pt x="17007" y="54493"/>
                  </a:lnTo>
                  <a:lnTo>
                    <a:pt x="16946" y="54980"/>
                  </a:lnTo>
                  <a:lnTo>
                    <a:pt x="17007" y="55590"/>
                  </a:lnTo>
                  <a:lnTo>
                    <a:pt x="17068" y="56199"/>
                  </a:lnTo>
                  <a:lnTo>
                    <a:pt x="17190" y="57419"/>
                  </a:lnTo>
                  <a:lnTo>
                    <a:pt x="17311" y="59979"/>
                  </a:lnTo>
                  <a:lnTo>
                    <a:pt x="17311" y="61259"/>
                  </a:lnTo>
                  <a:lnTo>
                    <a:pt x="17311" y="62478"/>
                  </a:lnTo>
                  <a:lnTo>
                    <a:pt x="17251" y="63697"/>
                  </a:lnTo>
                  <a:lnTo>
                    <a:pt x="17129" y="64977"/>
                  </a:lnTo>
                  <a:lnTo>
                    <a:pt x="17007" y="66135"/>
                  </a:lnTo>
                  <a:lnTo>
                    <a:pt x="16946" y="67354"/>
                  </a:lnTo>
                  <a:lnTo>
                    <a:pt x="16946" y="68634"/>
                  </a:lnTo>
                  <a:lnTo>
                    <a:pt x="16946" y="69853"/>
                  </a:lnTo>
                  <a:lnTo>
                    <a:pt x="16946" y="70828"/>
                  </a:lnTo>
                  <a:lnTo>
                    <a:pt x="17007" y="71682"/>
                  </a:lnTo>
                  <a:lnTo>
                    <a:pt x="17007" y="71925"/>
                  </a:lnTo>
                  <a:lnTo>
                    <a:pt x="17068" y="72108"/>
                  </a:lnTo>
                  <a:lnTo>
                    <a:pt x="17372" y="72596"/>
                  </a:lnTo>
                  <a:lnTo>
                    <a:pt x="17433" y="72779"/>
                  </a:lnTo>
                  <a:lnTo>
                    <a:pt x="17433" y="73023"/>
                  </a:lnTo>
                  <a:lnTo>
                    <a:pt x="17433" y="73510"/>
                  </a:lnTo>
                  <a:lnTo>
                    <a:pt x="17433" y="74729"/>
                  </a:lnTo>
                  <a:lnTo>
                    <a:pt x="17433" y="76009"/>
                  </a:lnTo>
                  <a:lnTo>
                    <a:pt x="17372" y="76619"/>
                  </a:lnTo>
                  <a:lnTo>
                    <a:pt x="17311" y="76802"/>
                  </a:lnTo>
                  <a:lnTo>
                    <a:pt x="17251" y="77045"/>
                  </a:lnTo>
                  <a:lnTo>
                    <a:pt x="17129" y="77106"/>
                  </a:lnTo>
                  <a:lnTo>
                    <a:pt x="16580" y="77106"/>
                  </a:lnTo>
                  <a:lnTo>
                    <a:pt x="16336" y="76984"/>
                  </a:lnTo>
                  <a:lnTo>
                    <a:pt x="16214" y="76863"/>
                  </a:lnTo>
                  <a:lnTo>
                    <a:pt x="16153" y="76680"/>
                  </a:lnTo>
                  <a:lnTo>
                    <a:pt x="16214" y="76436"/>
                  </a:lnTo>
                  <a:lnTo>
                    <a:pt x="16275" y="76253"/>
                  </a:lnTo>
                  <a:lnTo>
                    <a:pt x="16214" y="76192"/>
                  </a:lnTo>
                  <a:lnTo>
                    <a:pt x="16214" y="76131"/>
                  </a:lnTo>
                  <a:lnTo>
                    <a:pt x="16153" y="76131"/>
                  </a:lnTo>
                  <a:lnTo>
                    <a:pt x="16092" y="76192"/>
                  </a:lnTo>
                  <a:lnTo>
                    <a:pt x="15971" y="76375"/>
                  </a:lnTo>
                  <a:lnTo>
                    <a:pt x="15971" y="76558"/>
                  </a:lnTo>
                  <a:lnTo>
                    <a:pt x="15971" y="76741"/>
                  </a:lnTo>
                  <a:lnTo>
                    <a:pt x="15971" y="76924"/>
                  </a:lnTo>
                  <a:lnTo>
                    <a:pt x="15666" y="76984"/>
                  </a:lnTo>
                  <a:lnTo>
                    <a:pt x="15300" y="76924"/>
                  </a:lnTo>
                  <a:lnTo>
                    <a:pt x="14934" y="76863"/>
                  </a:lnTo>
                  <a:lnTo>
                    <a:pt x="14630" y="76802"/>
                  </a:lnTo>
                  <a:lnTo>
                    <a:pt x="14447" y="76680"/>
                  </a:lnTo>
                  <a:lnTo>
                    <a:pt x="14264" y="76619"/>
                  </a:lnTo>
                  <a:lnTo>
                    <a:pt x="13837" y="76619"/>
                  </a:lnTo>
                  <a:lnTo>
                    <a:pt x="13715" y="76558"/>
                  </a:lnTo>
                  <a:lnTo>
                    <a:pt x="13532" y="76436"/>
                  </a:lnTo>
                  <a:lnTo>
                    <a:pt x="13471" y="76253"/>
                  </a:lnTo>
                  <a:lnTo>
                    <a:pt x="13532" y="76192"/>
                  </a:lnTo>
                  <a:lnTo>
                    <a:pt x="13532" y="76131"/>
                  </a:lnTo>
                  <a:lnTo>
                    <a:pt x="13837" y="75887"/>
                  </a:lnTo>
                  <a:lnTo>
                    <a:pt x="14142" y="75644"/>
                  </a:lnTo>
                  <a:lnTo>
                    <a:pt x="14325" y="75339"/>
                  </a:lnTo>
                  <a:lnTo>
                    <a:pt x="14690" y="74729"/>
                  </a:lnTo>
                  <a:lnTo>
                    <a:pt x="14934" y="74120"/>
                  </a:lnTo>
                  <a:lnTo>
                    <a:pt x="15239" y="73449"/>
                  </a:lnTo>
                  <a:lnTo>
                    <a:pt x="15300" y="73083"/>
                  </a:lnTo>
                  <a:lnTo>
                    <a:pt x="15361" y="72779"/>
                  </a:lnTo>
                  <a:lnTo>
                    <a:pt x="15422" y="72413"/>
                  </a:lnTo>
                  <a:lnTo>
                    <a:pt x="15361" y="72047"/>
                  </a:lnTo>
                  <a:lnTo>
                    <a:pt x="15239" y="71377"/>
                  </a:lnTo>
                  <a:lnTo>
                    <a:pt x="14995" y="69853"/>
                  </a:lnTo>
                  <a:lnTo>
                    <a:pt x="14325" y="66805"/>
                  </a:lnTo>
                  <a:lnTo>
                    <a:pt x="13593" y="63758"/>
                  </a:lnTo>
                  <a:lnTo>
                    <a:pt x="13228" y="62173"/>
                  </a:lnTo>
                  <a:lnTo>
                    <a:pt x="12984" y="60649"/>
                  </a:lnTo>
                  <a:lnTo>
                    <a:pt x="12923" y="59857"/>
                  </a:lnTo>
                  <a:lnTo>
                    <a:pt x="12923" y="59064"/>
                  </a:lnTo>
                  <a:lnTo>
                    <a:pt x="12984" y="58272"/>
                  </a:lnTo>
                  <a:lnTo>
                    <a:pt x="13106" y="57480"/>
                  </a:lnTo>
                  <a:lnTo>
                    <a:pt x="13289" y="55956"/>
                  </a:lnTo>
                  <a:lnTo>
                    <a:pt x="13410" y="54432"/>
                  </a:lnTo>
                  <a:lnTo>
                    <a:pt x="13471" y="52908"/>
                  </a:lnTo>
                  <a:lnTo>
                    <a:pt x="13410" y="52116"/>
                  </a:lnTo>
                  <a:lnTo>
                    <a:pt x="13350" y="51384"/>
                  </a:lnTo>
                  <a:lnTo>
                    <a:pt x="13106" y="49860"/>
                  </a:lnTo>
                  <a:lnTo>
                    <a:pt x="12801" y="48337"/>
                  </a:lnTo>
                  <a:lnTo>
                    <a:pt x="11948" y="45350"/>
                  </a:lnTo>
                  <a:lnTo>
                    <a:pt x="11582" y="43887"/>
                  </a:lnTo>
                  <a:lnTo>
                    <a:pt x="11155" y="42363"/>
                  </a:lnTo>
                  <a:lnTo>
                    <a:pt x="10850" y="40778"/>
                  </a:lnTo>
                  <a:lnTo>
                    <a:pt x="10607" y="39255"/>
                  </a:lnTo>
                  <a:lnTo>
                    <a:pt x="10546" y="37731"/>
                  </a:lnTo>
                  <a:lnTo>
                    <a:pt x="10546" y="36207"/>
                  </a:lnTo>
                  <a:lnTo>
                    <a:pt x="10668" y="35475"/>
                  </a:lnTo>
                  <a:lnTo>
                    <a:pt x="10789" y="34683"/>
                  </a:lnTo>
                  <a:lnTo>
                    <a:pt x="10911" y="33952"/>
                  </a:lnTo>
                  <a:lnTo>
                    <a:pt x="11094" y="33220"/>
                  </a:lnTo>
                  <a:lnTo>
                    <a:pt x="11521" y="31818"/>
                  </a:lnTo>
                  <a:lnTo>
                    <a:pt x="12130" y="30416"/>
                  </a:lnTo>
                  <a:lnTo>
                    <a:pt x="12435" y="29746"/>
                  </a:lnTo>
                  <a:lnTo>
                    <a:pt x="12679" y="29014"/>
                  </a:lnTo>
                  <a:lnTo>
                    <a:pt x="12923" y="28283"/>
                  </a:lnTo>
                  <a:lnTo>
                    <a:pt x="13045" y="27552"/>
                  </a:lnTo>
                  <a:lnTo>
                    <a:pt x="13167" y="26942"/>
                  </a:lnTo>
                  <a:lnTo>
                    <a:pt x="13167" y="26333"/>
                  </a:lnTo>
                  <a:lnTo>
                    <a:pt x="13106" y="25723"/>
                  </a:lnTo>
                  <a:lnTo>
                    <a:pt x="12984" y="25113"/>
                  </a:lnTo>
                  <a:lnTo>
                    <a:pt x="12557" y="23346"/>
                  </a:lnTo>
                  <a:lnTo>
                    <a:pt x="12252" y="21883"/>
                  </a:lnTo>
                  <a:lnTo>
                    <a:pt x="12496" y="22127"/>
                  </a:lnTo>
                  <a:lnTo>
                    <a:pt x="12740" y="22310"/>
                  </a:lnTo>
                  <a:lnTo>
                    <a:pt x="13045" y="22492"/>
                  </a:lnTo>
                  <a:lnTo>
                    <a:pt x="13289" y="22553"/>
                  </a:lnTo>
                  <a:lnTo>
                    <a:pt x="13593" y="22675"/>
                  </a:lnTo>
                  <a:lnTo>
                    <a:pt x="13898" y="22736"/>
                  </a:lnTo>
                  <a:lnTo>
                    <a:pt x="14508" y="22675"/>
                  </a:lnTo>
                  <a:lnTo>
                    <a:pt x="14812" y="22614"/>
                  </a:lnTo>
                  <a:lnTo>
                    <a:pt x="15117" y="22553"/>
                  </a:lnTo>
                  <a:lnTo>
                    <a:pt x="15422" y="22432"/>
                  </a:lnTo>
                  <a:lnTo>
                    <a:pt x="15666" y="22249"/>
                  </a:lnTo>
                  <a:lnTo>
                    <a:pt x="15910" y="22066"/>
                  </a:lnTo>
                  <a:lnTo>
                    <a:pt x="16092" y="21822"/>
                  </a:lnTo>
                  <a:lnTo>
                    <a:pt x="16275" y="21517"/>
                  </a:lnTo>
                  <a:lnTo>
                    <a:pt x="16458" y="21212"/>
                  </a:lnTo>
                  <a:lnTo>
                    <a:pt x="16153" y="21517"/>
                  </a:lnTo>
                  <a:lnTo>
                    <a:pt x="15910" y="21822"/>
                  </a:lnTo>
                  <a:lnTo>
                    <a:pt x="15544" y="22066"/>
                  </a:lnTo>
                  <a:lnTo>
                    <a:pt x="15178" y="22249"/>
                  </a:lnTo>
                  <a:lnTo>
                    <a:pt x="14812" y="22371"/>
                  </a:lnTo>
                  <a:lnTo>
                    <a:pt x="14386" y="22432"/>
                  </a:lnTo>
                  <a:lnTo>
                    <a:pt x="14020" y="22432"/>
                  </a:lnTo>
                  <a:lnTo>
                    <a:pt x="13593" y="22310"/>
                  </a:lnTo>
                  <a:lnTo>
                    <a:pt x="13289" y="22188"/>
                  </a:lnTo>
                  <a:lnTo>
                    <a:pt x="12984" y="22005"/>
                  </a:lnTo>
                  <a:lnTo>
                    <a:pt x="12679" y="21822"/>
                  </a:lnTo>
                  <a:lnTo>
                    <a:pt x="12435" y="21578"/>
                  </a:lnTo>
                  <a:lnTo>
                    <a:pt x="12252" y="21273"/>
                  </a:lnTo>
                  <a:lnTo>
                    <a:pt x="12069" y="20969"/>
                  </a:lnTo>
                  <a:lnTo>
                    <a:pt x="11948" y="20664"/>
                  </a:lnTo>
                  <a:lnTo>
                    <a:pt x="11826" y="20359"/>
                  </a:lnTo>
                  <a:lnTo>
                    <a:pt x="11765" y="19750"/>
                  </a:lnTo>
                  <a:lnTo>
                    <a:pt x="11826" y="19140"/>
                  </a:lnTo>
                  <a:lnTo>
                    <a:pt x="11887" y="18957"/>
                  </a:lnTo>
                  <a:lnTo>
                    <a:pt x="11887" y="18774"/>
                  </a:lnTo>
                  <a:lnTo>
                    <a:pt x="11887" y="18592"/>
                  </a:lnTo>
                  <a:lnTo>
                    <a:pt x="11826" y="18409"/>
                  </a:lnTo>
                  <a:lnTo>
                    <a:pt x="11643" y="18104"/>
                  </a:lnTo>
                  <a:lnTo>
                    <a:pt x="11765" y="18592"/>
                  </a:lnTo>
                  <a:lnTo>
                    <a:pt x="11765" y="18713"/>
                  </a:lnTo>
                  <a:lnTo>
                    <a:pt x="11765" y="18835"/>
                  </a:lnTo>
                  <a:lnTo>
                    <a:pt x="11643" y="19079"/>
                  </a:lnTo>
                  <a:lnTo>
                    <a:pt x="11521" y="19567"/>
                  </a:lnTo>
                  <a:lnTo>
                    <a:pt x="11521" y="20115"/>
                  </a:lnTo>
                  <a:lnTo>
                    <a:pt x="11582" y="20603"/>
                  </a:lnTo>
                  <a:lnTo>
                    <a:pt x="11765" y="21091"/>
                  </a:lnTo>
                  <a:lnTo>
                    <a:pt x="12009" y="21578"/>
                  </a:lnTo>
                  <a:lnTo>
                    <a:pt x="12069" y="21822"/>
                  </a:lnTo>
                  <a:lnTo>
                    <a:pt x="12069" y="22127"/>
                  </a:lnTo>
                  <a:lnTo>
                    <a:pt x="12130" y="22371"/>
                  </a:lnTo>
                  <a:lnTo>
                    <a:pt x="12130" y="22553"/>
                  </a:lnTo>
                  <a:lnTo>
                    <a:pt x="12130" y="22675"/>
                  </a:lnTo>
                  <a:lnTo>
                    <a:pt x="11887" y="23163"/>
                  </a:lnTo>
                  <a:lnTo>
                    <a:pt x="11216" y="24992"/>
                  </a:lnTo>
                  <a:lnTo>
                    <a:pt x="10729" y="25906"/>
                  </a:lnTo>
                  <a:lnTo>
                    <a:pt x="10241" y="26820"/>
                  </a:lnTo>
                  <a:lnTo>
                    <a:pt x="10058" y="27308"/>
                  </a:lnTo>
                  <a:lnTo>
                    <a:pt x="9875" y="27795"/>
                  </a:lnTo>
                  <a:lnTo>
                    <a:pt x="9631" y="28771"/>
                  </a:lnTo>
                  <a:lnTo>
                    <a:pt x="9448" y="29319"/>
                  </a:lnTo>
                  <a:lnTo>
                    <a:pt x="9266" y="29807"/>
                  </a:lnTo>
                  <a:lnTo>
                    <a:pt x="8778" y="30843"/>
                  </a:lnTo>
                  <a:lnTo>
                    <a:pt x="7681" y="32733"/>
                  </a:lnTo>
                  <a:lnTo>
                    <a:pt x="5669" y="36146"/>
                  </a:lnTo>
                  <a:lnTo>
                    <a:pt x="5487" y="36024"/>
                  </a:lnTo>
                  <a:lnTo>
                    <a:pt x="5426" y="36085"/>
                  </a:lnTo>
                  <a:lnTo>
                    <a:pt x="5365" y="36146"/>
                  </a:lnTo>
                  <a:lnTo>
                    <a:pt x="5426" y="36268"/>
                  </a:lnTo>
                  <a:lnTo>
                    <a:pt x="5547" y="36451"/>
                  </a:lnTo>
                  <a:lnTo>
                    <a:pt x="5608" y="36634"/>
                  </a:lnTo>
                  <a:lnTo>
                    <a:pt x="5608" y="36816"/>
                  </a:lnTo>
                  <a:lnTo>
                    <a:pt x="5608" y="37060"/>
                  </a:lnTo>
                  <a:lnTo>
                    <a:pt x="5487" y="37487"/>
                  </a:lnTo>
                  <a:lnTo>
                    <a:pt x="5121" y="38401"/>
                  </a:lnTo>
                  <a:lnTo>
                    <a:pt x="4633" y="39316"/>
                  </a:lnTo>
                  <a:lnTo>
                    <a:pt x="4511" y="39559"/>
                  </a:lnTo>
                  <a:lnTo>
                    <a:pt x="4450" y="39864"/>
                  </a:lnTo>
                  <a:lnTo>
                    <a:pt x="4267" y="40413"/>
                  </a:lnTo>
                  <a:lnTo>
                    <a:pt x="4085" y="41022"/>
                  </a:lnTo>
                  <a:lnTo>
                    <a:pt x="4024" y="41266"/>
                  </a:lnTo>
                  <a:lnTo>
                    <a:pt x="3902" y="41510"/>
                  </a:lnTo>
                  <a:lnTo>
                    <a:pt x="3841" y="41571"/>
                  </a:lnTo>
                  <a:lnTo>
                    <a:pt x="3780" y="41510"/>
                  </a:lnTo>
                  <a:lnTo>
                    <a:pt x="3780" y="41388"/>
                  </a:lnTo>
                  <a:lnTo>
                    <a:pt x="3780" y="41022"/>
                  </a:lnTo>
                  <a:lnTo>
                    <a:pt x="4024" y="39986"/>
                  </a:lnTo>
                  <a:lnTo>
                    <a:pt x="4024" y="39742"/>
                  </a:lnTo>
                  <a:lnTo>
                    <a:pt x="4024" y="39620"/>
                  </a:lnTo>
                  <a:lnTo>
                    <a:pt x="3902" y="39559"/>
                  </a:lnTo>
                  <a:lnTo>
                    <a:pt x="3780" y="39620"/>
                  </a:lnTo>
                  <a:lnTo>
                    <a:pt x="3719" y="39742"/>
                  </a:lnTo>
                  <a:lnTo>
                    <a:pt x="3536" y="39986"/>
                  </a:lnTo>
                  <a:lnTo>
                    <a:pt x="3414" y="40291"/>
                  </a:lnTo>
                  <a:lnTo>
                    <a:pt x="2926" y="41449"/>
                  </a:lnTo>
                  <a:lnTo>
                    <a:pt x="2744" y="41876"/>
                  </a:lnTo>
                  <a:lnTo>
                    <a:pt x="2622" y="42119"/>
                  </a:lnTo>
                  <a:lnTo>
                    <a:pt x="2439" y="42119"/>
                  </a:lnTo>
                  <a:lnTo>
                    <a:pt x="2378" y="42058"/>
                  </a:lnTo>
                  <a:lnTo>
                    <a:pt x="2378" y="41997"/>
                  </a:lnTo>
                  <a:lnTo>
                    <a:pt x="2439" y="41815"/>
                  </a:lnTo>
                  <a:lnTo>
                    <a:pt x="2622" y="41266"/>
                  </a:lnTo>
                  <a:lnTo>
                    <a:pt x="2866" y="40778"/>
                  </a:lnTo>
                  <a:lnTo>
                    <a:pt x="3048" y="40230"/>
                  </a:lnTo>
                  <a:lnTo>
                    <a:pt x="3170" y="39681"/>
                  </a:lnTo>
                  <a:lnTo>
                    <a:pt x="3170" y="39498"/>
                  </a:lnTo>
                  <a:lnTo>
                    <a:pt x="3109" y="39437"/>
                  </a:lnTo>
                  <a:lnTo>
                    <a:pt x="3048" y="39376"/>
                  </a:lnTo>
                  <a:lnTo>
                    <a:pt x="2987" y="39316"/>
                  </a:lnTo>
                  <a:lnTo>
                    <a:pt x="2926" y="39376"/>
                  </a:lnTo>
                  <a:lnTo>
                    <a:pt x="2744" y="39437"/>
                  </a:lnTo>
                  <a:lnTo>
                    <a:pt x="2561" y="39742"/>
                  </a:lnTo>
                  <a:lnTo>
                    <a:pt x="2317" y="40291"/>
                  </a:lnTo>
                  <a:lnTo>
                    <a:pt x="2073" y="40778"/>
                  </a:lnTo>
                  <a:lnTo>
                    <a:pt x="1829" y="41327"/>
                  </a:lnTo>
                  <a:lnTo>
                    <a:pt x="1585" y="41815"/>
                  </a:lnTo>
                  <a:lnTo>
                    <a:pt x="1403" y="41997"/>
                  </a:lnTo>
                  <a:lnTo>
                    <a:pt x="1281" y="41936"/>
                  </a:lnTo>
                  <a:lnTo>
                    <a:pt x="1281" y="41815"/>
                  </a:lnTo>
                  <a:lnTo>
                    <a:pt x="1342" y="41571"/>
                  </a:lnTo>
                  <a:lnTo>
                    <a:pt x="1403" y="41388"/>
                  </a:lnTo>
                  <a:lnTo>
                    <a:pt x="1646" y="40961"/>
                  </a:lnTo>
                  <a:lnTo>
                    <a:pt x="2195" y="39864"/>
                  </a:lnTo>
                  <a:lnTo>
                    <a:pt x="2317" y="39559"/>
                  </a:lnTo>
                  <a:lnTo>
                    <a:pt x="2378" y="39255"/>
                  </a:lnTo>
                  <a:lnTo>
                    <a:pt x="2378" y="39133"/>
                  </a:lnTo>
                  <a:lnTo>
                    <a:pt x="2195" y="39072"/>
                  </a:lnTo>
                  <a:lnTo>
                    <a:pt x="2134" y="39072"/>
                  </a:lnTo>
                  <a:lnTo>
                    <a:pt x="2012" y="39133"/>
                  </a:lnTo>
                  <a:lnTo>
                    <a:pt x="1890" y="39316"/>
                  </a:lnTo>
                  <a:lnTo>
                    <a:pt x="1646" y="39742"/>
                  </a:lnTo>
                  <a:lnTo>
                    <a:pt x="915" y="40717"/>
                  </a:lnTo>
                  <a:lnTo>
                    <a:pt x="671" y="40961"/>
                  </a:lnTo>
                  <a:lnTo>
                    <a:pt x="549" y="41022"/>
                  </a:lnTo>
                  <a:lnTo>
                    <a:pt x="549" y="40961"/>
                  </a:lnTo>
                  <a:lnTo>
                    <a:pt x="549" y="40839"/>
                  </a:lnTo>
                  <a:lnTo>
                    <a:pt x="671" y="40656"/>
                  </a:lnTo>
                  <a:lnTo>
                    <a:pt x="732" y="40474"/>
                  </a:lnTo>
                  <a:lnTo>
                    <a:pt x="976" y="40169"/>
                  </a:lnTo>
                  <a:lnTo>
                    <a:pt x="1464" y="39376"/>
                  </a:lnTo>
                  <a:lnTo>
                    <a:pt x="1890" y="38645"/>
                  </a:lnTo>
                  <a:lnTo>
                    <a:pt x="2073" y="38218"/>
                  </a:lnTo>
                  <a:lnTo>
                    <a:pt x="2195" y="37853"/>
                  </a:lnTo>
                  <a:lnTo>
                    <a:pt x="2195" y="37670"/>
                  </a:lnTo>
                  <a:lnTo>
                    <a:pt x="2073" y="37548"/>
                  </a:lnTo>
                  <a:lnTo>
                    <a:pt x="1890" y="37548"/>
                  </a:lnTo>
                  <a:lnTo>
                    <a:pt x="1707" y="37670"/>
                  </a:lnTo>
                  <a:lnTo>
                    <a:pt x="1342" y="37975"/>
                  </a:lnTo>
                  <a:lnTo>
                    <a:pt x="1037" y="38157"/>
                  </a:lnTo>
                  <a:lnTo>
                    <a:pt x="732" y="38279"/>
                  </a:lnTo>
                  <a:lnTo>
                    <a:pt x="549" y="38279"/>
                  </a:lnTo>
                  <a:lnTo>
                    <a:pt x="366" y="38218"/>
                  </a:lnTo>
                  <a:lnTo>
                    <a:pt x="305" y="38218"/>
                  </a:lnTo>
                  <a:lnTo>
                    <a:pt x="245" y="38157"/>
                  </a:lnTo>
                  <a:lnTo>
                    <a:pt x="305" y="38096"/>
                  </a:lnTo>
                  <a:lnTo>
                    <a:pt x="366" y="37975"/>
                  </a:lnTo>
                  <a:lnTo>
                    <a:pt x="976" y="37609"/>
                  </a:lnTo>
                  <a:lnTo>
                    <a:pt x="1403" y="37182"/>
                  </a:lnTo>
                  <a:lnTo>
                    <a:pt x="2317" y="36207"/>
                  </a:lnTo>
                  <a:lnTo>
                    <a:pt x="2805" y="35780"/>
                  </a:lnTo>
                  <a:lnTo>
                    <a:pt x="3048" y="35597"/>
                  </a:lnTo>
                  <a:lnTo>
                    <a:pt x="3353" y="35415"/>
                  </a:lnTo>
                  <a:lnTo>
                    <a:pt x="3780" y="35354"/>
                  </a:lnTo>
                  <a:lnTo>
                    <a:pt x="4024" y="35354"/>
                  </a:lnTo>
                  <a:lnTo>
                    <a:pt x="4206" y="35415"/>
                  </a:lnTo>
                  <a:lnTo>
                    <a:pt x="4389" y="35536"/>
                  </a:lnTo>
                  <a:lnTo>
                    <a:pt x="4511" y="35658"/>
                  </a:lnTo>
                  <a:lnTo>
                    <a:pt x="4633" y="35658"/>
                  </a:lnTo>
                  <a:lnTo>
                    <a:pt x="4694" y="35597"/>
                  </a:lnTo>
                  <a:lnTo>
                    <a:pt x="4694" y="35475"/>
                  </a:lnTo>
                  <a:lnTo>
                    <a:pt x="4633" y="35415"/>
                  </a:lnTo>
                  <a:lnTo>
                    <a:pt x="4450" y="35232"/>
                  </a:lnTo>
                  <a:lnTo>
                    <a:pt x="4206" y="35171"/>
                  </a:lnTo>
                  <a:lnTo>
                    <a:pt x="4389" y="34866"/>
                  </a:lnTo>
                  <a:lnTo>
                    <a:pt x="4511" y="34500"/>
                  </a:lnTo>
                  <a:lnTo>
                    <a:pt x="4755" y="33830"/>
                  </a:lnTo>
                  <a:lnTo>
                    <a:pt x="5060" y="32915"/>
                  </a:lnTo>
                  <a:lnTo>
                    <a:pt x="5304" y="32001"/>
                  </a:lnTo>
                  <a:lnTo>
                    <a:pt x="5730" y="30294"/>
                  </a:lnTo>
                  <a:lnTo>
                    <a:pt x="5974" y="29380"/>
                  </a:lnTo>
                  <a:lnTo>
                    <a:pt x="6340" y="28588"/>
                  </a:lnTo>
                  <a:lnTo>
                    <a:pt x="6584" y="27978"/>
                  </a:lnTo>
                  <a:lnTo>
                    <a:pt x="6949" y="27369"/>
                  </a:lnTo>
                  <a:lnTo>
                    <a:pt x="7498" y="26637"/>
                  </a:lnTo>
                  <a:lnTo>
                    <a:pt x="7742" y="26333"/>
                  </a:lnTo>
                  <a:lnTo>
                    <a:pt x="7864" y="25967"/>
                  </a:lnTo>
                  <a:lnTo>
                    <a:pt x="8108" y="25296"/>
                  </a:lnTo>
                  <a:lnTo>
                    <a:pt x="8351" y="23833"/>
                  </a:lnTo>
                  <a:lnTo>
                    <a:pt x="9144" y="20054"/>
                  </a:lnTo>
                  <a:lnTo>
                    <a:pt x="9327" y="18957"/>
                  </a:lnTo>
                  <a:lnTo>
                    <a:pt x="9448" y="17799"/>
                  </a:lnTo>
                  <a:lnTo>
                    <a:pt x="9448" y="17007"/>
                  </a:lnTo>
                  <a:lnTo>
                    <a:pt x="9570" y="16275"/>
                  </a:lnTo>
                  <a:lnTo>
                    <a:pt x="9631" y="15910"/>
                  </a:lnTo>
                  <a:lnTo>
                    <a:pt x="9753" y="15544"/>
                  </a:lnTo>
                  <a:lnTo>
                    <a:pt x="9936" y="15178"/>
                  </a:lnTo>
                  <a:lnTo>
                    <a:pt x="10180" y="14873"/>
                  </a:lnTo>
                  <a:lnTo>
                    <a:pt x="10424" y="14569"/>
                  </a:lnTo>
                  <a:lnTo>
                    <a:pt x="10668" y="14264"/>
                  </a:lnTo>
                  <a:lnTo>
                    <a:pt x="11338" y="13776"/>
                  </a:lnTo>
                  <a:lnTo>
                    <a:pt x="12009" y="13350"/>
                  </a:lnTo>
                  <a:lnTo>
                    <a:pt x="12862" y="12984"/>
                  </a:lnTo>
                  <a:lnTo>
                    <a:pt x="13776" y="12679"/>
                  </a:lnTo>
                  <a:lnTo>
                    <a:pt x="14690" y="12496"/>
                  </a:lnTo>
                  <a:lnTo>
                    <a:pt x="15117" y="12313"/>
                  </a:lnTo>
                  <a:lnTo>
                    <a:pt x="15300" y="12130"/>
                  </a:lnTo>
                  <a:lnTo>
                    <a:pt x="15483" y="11948"/>
                  </a:lnTo>
                  <a:lnTo>
                    <a:pt x="15605" y="11765"/>
                  </a:lnTo>
                  <a:lnTo>
                    <a:pt x="15727" y="11521"/>
                  </a:lnTo>
                  <a:lnTo>
                    <a:pt x="15788" y="11094"/>
                  </a:lnTo>
                  <a:lnTo>
                    <a:pt x="15849" y="10668"/>
                  </a:lnTo>
                  <a:lnTo>
                    <a:pt x="15788" y="10180"/>
                  </a:lnTo>
                  <a:close/>
                  <a:moveTo>
                    <a:pt x="17555" y="1"/>
                  </a:moveTo>
                  <a:lnTo>
                    <a:pt x="16824" y="123"/>
                  </a:lnTo>
                  <a:lnTo>
                    <a:pt x="16214" y="245"/>
                  </a:lnTo>
                  <a:lnTo>
                    <a:pt x="15666" y="488"/>
                  </a:lnTo>
                  <a:lnTo>
                    <a:pt x="15178" y="854"/>
                  </a:lnTo>
                  <a:lnTo>
                    <a:pt x="14751" y="1281"/>
                  </a:lnTo>
                  <a:lnTo>
                    <a:pt x="14508" y="1586"/>
                  </a:lnTo>
                  <a:lnTo>
                    <a:pt x="14325" y="1951"/>
                  </a:lnTo>
                  <a:lnTo>
                    <a:pt x="14020" y="2683"/>
                  </a:lnTo>
                  <a:lnTo>
                    <a:pt x="13837" y="3475"/>
                  </a:lnTo>
                  <a:lnTo>
                    <a:pt x="13776" y="4268"/>
                  </a:lnTo>
                  <a:lnTo>
                    <a:pt x="13776" y="5060"/>
                  </a:lnTo>
                  <a:lnTo>
                    <a:pt x="13837" y="5852"/>
                  </a:lnTo>
                  <a:lnTo>
                    <a:pt x="13959" y="6645"/>
                  </a:lnTo>
                  <a:lnTo>
                    <a:pt x="14142" y="7376"/>
                  </a:lnTo>
                  <a:lnTo>
                    <a:pt x="14386" y="8108"/>
                  </a:lnTo>
                  <a:lnTo>
                    <a:pt x="14751" y="8839"/>
                  </a:lnTo>
                  <a:lnTo>
                    <a:pt x="15056" y="9388"/>
                  </a:lnTo>
                  <a:lnTo>
                    <a:pt x="15300" y="9631"/>
                  </a:lnTo>
                  <a:lnTo>
                    <a:pt x="15544" y="9875"/>
                  </a:lnTo>
                  <a:lnTo>
                    <a:pt x="15605" y="9997"/>
                  </a:lnTo>
                  <a:lnTo>
                    <a:pt x="15605" y="10119"/>
                  </a:lnTo>
                  <a:lnTo>
                    <a:pt x="15605" y="10424"/>
                  </a:lnTo>
                  <a:lnTo>
                    <a:pt x="15605" y="11155"/>
                  </a:lnTo>
                  <a:lnTo>
                    <a:pt x="15544" y="11399"/>
                  </a:lnTo>
                  <a:lnTo>
                    <a:pt x="15422" y="11643"/>
                  </a:lnTo>
                  <a:lnTo>
                    <a:pt x="15239" y="11887"/>
                  </a:lnTo>
                  <a:lnTo>
                    <a:pt x="15056" y="12070"/>
                  </a:lnTo>
                  <a:lnTo>
                    <a:pt x="14690" y="12252"/>
                  </a:lnTo>
                  <a:lnTo>
                    <a:pt x="14325" y="12313"/>
                  </a:lnTo>
                  <a:lnTo>
                    <a:pt x="13532" y="12496"/>
                  </a:lnTo>
                  <a:lnTo>
                    <a:pt x="12801" y="12740"/>
                  </a:lnTo>
                  <a:lnTo>
                    <a:pt x="12069" y="12984"/>
                  </a:lnTo>
                  <a:lnTo>
                    <a:pt x="11399" y="13350"/>
                  </a:lnTo>
                  <a:lnTo>
                    <a:pt x="10729" y="13776"/>
                  </a:lnTo>
                  <a:lnTo>
                    <a:pt x="10180" y="14325"/>
                  </a:lnTo>
                  <a:lnTo>
                    <a:pt x="9753" y="14873"/>
                  </a:lnTo>
                  <a:lnTo>
                    <a:pt x="9570" y="15239"/>
                  </a:lnTo>
                  <a:lnTo>
                    <a:pt x="9388" y="15544"/>
                  </a:lnTo>
                  <a:lnTo>
                    <a:pt x="9266" y="15971"/>
                  </a:lnTo>
                  <a:lnTo>
                    <a:pt x="9205" y="16336"/>
                  </a:lnTo>
                  <a:lnTo>
                    <a:pt x="9144" y="16946"/>
                  </a:lnTo>
                  <a:lnTo>
                    <a:pt x="9083" y="17555"/>
                  </a:lnTo>
                  <a:lnTo>
                    <a:pt x="9022" y="18348"/>
                  </a:lnTo>
                  <a:lnTo>
                    <a:pt x="8961" y="19140"/>
                  </a:lnTo>
                  <a:lnTo>
                    <a:pt x="8778" y="19932"/>
                  </a:lnTo>
                  <a:lnTo>
                    <a:pt x="8108" y="23102"/>
                  </a:lnTo>
                  <a:lnTo>
                    <a:pt x="7803" y="24687"/>
                  </a:lnTo>
                  <a:lnTo>
                    <a:pt x="7742" y="25235"/>
                  </a:lnTo>
                  <a:lnTo>
                    <a:pt x="7559" y="25784"/>
                  </a:lnTo>
                  <a:lnTo>
                    <a:pt x="7376" y="26211"/>
                  </a:lnTo>
                  <a:lnTo>
                    <a:pt x="7071" y="26637"/>
                  </a:lnTo>
                  <a:lnTo>
                    <a:pt x="6767" y="27003"/>
                  </a:lnTo>
                  <a:lnTo>
                    <a:pt x="6523" y="27430"/>
                  </a:lnTo>
                  <a:lnTo>
                    <a:pt x="6218" y="27917"/>
                  </a:lnTo>
                  <a:lnTo>
                    <a:pt x="5974" y="28405"/>
                  </a:lnTo>
                  <a:lnTo>
                    <a:pt x="5608" y="29502"/>
                  </a:lnTo>
                  <a:lnTo>
                    <a:pt x="5304" y="30599"/>
                  </a:lnTo>
                  <a:lnTo>
                    <a:pt x="5060" y="31696"/>
                  </a:lnTo>
                  <a:lnTo>
                    <a:pt x="4755" y="33037"/>
                  </a:lnTo>
                  <a:lnTo>
                    <a:pt x="4572" y="33647"/>
                  </a:lnTo>
                  <a:lnTo>
                    <a:pt x="4389" y="34256"/>
                  </a:lnTo>
                  <a:lnTo>
                    <a:pt x="4267" y="34561"/>
                  </a:lnTo>
                  <a:lnTo>
                    <a:pt x="4085" y="34927"/>
                  </a:lnTo>
                  <a:lnTo>
                    <a:pt x="4024" y="35049"/>
                  </a:lnTo>
                  <a:lnTo>
                    <a:pt x="3902" y="35110"/>
                  </a:lnTo>
                  <a:lnTo>
                    <a:pt x="3597" y="35110"/>
                  </a:lnTo>
                  <a:lnTo>
                    <a:pt x="3292" y="35232"/>
                  </a:lnTo>
                  <a:lnTo>
                    <a:pt x="2987" y="35354"/>
                  </a:lnTo>
                  <a:lnTo>
                    <a:pt x="2683" y="35536"/>
                  </a:lnTo>
                  <a:lnTo>
                    <a:pt x="2439" y="35719"/>
                  </a:lnTo>
                  <a:lnTo>
                    <a:pt x="1890" y="36268"/>
                  </a:lnTo>
                  <a:lnTo>
                    <a:pt x="1464" y="36755"/>
                  </a:lnTo>
                  <a:lnTo>
                    <a:pt x="1037" y="37243"/>
                  </a:lnTo>
                  <a:lnTo>
                    <a:pt x="793" y="37426"/>
                  </a:lnTo>
                  <a:lnTo>
                    <a:pt x="488" y="37609"/>
                  </a:lnTo>
                  <a:lnTo>
                    <a:pt x="245" y="37792"/>
                  </a:lnTo>
                  <a:lnTo>
                    <a:pt x="123" y="37914"/>
                  </a:lnTo>
                  <a:lnTo>
                    <a:pt x="1" y="38036"/>
                  </a:lnTo>
                  <a:lnTo>
                    <a:pt x="1" y="38218"/>
                  </a:lnTo>
                  <a:lnTo>
                    <a:pt x="123" y="38401"/>
                  </a:lnTo>
                  <a:lnTo>
                    <a:pt x="366" y="38523"/>
                  </a:lnTo>
                  <a:lnTo>
                    <a:pt x="671" y="38523"/>
                  </a:lnTo>
                  <a:lnTo>
                    <a:pt x="976" y="38462"/>
                  </a:lnTo>
                  <a:lnTo>
                    <a:pt x="1220" y="38401"/>
                  </a:lnTo>
                  <a:lnTo>
                    <a:pt x="1464" y="38218"/>
                  </a:lnTo>
                  <a:lnTo>
                    <a:pt x="1646" y="38036"/>
                  </a:lnTo>
                  <a:lnTo>
                    <a:pt x="1829" y="37853"/>
                  </a:lnTo>
                  <a:lnTo>
                    <a:pt x="1890" y="37792"/>
                  </a:lnTo>
                  <a:lnTo>
                    <a:pt x="1951" y="37792"/>
                  </a:lnTo>
                  <a:lnTo>
                    <a:pt x="1890" y="38036"/>
                  </a:lnTo>
                  <a:lnTo>
                    <a:pt x="1829" y="38218"/>
                  </a:lnTo>
                  <a:lnTo>
                    <a:pt x="1403" y="39011"/>
                  </a:lnTo>
                  <a:lnTo>
                    <a:pt x="915" y="39803"/>
                  </a:lnTo>
                  <a:lnTo>
                    <a:pt x="427" y="40596"/>
                  </a:lnTo>
                  <a:lnTo>
                    <a:pt x="366" y="40778"/>
                  </a:lnTo>
                  <a:lnTo>
                    <a:pt x="305" y="40961"/>
                  </a:lnTo>
                  <a:lnTo>
                    <a:pt x="366" y="41144"/>
                  </a:lnTo>
                  <a:lnTo>
                    <a:pt x="488" y="41266"/>
                  </a:lnTo>
                  <a:lnTo>
                    <a:pt x="671" y="41266"/>
                  </a:lnTo>
                  <a:lnTo>
                    <a:pt x="854" y="41144"/>
                  </a:lnTo>
                  <a:lnTo>
                    <a:pt x="1098" y="40900"/>
                  </a:lnTo>
                  <a:lnTo>
                    <a:pt x="2012" y="39620"/>
                  </a:lnTo>
                  <a:lnTo>
                    <a:pt x="1281" y="41083"/>
                  </a:lnTo>
                  <a:lnTo>
                    <a:pt x="1098" y="41510"/>
                  </a:lnTo>
                  <a:lnTo>
                    <a:pt x="1037" y="41754"/>
                  </a:lnTo>
                  <a:lnTo>
                    <a:pt x="1037" y="41997"/>
                  </a:lnTo>
                  <a:lnTo>
                    <a:pt x="1098" y="42119"/>
                  </a:lnTo>
                  <a:lnTo>
                    <a:pt x="1220" y="42241"/>
                  </a:lnTo>
                  <a:lnTo>
                    <a:pt x="1403" y="42241"/>
                  </a:lnTo>
                  <a:lnTo>
                    <a:pt x="1525" y="42180"/>
                  </a:lnTo>
                  <a:lnTo>
                    <a:pt x="1707" y="42058"/>
                  </a:lnTo>
                  <a:lnTo>
                    <a:pt x="1829" y="41936"/>
                  </a:lnTo>
                  <a:lnTo>
                    <a:pt x="2012" y="41571"/>
                  </a:lnTo>
                  <a:lnTo>
                    <a:pt x="2317" y="40839"/>
                  </a:lnTo>
                  <a:lnTo>
                    <a:pt x="2561" y="40230"/>
                  </a:lnTo>
                  <a:lnTo>
                    <a:pt x="2744" y="39925"/>
                  </a:lnTo>
                  <a:lnTo>
                    <a:pt x="2926" y="39620"/>
                  </a:lnTo>
                  <a:lnTo>
                    <a:pt x="2866" y="39925"/>
                  </a:lnTo>
                  <a:lnTo>
                    <a:pt x="2805" y="40230"/>
                  </a:lnTo>
                  <a:lnTo>
                    <a:pt x="2561" y="40778"/>
                  </a:lnTo>
                  <a:lnTo>
                    <a:pt x="2256" y="41571"/>
                  </a:lnTo>
                  <a:lnTo>
                    <a:pt x="2134" y="41876"/>
                  </a:lnTo>
                  <a:lnTo>
                    <a:pt x="2134" y="42058"/>
                  </a:lnTo>
                  <a:lnTo>
                    <a:pt x="2195" y="42241"/>
                  </a:lnTo>
                  <a:lnTo>
                    <a:pt x="2317" y="42363"/>
                  </a:lnTo>
                  <a:lnTo>
                    <a:pt x="2622" y="42363"/>
                  </a:lnTo>
                  <a:lnTo>
                    <a:pt x="2744" y="42241"/>
                  </a:lnTo>
                  <a:lnTo>
                    <a:pt x="2926" y="41997"/>
                  </a:lnTo>
                  <a:lnTo>
                    <a:pt x="3109" y="41693"/>
                  </a:lnTo>
                  <a:lnTo>
                    <a:pt x="3414" y="40900"/>
                  </a:lnTo>
                  <a:lnTo>
                    <a:pt x="3719" y="40108"/>
                  </a:lnTo>
                  <a:lnTo>
                    <a:pt x="3597" y="40717"/>
                  </a:lnTo>
                  <a:lnTo>
                    <a:pt x="3536" y="41022"/>
                  </a:lnTo>
                  <a:lnTo>
                    <a:pt x="3536" y="41388"/>
                  </a:lnTo>
                  <a:lnTo>
                    <a:pt x="3536" y="41571"/>
                  </a:lnTo>
                  <a:lnTo>
                    <a:pt x="3597" y="41754"/>
                  </a:lnTo>
                  <a:lnTo>
                    <a:pt x="3780" y="41815"/>
                  </a:lnTo>
                  <a:lnTo>
                    <a:pt x="3902" y="41815"/>
                  </a:lnTo>
                  <a:lnTo>
                    <a:pt x="3963" y="41754"/>
                  </a:lnTo>
                  <a:lnTo>
                    <a:pt x="4085" y="41632"/>
                  </a:lnTo>
                  <a:lnTo>
                    <a:pt x="4206" y="41449"/>
                  </a:lnTo>
                  <a:lnTo>
                    <a:pt x="4328" y="41144"/>
                  </a:lnTo>
                  <a:lnTo>
                    <a:pt x="4694" y="39864"/>
                  </a:lnTo>
                  <a:lnTo>
                    <a:pt x="4938" y="39316"/>
                  </a:lnTo>
                  <a:lnTo>
                    <a:pt x="5243" y="38767"/>
                  </a:lnTo>
                  <a:lnTo>
                    <a:pt x="5547" y="37975"/>
                  </a:lnTo>
                  <a:lnTo>
                    <a:pt x="5730" y="37548"/>
                  </a:lnTo>
                  <a:lnTo>
                    <a:pt x="5852" y="37121"/>
                  </a:lnTo>
                  <a:lnTo>
                    <a:pt x="5852" y="36755"/>
                  </a:lnTo>
                  <a:lnTo>
                    <a:pt x="5852" y="36390"/>
                  </a:lnTo>
                  <a:lnTo>
                    <a:pt x="5791" y="36329"/>
                  </a:lnTo>
                  <a:lnTo>
                    <a:pt x="5791" y="36268"/>
                  </a:lnTo>
                  <a:lnTo>
                    <a:pt x="5913" y="36085"/>
                  </a:lnTo>
                  <a:lnTo>
                    <a:pt x="6218" y="35597"/>
                  </a:lnTo>
                  <a:lnTo>
                    <a:pt x="7620" y="33464"/>
                  </a:lnTo>
                  <a:lnTo>
                    <a:pt x="8351" y="32245"/>
                  </a:lnTo>
                  <a:lnTo>
                    <a:pt x="9083" y="30965"/>
                  </a:lnTo>
                  <a:lnTo>
                    <a:pt x="9388" y="30355"/>
                  </a:lnTo>
                  <a:lnTo>
                    <a:pt x="9692" y="29746"/>
                  </a:lnTo>
                  <a:lnTo>
                    <a:pt x="9936" y="29075"/>
                  </a:lnTo>
                  <a:lnTo>
                    <a:pt x="10119" y="28405"/>
                  </a:lnTo>
                  <a:lnTo>
                    <a:pt x="10241" y="27673"/>
                  </a:lnTo>
                  <a:lnTo>
                    <a:pt x="10363" y="27369"/>
                  </a:lnTo>
                  <a:lnTo>
                    <a:pt x="10546" y="27003"/>
                  </a:lnTo>
                  <a:lnTo>
                    <a:pt x="10911" y="26333"/>
                  </a:lnTo>
                  <a:lnTo>
                    <a:pt x="11277" y="25601"/>
                  </a:lnTo>
                  <a:lnTo>
                    <a:pt x="11765" y="24321"/>
                  </a:lnTo>
                  <a:lnTo>
                    <a:pt x="12252" y="22980"/>
                  </a:lnTo>
                  <a:lnTo>
                    <a:pt x="12496" y="24016"/>
                  </a:lnTo>
                  <a:lnTo>
                    <a:pt x="12740" y="25113"/>
                  </a:lnTo>
                  <a:lnTo>
                    <a:pt x="12862" y="25662"/>
                  </a:lnTo>
                  <a:lnTo>
                    <a:pt x="12923" y="26272"/>
                  </a:lnTo>
                  <a:lnTo>
                    <a:pt x="12923" y="26881"/>
                  </a:lnTo>
                  <a:lnTo>
                    <a:pt x="12801" y="27430"/>
                  </a:lnTo>
                  <a:lnTo>
                    <a:pt x="12618" y="28222"/>
                  </a:lnTo>
                  <a:lnTo>
                    <a:pt x="12374" y="29014"/>
                  </a:lnTo>
                  <a:lnTo>
                    <a:pt x="11765" y="30477"/>
                  </a:lnTo>
                  <a:lnTo>
                    <a:pt x="11155" y="32001"/>
                  </a:lnTo>
                  <a:lnTo>
                    <a:pt x="10729" y="33525"/>
                  </a:lnTo>
                  <a:lnTo>
                    <a:pt x="10546" y="34317"/>
                  </a:lnTo>
                  <a:lnTo>
                    <a:pt x="10363" y="35171"/>
                  </a:lnTo>
                  <a:lnTo>
                    <a:pt x="10302" y="35963"/>
                  </a:lnTo>
                  <a:lnTo>
                    <a:pt x="10241" y="36755"/>
                  </a:lnTo>
                  <a:lnTo>
                    <a:pt x="10180" y="37609"/>
                  </a:lnTo>
                  <a:lnTo>
                    <a:pt x="10241" y="38401"/>
                  </a:lnTo>
                  <a:lnTo>
                    <a:pt x="10302" y="39255"/>
                  </a:lnTo>
                  <a:lnTo>
                    <a:pt x="10424" y="40047"/>
                  </a:lnTo>
                  <a:lnTo>
                    <a:pt x="10668" y="41693"/>
                  </a:lnTo>
                  <a:lnTo>
                    <a:pt x="11033" y="43338"/>
                  </a:lnTo>
                  <a:lnTo>
                    <a:pt x="11948" y="46508"/>
                  </a:lnTo>
                  <a:lnTo>
                    <a:pt x="12374" y="48093"/>
                  </a:lnTo>
                  <a:lnTo>
                    <a:pt x="12740" y="49678"/>
                  </a:lnTo>
                  <a:lnTo>
                    <a:pt x="12984" y="51323"/>
                  </a:lnTo>
                  <a:lnTo>
                    <a:pt x="13045" y="52116"/>
                  </a:lnTo>
                  <a:lnTo>
                    <a:pt x="13106" y="52908"/>
                  </a:lnTo>
                  <a:lnTo>
                    <a:pt x="13045" y="54249"/>
                  </a:lnTo>
                  <a:lnTo>
                    <a:pt x="12984" y="55529"/>
                  </a:lnTo>
                  <a:lnTo>
                    <a:pt x="12801" y="57175"/>
                  </a:lnTo>
                  <a:lnTo>
                    <a:pt x="12679" y="58028"/>
                  </a:lnTo>
                  <a:lnTo>
                    <a:pt x="12618" y="58820"/>
                  </a:lnTo>
                  <a:lnTo>
                    <a:pt x="12618" y="59674"/>
                  </a:lnTo>
                  <a:lnTo>
                    <a:pt x="12679" y="60527"/>
                  </a:lnTo>
                  <a:lnTo>
                    <a:pt x="12801" y="61320"/>
                  </a:lnTo>
                  <a:lnTo>
                    <a:pt x="12923" y="62173"/>
                  </a:lnTo>
                  <a:lnTo>
                    <a:pt x="13289" y="63819"/>
                  </a:lnTo>
                  <a:lnTo>
                    <a:pt x="13654" y="65464"/>
                  </a:lnTo>
                  <a:lnTo>
                    <a:pt x="14447" y="68756"/>
                  </a:lnTo>
                  <a:lnTo>
                    <a:pt x="14812" y="70402"/>
                  </a:lnTo>
                  <a:lnTo>
                    <a:pt x="14934" y="71255"/>
                  </a:lnTo>
                  <a:lnTo>
                    <a:pt x="15056" y="72047"/>
                  </a:lnTo>
                  <a:lnTo>
                    <a:pt x="15117" y="72474"/>
                  </a:lnTo>
                  <a:lnTo>
                    <a:pt x="15056" y="72840"/>
                  </a:lnTo>
                  <a:lnTo>
                    <a:pt x="14873" y="73632"/>
                  </a:lnTo>
                  <a:lnTo>
                    <a:pt x="14569" y="74363"/>
                  </a:lnTo>
                  <a:lnTo>
                    <a:pt x="14203" y="75034"/>
                  </a:lnTo>
                  <a:lnTo>
                    <a:pt x="13837" y="75522"/>
                  </a:lnTo>
                  <a:lnTo>
                    <a:pt x="13410" y="75887"/>
                  </a:lnTo>
                  <a:lnTo>
                    <a:pt x="13289" y="76070"/>
                  </a:lnTo>
                  <a:lnTo>
                    <a:pt x="13289" y="76253"/>
                  </a:lnTo>
                  <a:lnTo>
                    <a:pt x="13289" y="76497"/>
                  </a:lnTo>
                  <a:lnTo>
                    <a:pt x="13410" y="76619"/>
                  </a:lnTo>
                  <a:lnTo>
                    <a:pt x="13593" y="76741"/>
                  </a:lnTo>
                  <a:lnTo>
                    <a:pt x="13776" y="76802"/>
                  </a:lnTo>
                  <a:lnTo>
                    <a:pt x="14264" y="76802"/>
                  </a:lnTo>
                  <a:lnTo>
                    <a:pt x="14508" y="76984"/>
                  </a:lnTo>
                  <a:lnTo>
                    <a:pt x="14812" y="77045"/>
                  </a:lnTo>
                  <a:lnTo>
                    <a:pt x="15239" y="77167"/>
                  </a:lnTo>
                  <a:lnTo>
                    <a:pt x="15605" y="77167"/>
                  </a:lnTo>
                  <a:lnTo>
                    <a:pt x="15971" y="77106"/>
                  </a:lnTo>
                  <a:lnTo>
                    <a:pt x="16092" y="77106"/>
                  </a:lnTo>
                  <a:lnTo>
                    <a:pt x="16214" y="77167"/>
                  </a:lnTo>
                  <a:lnTo>
                    <a:pt x="16397" y="77289"/>
                  </a:lnTo>
                  <a:lnTo>
                    <a:pt x="16580" y="77289"/>
                  </a:lnTo>
                  <a:lnTo>
                    <a:pt x="16946" y="77350"/>
                  </a:lnTo>
                  <a:lnTo>
                    <a:pt x="17311" y="77289"/>
                  </a:lnTo>
                  <a:lnTo>
                    <a:pt x="17433" y="77228"/>
                  </a:lnTo>
                  <a:lnTo>
                    <a:pt x="17494" y="77106"/>
                  </a:lnTo>
                  <a:lnTo>
                    <a:pt x="17555" y="76863"/>
                  </a:lnTo>
                  <a:lnTo>
                    <a:pt x="17677" y="76131"/>
                  </a:lnTo>
                  <a:lnTo>
                    <a:pt x="17677" y="75339"/>
                  </a:lnTo>
                  <a:lnTo>
                    <a:pt x="17738" y="76131"/>
                  </a:lnTo>
                  <a:lnTo>
                    <a:pt x="17799" y="76924"/>
                  </a:lnTo>
                  <a:lnTo>
                    <a:pt x="17860" y="77106"/>
                  </a:lnTo>
                  <a:lnTo>
                    <a:pt x="17921" y="77228"/>
                  </a:lnTo>
                  <a:lnTo>
                    <a:pt x="18043" y="77289"/>
                  </a:lnTo>
                  <a:lnTo>
                    <a:pt x="18226" y="77350"/>
                  </a:lnTo>
                  <a:lnTo>
                    <a:pt x="18470" y="77350"/>
                  </a:lnTo>
                  <a:lnTo>
                    <a:pt x="18835" y="77289"/>
                  </a:lnTo>
                  <a:lnTo>
                    <a:pt x="19140" y="77167"/>
                  </a:lnTo>
                  <a:lnTo>
                    <a:pt x="19262" y="77106"/>
                  </a:lnTo>
                  <a:lnTo>
                    <a:pt x="19384" y="77106"/>
                  </a:lnTo>
                  <a:lnTo>
                    <a:pt x="19750" y="77167"/>
                  </a:lnTo>
                  <a:lnTo>
                    <a:pt x="20176" y="77167"/>
                  </a:lnTo>
                  <a:lnTo>
                    <a:pt x="20542" y="77106"/>
                  </a:lnTo>
                  <a:lnTo>
                    <a:pt x="20847" y="76924"/>
                  </a:lnTo>
                  <a:lnTo>
                    <a:pt x="21152" y="76802"/>
                  </a:lnTo>
                  <a:lnTo>
                    <a:pt x="21578" y="76802"/>
                  </a:lnTo>
                  <a:lnTo>
                    <a:pt x="21761" y="76741"/>
                  </a:lnTo>
                  <a:lnTo>
                    <a:pt x="21944" y="76619"/>
                  </a:lnTo>
                  <a:lnTo>
                    <a:pt x="22066" y="76436"/>
                  </a:lnTo>
                  <a:lnTo>
                    <a:pt x="22127" y="76253"/>
                  </a:lnTo>
                  <a:lnTo>
                    <a:pt x="22066" y="76070"/>
                  </a:lnTo>
                  <a:lnTo>
                    <a:pt x="21883" y="75887"/>
                  </a:lnTo>
                  <a:lnTo>
                    <a:pt x="21639" y="75704"/>
                  </a:lnTo>
                  <a:lnTo>
                    <a:pt x="21395" y="75461"/>
                  </a:lnTo>
                  <a:lnTo>
                    <a:pt x="21030" y="74851"/>
                  </a:lnTo>
                  <a:lnTo>
                    <a:pt x="20725" y="74242"/>
                  </a:lnTo>
                  <a:lnTo>
                    <a:pt x="20481" y="73571"/>
                  </a:lnTo>
                  <a:lnTo>
                    <a:pt x="20298" y="72901"/>
                  </a:lnTo>
                  <a:lnTo>
                    <a:pt x="20237" y="72718"/>
                  </a:lnTo>
                  <a:lnTo>
                    <a:pt x="20237" y="72474"/>
                  </a:lnTo>
                  <a:lnTo>
                    <a:pt x="20298" y="72047"/>
                  </a:lnTo>
                  <a:lnTo>
                    <a:pt x="20420" y="71194"/>
                  </a:lnTo>
                  <a:lnTo>
                    <a:pt x="20603" y="70402"/>
                  </a:lnTo>
                  <a:lnTo>
                    <a:pt x="20908" y="68756"/>
                  </a:lnTo>
                  <a:lnTo>
                    <a:pt x="21334" y="67110"/>
                  </a:lnTo>
                  <a:lnTo>
                    <a:pt x="22127" y="63819"/>
                  </a:lnTo>
                  <a:lnTo>
                    <a:pt x="22432" y="62173"/>
                  </a:lnTo>
                  <a:lnTo>
                    <a:pt x="22736" y="60527"/>
                  </a:lnTo>
                  <a:lnTo>
                    <a:pt x="22736" y="59674"/>
                  </a:lnTo>
                  <a:lnTo>
                    <a:pt x="22736" y="58820"/>
                  </a:lnTo>
                  <a:lnTo>
                    <a:pt x="22675" y="57967"/>
                  </a:lnTo>
                  <a:lnTo>
                    <a:pt x="22554" y="57114"/>
                  </a:lnTo>
                  <a:lnTo>
                    <a:pt x="22371" y="55468"/>
                  </a:lnTo>
                  <a:lnTo>
                    <a:pt x="22310" y="53822"/>
                  </a:lnTo>
                  <a:lnTo>
                    <a:pt x="22310" y="52359"/>
                  </a:lnTo>
                  <a:lnTo>
                    <a:pt x="22432" y="50958"/>
                  </a:lnTo>
                  <a:lnTo>
                    <a:pt x="22675" y="49556"/>
                  </a:lnTo>
                  <a:lnTo>
                    <a:pt x="22980" y="48154"/>
                  </a:lnTo>
                  <a:lnTo>
                    <a:pt x="23894" y="44923"/>
                  </a:lnTo>
                  <a:lnTo>
                    <a:pt x="24321" y="43338"/>
                  </a:lnTo>
                  <a:lnTo>
                    <a:pt x="24687" y="41693"/>
                  </a:lnTo>
                  <a:lnTo>
                    <a:pt x="24931" y="40047"/>
                  </a:lnTo>
                  <a:lnTo>
                    <a:pt x="25114" y="38401"/>
                  </a:lnTo>
                  <a:lnTo>
                    <a:pt x="25175" y="37609"/>
                  </a:lnTo>
                  <a:lnTo>
                    <a:pt x="25175" y="36755"/>
                  </a:lnTo>
                  <a:lnTo>
                    <a:pt x="25114" y="35902"/>
                  </a:lnTo>
                  <a:lnTo>
                    <a:pt x="24992" y="35049"/>
                  </a:lnTo>
                  <a:lnTo>
                    <a:pt x="24870" y="34256"/>
                  </a:lnTo>
                  <a:lnTo>
                    <a:pt x="24626" y="33464"/>
                  </a:lnTo>
                  <a:lnTo>
                    <a:pt x="24199" y="31940"/>
                  </a:lnTo>
                  <a:lnTo>
                    <a:pt x="23894" y="31209"/>
                  </a:lnTo>
                  <a:lnTo>
                    <a:pt x="23590" y="30477"/>
                  </a:lnTo>
                  <a:lnTo>
                    <a:pt x="23285" y="29746"/>
                  </a:lnTo>
                  <a:lnTo>
                    <a:pt x="22980" y="29014"/>
                  </a:lnTo>
                  <a:lnTo>
                    <a:pt x="22736" y="28222"/>
                  </a:lnTo>
                  <a:lnTo>
                    <a:pt x="22554" y="27430"/>
                  </a:lnTo>
                  <a:lnTo>
                    <a:pt x="22432" y="26576"/>
                  </a:lnTo>
                  <a:lnTo>
                    <a:pt x="22493" y="25784"/>
                  </a:lnTo>
                  <a:lnTo>
                    <a:pt x="22614" y="25174"/>
                  </a:lnTo>
                  <a:lnTo>
                    <a:pt x="22736" y="24565"/>
                  </a:lnTo>
                  <a:lnTo>
                    <a:pt x="23163" y="22980"/>
                  </a:lnTo>
                  <a:lnTo>
                    <a:pt x="23529" y="24138"/>
                  </a:lnTo>
                  <a:lnTo>
                    <a:pt x="23955" y="25296"/>
                  </a:lnTo>
                  <a:lnTo>
                    <a:pt x="24260" y="25967"/>
                  </a:lnTo>
                  <a:lnTo>
                    <a:pt x="24565" y="26576"/>
                  </a:lnTo>
                  <a:lnTo>
                    <a:pt x="24870" y="27125"/>
                  </a:lnTo>
                  <a:lnTo>
                    <a:pt x="25114" y="27734"/>
                  </a:lnTo>
                  <a:lnTo>
                    <a:pt x="25418" y="29075"/>
                  </a:lnTo>
                  <a:lnTo>
                    <a:pt x="25662" y="29685"/>
                  </a:lnTo>
                  <a:lnTo>
                    <a:pt x="25967" y="30355"/>
                  </a:lnTo>
                  <a:lnTo>
                    <a:pt x="26637" y="31635"/>
                  </a:lnTo>
                  <a:lnTo>
                    <a:pt x="27369" y="32855"/>
                  </a:lnTo>
                  <a:lnTo>
                    <a:pt x="28832" y="35171"/>
                  </a:lnTo>
                  <a:lnTo>
                    <a:pt x="29441" y="36085"/>
                  </a:lnTo>
                  <a:lnTo>
                    <a:pt x="29563" y="36207"/>
                  </a:lnTo>
                  <a:lnTo>
                    <a:pt x="29563" y="36329"/>
                  </a:lnTo>
                  <a:lnTo>
                    <a:pt x="29502" y="36390"/>
                  </a:lnTo>
                  <a:lnTo>
                    <a:pt x="29502" y="36755"/>
                  </a:lnTo>
                  <a:lnTo>
                    <a:pt x="29502" y="37121"/>
                  </a:lnTo>
                  <a:lnTo>
                    <a:pt x="29624" y="37487"/>
                  </a:lnTo>
                  <a:lnTo>
                    <a:pt x="29868" y="38157"/>
                  </a:lnTo>
                  <a:lnTo>
                    <a:pt x="30538" y="39498"/>
                  </a:lnTo>
                  <a:lnTo>
                    <a:pt x="30660" y="39803"/>
                  </a:lnTo>
                  <a:lnTo>
                    <a:pt x="30721" y="40108"/>
                  </a:lnTo>
                  <a:lnTo>
                    <a:pt x="30904" y="40717"/>
                  </a:lnTo>
                  <a:lnTo>
                    <a:pt x="31026" y="41205"/>
                  </a:lnTo>
                  <a:lnTo>
                    <a:pt x="31148" y="41449"/>
                  </a:lnTo>
                  <a:lnTo>
                    <a:pt x="31270" y="41632"/>
                  </a:lnTo>
                  <a:lnTo>
                    <a:pt x="31453" y="41754"/>
                  </a:lnTo>
                  <a:lnTo>
                    <a:pt x="31636" y="41815"/>
                  </a:lnTo>
                  <a:lnTo>
                    <a:pt x="31757" y="41693"/>
                  </a:lnTo>
                  <a:lnTo>
                    <a:pt x="31879" y="41449"/>
                  </a:lnTo>
                  <a:lnTo>
                    <a:pt x="31818" y="41144"/>
                  </a:lnTo>
                  <a:lnTo>
                    <a:pt x="31757" y="40778"/>
                  </a:lnTo>
                  <a:lnTo>
                    <a:pt x="31636" y="40108"/>
                  </a:lnTo>
                  <a:lnTo>
                    <a:pt x="31940" y="40900"/>
                  </a:lnTo>
                  <a:lnTo>
                    <a:pt x="32245" y="41632"/>
                  </a:lnTo>
                  <a:lnTo>
                    <a:pt x="32428" y="41997"/>
                  </a:lnTo>
                  <a:lnTo>
                    <a:pt x="32611" y="42241"/>
                  </a:lnTo>
                  <a:lnTo>
                    <a:pt x="32733" y="42363"/>
                  </a:lnTo>
                  <a:lnTo>
                    <a:pt x="33038" y="42363"/>
                  </a:lnTo>
                  <a:lnTo>
                    <a:pt x="33159" y="42241"/>
                  </a:lnTo>
                  <a:lnTo>
                    <a:pt x="33220" y="42058"/>
                  </a:lnTo>
                  <a:lnTo>
                    <a:pt x="33220" y="41876"/>
                  </a:lnTo>
                  <a:lnTo>
                    <a:pt x="33098" y="41571"/>
                  </a:lnTo>
                  <a:lnTo>
                    <a:pt x="32794" y="40778"/>
                  </a:lnTo>
                  <a:lnTo>
                    <a:pt x="32550" y="40230"/>
                  </a:lnTo>
                  <a:lnTo>
                    <a:pt x="32489" y="39925"/>
                  </a:lnTo>
                  <a:lnTo>
                    <a:pt x="32428" y="39620"/>
                  </a:lnTo>
                  <a:lnTo>
                    <a:pt x="32611" y="39925"/>
                  </a:lnTo>
                  <a:lnTo>
                    <a:pt x="32794" y="40230"/>
                  </a:lnTo>
                  <a:lnTo>
                    <a:pt x="33098" y="40900"/>
                  </a:lnTo>
                  <a:lnTo>
                    <a:pt x="33403" y="41632"/>
                  </a:lnTo>
                  <a:lnTo>
                    <a:pt x="33586" y="41936"/>
                  </a:lnTo>
                  <a:lnTo>
                    <a:pt x="33708" y="42119"/>
                  </a:lnTo>
                  <a:lnTo>
                    <a:pt x="33830" y="42180"/>
                  </a:lnTo>
                  <a:lnTo>
                    <a:pt x="34013" y="42241"/>
                  </a:lnTo>
                  <a:lnTo>
                    <a:pt x="34135" y="42180"/>
                  </a:lnTo>
                  <a:lnTo>
                    <a:pt x="34257" y="42119"/>
                  </a:lnTo>
                  <a:lnTo>
                    <a:pt x="34318" y="41936"/>
                  </a:lnTo>
                  <a:lnTo>
                    <a:pt x="34318" y="41754"/>
                  </a:lnTo>
                  <a:lnTo>
                    <a:pt x="34257" y="41510"/>
                  </a:lnTo>
                  <a:lnTo>
                    <a:pt x="34074" y="41083"/>
                  </a:lnTo>
                  <a:lnTo>
                    <a:pt x="33342" y="39620"/>
                  </a:lnTo>
                  <a:lnTo>
                    <a:pt x="34257" y="40839"/>
                  </a:lnTo>
                  <a:lnTo>
                    <a:pt x="34500" y="41144"/>
                  </a:lnTo>
                  <a:lnTo>
                    <a:pt x="34683" y="41266"/>
                  </a:lnTo>
                  <a:lnTo>
                    <a:pt x="34866" y="41266"/>
                  </a:lnTo>
                  <a:lnTo>
                    <a:pt x="34927" y="41205"/>
                  </a:lnTo>
                  <a:lnTo>
                    <a:pt x="34988" y="41144"/>
                  </a:lnTo>
                  <a:lnTo>
                    <a:pt x="35049" y="40961"/>
                  </a:lnTo>
                  <a:lnTo>
                    <a:pt x="34988" y="40778"/>
                  </a:lnTo>
                  <a:lnTo>
                    <a:pt x="34927" y="40596"/>
                  </a:lnTo>
                  <a:lnTo>
                    <a:pt x="34439" y="39803"/>
                  </a:lnTo>
                  <a:lnTo>
                    <a:pt x="34013" y="39011"/>
                  </a:lnTo>
                  <a:lnTo>
                    <a:pt x="33586" y="38218"/>
                  </a:lnTo>
                  <a:lnTo>
                    <a:pt x="33464" y="38036"/>
                  </a:lnTo>
                  <a:lnTo>
                    <a:pt x="33403" y="37792"/>
                  </a:lnTo>
                  <a:lnTo>
                    <a:pt x="33525" y="37792"/>
                  </a:lnTo>
                  <a:lnTo>
                    <a:pt x="33647" y="37914"/>
                  </a:lnTo>
                  <a:lnTo>
                    <a:pt x="33830" y="38218"/>
                  </a:lnTo>
                  <a:lnTo>
                    <a:pt x="34074" y="38340"/>
                  </a:lnTo>
                  <a:lnTo>
                    <a:pt x="34257" y="38401"/>
                  </a:lnTo>
                  <a:lnTo>
                    <a:pt x="34744" y="38523"/>
                  </a:lnTo>
                  <a:lnTo>
                    <a:pt x="35049" y="38523"/>
                  </a:lnTo>
                  <a:lnTo>
                    <a:pt x="35171" y="38462"/>
                  </a:lnTo>
                  <a:lnTo>
                    <a:pt x="35293" y="38340"/>
                  </a:lnTo>
                  <a:lnTo>
                    <a:pt x="35354" y="38157"/>
                  </a:lnTo>
                  <a:lnTo>
                    <a:pt x="35293" y="38036"/>
                  </a:lnTo>
                  <a:lnTo>
                    <a:pt x="35232" y="37853"/>
                  </a:lnTo>
                  <a:lnTo>
                    <a:pt x="35049" y="37731"/>
                  </a:lnTo>
                  <a:lnTo>
                    <a:pt x="34744" y="37548"/>
                  </a:lnTo>
                  <a:lnTo>
                    <a:pt x="34500" y="37365"/>
                  </a:lnTo>
                  <a:lnTo>
                    <a:pt x="34013" y="36877"/>
                  </a:lnTo>
                  <a:lnTo>
                    <a:pt x="33586" y="36390"/>
                  </a:lnTo>
                  <a:lnTo>
                    <a:pt x="33098" y="35902"/>
                  </a:lnTo>
                  <a:lnTo>
                    <a:pt x="32550" y="35415"/>
                  </a:lnTo>
                  <a:lnTo>
                    <a:pt x="32184" y="35293"/>
                  </a:lnTo>
                  <a:lnTo>
                    <a:pt x="31879" y="35110"/>
                  </a:lnTo>
                  <a:lnTo>
                    <a:pt x="31392" y="35110"/>
                  </a:lnTo>
                  <a:lnTo>
                    <a:pt x="31270" y="34988"/>
                  </a:lnTo>
                  <a:lnTo>
                    <a:pt x="31148" y="34805"/>
                  </a:lnTo>
                  <a:lnTo>
                    <a:pt x="31026" y="34439"/>
                  </a:lnTo>
                  <a:lnTo>
                    <a:pt x="30721" y="33647"/>
                  </a:lnTo>
                  <a:lnTo>
                    <a:pt x="30538" y="32794"/>
                  </a:lnTo>
                  <a:lnTo>
                    <a:pt x="30112" y="31026"/>
                  </a:lnTo>
                  <a:lnTo>
                    <a:pt x="29868" y="29990"/>
                  </a:lnTo>
                  <a:lnTo>
                    <a:pt x="29563" y="28954"/>
                  </a:lnTo>
                  <a:lnTo>
                    <a:pt x="29380" y="28405"/>
                  </a:lnTo>
                  <a:lnTo>
                    <a:pt x="29136" y="27917"/>
                  </a:lnTo>
                  <a:lnTo>
                    <a:pt x="28893" y="27430"/>
                  </a:lnTo>
                  <a:lnTo>
                    <a:pt x="28588" y="27003"/>
                  </a:lnTo>
                  <a:lnTo>
                    <a:pt x="28222" y="26515"/>
                  </a:lnTo>
                  <a:lnTo>
                    <a:pt x="28039" y="26272"/>
                  </a:lnTo>
                  <a:lnTo>
                    <a:pt x="27856" y="25967"/>
                  </a:lnTo>
                  <a:lnTo>
                    <a:pt x="27674" y="25479"/>
                  </a:lnTo>
                  <a:lnTo>
                    <a:pt x="27552" y="24931"/>
                  </a:lnTo>
                  <a:lnTo>
                    <a:pt x="27308" y="23468"/>
                  </a:lnTo>
                  <a:lnTo>
                    <a:pt x="27003" y="22066"/>
                  </a:lnTo>
                  <a:lnTo>
                    <a:pt x="26698" y="20664"/>
                  </a:lnTo>
                  <a:lnTo>
                    <a:pt x="26455" y="19262"/>
                  </a:lnTo>
                  <a:lnTo>
                    <a:pt x="26333" y="18470"/>
                  </a:lnTo>
                  <a:lnTo>
                    <a:pt x="26272" y="17616"/>
                  </a:lnTo>
                  <a:lnTo>
                    <a:pt x="26211" y="17129"/>
                  </a:lnTo>
                  <a:lnTo>
                    <a:pt x="26211" y="16580"/>
                  </a:lnTo>
                  <a:lnTo>
                    <a:pt x="26028" y="15849"/>
                  </a:lnTo>
                  <a:lnTo>
                    <a:pt x="25906" y="15483"/>
                  </a:lnTo>
                  <a:lnTo>
                    <a:pt x="25784" y="15178"/>
                  </a:lnTo>
                  <a:lnTo>
                    <a:pt x="25540" y="14812"/>
                  </a:lnTo>
                  <a:lnTo>
                    <a:pt x="25357" y="14508"/>
                  </a:lnTo>
                  <a:lnTo>
                    <a:pt x="24809" y="13959"/>
                  </a:lnTo>
                  <a:lnTo>
                    <a:pt x="24199" y="13471"/>
                  </a:lnTo>
                  <a:lnTo>
                    <a:pt x="23468" y="13106"/>
                  </a:lnTo>
                  <a:lnTo>
                    <a:pt x="22797" y="12801"/>
                  </a:lnTo>
                  <a:lnTo>
                    <a:pt x="22005" y="12557"/>
                  </a:lnTo>
                  <a:lnTo>
                    <a:pt x="21273" y="12374"/>
                  </a:lnTo>
                  <a:lnTo>
                    <a:pt x="20908" y="12313"/>
                  </a:lnTo>
                  <a:lnTo>
                    <a:pt x="20542" y="12191"/>
                  </a:lnTo>
                  <a:lnTo>
                    <a:pt x="20237" y="12009"/>
                  </a:lnTo>
                  <a:lnTo>
                    <a:pt x="19993" y="11765"/>
                  </a:lnTo>
                  <a:lnTo>
                    <a:pt x="19811" y="11521"/>
                  </a:lnTo>
                  <a:lnTo>
                    <a:pt x="19750" y="11155"/>
                  </a:lnTo>
                  <a:lnTo>
                    <a:pt x="19689" y="10850"/>
                  </a:lnTo>
                  <a:lnTo>
                    <a:pt x="19689" y="10485"/>
                  </a:lnTo>
                  <a:lnTo>
                    <a:pt x="19689" y="10119"/>
                  </a:lnTo>
                  <a:lnTo>
                    <a:pt x="19750" y="9997"/>
                  </a:lnTo>
                  <a:lnTo>
                    <a:pt x="19872" y="9875"/>
                  </a:lnTo>
                  <a:lnTo>
                    <a:pt x="20359" y="9327"/>
                  </a:lnTo>
                  <a:lnTo>
                    <a:pt x="20664" y="8717"/>
                  </a:lnTo>
                  <a:lnTo>
                    <a:pt x="21030" y="8047"/>
                  </a:lnTo>
                  <a:lnTo>
                    <a:pt x="21273" y="7315"/>
                  </a:lnTo>
                  <a:lnTo>
                    <a:pt x="21395" y="6523"/>
                  </a:lnTo>
                  <a:lnTo>
                    <a:pt x="21517" y="5730"/>
                  </a:lnTo>
                  <a:lnTo>
                    <a:pt x="21578" y="4938"/>
                  </a:lnTo>
                  <a:lnTo>
                    <a:pt x="21578" y="4085"/>
                  </a:lnTo>
                  <a:lnTo>
                    <a:pt x="21456" y="3292"/>
                  </a:lnTo>
                  <a:lnTo>
                    <a:pt x="21273" y="2500"/>
                  </a:lnTo>
                  <a:lnTo>
                    <a:pt x="21030" y="1951"/>
                  </a:lnTo>
                  <a:lnTo>
                    <a:pt x="20725" y="1403"/>
                  </a:lnTo>
                  <a:lnTo>
                    <a:pt x="20298" y="976"/>
                  </a:lnTo>
                  <a:lnTo>
                    <a:pt x="19811" y="610"/>
                  </a:lnTo>
                  <a:lnTo>
                    <a:pt x="19506" y="428"/>
                  </a:lnTo>
                  <a:lnTo>
                    <a:pt x="19140" y="245"/>
                  </a:lnTo>
                  <a:lnTo>
                    <a:pt x="18774" y="123"/>
                  </a:lnTo>
                  <a:lnTo>
                    <a:pt x="18348" y="62"/>
                  </a:lnTo>
                  <a:lnTo>
                    <a:pt x="17555" y="1"/>
                  </a:lnTo>
                  <a:close/>
                </a:path>
              </a:pathLst>
            </a:custGeom>
            <a:solidFill>
              <a:srgbClr val="B3B3B3"/>
            </a:solidFill>
            <a:ln>
              <a:noFill/>
            </a:ln>
          </p:spPr>
          <p:txBody>
            <a:bodyPr anchorCtr="0" anchor="ctr" bIns="91425" lIns="91425" rIns="91425" tIns="91425">
              <a:noAutofit/>
            </a:bodyPr>
            <a:lstStyle/>
            <a:p>
              <a:pPr lvl="0">
                <a:spcBef>
                  <a:spcPts val="0"/>
                </a:spcBef>
                <a:buNone/>
              </a:pPr>
              <a:r>
                <a:t/>
              </a:r>
              <a:endParaRPr/>
            </a:p>
          </p:txBody>
        </p:sp>
      </p:grpSp>
      <p:sp>
        <p:nvSpPr>
          <p:cNvPr id="115" name="Shape 115"/>
          <p:cNvSpPr txBox="1"/>
          <p:nvPr/>
        </p:nvSpPr>
        <p:spPr>
          <a:xfrm>
            <a:off x="5012862" y="4001750"/>
            <a:ext cx="2325900" cy="786300"/>
          </a:xfrm>
          <a:prstGeom prst="rect">
            <a:avLst/>
          </a:prstGeom>
          <a:noFill/>
          <a:ln>
            <a:noFill/>
          </a:ln>
        </p:spPr>
        <p:txBody>
          <a:bodyPr anchorCtr="0" anchor="t" bIns="91425" lIns="91425" rIns="91425" tIns="91425">
            <a:noAutofit/>
          </a:bodyPr>
          <a:lstStyle/>
          <a:p>
            <a:pPr lvl="0">
              <a:spcBef>
                <a:spcPts val="0"/>
              </a:spcBef>
              <a:buNone/>
            </a:pPr>
            <a:r>
              <a:rPr i="1" lang="en"/>
              <a:t>note: these tasks were not modified from the low-fi prototype stage.</a:t>
            </a:r>
          </a:p>
        </p:txBody>
      </p:sp>
      <p:sp>
        <p:nvSpPr>
          <p:cNvPr id="116" name="Shape 116"/>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0" name="Shape 120"/>
        <p:cNvGrpSpPr/>
        <p:nvPr/>
      </p:nvGrpSpPr>
      <p:grpSpPr>
        <a:xfrm>
          <a:off x="0" y="0"/>
          <a:ext cx="0" cy="0"/>
          <a:chOff x="0" y="0"/>
          <a:chExt cx="0" cy="0"/>
        </a:xfrm>
      </p:grpSpPr>
      <p:sp>
        <p:nvSpPr>
          <p:cNvPr id="121" name="Shape 121"/>
          <p:cNvSpPr txBox="1"/>
          <p:nvPr>
            <p:ph type="title"/>
          </p:nvPr>
        </p:nvSpPr>
        <p:spPr>
          <a:xfrm>
            <a:off x="844425" y="5600"/>
            <a:ext cx="8044800" cy="1140000"/>
          </a:xfrm>
          <a:prstGeom prst="rect">
            <a:avLst/>
          </a:prstGeom>
        </p:spPr>
        <p:txBody>
          <a:bodyPr anchorCtr="0" anchor="b" bIns="91425" lIns="91425" rIns="91425" tIns="91425">
            <a:noAutofit/>
          </a:bodyPr>
          <a:lstStyle/>
          <a:p>
            <a:pPr lvl="0" rtl="0">
              <a:spcBef>
                <a:spcPts val="0"/>
              </a:spcBef>
              <a:buNone/>
            </a:pPr>
            <a:r>
              <a:rPr b="1" lang="en" sz="3600"/>
              <a:t>LOW-FI → MEDIUM-FI : REVISION GOALS</a:t>
            </a:r>
          </a:p>
        </p:txBody>
      </p:sp>
      <p:sp>
        <p:nvSpPr>
          <p:cNvPr id="122" name="Shape 122"/>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cxnSp>
        <p:nvCxnSpPr>
          <p:cNvPr id="123" name="Shape 123"/>
          <p:cNvCxnSpPr/>
          <p:nvPr/>
        </p:nvCxnSpPr>
        <p:spPr>
          <a:xfrm>
            <a:off x="-4800" y="3028950"/>
            <a:ext cx="9153599" cy="0"/>
          </a:xfrm>
          <a:prstGeom prst="straightConnector1">
            <a:avLst/>
          </a:prstGeom>
          <a:noFill/>
          <a:ln cap="flat" cmpd="sng" w="9525">
            <a:solidFill>
              <a:srgbClr val="B3B3B3"/>
            </a:solidFill>
            <a:prstDash val="dash"/>
            <a:round/>
            <a:headEnd len="lg" w="lg" type="none"/>
            <a:tailEnd len="lg" w="lg" type="none"/>
          </a:ln>
        </p:spPr>
      </p:cxnSp>
      <p:cxnSp>
        <p:nvCxnSpPr>
          <p:cNvPr id="124" name="Shape 124"/>
          <p:cNvCxnSpPr/>
          <p:nvPr/>
        </p:nvCxnSpPr>
        <p:spPr>
          <a:xfrm rot="10800000">
            <a:off x="2105025" y="2190749"/>
            <a:ext cx="0" cy="876300"/>
          </a:xfrm>
          <a:prstGeom prst="straightConnector1">
            <a:avLst/>
          </a:prstGeom>
          <a:noFill/>
          <a:ln cap="flat" cmpd="sng" w="9525">
            <a:solidFill>
              <a:srgbClr val="415665"/>
            </a:solidFill>
            <a:prstDash val="solid"/>
            <a:round/>
            <a:headEnd len="lg" w="lg" type="oval"/>
            <a:tailEnd len="lg" w="lg" type="oval"/>
          </a:ln>
        </p:spPr>
      </p:cxnSp>
      <p:cxnSp>
        <p:nvCxnSpPr>
          <p:cNvPr id="125" name="Shape 125"/>
          <p:cNvCxnSpPr/>
          <p:nvPr/>
        </p:nvCxnSpPr>
        <p:spPr>
          <a:xfrm>
            <a:off x="4572000" y="2981325"/>
            <a:ext cx="0" cy="876300"/>
          </a:xfrm>
          <a:prstGeom prst="straightConnector1">
            <a:avLst/>
          </a:prstGeom>
          <a:noFill/>
          <a:ln cap="flat" cmpd="sng" w="9525">
            <a:solidFill>
              <a:srgbClr val="415665"/>
            </a:solidFill>
            <a:prstDash val="solid"/>
            <a:round/>
            <a:headEnd len="lg" w="lg" type="oval"/>
            <a:tailEnd len="lg" w="lg" type="oval"/>
          </a:ln>
        </p:spPr>
      </p:cxnSp>
      <p:cxnSp>
        <p:nvCxnSpPr>
          <p:cNvPr id="126" name="Shape 126"/>
          <p:cNvCxnSpPr/>
          <p:nvPr/>
        </p:nvCxnSpPr>
        <p:spPr>
          <a:xfrm rot="10800000">
            <a:off x="7038975" y="2190749"/>
            <a:ext cx="0" cy="876300"/>
          </a:xfrm>
          <a:prstGeom prst="straightConnector1">
            <a:avLst/>
          </a:prstGeom>
          <a:noFill/>
          <a:ln cap="flat" cmpd="sng" w="9525">
            <a:solidFill>
              <a:srgbClr val="415665"/>
            </a:solidFill>
            <a:prstDash val="solid"/>
            <a:round/>
            <a:headEnd len="lg" w="lg" type="oval"/>
            <a:tailEnd len="lg" w="lg" type="oval"/>
          </a:ln>
        </p:spPr>
      </p:cxnSp>
      <p:sp>
        <p:nvSpPr>
          <p:cNvPr id="127" name="Shape 127"/>
          <p:cNvSpPr txBox="1"/>
          <p:nvPr/>
        </p:nvSpPr>
        <p:spPr>
          <a:xfrm>
            <a:off x="1481175" y="1507024"/>
            <a:ext cx="1631100" cy="702600"/>
          </a:xfrm>
          <a:prstGeom prst="rect">
            <a:avLst/>
          </a:prstGeom>
          <a:noFill/>
          <a:ln>
            <a:noFill/>
          </a:ln>
        </p:spPr>
        <p:txBody>
          <a:bodyPr anchorCtr="0" anchor="t" bIns="91425" lIns="91425" rIns="91425" tIns="91425">
            <a:noAutofit/>
          </a:bodyPr>
          <a:lstStyle/>
          <a:p>
            <a:pPr lvl="0" rtl="0" algn="l">
              <a:spcBef>
                <a:spcPts val="0"/>
              </a:spcBef>
              <a:buNone/>
            </a:pPr>
            <a:r>
              <a:rPr b="1" lang="en" sz="1800">
                <a:solidFill>
                  <a:srgbClr val="415665"/>
                </a:solidFill>
                <a:latin typeface="Source Sans Pro"/>
                <a:ea typeface="Source Sans Pro"/>
                <a:cs typeface="Source Sans Pro"/>
                <a:sym typeface="Source Sans Pro"/>
              </a:rPr>
              <a:t>make task #1 more intuitive</a:t>
            </a:r>
          </a:p>
        </p:txBody>
      </p:sp>
      <p:sp>
        <p:nvSpPr>
          <p:cNvPr id="128" name="Shape 128"/>
          <p:cNvSpPr txBox="1"/>
          <p:nvPr/>
        </p:nvSpPr>
        <p:spPr>
          <a:xfrm>
            <a:off x="3390150" y="3738375"/>
            <a:ext cx="2363700" cy="415800"/>
          </a:xfrm>
          <a:prstGeom prst="rect">
            <a:avLst/>
          </a:prstGeom>
          <a:noFill/>
          <a:ln>
            <a:noFill/>
          </a:ln>
        </p:spPr>
        <p:txBody>
          <a:bodyPr anchorCtr="0" anchor="t" bIns="91425" lIns="91425" rIns="91425" tIns="91425">
            <a:noAutofit/>
          </a:bodyPr>
          <a:lstStyle/>
          <a:p>
            <a:pPr lvl="0" rtl="0" algn="ctr">
              <a:spcBef>
                <a:spcPts val="0"/>
              </a:spcBef>
              <a:buNone/>
            </a:pPr>
            <a:r>
              <a:rPr b="1" lang="en" sz="1800">
                <a:solidFill>
                  <a:srgbClr val="415665"/>
                </a:solidFill>
                <a:latin typeface="Source Sans Pro"/>
                <a:ea typeface="Source Sans Pro"/>
                <a:cs typeface="Source Sans Pro"/>
                <a:sym typeface="Source Sans Pro"/>
              </a:rPr>
              <a:t>flesh out log details for task #2 </a:t>
            </a:r>
          </a:p>
        </p:txBody>
      </p:sp>
      <p:sp>
        <p:nvSpPr>
          <p:cNvPr id="129" name="Shape 129"/>
          <p:cNvSpPr txBox="1"/>
          <p:nvPr/>
        </p:nvSpPr>
        <p:spPr>
          <a:xfrm>
            <a:off x="5736375" y="1220025"/>
            <a:ext cx="2605200" cy="415800"/>
          </a:xfrm>
          <a:prstGeom prst="rect">
            <a:avLst/>
          </a:prstGeom>
          <a:noFill/>
          <a:ln>
            <a:noFill/>
          </a:ln>
        </p:spPr>
        <p:txBody>
          <a:bodyPr anchorCtr="0" anchor="t" bIns="91425" lIns="91425" rIns="91425" tIns="91425">
            <a:noAutofit/>
          </a:bodyPr>
          <a:lstStyle/>
          <a:p>
            <a:pPr lvl="0" rtl="0" algn="ctr">
              <a:spcBef>
                <a:spcPts val="0"/>
              </a:spcBef>
              <a:buNone/>
            </a:pPr>
            <a:r>
              <a:rPr b="1" lang="en" sz="1800">
                <a:solidFill>
                  <a:srgbClr val="415665"/>
                </a:solidFill>
                <a:latin typeface="Source Sans Pro"/>
                <a:ea typeface="Source Sans Pro"/>
                <a:cs typeface="Source Sans Pro"/>
                <a:sym typeface="Source Sans Pro"/>
              </a:rPr>
              <a:t>figure out what “sharing” means for task #3</a:t>
            </a:r>
          </a:p>
        </p:txBody>
      </p:sp>
      <p:grpSp>
        <p:nvGrpSpPr>
          <p:cNvPr id="130" name="Shape 130"/>
          <p:cNvGrpSpPr/>
          <p:nvPr/>
        </p:nvGrpSpPr>
        <p:grpSpPr>
          <a:xfrm>
            <a:off x="1888114" y="2812050"/>
            <a:ext cx="433800" cy="433800"/>
            <a:chOff x="5382800" y="412975"/>
            <a:chExt cx="433800" cy="433800"/>
          </a:xfrm>
        </p:grpSpPr>
        <p:sp>
          <p:nvSpPr>
            <p:cNvPr id="131" name="Shape 131"/>
            <p:cNvSpPr/>
            <p:nvPr/>
          </p:nvSpPr>
          <p:spPr>
            <a:xfrm>
              <a:off x="5382800" y="412975"/>
              <a:ext cx="433800" cy="433800"/>
            </a:xfrm>
            <a:prstGeom prst="ellipse">
              <a:avLst/>
            </a:prstGeom>
            <a:solidFill>
              <a:srgbClr val="0DB7C4">
                <a:alpha val="36540"/>
              </a:srgbClr>
            </a:solidFill>
            <a:ln>
              <a:noFill/>
            </a:ln>
          </p:spPr>
          <p:txBody>
            <a:bodyPr anchorCtr="0" anchor="ctr" bIns="91425" lIns="91425" rIns="91425" tIns="91425">
              <a:noAutofit/>
            </a:bodyPr>
            <a:lstStyle/>
            <a:p>
              <a:pPr lvl="0">
                <a:spcBef>
                  <a:spcPts val="0"/>
                </a:spcBef>
                <a:buNone/>
              </a:pPr>
              <a:r>
                <a:t/>
              </a:r>
              <a:endParaRPr/>
            </a:p>
          </p:txBody>
        </p:sp>
        <p:sp>
          <p:nvSpPr>
            <p:cNvPr id="132" name="Shape 132"/>
            <p:cNvSpPr/>
            <p:nvPr/>
          </p:nvSpPr>
          <p:spPr>
            <a:xfrm>
              <a:off x="5495482" y="525657"/>
              <a:ext cx="208199" cy="208199"/>
            </a:xfrm>
            <a:prstGeom prst="ellipse">
              <a:avLst/>
            </a:prstGeom>
            <a:solidFill>
              <a:srgbClr val="0DB7C4">
                <a:alpha val="36540"/>
              </a:srgbClr>
            </a:solidFill>
            <a:ln>
              <a:noFill/>
            </a:ln>
          </p:spPr>
          <p:txBody>
            <a:bodyPr anchorCtr="0" anchor="ctr" bIns="91425" lIns="91425" rIns="91425" tIns="91425">
              <a:noAutofit/>
            </a:bodyPr>
            <a:lstStyle/>
            <a:p>
              <a:pPr lvl="0">
                <a:spcBef>
                  <a:spcPts val="0"/>
                </a:spcBef>
                <a:buNone/>
              </a:pPr>
              <a:r>
                <a:t/>
              </a:r>
              <a:endParaRPr/>
            </a:p>
          </p:txBody>
        </p:sp>
        <p:sp>
          <p:nvSpPr>
            <p:cNvPr id="133" name="Shape 133"/>
            <p:cNvSpPr/>
            <p:nvPr/>
          </p:nvSpPr>
          <p:spPr>
            <a:xfrm>
              <a:off x="5544572" y="574747"/>
              <a:ext cx="110099" cy="110099"/>
            </a:xfrm>
            <a:prstGeom prst="ellipse">
              <a:avLst/>
            </a:prstGeom>
            <a:solidFill>
              <a:srgbClr val="0DB7C4"/>
            </a:solidFill>
            <a:ln>
              <a:noFill/>
            </a:ln>
          </p:spPr>
          <p:txBody>
            <a:bodyPr anchorCtr="0" anchor="ctr" bIns="91425" lIns="91425" rIns="91425" tIns="91425">
              <a:noAutofit/>
            </a:bodyPr>
            <a:lstStyle/>
            <a:p>
              <a:pPr lvl="0">
                <a:spcBef>
                  <a:spcPts val="0"/>
                </a:spcBef>
                <a:buNone/>
              </a:pPr>
              <a:r>
                <a:t/>
              </a:r>
              <a:endParaRPr/>
            </a:p>
          </p:txBody>
        </p:sp>
      </p:grpSp>
      <p:grpSp>
        <p:nvGrpSpPr>
          <p:cNvPr id="134" name="Shape 134"/>
          <p:cNvGrpSpPr/>
          <p:nvPr/>
        </p:nvGrpSpPr>
        <p:grpSpPr>
          <a:xfrm>
            <a:off x="4355089" y="2812050"/>
            <a:ext cx="433800" cy="433800"/>
            <a:chOff x="5382800" y="412975"/>
            <a:chExt cx="433800" cy="433800"/>
          </a:xfrm>
        </p:grpSpPr>
        <p:sp>
          <p:nvSpPr>
            <p:cNvPr id="135" name="Shape 135"/>
            <p:cNvSpPr/>
            <p:nvPr/>
          </p:nvSpPr>
          <p:spPr>
            <a:xfrm>
              <a:off x="5382800" y="412975"/>
              <a:ext cx="433800" cy="433800"/>
            </a:xfrm>
            <a:prstGeom prst="ellipse">
              <a:avLst/>
            </a:prstGeom>
            <a:solidFill>
              <a:srgbClr val="0DB7C4">
                <a:alpha val="36540"/>
              </a:srgbClr>
            </a:solidFill>
            <a:ln>
              <a:noFill/>
            </a:ln>
          </p:spPr>
          <p:txBody>
            <a:bodyPr anchorCtr="0" anchor="ctr" bIns="91425" lIns="91425" rIns="91425" tIns="91425">
              <a:noAutofit/>
            </a:bodyPr>
            <a:lstStyle/>
            <a:p>
              <a:pPr lvl="0">
                <a:spcBef>
                  <a:spcPts val="0"/>
                </a:spcBef>
                <a:buNone/>
              </a:pPr>
              <a:r>
                <a:t/>
              </a:r>
              <a:endParaRPr/>
            </a:p>
          </p:txBody>
        </p:sp>
        <p:sp>
          <p:nvSpPr>
            <p:cNvPr id="136" name="Shape 136"/>
            <p:cNvSpPr/>
            <p:nvPr/>
          </p:nvSpPr>
          <p:spPr>
            <a:xfrm>
              <a:off x="5495482" y="525657"/>
              <a:ext cx="208199" cy="208199"/>
            </a:xfrm>
            <a:prstGeom prst="ellipse">
              <a:avLst/>
            </a:prstGeom>
            <a:solidFill>
              <a:srgbClr val="0DB7C4">
                <a:alpha val="36540"/>
              </a:srgbClr>
            </a:solidFill>
            <a:ln>
              <a:noFill/>
            </a:ln>
          </p:spPr>
          <p:txBody>
            <a:bodyPr anchorCtr="0" anchor="ctr" bIns="91425" lIns="91425" rIns="91425" tIns="91425">
              <a:noAutofit/>
            </a:bodyPr>
            <a:lstStyle/>
            <a:p>
              <a:pPr lvl="0">
                <a:spcBef>
                  <a:spcPts val="0"/>
                </a:spcBef>
                <a:buNone/>
              </a:pPr>
              <a:r>
                <a:t/>
              </a:r>
              <a:endParaRPr/>
            </a:p>
          </p:txBody>
        </p:sp>
        <p:sp>
          <p:nvSpPr>
            <p:cNvPr id="137" name="Shape 137"/>
            <p:cNvSpPr/>
            <p:nvPr/>
          </p:nvSpPr>
          <p:spPr>
            <a:xfrm>
              <a:off x="5544572" y="574747"/>
              <a:ext cx="110099" cy="110099"/>
            </a:xfrm>
            <a:prstGeom prst="ellipse">
              <a:avLst/>
            </a:prstGeom>
            <a:solidFill>
              <a:srgbClr val="0DB7C4"/>
            </a:solidFill>
            <a:ln>
              <a:noFill/>
            </a:ln>
          </p:spPr>
          <p:txBody>
            <a:bodyPr anchorCtr="0" anchor="ctr" bIns="91425" lIns="91425" rIns="91425" tIns="91425">
              <a:noAutofit/>
            </a:bodyPr>
            <a:lstStyle/>
            <a:p>
              <a:pPr lvl="0">
                <a:spcBef>
                  <a:spcPts val="0"/>
                </a:spcBef>
                <a:buNone/>
              </a:pPr>
              <a:r>
                <a:t/>
              </a:r>
              <a:endParaRPr/>
            </a:p>
          </p:txBody>
        </p:sp>
      </p:grpSp>
      <p:grpSp>
        <p:nvGrpSpPr>
          <p:cNvPr id="138" name="Shape 138"/>
          <p:cNvGrpSpPr/>
          <p:nvPr/>
        </p:nvGrpSpPr>
        <p:grpSpPr>
          <a:xfrm>
            <a:off x="6822064" y="2812050"/>
            <a:ext cx="433800" cy="433800"/>
            <a:chOff x="5382800" y="412975"/>
            <a:chExt cx="433800" cy="433800"/>
          </a:xfrm>
        </p:grpSpPr>
        <p:sp>
          <p:nvSpPr>
            <p:cNvPr id="139" name="Shape 139"/>
            <p:cNvSpPr/>
            <p:nvPr/>
          </p:nvSpPr>
          <p:spPr>
            <a:xfrm>
              <a:off x="5382800" y="412975"/>
              <a:ext cx="433800" cy="433800"/>
            </a:xfrm>
            <a:prstGeom prst="ellipse">
              <a:avLst/>
            </a:prstGeom>
            <a:solidFill>
              <a:srgbClr val="0DB7C4">
                <a:alpha val="36540"/>
              </a:srgbClr>
            </a:solidFill>
            <a:ln>
              <a:noFill/>
            </a:ln>
          </p:spPr>
          <p:txBody>
            <a:bodyPr anchorCtr="0" anchor="ctr" bIns="91425" lIns="91425" rIns="91425" tIns="91425">
              <a:noAutofit/>
            </a:bodyPr>
            <a:lstStyle/>
            <a:p>
              <a:pPr lvl="0">
                <a:spcBef>
                  <a:spcPts val="0"/>
                </a:spcBef>
                <a:buNone/>
              </a:pPr>
              <a:r>
                <a:t/>
              </a:r>
              <a:endParaRPr/>
            </a:p>
          </p:txBody>
        </p:sp>
        <p:sp>
          <p:nvSpPr>
            <p:cNvPr id="140" name="Shape 140"/>
            <p:cNvSpPr/>
            <p:nvPr/>
          </p:nvSpPr>
          <p:spPr>
            <a:xfrm>
              <a:off x="5495482" y="525657"/>
              <a:ext cx="208199" cy="208199"/>
            </a:xfrm>
            <a:prstGeom prst="ellipse">
              <a:avLst/>
            </a:prstGeom>
            <a:solidFill>
              <a:srgbClr val="0DB7C4">
                <a:alpha val="36540"/>
              </a:srgbClr>
            </a:solidFill>
            <a:ln>
              <a:noFill/>
            </a:ln>
          </p:spPr>
          <p:txBody>
            <a:bodyPr anchorCtr="0" anchor="ctr" bIns="91425" lIns="91425" rIns="91425" tIns="91425">
              <a:noAutofit/>
            </a:bodyPr>
            <a:lstStyle/>
            <a:p>
              <a:pPr lvl="0">
                <a:spcBef>
                  <a:spcPts val="0"/>
                </a:spcBef>
                <a:buNone/>
              </a:pPr>
              <a:r>
                <a:t/>
              </a:r>
              <a:endParaRPr/>
            </a:p>
          </p:txBody>
        </p:sp>
        <p:sp>
          <p:nvSpPr>
            <p:cNvPr id="141" name="Shape 141"/>
            <p:cNvSpPr/>
            <p:nvPr/>
          </p:nvSpPr>
          <p:spPr>
            <a:xfrm>
              <a:off x="5544572" y="574747"/>
              <a:ext cx="110099" cy="110099"/>
            </a:xfrm>
            <a:prstGeom prst="ellipse">
              <a:avLst/>
            </a:prstGeom>
            <a:solidFill>
              <a:srgbClr val="0DB7C4"/>
            </a:solidFill>
            <a:ln>
              <a:noFill/>
            </a:ln>
          </p:spPr>
          <p:txBody>
            <a:bodyPr anchorCtr="0" anchor="ctr" bIns="91425" lIns="91425" rIns="91425" tIns="91425">
              <a:noAutofit/>
            </a:bodyPr>
            <a:lstStyle/>
            <a:p>
              <a:pPr lvl="0">
                <a:spcBef>
                  <a:spcPts val="0"/>
                </a:spcBef>
                <a:buNone/>
              </a:pPr>
              <a:r>
                <a:t/>
              </a:r>
              <a:endParaRPr/>
            </a:p>
          </p:txBody>
        </p:sp>
      </p:grpSp>
      <p:sp>
        <p:nvSpPr>
          <p:cNvPr id="142" name="Shape 142"/>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6" name="Shape 146"/>
        <p:cNvGrpSpPr/>
        <p:nvPr/>
      </p:nvGrpSpPr>
      <p:grpSpPr>
        <a:xfrm>
          <a:off x="0" y="0"/>
          <a:ext cx="0" cy="0"/>
          <a:chOff x="0" y="0"/>
          <a:chExt cx="0" cy="0"/>
        </a:xfrm>
      </p:grpSpPr>
      <p:sp>
        <p:nvSpPr>
          <p:cNvPr id="147" name="Shape 147"/>
          <p:cNvSpPr txBox="1"/>
          <p:nvPr>
            <p:ph idx="4294967295" type="ctrTitle"/>
          </p:nvPr>
        </p:nvSpPr>
        <p:spPr>
          <a:xfrm>
            <a:off x="456225" y="983425"/>
            <a:ext cx="8517600" cy="1140000"/>
          </a:xfrm>
          <a:prstGeom prst="rect">
            <a:avLst/>
          </a:prstGeom>
        </p:spPr>
        <p:txBody>
          <a:bodyPr anchorCtr="0" anchor="b" bIns="91425" lIns="91425" rIns="91425" tIns="91425">
            <a:noAutofit/>
          </a:bodyPr>
          <a:lstStyle/>
          <a:p>
            <a:pPr lvl="0" rtl="0">
              <a:spcBef>
                <a:spcPts val="0"/>
              </a:spcBef>
              <a:buNone/>
            </a:pPr>
            <a:r>
              <a:rPr b="1" lang="en" sz="6000">
                <a:solidFill>
                  <a:srgbClr val="0A95B0"/>
                </a:solidFill>
              </a:rPr>
              <a:t>Back to the Drawing Board:</a:t>
            </a:r>
            <a:r>
              <a:rPr lang="en" sz="6000">
                <a:solidFill>
                  <a:srgbClr val="0A95B0"/>
                </a:solidFill>
              </a:rPr>
              <a:t> </a:t>
            </a:r>
          </a:p>
        </p:txBody>
      </p:sp>
      <p:sp>
        <p:nvSpPr>
          <p:cNvPr id="148" name="Shape 148"/>
          <p:cNvSpPr txBox="1"/>
          <p:nvPr>
            <p:ph idx="12" type="sldNum"/>
          </p:nvPr>
        </p:nvSpPr>
        <p:spPr>
          <a:xfrm>
            <a:off x="-75" y="0"/>
            <a:ext cx="669599" cy="1139999"/>
          </a:xfrm>
          <a:prstGeom prst="rect">
            <a:avLst/>
          </a:prstGeom>
        </p:spPr>
        <p:txBody>
          <a:bodyPr anchorCtr="0" anchor="b" bIns="91425" lIns="91425" rIns="91425" tIns="91425">
            <a:noAutofit/>
          </a:bodyPr>
          <a:lstStyle/>
          <a:p>
            <a:pPr lvl="0">
              <a:spcBef>
                <a:spcPts val="0"/>
              </a:spcBef>
              <a:buNone/>
            </a:pPr>
            <a:fld id="{00000000-1234-1234-1234-123412341234}" type="slidenum">
              <a:rPr lang="en"/>
              <a:t>‹#›</a:t>
            </a:fld>
          </a:p>
        </p:txBody>
      </p:sp>
      <p:sp>
        <p:nvSpPr>
          <p:cNvPr id="149" name="Shape 149"/>
          <p:cNvSpPr txBox="1"/>
          <p:nvPr/>
        </p:nvSpPr>
        <p:spPr>
          <a:xfrm>
            <a:off x="734775" y="2207475"/>
            <a:ext cx="7868100" cy="1979100"/>
          </a:xfrm>
          <a:prstGeom prst="rect">
            <a:avLst/>
          </a:prstGeom>
          <a:noFill/>
          <a:ln>
            <a:noFill/>
          </a:ln>
        </p:spPr>
        <p:txBody>
          <a:bodyPr anchorCtr="0" anchor="t" bIns="91425" lIns="91425" rIns="91425" tIns="91425">
            <a:noAutofit/>
          </a:bodyPr>
          <a:lstStyle/>
          <a:p>
            <a:pPr lvl="0" algn="ctr">
              <a:spcBef>
                <a:spcPts val="0"/>
              </a:spcBef>
              <a:buClr>
                <a:schemeClr val="dk1"/>
              </a:buClr>
              <a:buSzPct val="25000"/>
              <a:buFont typeface="Arial"/>
              <a:buNone/>
            </a:pPr>
            <a:r>
              <a:rPr lang="en" sz="6000">
                <a:solidFill>
                  <a:srgbClr val="0A95B0"/>
                </a:solidFill>
                <a:latin typeface="Dosis"/>
                <a:ea typeface="Dosis"/>
                <a:cs typeface="Dosis"/>
                <a:sym typeface="Dosis"/>
              </a:rPr>
              <a:t>Task Flow Updates &amp; Revisions</a:t>
            </a:r>
          </a:p>
        </p:txBody>
      </p:sp>
      <p:sp>
        <p:nvSpPr>
          <p:cNvPr id="150" name="Shape 150"/>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154" name="Shape 154"/>
        <p:cNvGrpSpPr/>
        <p:nvPr/>
      </p:nvGrpSpPr>
      <p:grpSpPr>
        <a:xfrm>
          <a:off x="0" y="0"/>
          <a:ext cx="0" cy="0"/>
          <a:chOff x="0" y="0"/>
          <a:chExt cx="0" cy="0"/>
        </a:xfrm>
      </p:grpSpPr>
      <p:sp>
        <p:nvSpPr>
          <p:cNvPr id="155" name="Shape 155"/>
          <p:cNvSpPr/>
          <p:nvPr/>
        </p:nvSpPr>
        <p:spPr>
          <a:xfrm>
            <a:off x="-11000" y="0"/>
            <a:ext cx="1851600" cy="3501900"/>
          </a:xfrm>
          <a:prstGeom prst="rect">
            <a:avLst/>
          </a:prstGeom>
          <a:solidFill>
            <a:srgbClr val="0DB7C4"/>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56" name="Shape 156"/>
          <p:cNvSpPr txBox="1"/>
          <p:nvPr>
            <p:ph type="title"/>
          </p:nvPr>
        </p:nvSpPr>
        <p:spPr>
          <a:xfrm>
            <a:off x="-128775" y="1140000"/>
            <a:ext cx="2109000" cy="629700"/>
          </a:xfrm>
          <a:prstGeom prst="rect">
            <a:avLst/>
          </a:prstGeom>
        </p:spPr>
        <p:txBody>
          <a:bodyPr anchorCtr="0" anchor="t" bIns="91425" lIns="91425" rIns="91425" tIns="91425">
            <a:noAutofit/>
          </a:bodyPr>
          <a:lstStyle/>
          <a:p>
            <a:pPr lvl="0" rtl="0">
              <a:spcBef>
                <a:spcPts val="0"/>
              </a:spcBef>
              <a:buNone/>
            </a:pPr>
            <a:r>
              <a:t/>
            </a:r>
            <a:endParaRPr b="1" sz="2400"/>
          </a:p>
          <a:p>
            <a:pPr lvl="0" rtl="0">
              <a:spcBef>
                <a:spcPts val="0"/>
              </a:spcBef>
              <a:buNone/>
            </a:pPr>
            <a:r>
              <a:t/>
            </a:r>
            <a:endParaRPr b="1" sz="2400"/>
          </a:p>
        </p:txBody>
      </p:sp>
      <p:sp>
        <p:nvSpPr>
          <p:cNvPr id="157" name="Shape 157"/>
          <p:cNvSpPr txBox="1"/>
          <p:nvPr>
            <p:ph idx="12" type="sldNum"/>
          </p:nvPr>
        </p:nvSpPr>
        <p:spPr>
          <a:xfrm>
            <a:off x="-75" y="603450"/>
            <a:ext cx="1851600" cy="2295000"/>
          </a:xfrm>
          <a:prstGeom prst="rect">
            <a:avLst/>
          </a:prstGeom>
        </p:spPr>
        <p:txBody>
          <a:bodyPr anchorCtr="0" anchor="b" bIns="91425" lIns="91425" rIns="91425" tIns="91425">
            <a:noAutofit/>
          </a:bodyPr>
          <a:lstStyle/>
          <a:p>
            <a:pPr lvl="0" rtl="0" algn="l">
              <a:spcBef>
                <a:spcPts val="0"/>
              </a:spcBef>
              <a:buNone/>
            </a:pPr>
            <a:r>
              <a:rPr b="1" lang="en">
                <a:solidFill>
                  <a:schemeClr val="lt1"/>
                </a:solidFill>
              </a:rPr>
              <a:t>Task #1: </a:t>
            </a:r>
          </a:p>
          <a:p>
            <a:pPr lvl="0" rtl="0">
              <a:spcBef>
                <a:spcPts val="0"/>
              </a:spcBef>
              <a:buNone/>
            </a:pPr>
            <a:r>
              <a:rPr b="1" lang="en">
                <a:solidFill>
                  <a:schemeClr val="lt1"/>
                </a:solidFill>
              </a:rPr>
              <a:t>Get Nutrition Info </a:t>
            </a:r>
          </a:p>
          <a:p>
            <a:pPr lvl="0" rtl="0" algn="l">
              <a:spcBef>
                <a:spcPts val="0"/>
              </a:spcBef>
              <a:buNone/>
            </a:pPr>
            <a:r>
              <a:t/>
            </a:r>
            <a:endParaRPr b="1">
              <a:solidFill>
                <a:schemeClr val="lt1"/>
              </a:solidFill>
            </a:endParaRPr>
          </a:p>
          <a:p>
            <a:pPr lvl="0">
              <a:spcBef>
                <a:spcPts val="0"/>
              </a:spcBef>
              <a:buClr>
                <a:schemeClr val="dk1"/>
              </a:buClr>
              <a:buSzPct val="45833"/>
              <a:buFont typeface="Arial"/>
              <a:buNone/>
            </a:pPr>
            <a:r>
              <a:rPr lang="en">
                <a:solidFill>
                  <a:schemeClr val="lt1"/>
                </a:solidFill>
              </a:rPr>
              <a:t>Task Flow Changes</a:t>
            </a:r>
          </a:p>
        </p:txBody>
      </p:sp>
      <p:pic>
        <p:nvPicPr>
          <p:cNvPr descr="Screen Shot 2016-10-26 at 2.34.06 PM.png" id="158" name="Shape 158"/>
          <p:cNvPicPr preferRelativeResize="0"/>
          <p:nvPr/>
        </p:nvPicPr>
        <p:blipFill>
          <a:blip r:embed="rId4">
            <a:alphaModFix/>
          </a:blip>
          <a:stretch>
            <a:fillRect/>
          </a:stretch>
        </p:blipFill>
        <p:spPr>
          <a:xfrm>
            <a:off x="3510450" y="198999"/>
            <a:ext cx="4471899" cy="2148575"/>
          </a:xfrm>
          <a:prstGeom prst="rect">
            <a:avLst/>
          </a:prstGeom>
          <a:noFill/>
          <a:ln>
            <a:noFill/>
          </a:ln>
        </p:spPr>
      </p:pic>
      <p:pic>
        <p:nvPicPr>
          <p:cNvPr descr="Screen Shot 2016-10-31 at 11.00.43 PM.png" id="159" name="Shape 159"/>
          <p:cNvPicPr preferRelativeResize="0"/>
          <p:nvPr/>
        </p:nvPicPr>
        <p:blipFill>
          <a:blip r:embed="rId5">
            <a:alphaModFix/>
          </a:blip>
          <a:stretch>
            <a:fillRect/>
          </a:stretch>
        </p:blipFill>
        <p:spPr>
          <a:xfrm>
            <a:off x="3553975" y="2543900"/>
            <a:ext cx="4471899" cy="2382100"/>
          </a:xfrm>
          <a:prstGeom prst="rect">
            <a:avLst/>
          </a:prstGeom>
          <a:noFill/>
          <a:ln>
            <a:noFill/>
          </a:ln>
        </p:spPr>
      </p:pic>
      <p:sp>
        <p:nvSpPr>
          <p:cNvPr id="160" name="Shape 160"/>
          <p:cNvSpPr/>
          <p:nvPr/>
        </p:nvSpPr>
        <p:spPr>
          <a:xfrm>
            <a:off x="4512800" y="2751175"/>
            <a:ext cx="3283800" cy="685200"/>
          </a:xfrm>
          <a:prstGeom prst="ellipse">
            <a:avLst/>
          </a:prstGeom>
          <a:no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161" name="Shape 161"/>
          <p:cNvCxnSpPr/>
          <p:nvPr/>
        </p:nvCxnSpPr>
        <p:spPr>
          <a:xfrm>
            <a:off x="4491050" y="1207025"/>
            <a:ext cx="102600" cy="1727400"/>
          </a:xfrm>
          <a:prstGeom prst="straightConnector1">
            <a:avLst/>
          </a:prstGeom>
          <a:noFill/>
          <a:ln cap="flat" cmpd="sng" w="9525">
            <a:solidFill>
              <a:srgbClr val="FF0000"/>
            </a:solidFill>
            <a:prstDash val="solid"/>
            <a:round/>
            <a:headEnd len="lg" w="lg" type="none"/>
            <a:tailEnd len="lg" w="lg"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5" name="Shape 165"/>
        <p:cNvGrpSpPr/>
        <p:nvPr/>
      </p:nvGrpSpPr>
      <p:grpSpPr>
        <a:xfrm>
          <a:off x="0" y="0"/>
          <a:ext cx="0" cy="0"/>
          <a:chOff x="0" y="0"/>
          <a:chExt cx="0" cy="0"/>
        </a:xfrm>
      </p:grpSpPr>
      <p:sp>
        <p:nvSpPr>
          <p:cNvPr id="166" name="Shape 166"/>
          <p:cNvSpPr/>
          <p:nvPr/>
        </p:nvSpPr>
        <p:spPr>
          <a:xfrm>
            <a:off x="2298250" y="179075"/>
            <a:ext cx="1638066" cy="2380699"/>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67" name="Shape 167"/>
          <p:cNvSpPr txBox="1"/>
          <p:nvPr>
            <p:ph idx="12" type="sldNum"/>
          </p:nvPr>
        </p:nvSpPr>
        <p:spPr>
          <a:xfrm>
            <a:off x="-75" y="0"/>
            <a:ext cx="669600" cy="1140000"/>
          </a:xfrm>
          <a:prstGeom prst="rect">
            <a:avLst/>
          </a:prstGeom>
        </p:spPr>
        <p:txBody>
          <a:bodyPr anchorCtr="0" anchor="b" bIns="91425" lIns="91425" rIns="91425" tIns="91425">
            <a:noAutofit/>
          </a:bodyPr>
          <a:lstStyle/>
          <a:p>
            <a:pPr lvl="0" rtl="0">
              <a:spcBef>
                <a:spcPts val="0"/>
              </a:spcBef>
              <a:buNone/>
            </a:pPr>
            <a:fld id="{00000000-1234-1234-1234-123412341234}" type="slidenum">
              <a:rPr lang="en"/>
              <a:t>‹#›</a:t>
            </a:fld>
          </a:p>
        </p:txBody>
      </p:sp>
      <p:pic>
        <p:nvPicPr>
          <p:cNvPr descr="Screen Shot 2016-11-01 at 12.16.20 PM.png" id="168" name="Shape 168"/>
          <p:cNvPicPr preferRelativeResize="0"/>
          <p:nvPr/>
        </p:nvPicPr>
        <p:blipFill>
          <a:blip r:embed="rId3">
            <a:alphaModFix/>
          </a:blip>
          <a:stretch>
            <a:fillRect/>
          </a:stretch>
        </p:blipFill>
        <p:spPr>
          <a:xfrm>
            <a:off x="2429300" y="525250"/>
            <a:ext cx="1375975" cy="1688349"/>
          </a:xfrm>
          <a:prstGeom prst="rect">
            <a:avLst/>
          </a:prstGeom>
          <a:noFill/>
          <a:ln>
            <a:noFill/>
          </a:ln>
        </p:spPr>
      </p:pic>
      <p:sp>
        <p:nvSpPr>
          <p:cNvPr id="169" name="Shape 169"/>
          <p:cNvSpPr/>
          <p:nvPr/>
        </p:nvSpPr>
        <p:spPr>
          <a:xfrm>
            <a:off x="2367574" y="2667150"/>
            <a:ext cx="1638066" cy="2380699"/>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 Shot 2016-11-01 at 12.16.32 PM.png" id="170" name="Shape 170"/>
          <p:cNvPicPr preferRelativeResize="0"/>
          <p:nvPr/>
        </p:nvPicPr>
        <p:blipFill rotWithShape="1">
          <a:blip r:embed="rId4">
            <a:alphaModFix/>
          </a:blip>
          <a:srcRect b="9519" l="0" r="0" t="9528"/>
          <a:stretch/>
        </p:blipFill>
        <p:spPr>
          <a:xfrm>
            <a:off x="2498625" y="3013325"/>
            <a:ext cx="1375975" cy="1688349"/>
          </a:xfrm>
          <a:prstGeom prst="rect">
            <a:avLst/>
          </a:prstGeom>
          <a:noFill/>
          <a:ln>
            <a:noFill/>
          </a:ln>
        </p:spPr>
      </p:pic>
      <p:cxnSp>
        <p:nvCxnSpPr>
          <p:cNvPr id="171" name="Shape 171"/>
          <p:cNvCxnSpPr/>
          <p:nvPr/>
        </p:nvCxnSpPr>
        <p:spPr>
          <a:xfrm flipH="1" rot="10800000">
            <a:off x="4235775" y="1421425"/>
            <a:ext cx="628500" cy="10800"/>
          </a:xfrm>
          <a:prstGeom prst="straightConnector1">
            <a:avLst/>
          </a:prstGeom>
          <a:noFill/>
          <a:ln cap="flat" cmpd="sng" w="9525">
            <a:solidFill>
              <a:schemeClr val="dk2"/>
            </a:solidFill>
            <a:prstDash val="solid"/>
            <a:round/>
            <a:headEnd len="lg" w="lg" type="none"/>
            <a:tailEnd len="lg" w="lg" type="triangle"/>
          </a:ln>
        </p:spPr>
      </p:cxnSp>
      <p:sp>
        <p:nvSpPr>
          <p:cNvPr id="172" name="Shape 172"/>
          <p:cNvSpPr/>
          <p:nvPr/>
        </p:nvSpPr>
        <p:spPr>
          <a:xfrm>
            <a:off x="5054299" y="179074"/>
            <a:ext cx="1638066" cy="2380699"/>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73" name="Shape 173"/>
          <p:cNvSpPr/>
          <p:nvPr/>
        </p:nvSpPr>
        <p:spPr>
          <a:xfrm>
            <a:off x="5054299" y="2667149"/>
            <a:ext cx="1638066" cy="2380699"/>
          </a:xfrm>
          <a:custGeom>
            <a:pathLst>
              <a:path extrusionOk="0" h="54713" w="25999">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rgbClr val="FFFFFF"/>
          </a:solidFill>
          <a:ln cap="flat" cmpd="sng" w="9525">
            <a:solidFill>
              <a:srgbClr val="B3B3B3"/>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74" name="Shape 174"/>
          <p:cNvSpPr/>
          <p:nvPr/>
        </p:nvSpPr>
        <p:spPr>
          <a:xfrm>
            <a:off x="4875" y="0"/>
            <a:ext cx="659700" cy="1140000"/>
          </a:xfrm>
          <a:prstGeom prst="rect">
            <a:avLst/>
          </a:prstGeom>
          <a:solidFill>
            <a:srgbClr val="0DB7C4"/>
          </a:solidFill>
          <a:ln cap="flat" cmpd="sng" w="9525">
            <a:solidFill>
              <a:srgbClr val="0DB7C4"/>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175" name="Shape 175"/>
          <p:cNvCxnSpPr/>
          <p:nvPr/>
        </p:nvCxnSpPr>
        <p:spPr>
          <a:xfrm flipH="1" rot="10800000">
            <a:off x="4257750" y="3812300"/>
            <a:ext cx="628500" cy="10800"/>
          </a:xfrm>
          <a:prstGeom prst="straightConnector1">
            <a:avLst/>
          </a:prstGeom>
          <a:noFill/>
          <a:ln cap="flat" cmpd="sng" w="9525">
            <a:solidFill>
              <a:schemeClr val="dk2"/>
            </a:solidFill>
            <a:prstDash val="solid"/>
            <a:round/>
            <a:headEnd len="lg" w="lg" type="none"/>
            <a:tailEnd len="lg" w="lg" type="triangle"/>
          </a:ln>
        </p:spPr>
      </p:cxnSp>
      <p:pic>
        <p:nvPicPr>
          <p:cNvPr descr="Screen Shot 2016-11-02 at 10.14.41 PM.png" id="176" name="Shape 176"/>
          <p:cNvPicPr preferRelativeResize="0"/>
          <p:nvPr/>
        </p:nvPicPr>
        <p:blipFill>
          <a:blip r:embed="rId5">
            <a:alphaModFix/>
          </a:blip>
          <a:stretch>
            <a:fillRect/>
          </a:stretch>
        </p:blipFill>
        <p:spPr>
          <a:xfrm>
            <a:off x="5185350" y="499137"/>
            <a:ext cx="1375975" cy="1740575"/>
          </a:xfrm>
          <a:prstGeom prst="rect">
            <a:avLst/>
          </a:prstGeom>
          <a:noFill/>
          <a:ln>
            <a:noFill/>
          </a:ln>
        </p:spPr>
      </p:pic>
      <p:pic>
        <p:nvPicPr>
          <p:cNvPr descr="Screen Shot 2016-11-02 at 10.15.54 PM.png" id="177" name="Shape 177"/>
          <p:cNvPicPr preferRelativeResize="0"/>
          <p:nvPr/>
        </p:nvPicPr>
        <p:blipFill>
          <a:blip r:embed="rId6">
            <a:alphaModFix/>
          </a:blip>
          <a:stretch>
            <a:fillRect/>
          </a:stretch>
        </p:blipFill>
        <p:spPr>
          <a:xfrm>
            <a:off x="5185350" y="3013328"/>
            <a:ext cx="1375974" cy="1740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erim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