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Lst>
  <p:sldSz cy="5143500" cx="9144000"/>
  <p:notesSz cx="6858000" cy="9144000"/>
  <p:embeddedFontLst>
    <p:embeddedFont>
      <p:font typeface="Proxima Nova"/>
      <p:regular r:id="rId12"/>
      <p:bold r:id="rId13"/>
      <p:italic r:id="rId14"/>
      <p:boldItalic r:id="rId15"/>
    </p:embeddedFont>
    <p:embeddedFont>
      <p:font typeface="Pacifico"/>
      <p:regular r:id="rId16"/>
    </p:embeddedFont>
    <p:embeddedFont>
      <p:font typeface="Alfa Slab One"/>
      <p:regular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ProximaNova-bold.fntdata"/><Relationship Id="rId12" Type="http://schemas.openxmlformats.org/officeDocument/2006/relationships/font" Target="fonts/ProximaNova-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ProximaNova-boldItalic.fntdata"/><Relationship Id="rId14" Type="http://schemas.openxmlformats.org/officeDocument/2006/relationships/font" Target="fonts/ProximaNova-italic.fntdata"/><Relationship Id="rId17" Type="http://schemas.openxmlformats.org/officeDocument/2006/relationships/font" Target="fonts/AlfaSlabOne-regular.fntdata"/><Relationship Id="rId16" Type="http://schemas.openxmlformats.org/officeDocument/2006/relationships/font" Target="fonts/Pacifico-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 name="Shape 52"/>
        <p:cNvGrpSpPr/>
        <p:nvPr/>
      </p:nvGrpSpPr>
      <p:grpSpPr>
        <a:xfrm>
          <a:off x="0" y="0"/>
          <a:ext cx="0" cy="0"/>
          <a:chOff x="0" y="0"/>
          <a:chExt cx="0" cy="0"/>
        </a:xfrm>
      </p:grpSpPr>
      <p:sp>
        <p:nvSpPr>
          <p:cNvPr id="53" name="Shape 5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4" name="Shape 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0" name="Shape 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lnSpc>
                <a:spcPct val="115000"/>
              </a:lnSpc>
              <a:spcBef>
                <a:spcPts val="0"/>
              </a:spcBef>
              <a:spcAft>
                <a:spcPts val="160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6" name="Shape 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cxnSp>
        <p:nvCxnSpPr>
          <p:cNvPr id="10" name="Shape 10"/>
          <p:cNvCxnSpPr/>
          <p:nvPr/>
        </p:nvCxnSpPr>
        <p:spPr>
          <a:xfrm>
            <a:off x="4278300" y="2751162"/>
            <a:ext cx="587400" cy="0"/>
          </a:xfrm>
          <a:prstGeom prst="straightConnector1">
            <a:avLst/>
          </a:prstGeom>
          <a:noFill/>
          <a:ln cap="flat" cmpd="sng" w="76200">
            <a:solidFill>
              <a:schemeClr val="dk1"/>
            </a:solidFill>
            <a:prstDash val="solid"/>
            <a:round/>
            <a:headEnd len="med" w="med" type="none"/>
            <a:tailEnd len="med" w="med" type="none"/>
          </a:ln>
        </p:spPr>
      </p:cxnSp>
      <p:sp>
        <p:nvSpPr>
          <p:cNvPr id="11" name="Shape 11"/>
          <p:cNvSpPr txBox="1"/>
          <p:nvPr>
            <p:ph type="ctrTitle"/>
          </p:nvPr>
        </p:nvSpPr>
        <p:spPr>
          <a:xfrm>
            <a:off x="311700" y="595975"/>
            <a:ext cx="8520600" cy="1957800"/>
          </a:xfrm>
          <a:prstGeom prst="rect">
            <a:avLst/>
          </a:prstGeom>
        </p:spPr>
        <p:txBody>
          <a:bodyPr anchorCtr="0" anchor="b" bIns="91425" lIns="91425" rIns="91425" tIns="91425"/>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p:txBody>
      </p:sp>
      <p:sp>
        <p:nvSpPr>
          <p:cNvPr id="12" name="Shape 12"/>
          <p:cNvSpPr txBox="1"/>
          <p:nvPr>
            <p:ph idx="1" type="subTitle"/>
          </p:nvPr>
        </p:nvSpPr>
        <p:spPr>
          <a:xfrm>
            <a:off x="311700" y="3165823"/>
            <a:ext cx="8520600" cy="7335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p:txBody>
      </p:sp>
      <p:sp>
        <p:nvSpPr>
          <p:cNvPr id="13" name="Shape 1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6" name="Shape 46"/>
        <p:cNvGrpSpPr/>
        <p:nvPr/>
      </p:nvGrpSpPr>
      <p:grpSpPr>
        <a:xfrm>
          <a:off x="0" y="0"/>
          <a:ext cx="0" cy="0"/>
          <a:chOff x="0" y="0"/>
          <a:chExt cx="0" cy="0"/>
        </a:xfrm>
      </p:grpSpPr>
      <p:sp>
        <p:nvSpPr>
          <p:cNvPr id="47" name="Shape 47"/>
          <p:cNvSpPr txBox="1"/>
          <p:nvPr>
            <p:ph type="title"/>
          </p:nvPr>
        </p:nvSpPr>
        <p:spPr>
          <a:xfrm>
            <a:off x="311700" y="1167925"/>
            <a:ext cx="8520600" cy="1980000"/>
          </a:xfrm>
          <a:prstGeom prst="rect">
            <a:avLst/>
          </a:prstGeom>
        </p:spPr>
        <p:txBody>
          <a:bodyPr anchorCtr="0" anchor="ctr" bIns="91425" lIns="91425" rIns="91425" tIns="91425"/>
          <a:lstStyle>
            <a:lvl1pPr lvl="0" algn="ctr">
              <a:spcBef>
                <a:spcPts val="0"/>
              </a:spcBef>
              <a:buClr>
                <a:schemeClr val="dk1"/>
              </a:buClr>
              <a:buSzPct val="100000"/>
              <a:defRPr sz="11000">
                <a:solidFill>
                  <a:schemeClr val="dk1"/>
                </a:solidFill>
              </a:defRPr>
            </a:lvl1pPr>
            <a:lvl2pPr lvl="1" algn="ctr">
              <a:spcBef>
                <a:spcPts val="0"/>
              </a:spcBef>
              <a:buClr>
                <a:schemeClr val="dk1"/>
              </a:buClr>
              <a:buSzPct val="100000"/>
              <a:defRPr sz="11000">
                <a:solidFill>
                  <a:schemeClr val="dk1"/>
                </a:solidFill>
              </a:defRPr>
            </a:lvl2pPr>
            <a:lvl3pPr lvl="2" algn="ctr">
              <a:spcBef>
                <a:spcPts val="0"/>
              </a:spcBef>
              <a:buClr>
                <a:schemeClr val="dk1"/>
              </a:buClr>
              <a:buSzPct val="100000"/>
              <a:defRPr sz="11000">
                <a:solidFill>
                  <a:schemeClr val="dk1"/>
                </a:solidFill>
              </a:defRPr>
            </a:lvl3pPr>
            <a:lvl4pPr lvl="3" algn="ctr">
              <a:spcBef>
                <a:spcPts val="0"/>
              </a:spcBef>
              <a:buClr>
                <a:schemeClr val="dk1"/>
              </a:buClr>
              <a:buSzPct val="100000"/>
              <a:defRPr sz="11000">
                <a:solidFill>
                  <a:schemeClr val="dk1"/>
                </a:solidFill>
              </a:defRPr>
            </a:lvl4pPr>
            <a:lvl5pPr lvl="4" algn="ctr">
              <a:spcBef>
                <a:spcPts val="0"/>
              </a:spcBef>
              <a:buClr>
                <a:schemeClr val="dk1"/>
              </a:buClr>
              <a:buSzPct val="100000"/>
              <a:defRPr sz="11000">
                <a:solidFill>
                  <a:schemeClr val="dk1"/>
                </a:solidFill>
              </a:defRPr>
            </a:lvl5pPr>
            <a:lvl6pPr lvl="5" algn="ctr">
              <a:spcBef>
                <a:spcPts val="0"/>
              </a:spcBef>
              <a:buClr>
                <a:schemeClr val="dk1"/>
              </a:buClr>
              <a:buSzPct val="100000"/>
              <a:defRPr sz="11000">
                <a:solidFill>
                  <a:schemeClr val="dk1"/>
                </a:solidFill>
              </a:defRPr>
            </a:lvl6pPr>
            <a:lvl7pPr lvl="6" algn="ctr">
              <a:spcBef>
                <a:spcPts val="0"/>
              </a:spcBef>
              <a:buClr>
                <a:schemeClr val="dk1"/>
              </a:buClr>
              <a:buSzPct val="100000"/>
              <a:defRPr sz="11000">
                <a:solidFill>
                  <a:schemeClr val="dk1"/>
                </a:solidFill>
              </a:defRPr>
            </a:lvl7pPr>
            <a:lvl8pPr lvl="7" algn="ctr">
              <a:spcBef>
                <a:spcPts val="0"/>
              </a:spcBef>
              <a:buClr>
                <a:schemeClr val="dk1"/>
              </a:buClr>
              <a:buSzPct val="100000"/>
              <a:defRPr sz="11000">
                <a:solidFill>
                  <a:schemeClr val="dk1"/>
                </a:solidFill>
              </a:defRPr>
            </a:lvl8pPr>
            <a:lvl9pPr lvl="8" algn="ctr">
              <a:spcBef>
                <a:spcPts val="0"/>
              </a:spcBef>
              <a:buClr>
                <a:schemeClr val="dk1"/>
              </a:buClr>
              <a:buSzPct val="100000"/>
              <a:defRPr sz="11000">
                <a:solidFill>
                  <a:schemeClr val="dk1"/>
                </a:solidFill>
              </a:defRPr>
            </a:lvl9pPr>
          </a:lstStyle>
          <a:p/>
        </p:txBody>
      </p:sp>
      <p:sp>
        <p:nvSpPr>
          <p:cNvPr id="48" name="Shape 48"/>
          <p:cNvSpPr txBox="1"/>
          <p:nvPr>
            <p:ph idx="1" type="body"/>
          </p:nvPr>
        </p:nvSpPr>
        <p:spPr>
          <a:xfrm>
            <a:off x="311700" y="3224250"/>
            <a:ext cx="8520600" cy="10716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0" name="Shape 50"/>
        <p:cNvGrpSpPr/>
        <p:nvPr/>
      </p:nvGrpSpPr>
      <p:grpSpPr>
        <a:xfrm>
          <a:off x="0" y="0"/>
          <a:ext cx="0" cy="0"/>
          <a:chOff x="0" y="0"/>
          <a:chExt cx="0" cy="0"/>
        </a:xfrm>
      </p:grpSpPr>
      <p:sp>
        <p:nvSpPr>
          <p:cNvPr id="51" name="Shape 5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4" name="Shape 14"/>
        <p:cNvGrpSpPr/>
        <p:nvPr/>
      </p:nvGrpSpPr>
      <p:grpSpPr>
        <a:xfrm>
          <a:off x="0" y="0"/>
          <a:ext cx="0" cy="0"/>
          <a:chOff x="0" y="0"/>
          <a:chExt cx="0" cy="0"/>
        </a:xfrm>
      </p:grpSpPr>
      <p:sp>
        <p:nvSpPr>
          <p:cNvPr id="15" name="Shape 15"/>
          <p:cNvSpPr txBox="1"/>
          <p:nvPr>
            <p:ph type="title"/>
          </p:nvPr>
        </p:nvSpPr>
        <p:spPr>
          <a:xfrm>
            <a:off x="311700" y="2480550"/>
            <a:ext cx="8114400" cy="2445900"/>
          </a:xfrm>
          <a:prstGeom prst="rect">
            <a:avLst/>
          </a:prstGeom>
        </p:spPr>
        <p:txBody>
          <a:bodyPr anchorCtr="0" anchor="b" bIns="91425" lIns="91425" rIns="91425" tIns="91425"/>
          <a:lstStyle>
            <a:lvl1pPr lvl="0">
              <a:spcBef>
                <a:spcPts val="0"/>
              </a:spcBef>
              <a:buClr>
                <a:schemeClr val="lt1"/>
              </a:buClr>
              <a:buSzPct val="100000"/>
              <a:defRPr sz="6800">
                <a:solidFill>
                  <a:schemeClr val="lt1"/>
                </a:solidFill>
              </a:defRPr>
            </a:lvl1pPr>
            <a:lvl2pPr lvl="1">
              <a:spcBef>
                <a:spcPts val="0"/>
              </a:spcBef>
              <a:buClr>
                <a:schemeClr val="lt1"/>
              </a:buClr>
              <a:buSzPct val="100000"/>
              <a:defRPr sz="6800">
                <a:solidFill>
                  <a:schemeClr val="lt1"/>
                </a:solidFill>
              </a:defRPr>
            </a:lvl2pPr>
            <a:lvl3pPr lvl="2">
              <a:spcBef>
                <a:spcPts val="0"/>
              </a:spcBef>
              <a:buClr>
                <a:schemeClr val="lt1"/>
              </a:buClr>
              <a:buSzPct val="100000"/>
              <a:defRPr sz="6800">
                <a:solidFill>
                  <a:schemeClr val="lt1"/>
                </a:solidFill>
              </a:defRPr>
            </a:lvl3pPr>
            <a:lvl4pPr lvl="3">
              <a:spcBef>
                <a:spcPts val="0"/>
              </a:spcBef>
              <a:buClr>
                <a:schemeClr val="lt1"/>
              </a:buClr>
              <a:buSzPct val="100000"/>
              <a:defRPr sz="6800">
                <a:solidFill>
                  <a:schemeClr val="lt1"/>
                </a:solidFill>
              </a:defRPr>
            </a:lvl4pPr>
            <a:lvl5pPr lvl="4">
              <a:spcBef>
                <a:spcPts val="0"/>
              </a:spcBef>
              <a:buClr>
                <a:schemeClr val="lt1"/>
              </a:buClr>
              <a:buSzPct val="100000"/>
              <a:defRPr sz="6800">
                <a:solidFill>
                  <a:schemeClr val="lt1"/>
                </a:solidFill>
              </a:defRPr>
            </a:lvl5pPr>
            <a:lvl6pPr lvl="5">
              <a:spcBef>
                <a:spcPts val="0"/>
              </a:spcBef>
              <a:buClr>
                <a:schemeClr val="lt1"/>
              </a:buClr>
              <a:buSzPct val="100000"/>
              <a:defRPr sz="6800">
                <a:solidFill>
                  <a:schemeClr val="lt1"/>
                </a:solidFill>
              </a:defRPr>
            </a:lvl6pPr>
            <a:lvl7pPr lvl="6">
              <a:spcBef>
                <a:spcPts val="0"/>
              </a:spcBef>
              <a:buClr>
                <a:schemeClr val="lt1"/>
              </a:buClr>
              <a:buSzPct val="100000"/>
              <a:defRPr sz="6800">
                <a:solidFill>
                  <a:schemeClr val="lt1"/>
                </a:solidFill>
              </a:defRPr>
            </a:lvl7pPr>
            <a:lvl8pPr lvl="7">
              <a:spcBef>
                <a:spcPts val="0"/>
              </a:spcBef>
              <a:buClr>
                <a:schemeClr val="lt1"/>
              </a:buClr>
              <a:buSzPct val="100000"/>
              <a:defRPr sz="6800">
                <a:solidFill>
                  <a:schemeClr val="lt1"/>
                </a:solidFill>
              </a:defRPr>
            </a:lvl8pPr>
            <a:lvl9pPr lvl="8">
              <a:spcBef>
                <a:spcPts val="0"/>
              </a:spcBef>
              <a:buClr>
                <a:schemeClr val="lt1"/>
              </a:buClr>
              <a:buSzPct val="100000"/>
              <a:defRPr sz="6800">
                <a:solidFill>
                  <a:schemeClr val="lt1"/>
                </a:solidFill>
              </a:defRPr>
            </a:lvl9pPr>
          </a:lstStyle>
          <a:p/>
        </p:txBody>
      </p:sp>
      <p:sp>
        <p:nvSpPr>
          <p:cNvPr id="16" name="Shape 1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7" name="Shape 17"/>
        <p:cNvGrpSpPr/>
        <p:nvPr/>
      </p:nvGrpSpPr>
      <p:grpSpPr>
        <a:xfrm>
          <a:off x="0" y="0"/>
          <a:ext cx="0" cy="0"/>
          <a:chOff x="0" y="0"/>
          <a:chExt cx="0" cy="0"/>
        </a:xfrm>
      </p:grpSpPr>
      <p:sp>
        <p:nvSpPr>
          <p:cNvPr id="18" name="Shape 18"/>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0" name="Shape 2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1" name="Shape 21"/>
        <p:cNvGrpSpPr/>
        <p:nvPr/>
      </p:nvGrpSpPr>
      <p:grpSpPr>
        <a:xfrm>
          <a:off x="0" y="0"/>
          <a:ext cx="0" cy="0"/>
          <a:chOff x="0" y="0"/>
          <a:chExt cx="0" cy="0"/>
        </a:xfrm>
      </p:grpSpPr>
      <p:sp>
        <p:nvSpPr>
          <p:cNvPr id="22" name="Shape 22"/>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5" name="Shape 2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6" name="Shape 26"/>
        <p:cNvGrpSpPr/>
        <p:nvPr/>
      </p:nvGrpSpPr>
      <p:grpSpPr>
        <a:xfrm>
          <a:off x="0" y="0"/>
          <a:ext cx="0" cy="0"/>
          <a:chOff x="0" y="0"/>
          <a:chExt cx="0" cy="0"/>
        </a:xfrm>
      </p:grpSpPr>
      <p:sp>
        <p:nvSpPr>
          <p:cNvPr id="27" name="Shape 2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9" name="Shape 29"/>
        <p:cNvGrpSpPr/>
        <p:nvPr/>
      </p:nvGrpSpPr>
      <p:grpSpPr>
        <a:xfrm>
          <a:off x="0" y="0"/>
          <a:ext cx="0" cy="0"/>
          <a:chOff x="0" y="0"/>
          <a:chExt cx="0" cy="0"/>
        </a:xfrm>
      </p:grpSpPr>
      <p:sp>
        <p:nvSpPr>
          <p:cNvPr id="30" name="Shape 30"/>
          <p:cNvSpPr txBox="1"/>
          <p:nvPr>
            <p:ph type="title"/>
          </p:nvPr>
        </p:nvSpPr>
        <p:spPr>
          <a:xfrm>
            <a:off x="311700" y="6318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1" name="Shape 31"/>
          <p:cNvSpPr txBox="1"/>
          <p:nvPr>
            <p:ph idx="1" type="body"/>
          </p:nvPr>
        </p:nvSpPr>
        <p:spPr>
          <a:xfrm>
            <a:off x="311700" y="1490875"/>
            <a:ext cx="2808000" cy="30780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2" name="Shape 3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3"/>
        </a:solidFill>
      </p:bgPr>
    </p:bg>
    <p:spTree>
      <p:nvGrpSpPr>
        <p:cNvPr id="33" name="Shape 33"/>
        <p:cNvGrpSpPr/>
        <p:nvPr/>
      </p:nvGrpSpPr>
      <p:grpSpPr>
        <a:xfrm>
          <a:off x="0" y="0"/>
          <a:ext cx="0" cy="0"/>
          <a:chOff x="0" y="0"/>
          <a:chExt cx="0" cy="0"/>
        </a:xfrm>
      </p:grpSpPr>
      <p:sp>
        <p:nvSpPr>
          <p:cNvPr id="34" name="Shape 34"/>
          <p:cNvSpPr txBox="1"/>
          <p:nvPr>
            <p:ph type="title"/>
          </p:nvPr>
        </p:nvSpPr>
        <p:spPr>
          <a:xfrm>
            <a:off x="490250" y="526350"/>
            <a:ext cx="5683800" cy="4090800"/>
          </a:xfrm>
          <a:prstGeom prst="rect">
            <a:avLst/>
          </a:prstGeom>
        </p:spPr>
        <p:txBody>
          <a:bodyPr anchorCtr="0" anchor="ctr"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35" name="Shape 3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6" name="Shape 36"/>
        <p:cNvGrpSpPr/>
        <p:nvPr/>
      </p:nvGrpSpPr>
      <p:grpSpPr>
        <a:xfrm>
          <a:off x="0" y="0"/>
          <a:ext cx="0" cy="0"/>
          <a:chOff x="0" y="0"/>
          <a:chExt cx="0" cy="0"/>
        </a:xfrm>
      </p:grpSpPr>
      <p:sp>
        <p:nvSpPr>
          <p:cNvPr id="37" name="Shape 37"/>
          <p:cNvSpPr/>
          <p:nvPr/>
        </p:nvSpPr>
        <p:spPr>
          <a:xfrm>
            <a:off x="4572000" y="100"/>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38" name="Shape 38"/>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39" name="Shape 39"/>
          <p:cNvSpPr txBox="1"/>
          <p:nvPr>
            <p:ph type="title"/>
          </p:nvPr>
        </p:nvSpPr>
        <p:spPr>
          <a:xfrm>
            <a:off x="265500" y="1375599"/>
            <a:ext cx="4045200" cy="1551900"/>
          </a:xfrm>
          <a:prstGeom prst="rect">
            <a:avLst/>
          </a:prstGeom>
        </p:spPr>
        <p:txBody>
          <a:bodyPr anchorCtr="0" anchor="b" bIns="91425" lIns="91425" rIns="91425" tIns="91425"/>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p:txBody>
      </p:sp>
      <p:sp>
        <p:nvSpPr>
          <p:cNvPr id="40" name="Shape 40"/>
          <p:cNvSpPr txBox="1"/>
          <p:nvPr>
            <p:ph idx="1" type="subTitle"/>
          </p:nvPr>
        </p:nvSpPr>
        <p:spPr>
          <a:xfrm>
            <a:off x="265500" y="2981125"/>
            <a:ext cx="4045200" cy="1345499"/>
          </a:xfrm>
          <a:prstGeom prst="rect">
            <a:avLst/>
          </a:prstGeom>
        </p:spPr>
        <p:txBody>
          <a:bodyPr anchorCtr="0" anchor="t" bIns="91425" lIns="91425" rIns="91425" tIns="91425"/>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p:txBody>
      </p:sp>
      <p:sp>
        <p:nvSpPr>
          <p:cNvPr id="41" name="Shape 41"/>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2" name="Shape 4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3" name="Shape 43"/>
        <p:cNvGrpSpPr/>
        <p:nvPr/>
      </p:nvGrpSpPr>
      <p:grpSpPr>
        <a:xfrm>
          <a:off x="0" y="0"/>
          <a:ext cx="0" cy="0"/>
          <a:chOff x="0" y="0"/>
          <a:chExt cx="0" cy="0"/>
        </a:xfrm>
      </p:grpSpPr>
      <p:sp>
        <p:nvSpPr>
          <p:cNvPr id="44" name="Shape 44"/>
          <p:cNvSpPr txBox="1"/>
          <p:nvPr>
            <p:ph idx="1" type="body"/>
          </p:nvPr>
        </p:nvSpPr>
        <p:spPr>
          <a:xfrm>
            <a:off x="319500" y="4233725"/>
            <a:ext cx="5998800" cy="598800"/>
          </a:xfrm>
          <a:prstGeom prst="rect">
            <a:avLst/>
          </a:prstGeom>
        </p:spPr>
        <p:txBody>
          <a:bodyPr anchorCtr="0" anchor="ctr" bIns="91425" lIns="91425" rIns="91425" tIns="91425"/>
          <a:lstStyle>
            <a:lvl1pPr lvl="0">
              <a:lnSpc>
                <a:spcPct val="100000"/>
              </a:lnSpc>
              <a:spcBef>
                <a:spcPts val="0"/>
              </a:spcBef>
              <a:spcAft>
                <a:spcPts val="0"/>
              </a:spcAft>
              <a:buClr>
                <a:schemeClr val="accent3"/>
              </a:buClr>
              <a:buFont typeface="Alfa Slab One"/>
              <a:buNone/>
              <a:defRPr>
                <a:solidFill>
                  <a:schemeClr val="accent3"/>
                </a:solidFill>
                <a:latin typeface="Alfa Slab One"/>
                <a:ea typeface="Alfa Slab One"/>
                <a:cs typeface="Alfa Slab One"/>
                <a:sym typeface="Alfa Slab One"/>
              </a:defRPr>
            </a:lvl1pPr>
          </a:lstStyle>
          <a:p/>
        </p:txBody>
      </p:sp>
      <p:sp>
        <p:nvSpPr>
          <p:cNvPr id="45" name="Shape 4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1pPr>
            <a:lvl2pPr lvl="1">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2pPr>
            <a:lvl3pPr lvl="2">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3pPr>
            <a:lvl4pPr lvl="3">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4pPr>
            <a:lvl5pPr lvl="4">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5pPr>
            <a:lvl6pPr lvl="5">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6pPr>
            <a:lvl7pPr lvl="6">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7pPr>
            <a:lvl8pPr lvl="7">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8pPr>
            <a:lvl9pPr lvl="8">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Proxima Nova"/>
              <a:defRPr sz="1800">
                <a:solidFill>
                  <a:schemeClr val="dk2"/>
                </a:solidFill>
                <a:latin typeface="Proxima Nova"/>
                <a:ea typeface="Proxima Nova"/>
                <a:cs typeface="Proxima Nova"/>
                <a:sym typeface="Proxima Nova"/>
              </a:defRPr>
            </a:lvl1pPr>
            <a:lvl2pPr lvl="1">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2pPr>
            <a:lvl3pPr lvl="2">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3pPr>
            <a:lvl4pPr lvl="3">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4pPr>
            <a:lvl5pPr lvl="4">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5pPr>
            <a:lvl6pPr lvl="5">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6pPr>
            <a:lvl7pPr lvl="6">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7pPr>
            <a:lvl8pPr lvl="7">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8pPr>
            <a:lvl9pPr lvl="8">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latin typeface="Proxima Nova"/>
                <a:ea typeface="Proxima Nova"/>
                <a:cs typeface="Proxima Nova"/>
                <a:sym typeface="Proxima Nova"/>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2.jpg"/><Relationship Id="rId4" Type="http://schemas.openxmlformats.org/officeDocument/2006/relationships/image" Target="../media/image0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2.jpg"/><Relationship Id="rId4" Type="http://schemas.openxmlformats.org/officeDocument/2006/relationships/image" Target="../media/image0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youtu.be/XDU4O9CbdS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 name="Shape 55"/>
        <p:cNvGrpSpPr/>
        <p:nvPr/>
      </p:nvGrpSpPr>
      <p:grpSpPr>
        <a:xfrm>
          <a:off x="0" y="0"/>
          <a:ext cx="0" cy="0"/>
          <a:chOff x="0" y="0"/>
          <a:chExt cx="0" cy="0"/>
        </a:xfrm>
      </p:grpSpPr>
      <p:sp>
        <p:nvSpPr>
          <p:cNvPr id="56" name="Shape 56"/>
          <p:cNvSpPr txBox="1"/>
          <p:nvPr/>
        </p:nvSpPr>
        <p:spPr>
          <a:xfrm>
            <a:off x="2842200" y="1000787"/>
            <a:ext cx="3565800" cy="867899"/>
          </a:xfrm>
          <a:prstGeom prst="rect">
            <a:avLst/>
          </a:prstGeom>
          <a:noFill/>
          <a:ln>
            <a:noFill/>
          </a:ln>
        </p:spPr>
        <p:txBody>
          <a:bodyPr anchorCtr="0" anchor="b" bIns="91425" lIns="91425" rIns="91425" tIns="91425">
            <a:noAutofit/>
          </a:bodyPr>
          <a:lstStyle/>
          <a:p>
            <a:pPr lvl="0" rtl="0" algn="ctr">
              <a:spcBef>
                <a:spcPts val="0"/>
              </a:spcBef>
              <a:buNone/>
            </a:pPr>
            <a:r>
              <a:rPr lang="en" sz="6000">
                <a:solidFill>
                  <a:srgbClr val="F46524"/>
                </a:solidFill>
                <a:latin typeface="Pacifico"/>
                <a:ea typeface="Pacifico"/>
                <a:cs typeface="Pacifico"/>
                <a:sym typeface="Pacifico"/>
              </a:rPr>
              <a:t>BallotBox</a:t>
            </a:r>
          </a:p>
        </p:txBody>
      </p:sp>
      <p:pic>
        <p:nvPicPr>
          <p:cNvPr id="57" name="Shape 57"/>
          <p:cNvPicPr preferRelativeResize="0"/>
          <p:nvPr/>
        </p:nvPicPr>
        <p:blipFill>
          <a:blip r:embed="rId3">
            <a:alphaModFix/>
          </a:blip>
          <a:stretch>
            <a:fillRect/>
          </a:stretch>
        </p:blipFill>
        <p:spPr>
          <a:xfrm>
            <a:off x="3360085" y="1897070"/>
            <a:ext cx="2530029" cy="224564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 name="Shape 61"/>
        <p:cNvGrpSpPr/>
        <p:nvPr/>
      </p:nvGrpSpPr>
      <p:grpSpPr>
        <a:xfrm>
          <a:off x="0" y="0"/>
          <a:ext cx="0" cy="0"/>
          <a:chOff x="0" y="0"/>
          <a:chExt cx="0" cy="0"/>
        </a:xfrm>
      </p:grpSpPr>
      <p:sp>
        <p:nvSpPr>
          <p:cNvPr id="62" name="Shape 62"/>
          <p:cNvSpPr txBox="1"/>
          <p:nvPr>
            <p:ph type="title"/>
          </p:nvPr>
        </p:nvSpPr>
        <p:spPr>
          <a:xfrm>
            <a:off x="283650" y="227800"/>
            <a:ext cx="8520600" cy="572700"/>
          </a:xfrm>
          <a:prstGeom prst="rect">
            <a:avLst/>
          </a:prstGeom>
        </p:spPr>
        <p:txBody>
          <a:bodyPr anchorCtr="0" anchor="t" bIns="91425" lIns="91425" rIns="91425" tIns="91425">
            <a:noAutofit/>
          </a:bodyPr>
          <a:lstStyle/>
          <a:p>
            <a:pPr lvl="0">
              <a:spcBef>
                <a:spcPts val="0"/>
              </a:spcBef>
              <a:buNone/>
            </a:pPr>
            <a:r>
              <a:rPr lang="en" sz="3600">
                <a:latin typeface="Proxima Nova"/>
                <a:ea typeface="Proxima Nova"/>
                <a:cs typeface="Proxima Nova"/>
                <a:sym typeface="Proxima Nova"/>
              </a:rPr>
              <a:t>OVERVIEW</a:t>
            </a:r>
          </a:p>
        </p:txBody>
      </p:sp>
      <p:sp>
        <p:nvSpPr>
          <p:cNvPr id="63" name="Shape 63"/>
          <p:cNvSpPr txBox="1"/>
          <p:nvPr>
            <p:ph idx="1" type="body"/>
          </p:nvPr>
        </p:nvSpPr>
        <p:spPr>
          <a:xfrm>
            <a:off x="311700" y="866050"/>
            <a:ext cx="8520600" cy="3416400"/>
          </a:xfrm>
          <a:prstGeom prst="rect">
            <a:avLst/>
          </a:prstGeom>
        </p:spPr>
        <p:txBody>
          <a:bodyPr anchorCtr="0" anchor="t" bIns="91425" lIns="91425" rIns="91425" tIns="91425">
            <a:noAutofit/>
          </a:bodyPr>
          <a:lstStyle/>
          <a:p>
            <a:pPr lvl="0" rtl="0">
              <a:lnSpc>
                <a:spcPct val="100000"/>
              </a:lnSpc>
              <a:spcBef>
                <a:spcPts val="0"/>
              </a:spcBef>
              <a:spcAft>
                <a:spcPts val="0"/>
              </a:spcAft>
              <a:buNone/>
            </a:pPr>
            <a:r>
              <a:rPr b="1" lang="en" sz="2400"/>
              <a:t>Value Proposition </a:t>
            </a:r>
          </a:p>
          <a:p>
            <a:pPr indent="-381000" lvl="0" marL="457200" rtl="0">
              <a:lnSpc>
                <a:spcPct val="100000"/>
              </a:lnSpc>
              <a:spcBef>
                <a:spcPts val="0"/>
              </a:spcBef>
              <a:spcAft>
                <a:spcPts val="0"/>
              </a:spcAft>
              <a:buSzPct val="100000"/>
              <a:buChar char="-"/>
            </a:pPr>
            <a:r>
              <a:rPr lang="en" sz="2400"/>
              <a:t>Know your ballot before you vote</a:t>
            </a:r>
          </a:p>
          <a:p>
            <a:pPr lvl="0" rtl="0">
              <a:lnSpc>
                <a:spcPct val="100000"/>
              </a:lnSpc>
              <a:spcBef>
                <a:spcPts val="0"/>
              </a:spcBef>
              <a:spcAft>
                <a:spcPts val="0"/>
              </a:spcAft>
              <a:buNone/>
            </a:pPr>
            <a:r>
              <a:t/>
            </a:r>
            <a:endParaRPr b="1" sz="2400"/>
          </a:p>
          <a:p>
            <a:pPr lvl="0" rtl="0">
              <a:lnSpc>
                <a:spcPct val="100000"/>
              </a:lnSpc>
              <a:spcBef>
                <a:spcPts val="0"/>
              </a:spcBef>
              <a:spcAft>
                <a:spcPts val="0"/>
              </a:spcAft>
              <a:buNone/>
            </a:pPr>
            <a:r>
              <a:rPr b="1" lang="en" sz="2400"/>
              <a:t>Problem/Solution </a:t>
            </a:r>
          </a:p>
          <a:p>
            <a:pPr indent="-381000" lvl="0" marL="457200" rtl="0" algn="just">
              <a:lnSpc>
                <a:spcPct val="100000"/>
              </a:lnSpc>
              <a:spcBef>
                <a:spcPts val="0"/>
              </a:spcBef>
              <a:spcAft>
                <a:spcPts val="0"/>
              </a:spcAft>
              <a:buClr>
                <a:srgbClr val="595959"/>
              </a:buClr>
              <a:buSzPct val="100000"/>
              <a:buChar char="-"/>
            </a:pPr>
            <a:r>
              <a:rPr lang="en" sz="2400">
                <a:solidFill>
                  <a:srgbClr val="595959"/>
                </a:solidFill>
              </a:rPr>
              <a:t>Many young voters know nothing about their local government and have no desire to learn. Our app mocks up a ballot such that you can click on individual issues and learn more about each one. The app is designed such that you could use it in line while waiting to vote and be sufficiently informed by the time you vote.</a:t>
            </a:r>
          </a:p>
          <a:p>
            <a:pPr lvl="0" rtl="0">
              <a:lnSpc>
                <a:spcPct val="100000"/>
              </a:lnSpc>
              <a:spcBef>
                <a:spcPts val="0"/>
              </a:spcBef>
              <a:spcAft>
                <a:spcPts val="0"/>
              </a:spcAft>
              <a:buNone/>
            </a:pPr>
            <a:r>
              <a:t/>
            </a:r>
            <a:endParaRPr b="1"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 name="Shape 67"/>
        <p:cNvGrpSpPr/>
        <p:nvPr/>
      </p:nvGrpSpPr>
      <p:grpSpPr>
        <a:xfrm>
          <a:off x="0" y="0"/>
          <a:ext cx="0" cy="0"/>
          <a:chOff x="0" y="0"/>
          <a:chExt cx="0" cy="0"/>
        </a:xfrm>
      </p:grpSpPr>
      <p:sp>
        <p:nvSpPr>
          <p:cNvPr id="68" name="Shape 68"/>
          <p:cNvSpPr txBox="1"/>
          <p:nvPr>
            <p:ph type="title"/>
          </p:nvPr>
        </p:nvSpPr>
        <p:spPr>
          <a:xfrm>
            <a:off x="311700" y="255825"/>
            <a:ext cx="8520600" cy="572700"/>
          </a:xfrm>
          <a:prstGeom prst="rect">
            <a:avLst/>
          </a:prstGeom>
        </p:spPr>
        <p:txBody>
          <a:bodyPr anchorCtr="0" anchor="t" bIns="91425" lIns="91425" rIns="91425" tIns="91425">
            <a:noAutofit/>
          </a:bodyPr>
          <a:lstStyle/>
          <a:p>
            <a:pPr lvl="0">
              <a:spcBef>
                <a:spcPts val="0"/>
              </a:spcBef>
              <a:buNone/>
            </a:pPr>
            <a:r>
              <a:rPr lang="en" sz="3600">
                <a:latin typeface="Proxima Nova"/>
                <a:ea typeface="Proxima Nova"/>
                <a:cs typeface="Proxima Nova"/>
                <a:sym typeface="Proxima Nova"/>
              </a:rPr>
              <a:t>TASKS</a:t>
            </a:r>
          </a:p>
        </p:txBody>
      </p:sp>
      <p:sp>
        <p:nvSpPr>
          <p:cNvPr id="69" name="Shape 69"/>
          <p:cNvSpPr txBox="1"/>
          <p:nvPr>
            <p:ph idx="1" type="body"/>
          </p:nvPr>
        </p:nvSpPr>
        <p:spPr>
          <a:xfrm>
            <a:off x="311700" y="1005325"/>
            <a:ext cx="8520600" cy="3416400"/>
          </a:xfrm>
          <a:prstGeom prst="rect">
            <a:avLst/>
          </a:prstGeom>
        </p:spPr>
        <p:txBody>
          <a:bodyPr anchorCtr="0" anchor="t" bIns="91425" lIns="91425" rIns="91425" tIns="91425">
            <a:noAutofit/>
          </a:bodyPr>
          <a:lstStyle/>
          <a:p>
            <a:pPr lvl="0" rtl="0">
              <a:lnSpc>
                <a:spcPct val="100000"/>
              </a:lnSpc>
              <a:spcBef>
                <a:spcPts val="0"/>
              </a:spcBef>
              <a:spcAft>
                <a:spcPts val="0"/>
              </a:spcAft>
              <a:buNone/>
            </a:pPr>
            <a:r>
              <a:rPr b="1" lang="en" sz="2400"/>
              <a:t>Simple</a:t>
            </a:r>
          </a:p>
          <a:p>
            <a:pPr indent="-381000" lvl="0" marL="457200" rtl="0">
              <a:lnSpc>
                <a:spcPct val="100000"/>
              </a:lnSpc>
              <a:spcBef>
                <a:spcPts val="0"/>
              </a:spcBef>
              <a:spcAft>
                <a:spcPts val="0"/>
              </a:spcAft>
              <a:buSzPct val="100000"/>
              <a:buChar char="-"/>
            </a:pPr>
            <a:r>
              <a:rPr lang="en" sz="2400"/>
              <a:t>Acquainting users with the ballot </a:t>
            </a:r>
          </a:p>
          <a:p>
            <a:pPr lvl="0" rtl="0">
              <a:lnSpc>
                <a:spcPct val="100000"/>
              </a:lnSpc>
              <a:spcBef>
                <a:spcPts val="0"/>
              </a:spcBef>
              <a:spcAft>
                <a:spcPts val="0"/>
              </a:spcAft>
              <a:buNone/>
            </a:pPr>
            <a:r>
              <a:t/>
            </a:r>
            <a:endParaRPr b="1" sz="2400"/>
          </a:p>
          <a:p>
            <a:pPr lvl="0" rtl="0">
              <a:lnSpc>
                <a:spcPct val="100000"/>
              </a:lnSpc>
              <a:spcBef>
                <a:spcPts val="0"/>
              </a:spcBef>
              <a:spcAft>
                <a:spcPts val="0"/>
              </a:spcAft>
              <a:buNone/>
            </a:pPr>
            <a:r>
              <a:rPr b="1" lang="en" sz="2400"/>
              <a:t>Medium </a:t>
            </a:r>
          </a:p>
          <a:p>
            <a:pPr indent="-381000" lvl="0" marL="457200" rtl="0">
              <a:lnSpc>
                <a:spcPct val="100000"/>
              </a:lnSpc>
              <a:spcBef>
                <a:spcPts val="0"/>
              </a:spcBef>
              <a:spcAft>
                <a:spcPts val="0"/>
              </a:spcAft>
              <a:buSzPct val="100000"/>
              <a:buChar char="-"/>
            </a:pPr>
            <a:r>
              <a:rPr lang="en" sz="2400"/>
              <a:t>Learning more about the specific measures on the ballot </a:t>
            </a:r>
          </a:p>
          <a:p>
            <a:pPr lvl="0" rtl="0">
              <a:lnSpc>
                <a:spcPct val="100000"/>
              </a:lnSpc>
              <a:spcBef>
                <a:spcPts val="0"/>
              </a:spcBef>
              <a:spcAft>
                <a:spcPts val="0"/>
              </a:spcAft>
              <a:buNone/>
            </a:pPr>
            <a:r>
              <a:t/>
            </a:r>
            <a:endParaRPr sz="2400"/>
          </a:p>
          <a:p>
            <a:pPr lvl="0" rtl="0">
              <a:lnSpc>
                <a:spcPct val="100000"/>
              </a:lnSpc>
              <a:spcBef>
                <a:spcPts val="0"/>
              </a:spcBef>
              <a:spcAft>
                <a:spcPts val="0"/>
              </a:spcAft>
              <a:buNone/>
            </a:pPr>
            <a:r>
              <a:rPr b="1" lang="en" sz="2400"/>
              <a:t>Complex </a:t>
            </a:r>
          </a:p>
          <a:p>
            <a:pPr indent="-381000" lvl="0" marL="457200" rtl="0">
              <a:lnSpc>
                <a:spcPct val="100000"/>
              </a:lnSpc>
              <a:spcBef>
                <a:spcPts val="0"/>
              </a:spcBef>
              <a:spcAft>
                <a:spcPts val="0"/>
              </a:spcAft>
              <a:buSzPct val="100000"/>
              <a:buChar char="-"/>
            </a:pPr>
            <a:r>
              <a:rPr lang="en" sz="2400"/>
              <a:t>Ranking Issues/Measures/Positions that are important to you </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x="0" y="0"/>
          <a:ext cx="0" cy="0"/>
          <a:chOff x="0" y="0"/>
          <a:chExt cx="0" cy="0"/>
        </a:xfrm>
      </p:grpSpPr>
      <p:sp>
        <p:nvSpPr>
          <p:cNvPr id="74" name="Shape 74"/>
          <p:cNvSpPr txBox="1"/>
          <p:nvPr>
            <p:ph type="title"/>
          </p:nvPr>
        </p:nvSpPr>
        <p:spPr>
          <a:xfrm>
            <a:off x="311700" y="178750"/>
            <a:ext cx="8520600" cy="572700"/>
          </a:xfrm>
          <a:prstGeom prst="rect">
            <a:avLst/>
          </a:prstGeom>
        </p:spPr>
        <p:txBody>
          <a:bodyPr anchorCtr="0" anchor="t" bIns="91425" lIns="91425" rIns="91425" tIns="91425">
            <a:noAutofit/>
          </a:bodyPr>
          <a:lstStyle/>
          <a:p>
            <a:pPr lvl="0">
              <a:spcBef>
                <a:spcPts val="0"/>
              </a:spcBef>
              <a:buNone/>
            </a:pPr>
            <a:r>
              <a:rPr lang="en" sz="3600">
                <a:latin typeface="Proxima Nova"/>
                <a:ea typeface="Proxima Nova"/>
                <a:cs typeface="Proxima Nova"/>
                <a:sym typeface="Proxima Nova"/>
              </a:rPr>
              <a:t>STORY BOARDS </a:t>
            </a:r>
          </a:p>
        </p:txBody>
      </p:sp>
      <p:pic>
        <p:nvPicPr>
          <p:cNvPr id="75" name="Shape 75"/>
          <p:cNvPicPr preferRelativeResize="0"/>
          <p:nvPr/>
        </p:nvPicPr>
        <p:blipFill>
          <a:blip r:embed="rId3">
            <a:alphaModFix/>
          </a:blip>
          <a:stretch>
            <a:fillRect/>
          </a:stretch>
        </p:blipFill>
        <p:spPr>
          <a:xfrm>
            <a:off x="1383848" y="934449"/>
            <a:ext cx="6257389" cy="40408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x="0" y="0"/>
          <a:ext cx="0" cy="0"/>
          <a:chOff x="0" y="0"/>
          <a:chExt cx="0" cy="0"/>
        </a:xfrm>
      </p:grpSpPr>
      <p:sp>
        <p:nvSpPr>
          <p:cNvPr id="80" name="Shape 80"/>
          <p:cNvSpPr txBox="1"/>
          <p:nvPr>
            <p:ph type="title"/>
          </p:nvPr>
        </p:nvSpPr>
        <p:spPr>
          <a:xfrm>
            <a:off x="311700" y="178750"/>
            <a:ext cx="8520600" cy="572700"/>
          </a:xfrm>
          <a:prstGeom prst="rect">
            <a:avLst/>
          </a:prstGeom>
        </p:spPr>
        <p:txBody>
          <a:bodyPr anchorCtr="0" anchor="t" bIns="91425" lIns="91425" rIns="91425" tIns="91425">
            <a:noAutofit/>
          </a:bodyPr>
          <a:lstStyle/>
          <a:p>
            <a:pPr lvl="0" rtl="0">
              <a:spcBef>
                <a:spcPts val="0"/>
              </a:spcBef>
              <a:buNone/>
            </a:pPr>
            <a:r>
              <a:rPr lang="en" sz="3600">
                <a:latin typeface="Proxima Nova"/>
                <a:ea typeface="Proxima Nova"/>
                <a:cs typeface="Proxima Nova"/>
                <a:sym typeface="Proxima Nova"/>
              </a:rPr>
              <a:t>STORY BOARDS </a:t>
            </a:r>
          </a:p>
        </p:txBody>
      </p:sp>
      <p:pic>
        <p:nvPicPr>
          <p:cNvPr id="81" name="Shape 81"/>
          <p:cNvPicPr preferRelativeResize="0"/>
          <p:nvPr/>
        </p:nvPicPr>
        <p:blipFill>
          <a:blip r:embed="rId3">
            <a:alphaModFix/>
          </a:blip>
          <a:stretch>
            <a:fillRect/>
          </a:stretch>
        </p:blipFill>
        <p:spPr>
          <a:xfrm>
            <a:off x="1383848" y="934449"/>
            <a:ext cx="6257389" cy="4040876"/>
          </a:xfrm>
          <a:prstGeom prst="rect">
            <a:avLst/>
          </a:prstGeom>
          <a:noFill/>
          <a:ln>
            <a:noFill/>
          </a:ln>
        </p:spPr>
      </p:pic>
      <p:pic>
        <p:nvPicPr>
          <p:cNvPr id="82" name="Shape 82"/>
          <p:cNvPicPr preferRelativeResize="0"/>
          <p:nvPr/>
        </p:nvPicPr>
        <p:blipFill>
          <a:blip r:embed="rId4">
            <a:alphaModFix/>
          </a:blip>
          <a:stretch>
            <a:fillRect/>
          </a:stretch>
        </p:blipFill>
        <p:spPr>
          <a:xfrm>
            <a:off x="1383850" y="943650"/>
            <a:ext cx="6257398" cy="402248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x="0" y="0"/>
          <a:ext cx="0" cy="0"/>
          <a:chOff x="0" y="0"/>
          <a:chExt cx="0" cy="0"/>
        </a:xfrm>
      </p:grpSpPr>
      <p:sp>
        <p:nvSpPr>
          <p:cNvPr id="87" name="Shape 87"/>
          <p:cNvSpPr txBox="1"/>
          <p:nvPr>
            <p:ph type="title"/>
          </p:nvPr>
        </p:nvSpPr>
        <p:spPr>
          <a:xfrm>
            <a:off x="311700" y="178750"/>
            <a:ext cx="8520600" cy="572700"/>
          </a:xfrm>
          <a:prstGeom prst="rect">
            <a:avLst/>
          </a:prstGeom>
        </p:spPr>
        <p:txBody>
          <a:bodyPr anchorCtr="0" anchor="t" bIns="91425" lIns="91425" rIns="91425" tIns="91425">
            <a:noAutofit/>
          </a:bodyPr>
          <a:lstStyle/>
          <a:p>
            <a:pPr lvl="0" rtl="0">
              <a:spcBef>
                <a:spcPts val="0"/>
              </a:spcBef>
              <a:buNone/>
            </a:pPr>
            <a:r>
              <a:rPr lang="en" sz="3600">
                <a:latin typeface="Proxima Nova"/>
                <a:ea typeface="Proxima Nova"/>
                <a:cs typeface="Proxima Nova"/>
                <a:sym typeface="Proxima Nova"/>
              </a:rPr>
              <a:t>STORY BOARDS </a:t>
            </a:r>
          </a:p>
        </p:txBody>
      </p:sp>
      <p:pic>
        <p:nvPicPr>
          <p:cNvPr id="88" name="Shape 88"/>
          <p:cNvPicPr preferRelativeResize="0"/>
          <p:nvPr/>
        </p:nvPicPr>
        <p:blipFill>
          <a:blip r:embed="rId3">
            <a:alphaModFix/>
          </a:blip>
          <a:stretch>
            <a:fillRect/>
          </a:stretch>
        </p:blipFill>
        <p:spPr>
          <a:xfrm>
            <a:off x="1383848" y="934449"/>
            <a:ext cx="6257389" cy="4040876"/>
          </a:xfrm>
          <a:prstGeom prst="rect">
            <a:avLst/>
          </a:prstGeom>
          <a:noFill/>
          <a:ln>
            <a:noFill/>
          </a:ln>
        </p:spPr>
      </p:pic>
      <p:pic>
        <p:nvPicPr>
          <p:cNvPr id="89" name="Shape 89"/>
          <p:cNvPicPr preferRelativeResize="0"/>
          <p:nvPr/>
        </p:nvPicPr>
        <p:blipFill>
          <a:blip r:embed="rId4">
            <a:alphaModFix/>
          </a:blip>
          <a:stretch>
            <a:fillRect/>
          </a:stretch>
        </p:blipFill>
        <p:spPr>
          <a:xfrm>
            <a:off x="1411375" y="934450"/>
            <a:ext cx="6229874" cy="40408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sp>
        <p:nvSpPr>
          <p:cNvPr id="94" name="Shape 94"/>
          <p:cNvSpPr txBox="1"/>
          <p:nvPr/>
        </p:nvSpPr>
        <p:spPr>
          <a:xfrm>
            <a:off x="404275" y="1071750"/>
            <a:ext cx="7995000" cy="3000000"/>
          </a:xfrm>
          <a:prstGeom prst="rect">
            <a:avLst/>
          </a:prstGeom>
          <a:noFill/>
          <a:ln>
            <a:noFill/>
          </a:ln>
        </p:spPr>
        <p:txBody>
          <a:bodyPr anchorCtr="0" anchor="ctr" bIns="91425" lIns="91425" rIns="91425" tIns="91425">
            <a:noAutofit/>
          </a:bodyPr>
          <a:lstStyle/>
          <a:p>
            <a:pPr lvl="0" rtl="0" algn="ctr">
              <a:spcBef>
                <a:spcPts val="0"/>
              </a:spcBef>
              <a:buNone/>
            </a:pPr>
            <a:r>
              <a:rPr lang="en" sz="4000" u="sng">
                <a:solidFill>
                  <a:srgbClr val="F46524"/>
                </a:solidFill>
                <a:latin typeface="Pacifico"/>
                <a:ea typeface="Pacifico"/>
                <a:cs typeface="Pacifico"/>
                <a:sym typeface="Pacifico"/>
                <a:hlinkClick r:id="rId3"/>
              </a:rPr>
              <a:t>https://youtu.be/XDU4O9CbdSM</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