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aleway"/>
      <p:regular r:id="rId26"/>
      <p:bold r:id="rId27"/>
      <p:italic r:id="rId28"/>
      <p:boldItalic r:id="rId29"/>
    </p:embeddedFont>
    <p:embeddedFont>
      <p:font typeface="Lato"/>
      <p:regular r:id="rId30"/>
      <p:bold r:id="rId31"/>
      <p:italic r:id="rId32"/>
      <p:boldItalic r:id="rId33"/>
    </p:embeddedFont>
    <p:embeddedFont>
      <p:font typeface="PT Sans Narrow"/>
      <p:regular r:id="rId34"/>
      <p:bold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aleway-regular.fntdata"/><Relationship Id="rId25" Type="http://schemas.openxmlformats.org/officeDocument/2006/relationships/slide" Target="slides/slide20.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35" Type="http://schemas.openxmlformats.org/officeDocument/2006/relationships/font" Target="fonts/PTSansNarrow-bold.fntdata"/><Relationship Id="rId12" Type="http://schemas.openxmlformats.org/officeDocument/2006/relationships/slide" Target="slides/slide7.xml"/><Relationship Id="rId34" Type="http://schemas.openxmlformats.org/officeDocument/2006/relationships/font" Target="fonts/PTSansNarrow-regular.fntdata"/><Relationship Id="rId15" Type="http://schemas.openxmlformats.org/officeDocument/2006/relationships/slide" Target="slides/slide10.xml"/><Relationship Id="rId37" Type="http://schemas.openxmlformats.org/officeDocument/2006/relationships/font" Target="fonts/OpenSans-bold.fntdata"/><Relationship Id="rId14" Type="http://schemas.openxmlformats.org/officeDocument/2006/relationships/slide" Target="slides/slide9.xml"/><Relationship Id="rId36" Type="http://schemas.openxmlformats.org/officeDocument/2006/relationships/font" Target="fonts/OpenSans-regular.fntdata"/><Relationship Id="rId17" Type="http://schemas.openxmlformats.org/officeDocument/2006/relationships/slide" Target="slides/slide12.xml"/><Relationship Id="rId39" Type="http://schemas.openxmlformats.org/officeDocument/2006/relationships/font" Target="fonts/OpenSans-boldItalic.fntdata"/><Relationship Id="rId16" Type="http://schemas.openxmlformats.org/officeDocument/2006/relationships/slide" Target="slides/slide11.xml"/><Relationship Id="rId38" Type="http://schemas.openxmlformats.org/officeDocument/2006/relationships/font" Target="fonts/Open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2"/>
              </a:buClr>
              <a:buSzPct val="100000"/>
              <a:buFont typeface="Arial"/>
              <a:buNone/>
            </a:pPr>
            <a:r>
              <a:rPr lang="en">
                <a:solidFill>
                  <a:schemeClr val="dk2"/>
                </a:solidFill>
              </a:rPr>
              <a:t>Assumption: </a:t>
            </a:r>
            <a:r>
              <a:rPr lang="en" sz="1200">
                <a:solidFill>
                  <a:schemeClr val="dk2"/>
                </a:solidFill>
                <a:latin typeface="PT Sans Narrow"/>
                <a:ea typeface="PT Sans Narrow"/>
                <a:cs typeface="PT Sans Narrow"/>
                <a:sym typeface="PT Sans Narrow"/>
              </a:rPr>
              <a:t>people want to learn about local government, but do not want to put in the effort to learn more about their local governments.</a:t>
            </a:r>
          </a:p>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2"/>
              </a:buClr>
              <a:buSzPct val="100000"/>
              <a:buFont typeface="Arial"/>
              <a:buNone/>
            </a:pPr>
            <a:r>
              <a:rPr lang="en">
                <a:solidFill>
                  <a:schemeClr val="dk2"/>
                </a:solidFill>
              </a:rPr>
              <a:t>Valid assumption, but even a video is too much effort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Clr>
                <a:schemeClr val="dk2"/>
              </a:buClr>
              <a:buSzPct val="91666"/>
              <a:buFont typeface="Arial"/>
              <a:buNone/>
            </a:pPr>
            <a:r>
              <a:rPr lang="en" sz="1200">
                <a:solidFill>
                  <a:schemeClr val="dk2"/>
                </a:solidFill>
                <a:latin typeface="PT Sans Narrow"/>
                <a:ea typeface="PT Sans Narrow"/>
                <a:cs typeface="PT Sans Narrow"/>
                <a:sym typeface="PT Sans Narrow"/>
              </a:rPr>
              <a:t>We assume that most people are seeing the ballot for the first time in the voting booth.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69850" lvl="0" marL="0" rtl="0">
              <a:lnSpc>
                <a:spcPct val="115000"/>
              </a:lnSpc>
              <a:spcBef>
                <a:spcPts val="0"/>
              </a:spcBef>
              <a:buClr>
                <a:schemeClr val="dk2"/>
              </a:buClr>
              <a:buSzPct val="91666"/>
              <a:buFont typeface="Arial"/>
              <a:buNone/>
            </a:pPr>
            <a:r>
              <a:rPr lang="en" sz="1200">
                <a:solidFill>
                  <a:schemeClr val="dk2"/>
                </a:solidFill>
                <a:latin typeface="PT Sans Narrow"/>
                <a:ea typeface="PT Sans Narrow"/>
                <a:cs typeface="PT Sans Narrow"/>
                <a:sym typeface="PT Sans Narrow"/>
              </a:rPr>
              <a:t>Assumption valid, Most people had not seen this year's ballot and were completely unfamiliar with the layout of the ballot.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Assumption:</a:t>
            </a:r>
            <a:r>
              <a:rPr lang="en" sz="1200">
                <a:solidFill>
                  <a:schemeClr val="dk2"/>
                </a:solidFill>
                <a:latin typeface="PT Sans Narrow"/>
                <a:ea typeface="PT Sans Narrow"/>
                <a:cs typeface="PT Sans Narrow"/>
                <a:sym typeface="PT Sans Narrow"/>
              </a:rPr>
              <a:t> most college students have a difficult time keeping up with news about their local government from their home towns or home states.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Valid assumption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rgbClr val="999999"/>
                </a:solidFill>
                <a:latin typeface="PT Sans Narrow"/>
                <a:ea typeface="PT Sans Narrow"/>
                <a:cs typeface="PT Sans Narrow"/>
                <a:sym typeface="PT Sans Narrow"/>
              </a:rPr>
              <a:t>Extra interviews</a:t>
            </a:r>
          </a:p>
          <a:p>
            <a:pPr lvl="0">
              <a:lnSpc>
                <a:spcPct val="115000"/>
              </a:lnSpc>
              <a:spcBef>
                <a:spcPts val="0"/>
              </a:spcBef>
              <a:buClr>
                <a:schemeClr val="dk2"/>
              </a:buClr>
              <a:buSzPct val="55000"/>
              <a:buFont typeface="Arial"/>
              <a:buNone/>
            </a:pPr>
            <a:r>
              <a:rPr lang="en" sz="2000">
                <a:solidFill>
                  <a:srgbClr val="999999"/>
                </a:solidFill>
                <a:latin typeface="PT Sans Narrow"/>
                <a:ea typeface="PT Sans Narrow"/>
                <a:cs typeface="PT Sans Narrow"/>
                <a:sym typeface="PT Sans Narrow"/>
              </a:rPr>
              <a:t>Mark</a:t>
            </a:r>
          </a:p>
          <a:p>
            <a:pPr lvl="0" rtl="0">
              <a:lnSpc>
                <a:spcPct val="115000"/>
              </a:lnSpc>
              <a:spcBef>
                <a:spcPts val="0"/>
              </a:spcBef>
              <a:buNone/>
            </a:pPr>
            <a:r>
              <a:rPr lang="en" sz="1200">
                <a:solidFill>
                  <a:schemeClr val="dk2"/>
                </a:solidFill>
                <a:latin typeface="PT Sans Narrow"/>
                <a:ea typeface="PT Sans Narrow"/>
                <a:cs typeface="PT Sans Narrow"/>
                <a:sym typeface="PT Sans Narrow"/>
              </a:rPr>
              <a:t>We interviewed Mark Ibanez, a Junior Student from Danville, CA, Majoring in Communications. We decided to interview him because we wanted to hear more from the general young college-aged population. We learned that Mark has</a:t>
            </a:r>
            <a:r>
              <a:rPr b="1" lang="en" sz="1200">
                <a:solidFill>
                  <a:schemeClr val="dk2"/>
                </a:solidFill>
                <a:latin typeface="PT Sans Narrow"/>
                <a:ea typeface="PT Sans Narrow"/>
                <a:cs typeface="PT Sans Narrow"/>
                <a:sym typeface="PT Sans Narrow"/>
              </a:rPr>
              <a:t> no knowledge of local government and no interest in learning about it</a:t>
            </a:r>
            <a:r>
              <a:rPr lang="en" sz="1200">
                <a:solidFill>
                  <a:schemeClr val="dk2"/>
                </a:solidFill>
                <a:latin typeface="PT Sans Narrow"/>
                <a:ea typeface="PT Sans Narrow"/>
                <a:cs typeface="PT Sans Narrow"/>
                <a:sym typeface="PT Sans Narrow"/>
              </a:rPr>
              <a:t>, which is a trend we have been finding in college-aged voters. He said he would want a way to be connected to his local government that would require little to</a:t>
            </a:r>
            <a:r>
              <a:rPr b="1" lang="en" sz="1200">
                <a:solidFill>
                  <a:schemeClr val="dk2"/>
                </a:solidFill>
                <a:latin typeface="PT Sans Narrow"/>
                <a:ea typeface="PT Sans Narrow"/>
                <a:cs typeface="PT Sans Narrow"/>
                <a:sym typeface="PT Sans Narrow"/>
              </a:rPr>
              <a:t> no effort</a:t>
            </a:r>
            <a:r>
              <a:rPr lang="en" sz="1200">
                <a:solidFill>
                  <a:schemeClr val="dk2"/>
                </a:solidFill>
                <a:latin typeface="PT Sans Narrow"/>
                <a:ea typeface="PT Sans Narrow"/>
                <a:cs typeface="PT Sans Narrow"/>
                <a:sym typeface="PT Sans Narrow"/>
              </a:rPr>
              <a:t> from him, because he would rather exert effort on the myriad of activities he is interested in. Towards the end of the interview, he remarked that he has never been a politically inclined person, and has had no incentive to change that mindset. </a:t>
            </a:r>
          </a:p>
          <a:p>
            <a:pPr lvl="0" rtl="0">
              <a:lnSpc>
                <a:spcPct val="115000"/>
              </a:lnSpc>
              <a:spcBef>
                <a:spcPts val="0"/>
              </a:spcBef>
              <a:buNone/>
            </a:pPr>
            <a:r>
              <a:t/>
            </a:r>
            <a:endParaRPr sz="1200">
              <a:solidFill>
                <a:schemeClr val="dk2"/>
              </a:solidFill>
              <a:latin typeface="PT Sans Narrow"/>
              <a:ea typeface="PT Sans Narrow"/>
              <a:cs typeface="PT Sans Narrow"/>
              <a:sym typeface="PT Sans Narrow"/>
            </a:endParaRPr>
          </a:p>
          <a:p>
            <a:pPr lvl="0" rtl="0">
              <a:lnSpc>
                <a:spcPct val="115000"/>
              </a:lnSpc>
              <a:spcBef>
                <a:spcPts val="0"/>
              </a:spcBef>
              <a:buNone/>
            </a:pPr>
            <a:r>
              <a:rPr lang="en" sz="2000">
                <a:solidFill>
                  <a:srgbClr val="999999"/>
                </a:solidFill>
                <a:latin typeface="PT Sans Narrow"/>
                <a:ea typeface="PT Sans Narrow"/>
                <a:cs typeface="PT Sans Narrow"/>
                <a:sym typeface="PT Sans Narrow"/>
              </a:rPr>
              <a:t>Chris</a:t>
            </a:r>
          </a:p>
          <a:p>
            <a:pPr lvl="0" rtl="0">
              <a:lnSpc>
                <a:spcPct val="115000"/>
              </a:lnSpc>
              <a:spcBef>
                <a:spcPts val="0"/>
              </a:spcBef>
              <a:buNone/>
            </a:pPr>
            <a:r>
              <a:rPr lang="en" sz="1200">
                <a:solidFill>
                  <a:schemeClr val="dk2"/>
                </a:solidFill>
                <a:latin typeface="PT Sans Narrow"/>
                <a:ea typeface="PT Sans Narrow"/>
                <a:cs typeface="PT Sans Narrow"/>
                <a:sym typeface="PT Sans Narrow"/>
              </a:rPr>
              <a:t>We interviewed Chris Lucas, a junior from Rolling Hills, California, majoring in Computer Science. Chris only decided a week ago that he would vote in this year’s election and does not generally stay engaged in politics. Chris’s interview was incredibly enlightening due to his perspective on local government. He thinks local government mainly controls HOA boundaries and which neighborhoods connect to certain schools. He said </a:t>
            </a:r>
            <a:r>
              <a:rPr b="1" lang="en" sz="1200">
                <a:solidFill>
                  <a:schemeClr val="dk2"/>
                </a:solidFill>
                <a:latin typeface="PT Sans Narrow"/>
                <a:ea typeface="PT Sans Narrow"/>
                <a:cs typeface="PT Sans Narrow"/>
                <a:sym typeface="PT Sans Narrow"/>
              </a:rPr>
              <a:t>if local government decided on important things like abortion, he would care about voting on it</a:t>
            </a:r>
            <a:r>
              <a:rPr lang="en" sz="1200">
                <a:solidFill>
                  <a:schemeClr val="dk2"/>
                </a:solidFill>
                <a:latin typeface="PT Sans Narrow"/>
                <a:ea typeface="PT Sans Narrow"/>
                <a:cs typeface="PT Sans Narrow"/>
                <a:sym typeface="PT Sans Narrow"/>
              </a:rPr>
              <a:t>. Chris’s ignorance unawareness of local governments’ influence on abortion indicates a general </a:t>
            </a:r>
            <a:r>
              <a:rPr b="1" lang="en" sz="1200">
                <a:solidFill>
                  <a:schemeClr val="dk2"/>
                </a:solidFill>
                <a:latin typeface="PT Sans Narrow"/>
                <a:ea typeface="PT Sans Narrow"/>
                <a:cs typeface="PT Sans Narrow"/>
                <a:sym typeface="PT Sans Narrow"/>
              </a:rPr>
              <a:t>unawareness by young voters of how impactful local government really is</a:t>
            </a:r>
            <a:r>
              <a:rPr lang="en" sz="1200">
                <a:solidFill>
                  <a:schemeClr val="dk2"/>
                </a:solidFill>
                <a:latin typeface="PT Sans Narrow"/>
                <a:ea typeface="PT Sans Narrow"/>
                <a:cs typeface="PT Sans Narrow"/>
                <a:sym typeface="PT Sans Narrow"/>
              </a:rPr>
              <a:t>.</a:t>
            </a:r>
          </a:p>
          <a:p>
            <a:pPr lvl="0" rtl="0">
              <a:lnSpc>
                <a:spcPct val="115000"/>
              </a:lnSpc>
              <a:spcBef>
                <a:spcPts val="0"/>
              </a:spcBef>
              <a:buNone/>
            </a:pPr>
            <a:r>
              <a:t/>
            </a:r>
            <a:endParaRPr sz="1200">
              <a:solidFill>
                <a:schemeClr val="dk2"/>
              </a:solidFill>
              <a:latin typeface="PT Sans Narrow"/>
              <a:ea typeface="PT Sans Narrow"/>
              <a:cs typeface="PT Sans Narrow"/>
              <a:sym typeface="PT Sans Narrow"/>
            </a:endParaRPr>
          </a:p>
          <a:p>
            <a:pPr lvl="0" rtl="0">
              <a:lnSpc>
                <a:spcPct val="115000"/>
              </a:lnSpc>
              <a:spcBef>
                <a:spcPts val="0"/>
              </a:spcBef>
              <a:buNone/>
            </a:pPr>
            <a:r>
              <a:rPr lang="en" sz="2000">
                <a:solidFill>
                  <a:srgbClr val="999999"/>
                </a:solidFill>
                <a:latin typeface="PT Sans Narrow"/>
                <a:ea typeface="PT Sans Narrow"/>
                <a:cs typeface="PT Sans Narrow"/>
                <a:sym typeface="PT Sans Narrow"/>
              </a:rPr>
              <a:t>Anna</a:t>
            </a:r>
          </a:p>
          <a:p>
            <a:pPr lvl="0">
              <a:lnSpc>
                <a:spcPct val="115000"/>
              </a:lnSpc>
              <a:spcBef>
                <a:spcPts val="0"/>
              </a:spcBef>
              <a:buClr>
                <a:schemeClr val="dk2"/>
              </a:buClr>
              <a:buSzPct val="91666"/>
              <a:buFont typeface="Arial"/>
              <a:buNone/>
            </a:pPr>
            <a:r>
              <a:rPr lang="en" sz="1200">
                <a:solidFill>
                  <a:schemeClr val="dk2"/>
                </a:solidFill>
                <a:latin typeface="PT Sans Narrow"/>
                <a:ea typeface="PT Sans Narrow"/>
                <a:cs typeface="PT Sans Narrow"/>
                <a:sym typeface="PT Sans Narrow"/>
              </a:rPr>
              <a:t>We interviewed Anna McCaffrey, a Junior Student who attends Tulane University, Majoring in Public Health. Anna has never been interested in politics, either local or federal, but this recent fascinating presidential election has </a:t>
            </a:r>
            <a:r>
              <a:rPr b="1" lang="en" sz="1200">
                <a:solidFill>
                  <a:schemeClr val="dk2"/>
                </a:solidFill>
                <a:latin typeface="PT Sans Narrow"/>
                <a:ea typeface="PT Sans Narrow"/>
                <a:cs typeface="PT Sans Narrow"/>
                <a:sym typeface="PT Sans Narrow"/>
              </a:rPr>
              <a:t>elevated her interest in all levels of government.</a:t>
            </a:r>
            <a:r>
              <a:rPr lang="en" sz="1200">
                <a:solidFill>
                  <a:schemeClr val="dk2"/>
                </a:solidFill>
                <a:latin typeface="PT Sans Narrow"/>
                <a:ea typeface="PT Sans Narrow"/>
                <a:cs typeface="PT Sans Narrow"/>
                <a:sym typeface="PT Sans Narrow"/>
              </a:rPr>
              <a:t> She wants to begin the process of learning more about government, both on the federal and state level, but is </a:t>
            </a:r>
            <a:r>
              <a:rPr b="1" lang="en" sz="1200">
                <a:solidFill>
                  <a:schemeClr val="dk2"/>
                </a:solidFill>
                <a:latin typeface="PT Sans Narrow"/>
                <a:ea typeface="PT Sans Narrow"/>
                <a:cs typeface="PT Sans Narrow"/>
                <a:sym typeface="PT Sans Narrow"/>
              </a:rPr>
              <a:t>overwhelmed</a:t>
            </a:r>
            <a:r>
              <a:rPr lang="en" sz="1200">
                <a:solidFill>
                  <a:schemeClr val="dk2"/>
                </a:solidFill>
                <a:latin typeface="PT Sans Narrow"/>
                <a:ea typeface="PT Sans Narrow"/>
                <a:cs typeface="PT Sans Narrow"/>
                <a:sym typeface="PT Sans Narrow"/>
              </a:rPr>
              <a:t> by the amount of information present and wants </a:t>
            </a:r>
            <a:r>
              <a:rPr b="1" lang="en" sz="1200">
                <a:solidFill>
                  <a:schemeClr val="dk2"/>
                </a:solidFill>
                <a:latin typeface="PT Sans Narrow"/>
                <a:ea typeface="PT Sans Narrow"/>
                <a:cs typeface="PT Sans Narrow"/>
                <a:sym typeface="PT Sans Narrow"/>
              </a:rPr>
              <a:t>a streamlined process</a:t>
            </a:r>
            <a:r>
              <a:rPr lang="en" sz="1200">
                <a:solidFill>
                  <a:schemeClr val="dk2"/>
                </a:solidFill>
                <a:latin typeface="PT Sans Narrow"/>
                <a:ea typeface="PT Sans Narrow"/>
                <a:cs typeface="PT Sans Narrow"/>
                <a:sym typeface="PT Sans Narrow"/>
              </a:rPr>
              <a:t> to go about this educational endeavour.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Clr>
                <a:schemeClr val="dk2"/>
              </a:buClr>
              <a:buSzPct val="91666"/>
              <a:buFont typeface="Arial"/>
              <a:buNone/>
            </a:pPr>
            <a:r>
              <a:rPr lang="en" sz="1200">
                <a:solidFill>
                  <a:schemeClr val="dk2"/>
                </a:solidFill>
                <a:latin typeface="PT Sans Narrow"/>
                <a:ea typeface="PT Sans Narrow"/>
                <a:cs typeface="PT Sans Narrow"/>
                <a:sym typeface="PT Sans Narrow"/>
              </a:rPr>
              <a:t>Our problem domain with Digital Democracy is local governments, and more specifically civic engagement of new voters with their local governments. Right now, many young adults know nothing about their local governments and care only about the presidential elections, despite local governments having a massive impact on quality of life and issues like education and infrastructure.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Sergio, Christina, Connie, Mark, Connor, Anna, Chris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2477724" y="415650"/>
            <a:ext cx="6244200" cy="0"/>
          </a:xfrm>
          <a:prstGeom prst="straightConnector1">
            <a:avLst/>
          </a:prstGeom>
          <a:noFill/>
          <a:ln cap="flat" cmpd="sng" w="38100">
            <a:solidFill>
              <a:schemeClr val="lt1"/>
            </a:solidFill>
            <a:prstDash val="solid"/>
            <a:round/>
            <a:headEnd len="med" w="med" type="none"/>
            <a:tailEnd len="med" w="med" type="none"/>
          </a:ln>
        </p:spPr>
      </p:cxnSp>
      <p:cxnSp>
        <p:nvCxnSpPr>
          <p:cNvPr id="11" name="Shape 11"/>
          <p:cNvCxnSpPr/>
          <p:nvPr/>
        </p:nvCxnSpPr>
        <p:spPr>
          <a:xfrm>
            <a:off x="2477724" y="4740000"/>
            <a:ext cx="6244200" cy="0"/>
          </a:xfrm>
          <a:prstGeom prst="straightConnector1">
            <a:avLst/>
          </a:prstGeom>
          <a:noFill/>
          <a:ln cap="flat" cmpd="sng" w="19050">
            <a:solidFill>
              <a:schemeClr val="lt1"/>
            </a:solidFill>
            <a:prstDash val="solid"/>
            <a:round/>
            <a:headEnd len="med" w="med" type="none"/>
            <a:tailEnd len="med" w="med" type="none"/>
          </a:ln>
        </p:spPr>
      </p:cxnSp>
      <p:cxnSp>
        <p:nvCxnSpPr>
          <p:cNvPr id="12" name="Shape 12"/>
          <p:cNvCxnSpPr/>
          <p:nvPr/>
        </p:nvCxnSpPr>
        <p:spPr>
          <a:xfrm>
            <a:off x="425198" y="415650"/>
            <a:ext cx="183300" cy="0"/>
          </a:xfrm>
          <a:prstGeom prst="straightConnector1">
            <a:avLst/>
          </a:prstGeom>
          <a:noFill/>
          <a:ln cap="flat" cmpd="sng" w="19050">
            <a:solidFill>
              <a:schemeClr val="lt1"/>
            </a:solidFill>
            <a:prstDash val="solid"/>
            <a:round/>
            <a:headEnd len="med" w="med" type="none"/>
            <a:tailEnd len="med" w="med" type="none"/>
          </a:ln>
        </p:spPr>
      </p:cxnSp>
      <p:sp>
        <p:nvSpPr>
          <p:cNvPr id="13" name="Shape 13"/>
          <p:cNvSpPr txBox="1"/>
          <p:nvPr>
            <p:ph type="ctrTitle"/>
          </p:nvPr>
        </p:nvSpPr>
        <p:spPr>
          <a:xfrm>
            <a:off x="2371725" y="630225"/>
            <a:ext cx="6331500" cy="1542000"/>
          </a:xfrm>
          <a:prstGeom prst="rect">
            <a:avLst/>
          </a:prstGeom>
        </p:spPr>
        <p:txBody>
          <a:bodyPr anchorCtr="0" anchor="t"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14" name="Shape 14"/>
          <p:cNvSpPr txBox="1"/>
          <p:nvPr>
            <p:ph idx="1" type="subTitle"/>
          </p:nvPr>
        </p:nvSpPr>
        <p:spPr>
          <a:xfrm>
            <a:off x="2390266" y="3238450"/>
            <a:ext cx="6331500" cy="1241700"/>
          </a:xfrm>
          <a:prstGeom prst="rect">
            <a:avLst/>
          </a:prstGeom>
        </p:spPr>
        <p:txBody>
          <a:bodyPr anchorCtr="0" anchor="b" bIns="91425" lIns="91425" rIns="91425" tIns="91425"/>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p:txBody>
      </p:sp>
      <p:sp>
        <p:nvSpPr>
          <p:cNvPr id="15" name="Shape 15"/>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60" name="Shape 60"/>
        <p:cNvGrpSpPr/>
        <p:nvPr/>
      </p:nvGrpSpPr>
      <p:grpSpPr>
        <a:xfrm>
          <a:off x="0" y="0"/>
          <a:ext cx="0" cy="0"/>
          <a:chOff x="0" y="0"/>
          <a:chExt cx="0" cy="0"/>
        </a:xfrm>
      </p:grpSpPr>
      <p:cxnSp>
        <p:nvCxnSpPr>
          <p:cNvPr id="61" name="Shape 61"/>
          <p:cNvCxnSpPr/>
          <p:nvPr/>
        </p:nvCxnSpPr>
        <p:spPr>
          <a:xfrm>
            <a:off x="425200" y="4740000"/>
            <a:ext cx="8296800" cy="0"/>
          </a:xfrm>
          <a:prstGeom prst="straightConnector1">
            <a:avLst/>
          </a:prstGeom>
          <a:noFill/>
          <a:ln cap="flat" cmpd="sng" w="19050">
            <a:solidFill>
              <a:schemeClr val="dk2"/>
            </a:solidFill>
            <a:prstDash val="solid"/>
            <a:round/>
            <a:headEnd len="med" w="med" type="none"/>
            <a:tailEnd len="med" w="med" type="none"/>
          </a:ln>
        </p:spPr>
      </p:cxnSp>
      <p:cxnSp>
        <p:nvCxnSpPr>
          <p:cNvPr id="62" name="Shape 62"/>
          <p:cNvCxnSpPr/>
          <p:nvPr/>
        </p:nvCxnSpPr>
        <p:spPr>
          <a:xfrm>
            <a:off x="425200" y="415650"/>
            <a:ext cx="8296800" cy="0"/>
          </a:xfrm>
          <a:prstGeom prst="straightConnector1">
            <a:avLst/>
          </a:prstGeom>
          <a:noFill/>
          <a:ln cap="flat" cmpd="sng" w="38100">
            <a:solidFill>
              <a:schemeClr val="dk2"/>
            </a:solidFill>
            <a:prstDash val="solid"/>
            <a:round/>
            <a:headEnd len="med" w="med" type="none"/>
            <a:tailEnd len="med" w="med" type="none"/>
          </a:ln>
        </p:spPr>
      </p:cxnSp>
      <p:sp>
        <p:nvSpPr>
          <p:cNvPr id="63" name="Shape 63"/>
          <p:cNvSpPr txBox="1"/>
          <p:nvPr>
            <p:ph type="title"/>
          </p:nvPr>
        </p:nvSpPr>
        <p:spPr>
          <a:xfrm>
            <a:off x="853950" y="1304850"/>
            <a:ext cx="7436100" cy="1538400"/>
          </a:xfrm>
          <a:prstGeom prst="rect">
            <a:avLst/>
          </a:prstGeom>
        </p:spPr>
        <p:txBody>
          <a:bodyPr anchorCtr="0" anchor="ctr" bIns="91425" lIns="91425" rIns="91425" tIns="91425"/>
          <a:lstStyle>
            <a:lvl1pPr lvl="0" algn="ctr">
              <a:spcBef>
                <a:spcPts val="0"/>
              </a:spcBef>
              <a:buClr>
                <a:schemeClr val="dk1"/>
              </a:buClr>
              <a:buSzPct val="100000"/>
              <a:buFont typeface="Lato"/>
              <a:defRPr sz="9600">
                <a:solidFill>
                  <a:schemeClr val="dk1"/>
                </a:solidFill>
                <a:latin typeface="Lato"/>
                <a:ea typeface="Lato"/>
                <a:cs typeface="Lato"/>
                <a:sym typeface="Lato"/>
              </a:defRPr>
            </a:lvl1pPr>
            <a:lvl2pPr lvl="1" algn="ctr">
              <a:spcBef>
                <a:spcPts val="0"/>
              </a:spcBef>
              <a:buClr>
                <a:schemeClr val="dk1"/>
              </a:buClr>
              <a:buSzPct val="100000"/>
              <a:buFont typeface="Lato"/>
              <a:defRPr sz="9600">
                <a:solidFill>
                  <a:schemeClr val="dk1"/>
                </a:solidFill>
                <a:latin typeface="Lato"/>
                <a:ea typeface="Lato"/>
                <a:cs typeface="Lato"/>
                <a:sym typeface="Lato"/>
              </a:defRPr>
            </a:lvl2pPr>
            <a:lvl3pPr lvl="2" algn="ctr">
              <a:spcBef>
                <a:spcPts val="0"/>
              </a:spcBef>
              <a:buClr>
                <a:schemeClr val="dk1"/>
              </a:buClr>
              <a:buSzPct val="100000"/>
              <a:buFont typeface="Lato"/>
              <a:defRPr sz="9600">
                <a:solidFill>
                  <a:schemeClr val="dk1"/>
                </a:solidFill>
                <a:latin typeface="Lato"/>
                <a:ea typeface="Lato"/>
                <a:cs typeface="Lato"/>
                <a:sym typeface="Lato"/>
              </a:defRPr>
            </a:lvl3pPr>
            <a:lvl4pPr lvl="3" algn="ctr">
              <a:spcBef>
                <a:spcPts val="0"/>
              </a:spcBef>
              <a:buClr>
                <a:schemeClr val="dk1"/>
              </a:buClr>
              <a:buSzPct val="100000"/>
              <a:buFont typeface="Lato"/>
              <a:defRPr sz="9600">
                <a:solidFill>
                  <a:schemeClr val="dk1"/>
                </a:solidFill>
                <a:latin typeface="Lato"/>
                <a:ea typeface="Lato"/>
                <a:cs typeface="Lato"/>
                <a:sym typeface="Lato"/>
              </a:defRPr>
            </a:lvl4pPr>
            <a:lvl5pPr lvl="4" algn="ctr">
              <a:spcBef>
                <a:spcPts val="0"/>
              </a:spcBef>
              <a:buClr>
                <a:schemeClr val="dk1"/>
              </a:buClr>
              <a:buSzPct val="100000"/>
              <a:buFont typeface="Lato"/>
              <a:defRPr sz="9600">
                <a:solidFill>
                  <a:schemeClr val="dk1"/>
                </a:solidFill>
                <a:latin typeface="Lato"/>
                <a:ea typeface="Lato"/>
                <a:cs typeface="Lato"/>
                <a:sym typeface="Lato"/>
              </a:defRPr>
            </a:lvl5pPr>
            <a:lvl6pPr lvl="5" algn="ctr">
              <a:spcBef>
                <a:spcPts val="0"/>
              </a:spcBef>
              <a:buClr>
                <a:schemeClr val="dk1"/>
              </a:buClr>
              <a:buSzPct val="100000"/>
              <a:buFont typeface="Lato"/>
              <a:defRPr sz="9600">
                <a:solidFill>
                  <a:schemeClr val="dk1"/>
                </a:solidFill>
                <a:latin typeface="Lato"/>
                <a:ea typeface="Lato"/>
                <a:cs typeface="Lato"/>
                <a:sym typeface="Lato"/>
              </a:defRPr>
            </a:lvl6pPr>
            <a:lvl7pPr lvl="6" algn="ctr">
              <a:spcBef>
                <a:spcPts val="0"/>
              </a:spcBef>
              <a:buClr>
                <a:schemeClr val="dk1"/>
              </a:buClr>
              <a:buSzPct val="100000"/>
              <a:buFont typeface="Lato"/>
              <a:defRPr sz="9600">
                <a:solidFill>
                  <a:schemeClr val="dk1"/>
                </a:solidFill>
                <a:latin typeface="Lato"/>
                <a:ea typeface="Lato"/>
                <a:cs typeface="Lato"/>
                <a:sym typeface="Lato"/>
              </a:defRPr>
            </a:lvl7pPr>
            <a:lvl8pPr lvl="7" algn="ctr">
              <a:spcBef>
                <a:spcPts val="0"/>
              </a:spcBef>
              <a:buClr>
                <a:schemeClr val="dk1"/>
              </a:buClr>
              <a:buSzPct val="100000"/>
              <a:buFont typeface="Lato"/>
              <a:defRPr sz="9600">
                <a:solidFill>
                  <a:schemeClr val="dk1"/>
                </a:solidFill>
                <a:latin typeface="Lato"/>
                <a:ea typeface="Lato"/>
                <a:cs typeface="Lato"/>
                <a:sym typeface="Lato"/>
              </a:defRPr>
            </a:lvl8pPr>
            <a:lvl9pPr lvl="8" algn="ctr">
              <a:spcBef>
                <a:spcPts val="0"/>
              </a:spcBef>
              <a:buClr>
                <a:schemeClr val="dk1"/>
              </a:buClr>
              <a:buSzPct val="100000"/>
              <a:buFont typeface="Lato"/>
              <a:defRPr sz="9600">
                <a:solidFill>
                  <a:schemeClr val="dk1"/>
                </a:solidFill>
                <a:latin typeface="Lato"/>
                <a:ea typeface="Lato"/>
                <a:cs typeface="Lato"/>
                <a:sym typeface="Lato"/>
              </a:defRPr>
            </a:lvl9pPr>
          </a:lstStyle>
          <a:p/>
        </p:txBody>
      </p:sp>
      <p:sp>
        <p:nvSpPr>
          <p:cNvPr id="64" name="Shape 64"/>
          <p:cNvSpPr txBox="1"/>
          <p:nvPr>
            <p:ph idx="1" type="body"/>
          </p:nvPr>
        </p:nvSpPr>
        <p:spPr>
          <a:xfrm>
            <a:off x="853950" y="2919450"/>
            <a:ext cx="74361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65" name="Shape 65"/>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6" name="Shape 66"/>
        <p:cNvGrpSpPr/>
        <p:nvPr/>
      </p:nvGrpSpPr>
      <p:grpSpPr>
        <a:xfrm>
          <a:off x="0" y="0"/>
          <a:ext cx="0" cy="0"/>
          <a:chOff x="0" y="0"/>
          <a:chExt cx="0" cy="0"/>
        </a:xfrm>
      </p:grpSpPr>
      <p:sp>
        <p:nvSpPr>
          <p:cNvPr id="67" name="Shape 6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2" name="Shape 72"/>
        <p:cNvGrpSpPr/>
        <p:nvPr/>
      </p:nvGrpSpPr>
      <p:grpSpPr>
        <a:xfrm>
          <a:off x="0" y="0"/>
          <a:ext cx="0" cy="0"/>
          <a:chOff x="0" y="0"/>
          <a:chExt cx="0" cy="0"/>
        </a:xfrm>
      </p:grpSpPr>
      <p:cxnSp>
        <p:nvCxnSpPr>
          <p:cNvPr id="73" name="Shape 73"/>
          <p:cNvCxnSpPr/>
          <p:nvPr/>
        </p:nvCxnSpPr>
        <p:spPr>
          <a:xfrm>
            <a:off x="7007735" y="3176887"/>
            <a:ext cx="562200" cy="0"/>
          </a:xfrm>
          <a:prstGeom prst="straightConnector1">
            <a:avLst/>
          </a:prstGeom>
          <a:noFill/>
          <a:ln cap="flat" cmpd="sng" w="76200">
            <a:solidFill>
              <a:schemeClr val="lt2"/>
            </a:solidFill>
            <a:prstDash val="solid"/>
            <a:round/>
            <a:headEnd len="med" w="med" type="none"/>
            <a:tailEnd len="med" w="med" type="none"/>
          </a:ln>
        </p:spPr>
      </p:cxnSp>
      <p:cxnSp>
        <p:nvCxnSpPr>
          <p:cNvPr id="74" name="Shape 74"/>
          <p:cNvCxnSpPr/>
          <p:nvPr/>
        </p:nvCxnSpPr>
        <p:spPr>
          <a:xfrm>
            <a:off x="1575034" y="3158251"/>
            <a:ext cx="562200" cy="0"/>
          </a:xfrm>
          <a:prstGeom prst="straightConnector1">
            <a:avLst/>
          </a:prstGeom>
          <a:noFill/>
          <a:ln cap="flat" cmpd="sng" w="76200">
            <a:solidFill>
              <a:schemeClr val="lt2"/>
            </a:solidFill>
            <a:prstDash val="solid"/>
            <a:round/>
            <a:headEnd len="med" w="med" type="none"/>
            <a:tailEnd len="med" w="med" type="none"/>
          </a:ln>
        </p:spPr>
      </p:cxnSp>
      <p:grpSp>
        <p:nvGrpSpPr>
          <p:cNvPr id="75" name="Shape 75"/>
          <p:cNvGrpSpPr/>
          <p:nvPr/>
        </p:nvGrpSpPr>
        <p:grpSpPr>
          <a:xfrm>
            <a:off x="1004144" y="1022025"/>
            <a:ext cx="7136667" cy="152400"/>
            <a:chOff x="1346428" y="1011300"/>
            <a:chExt cx="6452100" cy="152400"/>
          </a:xfrm>
        </p:grpSpPr>
        <p:cxnSp>
          <p:nvCxnSpPr>
            <p:cNvPr id="76" name="Shape 76"/>
            <p:cNvCxnSpPr/>
            <p:nvPr/>
          </p:nvCxnSpPr>
          <p:spPr>
            <a:xfrm rot="10800000">
              <a:off x="1346428" y="1011300"/>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77" name="Shape 77"/>
            <p:cNvCxnSpPr/>
            <p:nvPr/>
          </p:nvCxnSpPr>
          <p:spPr>
            <a:xfrm rot="10800000">
              <a:off x="1346428" y="1163700"/>
              <a:ext cx="6452100" cy="0"/>
            </a:xfrm>
            <a:prstGeom prst="straightConnector1">
              <a:avLst/>
            </a:prstGeom>
            <a:noFill/>
            <a:ln cap="flat" cmpd="sng" w="9525">
              <a:solidFill>
                <a:schemeClr val="accent3"/>
              </a:solidFill>
              <a:prstDash val="solid"/>
              <a:round/>
              <a:headEnd len="med" w="med" type="none"/>
              <a:tailEnd len="med" w="med" type="none"/>
            </a:ln>
          </p:spPr>
        </p:cxnSp>
      </p:grpSp>
      <p:grpSp>
        <p:nvGrpSpPr>
          <p:cNvPr id="78" name="Shape 78"/>
          <p:cNvGrpSpPr/>
          <p:nvPr/>
        </p:nvGrpSpPr>
        <p:grpSpPr>
          <a:xfrm>
            <a:off x="1004151" y="3969100"/>
            <a:ext cx="7136667" cy="152400"/>
            <a:chOff x="1346435" y="3969087"/>
            <a:chExt cx="6452100" cy="152400"/>
          </a:xfrm>
        </p:grpSpPr>
        <p:cxnSp>
          <p:nvCxnSpPr>
            <p:cNvPr id="79" name="Shape 79"/>
            <p:cNvCxnSpPr/>
            <p:nvPr/>
          </p:nvCxnSpPr>
          <p:spPr>
            <a:xfrm>
              <a:off x="1346435" y="4121487"/>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80" name="Shape 80"/>
            <p:cNvCxnSpPr/>
            <p:nvPr/>
          </p:nvCxnSpPr>
          <p:spPr>
            <a:xfrm>
              <a:off x="1346435" y="3969087"/>
              <a:ext cx="6452100" cy="0"/>
            </a:xfrm>
            <a:prstGeom prst="straightConnector1">
              <a:avLst/>
            </a:prstGeom>
            <a:noFill/>
            <a:ln cap="flat" cmpd="sng" w="9525">
              <a:solidFill>
                <a:schemeClr val="accent3"/>
              </a:solidFill>
              <a:prstDash val="solid"/>
              <a:round/>
              <a:headEnd len="med" w="med" type="none"/>
              <a:tailEnd len="med" w="med" type="none"/>
            </a:ln>
          </p:spPr>
        </p:cxnSp>
      </p:grpSp>
      <p:sp>
        <p:nvSpPr>
          <p:cNvPr id="81" name="Shape 81"/>
          <p:cNvSpPr txBox="1"/>
          <p:nvPr>
            <p:ph type="ctrTitle"/>
          </p:nvPr>
        </p:nvSpPr>
        <p:spPr>
          <a:xfrm>
            <a:off x="1004150" y="1751764"/>
            <a:ext cx="7136700" cy="1022400"/>
          </a:xfrm>
          <a:prstGeom prst="rect">
            <a:avLst/>
          </a:prstGeom>
        </p:spPr>
        <p:txBody>
          <a:bodyPr anchorCtr="0" anchor="b" bIns="91425" lIns="91425" rIns="91425" tIns="91425"/>
          <a:lstStyle>
            <a:lvl1pPr lvl="0" rtl="0" algn="ctr">
              <a:spcBef>
                <a:spcPts val="0"/>
              </a:spcBef>
              <a:buSzPct val="100000"/>
              <a:defRPr sz="5400"/>
            </a:lvl1pPr>
            <a:lvl2pPr lvl="1" rtl="0" algn="ctr">
              <a:spcBef>
                <a:spcPts val="0"/>
              </a:spcBef>
              <a:buSzPct val="100000"/>
              <a:defRPr sz="5400"/>
            </a:lvl2pPr>
            <a:lvl3pPr lvl="2" rtl="0" algn="ctr">
              <a:spcBef>
                <a:spcPts val="0"/>
              </a:spcBef>
              <a:buSzPct val="100000"/>
              <a:defRPr sz="5400"/>
            </a:lvl3pPr>
            <a:lvl4pPr lvl="3" rtl="0" algn="ctr">
              <a:spcBef>
                <a:spcPts val="0"/>
              </a:spcBef>
              <a:buSzPct val="100000"/>
              <a:defRPr sz="5400"/>
            </a:lvl4pPr>
            <a:lvl5pPr lvl="4" rtl="0" algn="ctr">
              <a:spcBef>
                <a:spcPts val="0"/>
              </a:spcBef>
              <a:buSzPct val="100000"/>
              <a:defRPr sz="5400"/>
            </a:lvl5pPr>
            <a:lvl6pPr lvl="5" rtl="0" algn="ctr">
              <a:spcBef>
                <a:spcPts val="0"/>
              </a:spcBef>
              <a:buSzPct val="100000"/>
              <a:defRPr sz="5400"/>
            </a:lvl6pPr>
            <a:lvl7pPr lvl="6" rtl="0" algn="ctr">
              <a:spcBef>
                <a:spcPts val="0"/>
              </a:spcBef>
              <a:buSzPct val="100000"/>
              <a:defRPr sz="5400"/>
            </a:lvl7pPr>
            <a:lvl8pPr lvl="7" rtl="0" algn="ctr">
              <a:spcBef>
                <a:spcPts val="0"/>
              </a:spcBef>
              <a:buSzPct val="100000"/>
              <a:defRPr sz="5400"/>
            </a:lvl8pPr>
            <a:lvl9pPr lvl="8" rtl="0" algn="ctr">
              <a:spcBef>
                <a:spcPts val="0"/>
              </a:spcBef>
              <a:buSzPct val="100000"/>
              <a:defRPr sz="5400"/>
            </a:lvl9pPr>
          </a:lstStyle>
          <a:p/>
        </p:txBody>
      </p:sp>
      <p:sp>
        <p:nvSpPr>
          <p:cNvPr id="82" name="Shape 82"/>
          <p:cNvSpPr txBox="1"/>
          <p:nvPr>
            <p:ph idx="1" type="subTitle"/>
          </p:nvPr>
        </p:nvSpPr>
        <p:spPr>
          <a:xfrm>
            <a:off x="2137225" y="2850039"/>
            <a:ext cx="48705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400"/>
            </a:lvl1pPr>
            <a:lvl2pPr lvl="1" rtl="0" algn="ctr">
              <a:lnSpc>
                <a:spcPct val="100000"/>
              </a:lnSpc>
              <a:spcBef>
                <a:spcPts val="0"/>
              </a:spcBef>
              <a:spcAft>
                <a:spcPts val="0"/>
              </a:spcAft>
              <a:buSzPct val="100000"/>
              <a:buNone/>
              <a:defRPr sz="2400"/>
            </a:lvl2pPr>
            <a:lvl3pPr lvl="2" rtl="0" algn="ctr">
              <a:lnSpc>
                <a:spcPct val="100000"/>
              </a:lnSpc>
              <a:spcBef>
                <a:spcPts val="0"/>
              </a:spcBef>
              <a:spcAft>
                <a:spcPts val="0"/>
              </a:spcAft>
              <a:buSzPct val="100000"/>
              <a:buNone/>
              <a:defRPr sz="2400"/>
            </a:lvl3pPr>
            <a:lvl4pPr lvl="3" rtl="0" algn="ctr">
              <a:lnSpc>
                <a:spcPct val="100000"/>
              </a:lnSpc>
              <a:spcBef>
                <a:spcPts val="0"/>
              </a:spcBef>
              <a:spcAft>
                <a:spcPts val="0"/>
              </a:spcAft>
              <a:buSzPct val="100000"/>
              <a:buNone/>
              <a:defRPr sz="2400"/>
            </a:lvl4pPr>
            <a:lvl5pPr lvl="4" rtl="0" algn="ctr">
              <a:lnSpc>
                <a:spcPct val="100000"/>
              </a:lnSpc>
              <a:spcBef>
                <a:spcPts val="0"/>
              </a:spcBef>
              <a:spcAft>
                <a:spcPts val="0"/>
              </a:spcAft>
              <a:buSzPct val="100000"/>
              <a:buNone/>
              <a:defRPr sz="2400"/>
            </a:lvl5pPr>
            <a:lvl6pPr lvl="5" rtl="0" algn="ctr">
              <a:lnSpc>
                <a:spcPct val="100000"/>
              </a:lnSpc>
              <a:spcBef>
                <a:spcPts val="0"/>
              </a:spcBef>
              <a:spcAft>
                <a:spcPts val="0"/>
              </a:spcAft>
              <a:buSzPct val="100000"/>
              <a:buNone/>
              <a:defRPr sz="2400"/>
            </a:lvl6pPr>
            <a:lvl7pPr lvl="6" rtl="0" algn="ctr">
              <a:lnSpc>
                <a:spcPct val="100000"/>
              </a:lnSpc>
              <a:spcBef>
                <a:spcPts val="0"/>
              </a:spcBef>
              <a:spcAft>
                <a:spcPts val="0"/>
              </a:spcAft>
              <a:buSzPct val="100000"/>
              <a:buNone/>
              <a:defRPr sz="2400"/>
            </a:lvl7pPr>
            <a:lvl8pPr lvl="7" rtl="0" algn="ctr">
              <a:lnSpc>
                <a:spcPct val="100000"/>
              </a:lnSpc>
              <a:spcBef>
                <a:spcPts val="0"/>
              </a:spcBef>
              <a:spcAft>
                <a:spcPts val="0"/>
              </a:spcAft>
              <a:buSzPct val="100000"/>
              <a:buNone/>
              <a:defRPr sz="2400"/>
            </a:lvl8pPr>
            <a:lvl9pPr lvl="8" rtl="0" algn="ctr">
              <a:lnSpc>
                <a:spcPct val="100000"/>
              </a:lnSpc>
              <a:spcBef>
                <a:spcPts val="0"/>
              </a:spcBef>
              <a:spcAft>
                <a:spcPts val="0"/>
              </a:spcAft>
              <a:buSzPct val="100000"/>
              <a:buNone/>
              <a:defRPr sz="2400"/>
            </a:lvl9pPr>
          </a:lstStyle>
          <a:p/>
        </p:txBody>
      </p:sp>
      <p:sp>
        <p:nvSpPr>
          <p:cNvPr id="83" name="Shape 8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84" name="Shape 84"/>
        <p:cNvGrpSpPr/>
        <p:nvPr/>
      </p:nvGrpSpPr>
      <p:grpSpPr>
        <a:xfrm>
          <a:off x="0" y="0"/>
          <a:ext cx="0" cy="0"/>
          <a:chOff x="0" y="0"/>
          <a:chExt cx="0" cy="0"/>
        </a:xfrm>
      </p:grpSpPr>
      <p:sp>
        <p:nvSpPr>
          <p:cNvPr id="85" name="Shape 85"/>
          <p:cNvSpPr/>
          <p:nvPr/>
        </p:nvSpPr>
        <p:spPr>
          <a:xfrm>
            <a:off x="-50" y="2571900"/>
            <a:ext cx="9144000" cy="25716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86" name="Shape 86"/>
          <p:cNvSpPr txBox="1"/>
          <p:nvPr>
            <p:ph type="title"/>
          </p:nvPr>
        </p:nvSpPr>
        <p:spPr>
          <a:xfrm>
            <a:off x="311700" y="814800"/>
            <a:ext cx="8571300" cy="942000"/>
          </a:xfrm>
          <a:prstGeom prst="rect">
            <a:avLst/>
          </a:prstGeom>
        </p:spPr>
        <p:txBody>
          <a:bodyPr anchorCtr="0" anchor="ctr"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87" name="Shape 8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88" name="Shape 88"/>
        <p:cNvGrpSpPr/>
        <p:nvPr/>
      </p:nvGrpSpPr>
      <p:grpSpPr>
        <a:xfrm>
          <a:off x="0" y="0"/>
          <a:ext cx="0" cy="0"/>
          <a:chOff x="0" y="0"/>
          <a:chExt cx="0" cy="0"/>
        </a:xfrm>
      </p:grpSpPr>
      <p:sp>
        <p:nvSpPr>
          <p:cNvPr id="89" name="Shape 89"/>
          <p:cNvSpPr/>
          <p:nvPr/>
        </p:nvSpPr>
        <p:spPr>
          <a:xfrm>
            <a:off x="-75" y="5045700"/>
            <a:ext cx="9144000" cy="978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90" name="Shape 90"/>
          <p:cNvSpPr txBox="1"/>
          <p:nvPr>
            <p:ph type="title"/>
          </p:nvPr>
        </p:nvSpPr>
        <p:spPr>
          <a:xfrm>
            <a:off x="311700" y="445025"/>
            <a:ext cx="8520600" cy="707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1" name="Shape 91"/>
          <p:cNvSpPr txBox="1"/>
          <p:nvPr>
            <p:ph idx="1" type="body"/>
          </p:nvPr>
        </p:nvSpPr>
        <p:spPr>
          <a:xfrm>
            <a:off x="311700" y="1266325"/>
            <a:ext cx="8520600" cy="330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93" name="Shape 93"/>
        <p:cNvGrpSpPr/>
        <p:nvPr/>
      </p:nvGrpSpPr>
      <p:grpSpPr>
        <a:xfrm>
          <a:off x="0" y="0"/>
          <a:ext cx="0" cy="0"/>
          <a:chOff x="0" y="0"/>
          <a:chExt cx="0" cy="0"/>
        </a:xfrm>
      </p:grpSpPr>
      <p:sp>
        <p:nvSpPr>
          <p:cNvPr id="94" name="Shape 94"/>
          <p:cNvSpPr txBox="1"/>
          <p:nvPr>
            <p:ph type="title"/>
          </p:nvPr>
        </p:nvSpPr>
        <p:spPr>
          <a:xfrm>
            <a:off x="311700" y="445025"/>
            <a:ext cx="8520600" cy="707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5" name="Shape 95"/>
          <p:cNvSpPr txBox="1"/>
          <p:nvPr>
            <p:ph idx="1" type="body"/>
          </p:nvPr>
        </p:nvSpPr>
        <p:spPr>
          <a:xfrm>
            <a:off x="311700" y="1266175"/>
            <a:ext cx="3999900" cy="33027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96" name="Shape 96"/>
          <p:cNvSpPr txBox="1"/>
          <p:nvPr>
            <p:ph idx="2" type="body"/>
          </p:nvPr>
        </p:nvSpPr>
        <p:spPr>
          <a:xfrm>
            <a:off x="4832400" y="1266175"/>
            <a:ext cx="3999900" cy="33027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97" name="Shape 9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8" name="Shape 98"/>
        <p:cNvGrpSpPr/>
        <p:nvPr/>
      </p:nvGrpSpPr>
      <p:grpSpPr>
        <a:xfrm>
          <a:off x="0" y="0"/>
          <a:ext cx="0" cy="0"/>
          <a:chOff x="0" y="0"/>
          <a:chExt cx="0" cy="0"/>
        </a:xfrm>
      </p:grpSpPr>
      <p:sp>
        <p:nvSpPr>
          <p:cNvPr id="99" name="Shape 99"/>
          <p:cNvSpPr txBox="1"/>
          <p:nvPr>
            <p:ph type="title"/>
          </p:nvPr>
        </p:nvSpPr>
        <p:spPr>
          <a:xfrm>
            <a:off x="311700" y="445025"/>
            <a:ext cx="8520600" cy="707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0" name="Shape 10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01" name="Shape 101"/>
        <p:cNvGrpSpPr/>
        <p:nvPr/>
      </p:nvGrpSpPr>
      <p:grpSpPr>
        <a:xfrm>
          <a:off x="0" y="0"/>
          <a:ext cx="0" cy="0"/>
          <a:chOff x="0" y="0"/>
          <a:chExt cx="0" cy="0"/>
        </a:xfrm>
      </p:grpSpPr>
      <p:sp>
        <p:nvSpPr>
          <p:cNvPr id="102" name="Shape 102"/>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03" name="Shape 103"/>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4" name="Shape 10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6"/>
        </a:solidFill>
      </p:bgPr>
    </p:bg>
    <p:spTree>
      <p:nvGrpSpPr>
        <p:cNvPr id="105" name="Shape 105"/>
        <p:cNvGrpSpPr/>
        <p:nvPr/>
      </p:nvGrpSpPr>
      <p:grpSpPr>
        <a:xfrm>
          <a:off x="0" y="0"/>
          <a:ext cx="0" cy="0"/>
          <a:chOff x="0" y="0"/>
          <a:chExt cx="0" cy="0"/>
        </a:xfrm>
      </p:grpSpPr>
      <p:sp>
        <p:nvSpPr>
          <p:cNvPr id="106" name="Shape 106"/>
          <p:cNvSpPr txBox="1"/>
          <p:nvPr>
            <p:ph type="title"/>
          </p:nvPr>
        </p:nvSpPr>
        <p:spPr>
          <a:xfrm>
            <a:off x="490250" y="526350"/>
            <a:ext cx="5613600" cy="4090800"/>
          </a:xfrm>
          <a:prstGeom prst="rect">
            <a:avLst/>
          </a:prstGeom>
        </p:spPr>
        <p:txBody>
          <a:bodyPr anchorCtr="0" anchor="ctr" bIns="91425" lIns="91425" rIns="91425" tIns="91425"/>
          <a:lstStyle>
            <a:lvl1pPr lvl="0" rtl="0">
              <a:spcBef>
                <a:spcPts val="0"/>
              </a:spcBef>
              <a:buClr>
                <a:schemeClr val="dk2"/>
              </a:buClr>
              <a:buSzPct val="100000"/>
              <a:defRPr b="0" sz="5400">
                <a:solidFill>
                  <a:schemeClr val="dk2"/>
                </a:solidFill>
              </a:defRPr>
            </a:lvl1pPr>
            <a:lvl2pPr lvl="1" rtl="0">
              <a:spcBef>
                <a:spcPts val="0"/>
              </a:spcBef>
              <a:buClr>
                <a:schemeClr val="dk2"/>
              </a:buClr>
              <a:buSzPct val="100000"/>
              <a:defRPr b="0" sz="5400">
                <a:solidFill>
                  <a:schemeClr val="dk2"/>
                </a:solidFill>
              </a:defRPr>
            </a:lvl2pPr>
            <a:lvl3pPr lvl="2" rtl="0">
              <a:spcBef>
                <a:spcPts val="0"/>
              </a:spcBef>
              <a:buClr>
                <a:schemeClr val="dk2"/>
              </a:buClr>
              <a:buSzPct val="100000"/>
              <a:defRPr b="0" sz="5400">
                <a:solidFill>
                  <a:schemeClr val="dk2"/>
                </a:solidFill>
              </a:defRPr>
            </a:lvl3pPr>
            <a:lvl4pPr lvl="3" rtl="0">
              <a:spcBef>
                <a:spcPts val="0"/>
              </a:spcBef>
              <a:buClr>
                <a:schemeClr val="dk2"/>
              </a:buClr>
              <a:buSzPct val="100000"/>
              <a:defRPr b="0" sz="5400">
                <a:solidFill>
                  <a:schemeClr val="dk2"/>
                </a:solidFill>
              </a:defRPr>
            </a:lvl4pPr>
            <a:lvl5pPr lvl="4" rtl="0">
              <a:spcBef>
                <a:spcPts val="0"/>
              </a:spcBef>
              <a:buClr>
                <a:schemeClr val="dk2"/>
              </a:buClr>
              <a:buSzPct val="100000"/>
              <a:defRPr b="0" sz="5400">
                <a:solidFill>
                  <a:schemeClr val="dk2"/>
                </a:solidFill>
              </a:defRPr>
            </a:lvl5pPr>
            <a:lvl6pPr lvl="5" rtl="0">
              <a:spcBef>
                <a:spcPts val="0"/>
              </a:spcBef>
              <a:buClr>
                <a:schemeClr val="dk2"/>
              </a:buClr>
              <a:buSzPct val="100000"/>
              <a:defRPr b="0" sz="5400">
                <a:solidFill>
                  <a:schemeClr val="dk2"/>
                </a:solidFill>
              </a:defRPr>
            </a:lvl6pPr>
            <a:lvl7pPr lvl="6" rtl="0">
              <a:spcBef>
                <a:spcPts val="0"/>
              </a:spcBef>
              <a:buClr>
                <a:schemeClr val="dk2"/>
              </a:buClr>
              <a:buSzPct val="100000"/>
              <a:defRPr b="0" sz="5400">
                <a:solidFill>
                  <a:schemeClr val="dk2"/>
                </a:solidFill>
              </a:defRPr>
            </a:lvl7pPr>
            <a:lvl8pPr lvl="7" rtl="0">
              <a:spcBef>
                <a:spcPts val="0"/>
              </a:spcBef>
              <a:buClr>
                <a:schemeClr val="dk2"/>
              </a:buClr>
              <a:buSzPct val="100000"/>
              <a:defRPr b="0" sz="5400">
                <a:solidFill>
                  <a:schemeClr val="dk2"/>
                </a:solidFill>
              </a:defRPr>
            </a:lvl8pPr>
            <a:lvl9pPr lvl="8" rtl="0">
              <a:spcBef>
                <a:spcPts val="0"/>
              </a:spcBef>
              <a:buClr>
                <a:schemeClr val="dk2"/>
              </a:buClr>
              <a:buSzPct val="100000"/>
              <a:defRPr b="0" sz="5400">
                <a:solidFill>
                  <a:schemeClr val="dk2"/>
                </a:solidFill>
              </a:defRPr>
            </a:lvl9pPr>
          </a:lstStyle>
          <a:p/>
        </p:txBody>
      </p:sp>
      <p:sp>
        <p:nvSpPr>
          <p:cNvPr id="107" name="Shape 10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08" name="Shape 108"/>
        <p:cNvGrpSpPr/>
        <p:nvPr/>
      </p:nvGrpSpPr>
      <p:grpSpPr>
        <a:xfrm>
          <a:off x="0" y="0"/>
          <a:ext cx="0" cy="0"/>
          <a:chOff x="0" y="0"/>
          <a:chExt cx="0" cy="0"/>
        </a:xfrm>
      </p:grpSpPr>
      <p:sp>
        <p:nvSpPr>
          <p:cNvPr id="109" name="Shape 109"/>
          <p:cNvSpPr/>
          <p:nvPr/>
        </p:nvSpPr>
        <p:spPr>
          <a:xfrm>
            <a:off x="4572000" y="0"/>
            <a:ext cx="4572000" cy="51435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cxnSp>
        <p:nvCxnSpPr>
          <p:cNvPr id="110" name="Shape 11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111" name="Shape 111"/>
          <p:cNvSpPr txBox="1"/>
          <p:nvPr>
            <p:ph type="title"/>
          </p:nvPr>
        </p:nvSpPr>
        <p:spPr>
          <a:xfrm>
            <a:off x="265500" y="1039675"/>
            <a:ext cx="4045200" cy="16758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112" name="Shape 112"/>
          <p:cNvSpPr txBox="1"/>
          <p:nvPr>
            <p:ph idx="1" type="subTitle"/>
          </p:nvPr>
        </p:nvSpPr>
        <p:spPr>
          <a:xfrm>
            <a:off x="265500" y="27268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13" name="Shape 113"/>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114" name="Shape 11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6" name="Shape 16"/>
        <p:cNvGrpSpPr/>
        <p:nvPr/>
      </p:nvGrpSpPr>
      <p:grpSpPr>
        <a:xfrm>
          <a:off x="0" y="0"/>
          <a:ext cx="0" cy="0"/>
          <a:chOff x="0" y="0"/>
          <a:chExt cx="0" cy="0"/>
        </a:xfrm>
      </p:grpSpPr>
      <p:cxnSp>
        <p:nvCxnSpPr>
          <p:cNvPr id="17" name="Shape 17"/>
          <p:cNvCxnSpPr/>
          <p:nvPr/>
        </p:nvCxnSpPr>
        <p:spPr>
          <a:xfrm>
            <a:off x="425200" y="415650"/>
            <a:ext cx="8296800" cy="0"/>
          </a:xfrm>
          <a:prstGeom prst="straightConnector1">
            <a:avLst/>
          </a:prstGeom>
          <a:noFill/>
          <a:ln cap="flat" cmpd="sng" w="38100">
            <a:solidFill>
              <a:schemeClr val="lt1"/>
            </a:solidFill>
            <a:prstDash val="solid"/>
            <a:round/>
            <a:headEnd len="med" w="med" type="none"/>
            <a:tailEnd len="med" w="med" type="none"/>
          </a:ln>
        </p:spPr>
      </p:cxnSp>
      <p:cxnSp>
        <p:nvCxnSpPr>
          <p:cNvPr id="18" name="Shape 18"/>
          <p:cNvCxnSpPr/>
          <p:nvPr/>
        </p:nvCxnSpPr>
        <p:spPr>
          <a:xfrm>
            <a:off x="425200" y="4740000"/>
            <a:ext cx="8296800" cy="0"/>
          </a:xfrm>
          <a:prstGeom prst="straightConnector1">
            <a:avLst/>
          </a:prstGeom>
          <a:noFill/>
          <a:ln cap="flat" cmpd="sng" w="19050">
            <a:solidFill>
              <a:schemeClr val="lt1"/>
            </a:solidFill>
            <a:prstDash val="solid"/>
            <a:round/>
            <a:headEnd len="med" w="med" type="none"/>
            <a:tailEnd len="med" w="med" type="none"/>
          </a:ln>
        </p:spPr>
      </p:cxnSp>
      <p:sp>
        <p:nvSpPr>
          <p:cNvPr id="19" name="Shape 19"/>
          <p:cNvSpPr txBox="1"/>
          <p:nvPr>
            <p:ph type="title"/>
          </p:nvPr>
        </p:nvSpPr>
        <p:spPr>
          <a:xfrm>
            <a:off x="406425" y="1806825"/>
            <a:ext cx="8296800" cy="1542000"/>
          </a:xfrm>
          <a:prstGeom prst="rect">
            <a:avLst/>
          </a:prstGeom>
        </p:spPr>
        <p:txBody>
          <a:bodyPr anchorCtr="0" anchor="ctr" bIns="91425" lIns="91425" rIns="91425" tIns="91425"/>
          <a:lstStyle>
            <a:lvl1pPr lvl="0" algn="ctr">
              <a:spcBef>
                <a:spcPts val="0"/>
              </a:spcBef>
              <a:buClr>
                <a:schemeClr val="lt1"/>
              </a:buClr>
              <a:buSzPct val="100000"/>
              <a:defRPr sz="4800">
                <a:solidFill>
                  <a:schemeClr val="lt1"/>
                </a:solidFill>
              </a:defRPr>
            </a:lvl1pPr>
            <a:lvl2pPr lvl="1" algn="ctr">
              <a:spcBef>
                <a:spcPts val="0"/>
              </a:spcBef>
              <a:buClr>
                <a:schemeClr val="lt1"/>
              </a:buClr>
              <a:buSzPct val="100000"/>
              <a:defRPr sz="4800">
                <a:solidFill>
                  <a:schemeClr val="lt1"/>
                </a:solidFill>
              </a:defRPr>
            </a:lvl2pPr>
            <a:lvl3pPr lvl="2" algn="ctr">
              <a:spcBef>
                <a:spcPts val="0"/>
              </a:spcBef>
              <a:buClr>
                <a:schemeClr val="lt1"/>
              </a:buClr>
              <a:buSzPct val="100000"/>
              <a:defRPr sz="4800">
                <a:solidFill>
                  <a:schemeClr val="lt1"/>
                </a:solidFill>
              </a:defRPr>
            </a:lvl3pPr>
            <a:lvl4pPr lvl="3" algn="ctr">
              <a:spcBef>
                <a:spcPts val="0"/>
              </a:spcBef>
              <a:buClr>
                <a:schemeClr val="lt1"/>
              </a:buClr>
              <a:buSzPct val="100000"/>
              <a:defRPr sz="4800">
                <a:solidFill>
                  <a:schemeClr val="lt1"/>
                </a:solidFill>
              </a:defRPr>
            </a:lvl4pPr>
            <a:lvl5pPr lvl="4" algn="ctr">
              <a:spcBef>
                <a:spcPts val="0"/>
              </a:spcBef>
              <a:buClr>
                <a:schemeClr val="lt1"/>
              </a:buClr>
              <a:buSzPct val="100000"/>
              <a:defRPr sz="4800">
                <a:solidFill>
                  <a:schemeClr val="lt1"/>
                </a:solidFill>
              </a:defRPr>
            </a:lvl5pPr>
            <a:lvl6pPr lvl="5" algn="ctr">
              <a:spcBef>
                <a:spcPts val="0"/>
              </a:spcBef>
              <a:buClr>
                <a:schemeClr val="lt1"/>
              </a:buClr>
              <a:buSzPct val="100000"/>
              <a:defRPr sz="4800">
                <a:solidFill>
                  <a:schemeClr val="lt1"/>
                </a:solidFill>
              </a:defRPr>
            </a:lvl6pPr>
            <a:lvl7pPr lvl="6" algn="ctr">
              <a:spcBef>
                <a:spcPts val="0"/>
              </a:spcBef>
              <a:buClr>
                <a:schemeClr val="lt1"/>
              </a:buClr>
              <a:buSzPct val="100000"/>
              <a:defRPr sz="4800">
                <a:solidFill>
                  <a:schemeClr val="lt1"/>
                </a:solidFill>
              </a:defRPr>
            </a:lvl7pPr>
            <a:lvl8pPr lvl="7" algn="ctr">
              <a:spcBef>
                <a:spcPts val="0"/>
              </a:spcBef>
              <a:buClr>
                <a:schemeClr val="lt1"/>
              </a:buClr>
              <a:buSzPct val="100000"/>
              <a:defRPr sz="4800">
                <a:solidFill>
                  <a:schemeClr val="lt1"/>
                </a:solidFill>
              </a:defRPr>
            </a:lvl8pPr>
            <a:lvl9pPr lvl="8" algn="ctr">
              <a:spcBef>
                <a:spcPts val="0"/>
              </a:spcBef>
              <a:buClr>
                <a:schemeClr val="lt1"/>
              </a:buClr>
              <a:buSzPct val="100000"/>
              <a:defRPr sz="4800">
                <a:solidFill>
                  <a:schemeClr val="lt1"/>
                </a:solidFill>
              </a:defRPr>
            </a:lvl9pPr>
          </a:lstStyle>
          <a:p/>
        </p:txBody>
      </p:sp>
      <p:sp>
        <p:nvSpPr>
          <p:cNvPr id="20" name="Shape 20"/>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15" name="Shape 115"/>
        <p:cNvGrpSpPr/>
        <p:nvPr/>
      </p:nvGrpSpPr>
      <p:grpSpPr>
        <a:xfrm>
          <a:off x="0" y="0"/>
          <a:ext cx="0" cy="0"/>
          <a:chOff x="0" y="0"/>
          <a:chExt cx="0" cy="0"/>
        </a:xfrm>
      </p:grpSpPr>
      <p:sp>
        <p:nvSpPr>
          <p:cNvPr id="116" name="Shape 116"/>
          <p:cNvSpPr txBox="1"/>
          <p:nvPr>
            <p:ph idx="1" type="body"/>
          </p:nvPr>
        </p:nvSpPr>
        <p:spPr>
          <a:xfrm>
            <a:off x="311700" y="42307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p:txBody>
      </p:sp>
      <p:sp>
        <p:nvSpPr>
          <p:cNvPr id="117" name="Shape 1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18" name="Shape 118"/>
        <p:cNvGrpSpPr/>
        <p:nvPr/>
      </p:nvGrpSpPr>
      <p:grpSpPr>
        <a:xfrm>
          <a:off x="0" y="0"/>
          <a:ext cx="0" cy="0"/>
          <a:chOff x="0" y="0"/>
          <a:chExt cx="0" cy="0"/>
        </a:xfrm>
      </p:grpSpPr>
      <p:sp>
        <p:nvSpPr>
          <p:cNvPr id="119" name="Shape 119"/>
          <p:cNvSpPr/>
          <p:nvPr/>
        </p:nvSpPr>
        <p:spPr>
          <a:xfrm>
            <a:off x="-75"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20" name="Shape 120"/>
          <p:cNvSpPr txBox="1"/>
          <p:nvPr>
            <p:ph type="title"/>
          </p:nvPr>
        </p:nvSpPr>
        <p:spPr>
          <a:xfrm>
            <a:off x="311700" y="1304850"/>
            <a:ext cx="8520600" cy="1538400"/>
          </a:xfrm>
          <a:prstGeom prst="rect">
            <a:avLst/>
          </a:prstGeom>
        </p:spPr>
        <p:txBody>
          <a:bodyPr anchorCtr="0" anchor="ctr" bIns="91425" lIns="91425" rIns="91425" tIns="91425"/>
          <a:lstStyle>
            <a:lvl1pPr lvl="0" rtl="0" algn="ctr">
              <a:spcBef>
                <a:spcPts val="0"/>
              </a:spcBef>
              <a:buClr>
                <a:schemeClr val="accent3"/>
              </a:buClr>
              <a:buSzPct val="100000"/>
              <a:defRPr sz="13000">
                <a:solidFill>
                  <a:schemeClr val="accent3"/>
                </a:solidFill>
              </a:defRPr>
            </a:lvl1pPr>
            <a:lvl2pPr lvl="1" rtl="0" algn="ctr">
              <a:spcBef>
                <a:spcPts val="0"/>
              </a:spcBef>
              <a:buClr>
                <a:schemeClr val="accent3"/>
              </a:buClr>
              <a:buSzPct val="100000"/>
              <a:defRPr sz="13000">
                <a:solidFill>
                  <a:schemeClr val="accent3"/>
                </a:solidFill>
              </a:defRPr>
            </a:lvl2pPr>
            <a:lvl3pPr lvl="2" rtl="0" algn="ctr">
              <a:spcBef>
                <a:spcPts val="0"/>
              </a:spcBef>
              <a:buClr>
                <a:schemeClr val="accent3"/>
              </a:buClr>
              <a:buSzPct val="100000"/>
              <a:defRPr sz="13000">
                <a:solidFill>
                  <a:schemeClr val="accent3"/>
                </a:solidFill>
              </a:defRPr>
            </a:lvl3pPr>
            <a:lvl4pPr lvl="3" rtl="0" algn="ctr">
              <a:spcBef>
                <a:spcPts val="0"/>
              </a:spcBef>
              <a:buClr>
                <a:schemeClr val="accent3"/>
              </a:buClr>
              <a:buSzPct val="100000"/>
              <a:defRPr sz="13000">
                <a:solidFill>
                  <a:schemeClr val="accent3"/>
                </a:solidFill>
              </a:defRPr>
            </a:lvl4pPr>
            <a:lvl5pPr lvl="4" rtl="0" algn="ctr">
              <a:spcBef>
                <a:spcPts val="0"/>
              </a:spcBef>
              <a:buClr>
                <a:schemeClr val="accent3"/>
              </a:buClr>
              <a:buSzPct val="100000"/>
              <a:defRPr sz="13000">
                <a:solidFill>
                  <a:schemeClr val="accent3"/>
                </a:solidFill>
              </a:defRPr>
            </a:lvl5pPr>
            <a:lvl6pPr lvl="5" rtl="0" algn="ctr">
              <a:spcBef>
                <a:spcPts val="0"/>
              </a:spcBef>
              <a:buClr>
                <a:schemeClr val="accent3"/>
              </a:buClr>
              <a:buSzPct val="100000"/>
              <a:defRPr sz="13000">
                <a:solidFill>
                  <a:schemeClr val="accent3"/>
                </a:solidFill>
              </a:defRPr>
            </a:lvl6pPr>
            <a:lvl7pPr lvl="6" rtl="0" algn="ctr">
              <a:spcBef>
                <a:spcPts val="0"/>
              </a:spcBef>
              <a:buClr>
                <a:schemeClr val="accent3"/>
              </a:buClr>
              <a:buSzPct val="100000"/>
              <a:defRPr sz="13000">
                <a:solidFill>
                  <a:schemeClr val="accent3"/>
                </a:solidFill>
              </a:defRPr>
            </a:lvl7pPr>
            <a:lvl8pPr lvl="7" rtl="0" algn="ctr">
              <a:spcBef>
                <a:spcPts val="0"/>
              </a:spcBef>
              <a:buClr>
                <a:schemeClr val="accent3"/>
              </a:buClr>
              <a:buSzPct val="100000"/>
              <a:defRPr sz="13000">
                <a:solidFill>
                  <a:schemeClr val="accent3"/>
                </a:solidFill>
              </a:defRPr>
            </a:lvl8pPr>
            <a:lvl9pPr lvl="8" rtl="0" algn="ctr">
              <a:spcBef>
                <a:spcPts val="0"/>
              </a:spcBef>
              <a:buClr>
                <a:schemeClr val="accent3"/>
              </a:buClr>
              <a:buSzPct val="100000"/>
              <a:defRPr sz="13000">
                <a:solidFill>
                  <a:schemeClr val="accent3"/>
                </a:solidFill>
              </a:defRPr>
            </a:lvl9pPr>
          </a:lstStyle>
          <a:p/>
        </p:txBody>
      </p:sp>
      <p:sp>
        <p:nvSpPr>
          <p:cNvPr id="121" name="Shape 121"/>
          <p:cNvSpPr txBox="1"/>
          <p:nvPr>
            <p:ph idx="1" type="body"/>
          </p:nvPr>
        </p:nvSpPr>
        <p:spPr>
          <a:xfrm>
            <a:off x="311700" y="2995650"/>
            <a:ext cx="8520600" cy="10716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22" name="Shape 1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23" name="Shape 123"/>
        <p:cNvGrpSpPr/>
        <p:nvPr/>
      </p:nvGrpSpPr>
      <p:grpSpPr>
        <a:xfrm>
          <a:off x="0" y="0"/>
          <a:ext cx="0" cy="0"/>
          <a:chOff x="0" y="0"/>
          <a:chExt cx="0" cy="0"/>
        </a:xfrm>
      </p:grpSpPr>
      <p:sp>
        <p:nvSpPr>
          <p:cNvPr id="124" name="Shape 1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1" name="Shape 21"/>
        <p:cNvGrpSpPr/>
        <p:nvPr/>
      </p:nvGrpSpPr>
      <p:grpSpPr>
        <a:xfrm>
          <a:off x="0" y="0"/>
          <a:ext cx="0" cy="0"/>
          <a:chOff x="0" y="0"/>
          <a:chExt cx="0" cy="0"/>
        </a:xfrm>
      </p:grpSpPr>
      <p:cxnSp>
        <p:nvCxnSpPr>
          <p:cNvPr id="22" name="Shape 22"/>
          <p:cNvCxnSpPr/>
          <p:nvPr/>
        </p:nvCxnSpPr>
        <p:spPr>
          <a:xfrm>
            <a:off x="2477724" y="415650"/>
            <a:ext cx="6244200" cy="0"/>
          </a:xfrm>
          <a:prstGeom prst="straightConnector1">
            <a:avLst/>
          </a:prstGeom>
          <a:noFill/>
          <a:ln cap="flat" cmpd="sng" w="38100">
            <a:solidFill>
              <a:schemeClr val="dk2"/>
            </a:solidFill>
            <a:prstDash val="solid"/>
            <a:round/>
            <a:headEnd len="med" w="med" type="none"/>
            <a:tailEnd len="med" w="med" type="none"/>
          </a:ln>
        </p:spPr>
      </p:cxnSp>
      <p:cxnSp>
        <p:nvCxnSpPr>
          <p:cNvPr id="23" name="Shape 23"/>
          <p:cNvCxnSpPr/>
          <p:nvPr/>
        </p:nvCxnSpPr>
        <p:spPr>
          <a:xfrm>
            <a:off x="2477724" y="4740000"/>
            <a:ext cx="6244200" cy="0"/>
          </a:xfrm>
          <a:prstGeom prst="straightConnector1">
            <a:avLst/>
          </a:prstGeom>
          <a:noFill/>
          <a:ln cap="flat" cmpd="sng" w="19050">
            <a:solidFill>
              <a:schemeClr val="dk2"/>
            </a:solidFill>
            <a:prstDash val="solid"/>
            <a:round/>
            <a:headEnd len="med" w="med" type="none"/>
            <a:tailEnd len="med" w="med" type="none"/>
          </a:ln>
        </p:spPr>
      </p:cxnSp>
      <p:cxnSp>
        <p:nvCxnSpPr>
          <p:cNvPr id="24" name="Shape 24"/>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25" name="Shape 25"/>
          <p:cNvSpPr txBox="1"/>
          <p:nvPr>
            <p:ph type="title"/>
          </p:nvPr>
        </p:nvSpPr>
        <p:spPr>
          <a:xfrm>
            <a:off x="2400250" y="575950"/>
            <a:ext cx="6321600" cy="635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2410112" y="1595775"/>
            <a:ext cx="6321600" cy="30023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8" name="Shape 28"/>
        <p:cNvGrpSpPr/>
        <p:nvPr/>
      </p:nvGrpSpPr>
      <p:grpSpPr>
        <a:xfrm>
          <a:off x="0" y="0"/>
          <a:ext cx="0" cy="0"/>
          <a:chOff x="0" y="0"/>
          <a:chExt cx="0" cy="0"/>
        </a:xfrm>
      </p:grpSpPr>
      <p:cxnSp>
        <p:nvCxnSpPr>
          <p:cNvPr id="29" name="Shape 29"/>
          <p:cNvCxnSpPr/>
          <p:nvPr/>
        </p:nvCxnSpPr>
        <p:spPr>
          <a:xfrm>
            <a:off x="2477724" y="415650"/>
            <a:ext cx="6244200" cy="0"/>
          </a:xfrm>
          <a:prstGeom prst="straightConnector1">
            <a:avLst/>
          </a:prstGeom>
          <a:noFill/>
          <a:ln cap="flat" cmpd="sng" w="38100">
            <a:solidFill>
              <a:schemeClr val="dk2"/>
            </a:solidFill>
            <a:prstDash val="solid"/>
            <a:round/>
            <a:headEnd len="med" w="med" type="none"/>
            <a:tailEnd len="med" w="med" type="none"/>
          </a:ln>
        </p:spPr>
      </p:cxnSp>
      <p:cxnSp>
        <p:nvCxnSpPr>
          <p:cNvPr id="30" name="Shape 30"/>
          <p:cNvCxnSpPr/>
          <p:nvPr/>
        </p:nvCxnSpPr>
        <p:spPr>
          <a:xfrm>
            <a:off x="2477724" y="4740000"/>
            <a:ext cx="6244200" cy="0"/>
          </a:xfrm>
          <a:prstGeom prst="straightConnector1">
            <a:avLst/>
          </a:prstGeom>
          <a:noFill/>
          <a:ln cap="flat" cmpd="sng" w="19050">
            <a:solidFill>
              <a:schemeClr val="dk2"/>
            </a:solidFill>
            <a:prstDash val="solid"/>
            <a:round/>
            <a:headEnd len="med" w="med" type="none"/>
            <a:tailEnd len="med" w="med" type="none"/>
          </a:ln>
        </p:spPr>
      </p:cxnSp>
      <p:cxnSp>
        <p:nvCxnSpPr>
          <p:cNvPr id="31" name="Shape 31"/>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32" name="Shape 32"/>
          <p:cNvSpPr txBox="1"/>
          <p:nvPr>
            <p:ph type="title"/>
          </p:nvPr>
        </p:nvSpPr>
        <p:spPr>
          <a:xfrm>
            <a:off x="2400250" y="575950"/>
            <a:ext cx="6321600" cy="635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3" name="Shape 33"/>
          <p:cNvSpPr txBox="1"/>
          <p:nvPr>
            <p:ph idx="1" type="body"/>
          </p:nvPr>
        </p:nvSpPr>
        <p:spPr>
          <a:xfrm>
            <a:off x="2400302" y="1602675"/>
            <a:ext cx="3071400" cy="3002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2" type="body"/>
          </p:nvPr>
        </p:nvSpPr>
        <p:spPr>
          <a:xfrm>
            <a:off x="5650571" y="1602675"/>
            <a:ext cx="3071400" cy="3002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5" name="Shape 35"/>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6" name="Shape 36"/>
        <p:cNvGrpSpPr/>
        <p:nvPr/>
      </p:nvGrpSpPr>
      <p:grpSpPr>
        <a:xfrm>
          <a:off x="0" y="0"/>
          <a:ext cx="0" cy="0"/>
          <a:chOff x="0" y="0"/>
          <a:chExt cx="0" cy="0"/>
        </a:xfrm>
      </p:grpSpPr>
      <p:sp>
        <p:nvSpPr>
          <p:cNvPr id="37" name="Shape 37"/>
          <p:cNvSpPr txBox="1"/>
          <p:nvPr>
            <p:ph type="title"/>
          </p:nvPr>
        </p:nvSpPr>
        <p:spPr>
          <a:xfrm>
            <a:off x="303300" y="411575"/>
            <a:ext cx="8520600" cy="6396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8" name="Shape 38"/>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9" name="Shape 39"/>
        <p:cNvGrpSpPr/>
        <p:nvPr/>
      </p:nvGrpSpPr>
      <p:grpSpPr>
        <a:xfrm>
          <a:off x="0" y="0"/>
          <a:ext cx="0" cy="0"/>
          <a:chOff x="0" y="0"/>
          <a:chExt cx="0" cy="0"/>
        </a:xfrm>
      </p:grpSpPr>
      <p:cxnSp>
        <p:nvCxnSpPr>
          <p:cNvPr id="40" name="Shape 40"/>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41" name="Shape 41"/>
          <p:cNvSpPr txBox="1"/>
          <p:nvPr>
            <p:ph type="title"/>
          </p:nvPr>
        </p:nvSpPr>
        <p:spPr>
          <a:xfrm>
            <a:off x="319500" y="936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2" name="Shape 42"/>
          <p:cNvSpPr txBox="1"/>
          <p:nvPr>
            <p:ph idx="1" type="body"/>
          </p:nvPr>
        </p:nvSpPr>
        <p:spPr>
          <a:xfrm>
            <a:off x="319500" y="1846803"/>
            <a:ext cx="2808000" cy="28062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3" name="Shape 43"/>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44" name="Shape 44"/>
        <p:cNvGrpSpPr/>
        <p:nvPr/>
      </p:nvGrpSpPr>
      <p:grpSpPr>
        <a:xfrm>
          <a:off x="0" y="0"/>
          <a:ext cx="0" cy="0"/>
          <a:chOff x="0" y="0"/>
          <a:chExt cx="0" cy="0"/>
        </a:xfrm>
      </p:grpSpPr>
      <p:cxnSp>
        <p:nvCxnSpPr>
          <p:cNvPr id="45" name="Shape 45"/>
          <p:cNvCxnSpPr/>
          <p:nvPr/>
        </p:nvCxnSpPr>
        <p:spPr>
          <a:xfrm>
            <a:off x="425198" y="415650"/>
            <a:ext cx="183300" cy="0"/>
          </a:xfrm>
          <a:prstGeom prst="straightConnector1">
            <a:avLst/>
          </a:prstGeom>
          <a:noFill/>
          <a:ln cap="flat" cmpd="sng" w="19050">
            <a:solidFill>
              <a:schemeClr val="lt1"/>
            </a:solidFill>
            <a:prstDash val="solid"/>
            <a:round/>
            <a:headEnd len="med" w="med" type="none"/>
            <a:tailEnd len="med" w="med" type="none"/>
          </a:ln>
        </p:spPr>
      </p:cxnSp>
      <p:sp>
        <p:nvSpPr>
          <p:cNvPr id="46" name="Shape 46"/>
          <p:cNvSpPr txBox="1"/>
          <p:nvPr>
            <p:ph type="title"/>
          </p:nvPr>
        </p:nvSpPr>
        <p:spPr>
          <a:xfrm>
            <a:off x="283103" y="712140"/>
            <a:ext cx="6244200" cy="38355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47" name="Shape 47"/>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8" name="Shape 48"/>
        <p:cNvGrpSpPr/>
        <p:nvPr/>
      </p:nvGrpSpPr>
      <p:grpSpPr>
        <a:xfrm>
          <a:off x="0" y="0"/>
          <a:ext cx="0" cy="0"/>
          <a:chOff x="0" y="0"/>
          <a:chExt cx="0" cy="0"/>
        </a:xfrm>
      </p:grpSpPr>
      <p:sp>
        <p:nvSpPr>
          <p:cNvPr id="49" name="Shape 49"/>
          <p:cNvSpPr/>
          <p:nvPr/>
        </p:nvSpPr>
        <p:spPr>
          <a:xfrm>
            <a:off x="4572000" y="1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50" name="Shape 5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51" name="Shape 51"/>
          <p:cNvSpPr txBox="1"/>
          <p:nvPr>
            <p:ph type="title"/>
          </p:nvPr>
        </p:nvSpPr>
        <p:spPr>
          <a:xfrm>
            <a:off x="265500" y="1397350"/>
            <a:ext cx="4045200" cy="1318200"/>
          </a:xfrm>
          <a:prstGeom prst="rect">
            <a:avLst/>
          </a:prstGeom>
        </p:spPr>
        <p:txBody>
          <a:bodyPr anchorCtr="0" anchor="b" bIns="91425" lIns="91425" rIns="91425" tIns="91425"/>
          <a:lstStyle>
            <a:lvl1pPr lvl="0" algn="ctr">
              <a:spcBef>
                <a:spcPts val="0"/>
              </a:spcBef>
              <a:buClr>
                <a:schemeClr val="dk1"/>
              </a:buClr>
              <a:buSzPct val="100000"/>
              <a:defRPr sz="3600">
                <a:solidFill>
                  <a:schemeClr val="dk1"/>
                </a:solidFill>
              </a:defRPr>
            </a:lvl1pPr>
            <a:lvl2pPr lvl="1" algn="ctr">
              <a:spcBef>
                <a:spcPts val="0"/>
              </a:spcBef>
              <a:buClr>
                <a:schemeClr val="dk1"/>
              </a:buClr>
              <a:buSzPct val="100000"/>
              <a:defRPr sz="3600">
                <a:solidFill>
                  <a:schemeClr val="dk1"/>
                </a:solidFill>
              </a:defRPr>
            </a:lvl2pPr>
            <a:lvl3pPr lvl="2" algn="ctr">
              <a:spcBef>
                <a:spcPts val="0"/>
              </a:spcBef>
              <a:buClr>
                <a:schemeClr val="dk1"/>
              </a:buClr>
              <a:buSzPct val="100000"/>
              <a:defRPr sz="3600">
                <a:solidFill>
                  <a:schemeClr val="dk1"/>
                </a:solidFill>
              </a:defRPr>
            </a:lvl3pPr>
            <a:lvl4pPr lvl="3" algn="ctr">
              <a:spcBef>
                <a:spcPts val="0"/>
              </a:spcBef>
              <a:buClr>
                <a:schemeClr val="dk1"/>
              </a:buClr>
              <a:buSzPct val="100000"/>
              <a:defRPr sz="3600">
                <a:solidFill>
                  <a:schemeClr val="dk1"/>
                </a:solidFill>
              </a:defRPr>
            </a:lvl4pPr>
            <a:lvl5pPr lvl="4" algn="ctr">
              <a:spcBef>
                <a:spcPts val="0"/>
              </a:spcBef>
              <a:buClr>
                <a:schemeClr val="dk1"/>
              </a:buClr>
              <a:buSzPct val="100000"/>
              <a:defRPr sz="3600">
                <a:solidFill>
                  <a:schemeClr val="dk1"/>
                </a:solidFill>
              </a:defRPr>
            </a:lvl5pPr>
            <a:lvl6pPr lvl="5" algn="ctr">
              <a:spcBef>
                <a:spcPts val="0"/>
              </a:spcBef>
              <a:buClr>
                <a:schemeClr val="dk1"/>
              </a:buClr>
              <a:buSzPct val="100000"/>
              <a:defRPr sz="3600">
                <a:solidFill>
                  <a:schemeClr val="dk1"/>
                </a:solidFill>
              </a:defRPr>
            </a:lvl6pPr>
            <a:lvl7pPr lvl="6" algn="ctr">
              <a:spcBef>
                <a:spcPts val="0"/>
              </a:spcBef>
              <a:buClr>
                <a:schemeClr val="dk1"/>
              </a:buClr>
              <a:buSzPct val="100000"/>
              <a:defRPr sz="3600">
                <a:solidFill>
                  <a:schemeClr val="dk1"/>
                </a:solidFill>
              </a:defRPr>
            </a:lvl7pPr>
            <a:lvl8pPr lvl="7" algn="ctr">
              <a:spcBef>
                <a:spcPts val="0"/>
              </a:spcBef>
              <a:buClr>
                <a:schemeClr val="dk1"/>
              </a:buClr>
              <a:buSzPct val="100000"/>
              <a:defRPr sz="3600">
                <a:solidFill>
                  <a:schemeClr val="dk1"/>
                </a:solidFill>
              </a:defRPr>
            </a:lvl8pPr>
            <a:lvl9pPr lvl="8" algn="ctr">
              <a:spcBef>
                <a:spcPts val="0"/>
              </a:spcBef>
              <a:buClr>
                <a:schemeClr val="dk1"/>
              </a:buClr>
              <a:buSzPct val="100000"/>
              <a:defRPr sz="3600">
                <a:solidFill>
                  <a:schemeClr val="dk1"/>
                </a:solidFill>
              </a:defRPr>
            </a:lvl9pPr>
          </a:lstStyle>
          <a:p/>
        </p:txBody>
      </p:sp>
      <p:sp>
        <p:nvSpPr>
          <p:cNvPr id="52" name="Shape 52"/>
          <p:cNvSpPr txBox="1"/>
          <p:nvPr>
            <p:ph idx="1" type="subTitle"/>
          </p:nvPr>
        </p:nvSpPr>
        <p:spPr>
          <a:xfrm>
            <a:off x="265500" y="2735370"/>
            <a:ext cx="4045200" cy="1345499"/>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53" name="Shape 5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54" name="Shape 54"/>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5" name="Shape 55"/>
        <p:cNvGrpSpPr/>
        <p:nvPr/>
      </p:nvGrpSpPr>
      <p:grpSpPr>
        <a:xfrm>
          <a:off x="0" y="0"/>
          <a:ext cx="0" cy="0"/>
          <a:chOff x="0" y="0"/>
          <a:chExt cx="0" cy="0"/>
        </a:xfrm>
      </p:grpSpPr>
      <p:cxnSp>
        <p:nvCxnSpPr>
          <p:cNvPr id="56" name="Shape 56"/>
          <p:cNvCxnSpPr/>
          <p:nvPr/>
        </p:nvCxnSpPr>
        <p:spPr>
          <a:xfrm>
            <a:off x="425200" y="4740000"/>
            <a:ext cx="8296800" cy="0"/>
          </a:xfrm>
          <a:prstGeom prst="straightConnector1">
            <a:avLst/>
          </a:prstGeom>
          <a:noFill/>
          <a:ln cap="flat" cmpd="sng" w="19050">
            <a:solidFill>
              <a:schemeClr val="dk2"/>
            </a:solidFill>
            <a:prstDash val="solid"/>
            <a:round/>
            <a:headEnd len="med" w="med" type="none"/>
            <a:tailEnd len="med" w="med" type="none"/>
          </a:ln>
        </p:spPr>
      </p:cxnSp>
      <p:cxnSp>
        <p:nvCxnSpPr>
          <p:cNvPr id="57" name="Shape 57"/>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58" name="Shape 58"/>
          <p:cNvSpPr txBox="1"/>
          <p:nvPr>
            <p:ph idx="1" type="body"/>
          </p:nvPr>
        </p:nvSpPr>
        <p:spPr>
          <a:xfrm>
            <a:off x="328017" y="4226025"/>
            <a:ext cx="8388600" cy="3936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59" name="Shape 59"/>
          <p:cNvSpPr txBox="1"/>
          <p:nvPr>
            <p:ph idx="12" type="sldNum"/>
          </p:nvPr>
        </p:nvSpPr>
        <p:spPr>
          <a:xfrm>
            <a:off x="8497999" y="4688758"/>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2400250" y="575950"/>
            <a:ext cx="6321600" cy="635400"/>
          </a:xfrm>
          <a:prstGeom prst="rect">
            <a:avLst/>
          </a:prstGeom>
          <a:noFill/>
          <a:ln>
            <a:noFill/>
          </a:ln>
        </p:spPr>
        <p:txBody>
          <a:bodyPr anchorCtr="0" anchor="t" bIns="91425" lIns="91425" rIns="91425" tIns="91425"/>
          <a:lstStyle>
            <a:lvl1pPr lvl="0">
              <a:spcBef>
                <a:spcPts val="0"/>
              </a:spcBef>
              <a:buClr>
                <a:schemeClr val="dk2"/>
              </a:buClr>
              <a:buSzPct val="100000"/>
              <a:buFont typeface="Raleway"/>
              <a:buNone/>
              <a:defRPr b="1" sz="3000">
                <a:solidFill>
                  <a:schemeClr val="dk2"/>
                </a:solidFill>
                <a:latin typeface="Raleway"/>
                <a:ea typeface="Raleway"/>
                <a:cs typeface="Raleway"/>
                <a:sym typeface="Raleway"/>
              </a:defRPr>
            </a:lvl1pPr>
            <a:lvl2pPr lvl="1">
              <a:spcBef>
                <a:spcPts val="0"/>
              </a:spcBef>
              <a:buClr>
                <a:schemeClr val="dk2"/>
              </a:buClr>
              <a:buSzPct val="100000"/>
              <a:buFont typeface="Raleway"/>
              <a:buNone/>
              <a:defRPr b="1" sz="3000">
                <a:solidFill>
                  <a:schemeClr val="dk2"/>
                </a:solidFill>
                <a:latin typeface="Raleway"/>
                <a:ea typeface="Raleway"/>
                <a:cs typeface="Raleway"/>
                <a:sym typeface="Raleway"/>
              </a:defRPr>
            </a:lvl2pPr>
            <a:lvl3pPr lvl="2">
              <a:spcBef>
                <a:spcPts val="0"/>
              </a:spcBef>
              <a:buClr>
                <a:schemeClr val="dk2"/>
              </a:buClr>
              <a:buSzPct val="100000"/>
              <a:buFont typeface="Raleway"/>
              <a:buNone/>
              <a:defRPr b="1" sz="3000">
                <a:solidFill>
                  <a:schemeClr val="dk2"/>
                </a:solidFill>
                <a:latin typeface="Raleway"/>
                <a:ea typeface="Raleway"/>
                <a:cs typeface="Raleway"/>
                <a:sym typeface="Raleway"/>
              </a:defRPr>
            </a:lvl3pPr>
            <a:lvl4pPr lvl="3">
              <a:spcBef>
                <a:spcPts val="0"/>
              </a:spcBef>
              <a:buClr>
                <a:schemeClr val="dk2"/>
              </a:buClr>
              <a:buSzPct val="100000"/>
              <a:buFont typeface="Raleway"/>
              <a:buNone/>
              <a:defRPr b="1" sz="3000">
                <a:solidFill>
                  <a:schemeClr val="dk2"/>
                </a:solidFill>
                <a:latin typeface="Raleway"/>
                <a:ea typeface="Raleway"/>
                <a:cs typeface="Raleway"/>
                <a:sym typeface="Raleway"/>
              </a:defRPr>
            </a:lvl4pPr>
            <a:lvl5pPr lvl="4">
              <a:spcBef>
                <a:spcPts val="0"/>
              </a:spcBef>
              <a:buClr>
                <a:schemeClr val="dk2"/>
              </a:buClr>
              <a:buSzPct val="100000"/>
              <a:buFont typeface="Raleway"/>
              <a:buNone/>
              <a:defRPr b="1" sz="3000">
                <a:solidFill>
                  <a:schemeClr val="dk2"/>
                </a:solidFill>
                <a:latin typeface="Raleway"/>
                <a:ea typeface="Raleway"/>
                <a:cs typeface="Raleway"/>
                <a:sym typeface="Raleway"/>
              </a:defRPr>
            </a:lvl5pPr>
            <a:lvl6pPr lvl="5">
              <a:spcBef>
                <a:spcPts val="0"/>
              </a:spcBef>
              <a:buClr>
                <a:schemeClr val="dk2"/>
              </a:buClr>
              <a:buSzPct val="100000"/>
              <a:buFont typeface="Raleway"/>
              <a:buNone/>
              <a:defRPr b="1" sz="3000">
                <a:solidFill>
                  <a:schemeClr val="dk2"/>
                </a:solidFill>
                <a:latin typeface="Raleway"/>
                <a:ea typeface="Raleway"/>
                <a:cs typeface="Raleway"/>
                <a:sym typeface="Raleway"/>
              </a:defRPr>
            </a:lvl6pPr>
            <a:lvl7pPr lvl="6">
              <a:spcBef>
                <a:spcPts val="0"/>
              </a:spcBef>
              <a:buClr>
                <a:schemeClr val="dk2"/>
              </a:buClr>
              <a:buSzPct val="100000"/>
              <a:buFont typeface="Raleway"/>
              <a:buNone/>
              <a:defRPr b="1" sz="3000">
                <a:solidFill>
                  <a:schemeClr val="dk2"/>
                </a:solidFill>
                <a:latin typeface="Raleway"/>
                <a:ea typeface="Raleway"/>
                <a:cs typeface="Raleway"/>
                <a:sym typeface="Raleway"/>
              </a:defRPr>
            </a:lvl7pPr>
            <a:lvl8pPr lvl="7">
              <a:spcBef>
                <a:spcPts val="0"/>
              </a:spcBef>
              <a:buClr>
                <a:schemeClr val="dk2"/>
              </a:buClr>
              <a:buSzPct val="100000"/>
              <a:buFont typeface="Raleway"/>
              <a:buNone/>
              <a:defRPr b="1" sz="3000">
                <a:solidFill>
                  <a:schemeClr val="dk2"/>
                </a:solidFill>
                <a:latin typeface="Raleway"/>
                <a:ea typeface="Raleway"/>
                <a:cs typeface="Raleway"/>
                <a:sym typeface="Raleway"/>
              </a:defRPr>
            </a:lvl8pPr>
            <a:lvl9pPr lvl="8">
              <a:spcBef>
                <a:spcPts val="0"/>
              </a:spcBef>
              <a:buClr>
                <a:schemeClr val="dk2"/>
              </a:buClr>
              <a:buSzPct val="100000"/>
              <a:buFont typeface="Raleway"/>
              <a:buNone/>
              <a:defRPr b="1" sz="3000">
                <a:solidFill>
                  <a:schemeClr val="dk2"/>
                </a:solidFill>
                <a:latin typeface="Raleway"/>
                <a:ea typeface="Raleway"/>
                <a:cs typeface="Raleway"/>
                <a:sym typeface="Raleway"/>
              </a:defRPr>
            </a:lvl9pPr>
          </a:lstStyle>
          <a:p/>
        </p:txBody>
      </p:sp>
      <p:sp>
        <p:nvSpPr>
          <p:cNvPr id="7" name="Shape 7"/>
          <p:cNvSpPr txBox="1"/>
          <p:nvPr>
            <p:ph idx="1" type="body"/>
          </p:nvPr>
        </p:nvSpPr>
        <p:spPr>
          <a:xfrm>
            <a:off x="2410112" y="1595775"/>
            <a:ext cx="6321600" cy="3002399"/>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8" name="Shape 8"/>
          <p:cNvSpPr txBox="1"/>
          <p:nvPr>
            <p:ph idx="12" type="sldNum"/>
          </p:nvPr>
        </p:nvSpPr>
        <p:spPr>
          <a:xfrm>
            <a:off x="8497999" y="4688758"/>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600" cy="707400"/>
          </a:xfrm>
          <a:prstGeom prst="rect">
            <a:avLst/>
          </a:prstGeom>
          <a:noFill/>
          <a:ln>
            <a:noFill/>
          </a:ln>
        </p:spPr>
        <p:txBody>
          <a:bodyPr anchorCtr="0" anchor="t" bIns="91425" lIns="91425" rIns="91425" tIns="91425"/>
          <a:lstStyle>
            <a:lvl1pPr lvl="0"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0" name="Shape 70"/>
          <p:cNvSpPr txBox="1"/>
          <p:nvPr>
            <p:ph idx="1" type="body"/>
          </p:nvPr>
        </p:nvSpPr>
        <p:spPr>
          <a:xfrm>
            <a:off x="311700" y="1266325"/>
            <a:ext cx="8520600" cy="33027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p:txBody>
      </p:sp>
      <p:sp>
        <p:nvSpPr>
          <p:cNvPr id="71" name="Shape 71"/>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latin typeface="Open Sans"/>
                <a:ea typeface="Open Sans"/>
                <a:cs typeface="Open Sans"/>
                <a:sym typeface="Open Sans"/>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00.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00.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00.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1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1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00.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1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1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2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04.jpg"/><Relationship Id="rId4" Type="http://schemas.openxmlformats.org/officeDocument/2006/relationships/image" Target="../media/image07.jpg"/><Relationship Id="rId5" Type="http://schemas.openxmlformats.org/officeDocument/2006/relationships/image" Target="../media/image02.jpg"/><Relationship Id="rId6"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0.png"/><Relationship Id="rId4" Type="http://schemas.openxmlformats.org/officeDocument/2006/relationships/image" Target="../media/image16.png"/><Relationship Id="rId5" Type="http://schemas.openxmlformats.org/officeDocument/2006/relationships/image" Target="../media/image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03.jpg"/><Relationship Id="rId4" Type="http://schemas.openxmlformats.org/officeDocument/2006/relationships/image" Target="../media/image0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08.jpg"/><Relationship Id="rId4" Type="http://schemas.openxmlformats.org/officeDocument/2006/relationships/image" Target="../media/image05.jpg"/><Relationship Id="rId9" Type="http://schemas.openxmlformats.org/officeDocument/2006/relationships/image" Target="../media/image17.png"/><Relationship Id="rId5" Type="http://schemas.openxmlformats.org/officeDocument/2006/relationships/image" Target="../media/image12.jpg"/><Relationship Id="rId6" Type="http://schemas.openxmlformats.org/officeDocument/2006/relationships/image" Target="../media/image15.png"/><Relationship Id="rId7" Type="http://schemas.openxmlformats.org/officeDocument/2006/relationships/image" Target="../media/image14.jpg"/><Relationship Id="rId8" Type="http://schemas.openxmlformats.org/officeDocument/2006/relationships/image" Target="../media/image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00.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00.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05.jpg"/><Relationship Id="rId4" Type="http://schemas.openxmlformats.org/officeDocument/2006/relationships/image" Target="../media/image00.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ctrTitle"/>
          </p:nvPr>
        </p:nvSpPr>
        <p:spPr>
          <a:xfrm>
            <a:off x="2447925" y="630225"/>
            <a:ext cx="6685200" cy="1542000"/>
          </a:xfrm>
          <a:prstGeom prst="rect">
            <a:avLst/>
          </a:prstGeom>
        </p:spPr>
        <p:txBody>
          <a:bodyPr anchorCtr="0" anchor="t" bIns="91425" lIns="91425" rIns="91425" tIns="91425">
            <a:noAutofit/>
          </a:bodyPr>
          <a:lstStyle/>
          <a:p>
            <a:pPr lvl="0">
              <a:spcBef>
                <a:spcPts val="0"/>
              </a:spcBef>
              <a:buNone/>
            </a:pPr>
            <a:r>
              <a:rPr lang="en"/>
              <a:t>Voting: </a:t>
            </a:r>
          </a:p>
          <a:p>
            <a:pPr lvl="0" rtl="0">
              <a:spcBef>
                <a:spcPts val="0"/>
              </a:spcBef>
              <a:buNone/>
            </a:pPr>
            <a:r>
              <a:rPr lang="en" sz="3800"/>
              <a:t>It’s not only presidential.</a:t>
            </a:r>
            <a:r>
              <a:rPr lang="en" sz="4000"/>
              <a:t> </a:t>
            </a:r>
          </a:p>
        </p:txBody>
      </p:sp>
      <p:sp>
        <p:nvSpPr>
          <p:cNvPr id="130" name="Shape 130"/>
          <p:cNvSpPr txBox="1"/>
          <p:nvPr>
            <p:ph idx="1" type="subTitle"/>
          </p:nvPr>
        </p:nvSpPr>
        <p:spPr>
          <a:xfrm>
            <a:off x="2371725" y="4009825"/>
            <a:ext cx="6331500" cy="470400"/>
          </a:xfrm>
          <a:prstGeom prst="rect">
            <a:avLst/>
          </a:prstGeom>
        </p:spPr>
        <p:txBody>
          <a:bodyPr anchorCtr="0" anchor="b" bIns="91425" lIns="91425" rIns="91425" tIns="91425">
            <a:noAutofit/>
          </a:bodyPr>
          <a:lstStyle/>
          <a:p>
            <a:pPr lvl="0" rtl="0">
              <a:spcBef>
                <a:spcPts val="0"/>
              </a:spcBef>
              <a:buNone/>
            </a:pPr>
            <a:r>
              <a:rPr b="1" lang="en" sz="2400"/>
              <a:t>Ana C Mexia, Trina Sarkar, Alex Gill, Katy Shi</a:t>
            </a:r>
          </a:p>
        </p:txBody>
      </p:sp>
      <p:pic>
        <p:nvPicPr>
          <p:cNvPr id="131" name="Shape 131"/>
          <p:cNvPicPr preferRelativeResize="0"/>
          <p:nvPr/>
        </p:nvPicPr>
        <p:blipFill>
          <a:blip r:embed="rId3">
            <a:alphaModFix/>
          </a:blip>
          <a:stretch>
            <a:fillRect/>
          </a:stretch>
        </p:blipFill>
        <p:spPr>
          <a:xfrm>
            <a:off x="98525" y="1033848"/>
            <a:ext cx="2273200" cy="2545599"/>
          </a:xfrm>
          <a:prstGeom prst="rect">
            <a:avLst/>
          </a:prstGeom>
          <a:noFill/>
          <a:ln>
            <a:noFill/>
          </a:ln>
        </p:spPr>
      </p:pic>
      <p:sp>
        <p:nvSpPr>
          <p:cNvPr id="132" name="Shape 132"/>
          <p:cNvSpPr txBox="1"/>
          <p:nvPr/>
        </p:nvSpPr>
        <p:spPr>
          <a:xfrm>
            <a:off x="7080375" y="0"/>
            <a:ext cx="3000000" cy="451200"/>
          </a:xfrm>
          <a:prstGeom prst="rect">
            <a:avLst/>
          </a:prstGeom>
          <a:noFill/>
          <a:ln>
            <a:noFill/>
          </a:ln>
        </p:spPr>
        <p:txBody>
          <a:bodyPr anchorCtr="0" anchor="ctr" bIns="91425" lIns="91425" rIns="91425" tIns="91425">
            <a:noAutofit/>
          </a:bodyPr>
          <a:lstStyle/>
          <a:p>
            <a:pPr lvl="0" rtl="0">
              <a:spcBef>
                <a:spcPts val="0"/>
              </a:spcBef>
              <a:buNone/>
            </a:pPr>
            <a:r>
              <a:rPr b="1" lang="en">
                <a:solidFill>
                  <a:schemeClr val="lt1"/>
                </a:solidFill>
                <a:latin typeface="Lato"/>
                <a:ea typeface="Lato"/>
                <a:cs typeface="Lato"/>
                <a:sym typeface="Lato"/>
              </a:rPr>
              <a:t>Digital Democracy</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sp>
        <p:nvSpPr>
          <p:cNvPr id="226" name="Shape 226"/>
          <p:cNvSpPr txBox="1"/>
          <p:nvPr>
            <p:ph type="title"/>
          </p:nvPr>
        </p:nvSpPr>
        <p:spPr>
          <a:xfrm>
            <a:off x="614425" y="491700"/>
            <a:ext cx="8268600" cy="820500"/>
          </a:xfrm>
          <a:prstGeom prst="rect">
            <a:avLst/>
          </a:prstGeom>
        </p:spPr>
        <p:txBody>
          <a:bodyPr anchorCtr="0" anchor="t" bIns="91425" lIns="91425" rIns="91425" tIns="91425">
            <a:noAutofit/>
          </a:bodyPr>
          <a:lstStyle/>
          <a:p>
            <a:pPr lvl="0" rtl="0">
              <a:spcBef>
                <a:spcPts val="0"/>
              </a:spcBef>
              <a:spcAft>
                <a:spcPts val="1000"/>
              </a:spcAft>
              <a:buNone/>
            </a:pPr>
            <a:r>
              <a:rPr lang="en">
                <a:solidFill>
                  <a:schemeClr val="accent5"/>
                </a:solidFill>
              </a:rPr>
              <a:t>HOW MIGHT WE ...</a:t>
            </a:r>
          </a:p>
          <a:p>
            <a:pPr lvl="0" rtl="0">
              <a:spcBef>
                <a:spcPts val="0"/>
              </a:spcBef>
              <a:spcAft>
                <a:spcPts val="1000"/>
              </a:spcAft>
              <a:buNone/>
            </a:pPr>
            <a:r>
              <a:t/>
            </a:r>
            <a:endParaRPr b="0" sz="2400"/>
          </a:p>
        </p:txBody>
      </p:sp>
      <p:sp>
        <p:nvSpPr>
          <p:cNvPr id="227" name="Shape 227"/>
          <p:cNvSpPr/>
          <p:nvPr/>
        </p:nvSpPr>
        <p:spPr>
          <a:xfrm>
            <a:off x="766825" y="1548525"/>
            <a:ext cx="3878400" cy="3185400"/>
          </a:xfrm>
          <a:prstGeom prst="wedgeRectCallout">
            <a:avLst>
              <a:gd fmla="val -20833" name="adj1"/>
              <a:gd fmla="val 62500" name="adj2"/>
            </a:avLst>
          </a:prstGeom>
          <a:solidFill>
            <a:schemeClr val="accent2"/>
          </a:solidFill>
          <a:ln>
            <a:noFill/>
          </a:ln>
        </p:spPr>
        <p:txBody>
          <a:bodyPr anchorCtr="0" anchor="ctr" bIns="91425" lIns="91425" rIns="91425" tIns="91425">
            <a:noAutofit/>
          </a:bodyPr>
          <a:lstStyle/>
          <a:p>
            <a:pPr lvl="0" rtl="0">
              <a:spcBef>
                <a:spcPts val="0"/>
              </a:spcBef>
              <a:spcAft>
                <a:spcPts val="1200"/>
              </a:spcAft>
              <a:buClr>
                <a:schemeClr val="dk2"/>
              </a:buClr>
              <a:buFont typeface="Arial"/>
              <a:buNone/>
            </a:pPr>
            <a:r>
              <a:t/>
            </a:r>
            <a:endParaRPr sz="3000"/>
          </a:p>
        </p:txBody>
      </p:sp>
      <p:grpSp>
        <p:nvGrpSpPr>
          <p:cNvPr id="228" name="Shape 228"/>
          <p:cNvGrpSpPr/>
          <p:nvPr/>
        </p:nvGrpSpPr>
        <p:grpSpPr>
          <a:xfrm>
            <a:off x="4923655" y="1459068"/>
            <a:ext cx="3106381" cy="2947625"/>
            <a:chOff x="6803275" y="427444"/>
            <a:chExt cx="2212049" cy="2504993"/>
          </a:xfrm>
        </p:grpSpPr>
        <p:pic>
          <p:nvPicPr>
            <p:cNvPr id="229" name="Shape 229"/>
            <p:cNvPicPr preferRelativeResize="0"/>
            <p:nvPr/>
          </p:nvPicPr>
          <p:blipFill>
            <a:blip r:embed="rId3">
              <a:alphaModFix/>
            </a:blip>
            <a:stretch>
              <a:fillRect/>
            </a:stretch>
          </p:blipFill>
          <p:spPr>
            <a:xfrm>
              <a:off x="6803275" y="427444"/>
              <a:ext cx="2212049" cy="2504993"/>
            </a:xfrm>
            <a:prstGeom prst="rect">
              <a:avLst/>
            </a:prstGeom>
            <a:noFill/>
            <a:ln>
              <a:noFill/>
            </a:ln>
          </p:spPr>
        </p:pic>
        <p:sp>
          <p:nvSpPr>
            <p:cNvPr id="230" name="Shape 230"/>
            <p:cNvSpPr txBox="1"/>
            <p:nvPr/>
          </p:nvSpPr>
          <p:spPr>
            <a:xfrm>
              <a:off x="7393298" y="1368366"/>
              <a:ext cx="1285800" cy="367799"/>
            </a:xfrm>
            <a:prstGeom prst="rect">
              <a:avLst/>
            </a:prstGeom>
            <a:noFill/>
            <a:ln>
              <a:noFill/>
            </a:ln>
          </p:spPr>
          <p:txBody>
            <a:bodyPr anchorCtr="0" anchor="t" bIns="91425" lIns="91425" rIns="91425" tIns="91425">
              <a:noAutofit/>
            </a:bodyPr>
            <a:lstStyle/>
            <a:p>
              <a:pPr lvl="0" rtl="0">
                <a:spcBef>
                  <a:spcPts val="0"/>
                </a:spcBef>
                <a:spcAft>
                  <a:spcPts val="800"/>
                </a:spcAft>
                <a:buNone/>
              </a:pPr>
              <a:r>
                <a:t/>
              </a:r>
              <a:endParaRPr b="1" sz="1200">
                <a:solidFill>
                  <a:schemeClr val="dk1"/>
                </a:solidFill>
                <a:latin typeface="Raleway"/>
                <a:ea typeface="Raleway"/>
                <a:cs typeface="Raleway"/>
                <a:sym typeface="Raleway"/>
              </a:endParaRPr>
            </a:p>
          </p:txBody>
        </p:sp>
      </p:grpSp>
      <p:pic>
        <p:nvPicPr>
          <p:cNvPr descr="13227595_10208686712897798_2897393042559395267_o.jpg" id="231" name="Shape 231"/>
          <p:cNvPicPr preferRelativeResize="0"/>
          <p:nvPr/>
        </p:nvPicPr>
        <p:blipFill rotWithShape="1">
          <a:blip r:embed="rId4">
            <a:alphaModFix/>
          </a:blip>
          <a:srcRect b="0" l="20405" r="20411" t="0"/>
          <a:stretch/>
        </p:blipFill>
        <p:spPr>
          <a:xfrm>
            <a:off x="4923649" y="1548525"/>
            <a:ext cx="2995000" cy="3032350"/>
          </a:xfrm>
          <a:prstGeom prst="rect">
            <a:avLst/>
          </a:prstGeom>
          <a:noFill/>
          <a:ln>
            <a:noFill/>
          </a:ln>
        </p:spPr>
      </p:pic>
      <p:sp>
        <p:nvSpPr>
          <p:cNvPr id="232" name="Shape 232"/>
          <p:cNvSpPr txBox="1"/>
          <p:nvPr/>
        </p:nvSpPr>
        <p:spPr>
          <a:xfrm>
            <a:off x="1505575" y="3760362"/>
            <a:ext cx="2858100" cy="820500"/>
          </a:xfrm>
          <a:prstGeom prst="rect">
            <a:avLst/>
          </a:prstGeom>
          <a:noFill/>
          <a:ln>
            <a:noFill/>
          </a:ln>
        </p:spPr>
        <p:txBody>
          <a:bodyPr anchorCtr="0" anchor="ctr" bIns="91425" lIns="91425" rIns="91425" tIns="91425">
            <a:noAutofit/>
          </a:bodyPr>
          <a:lstStyle/>
          <a:p>
            <a:pPr indent="-533400" lvl="0" marL="457200" rtl="0" algn="ctr">
              <a:spcBef>
                <a:spcPts val="0"/>
              </a:spcBef>
              <a:spcAft>
                <a:spcPts val="1000"/>
              </a:spcAft>
              <a:buClr>
                <a:schemeClr val="accent5"/>
              </a:buClr>
              <a:buSzPct val="100000"/>
              <a:buFont typeface="Raleway"/>
              <a:buChar char="-"/>
            </a:pPr>
            <a:r>
              <a:rPr b="1" lang="en" sz="4800">
                <a:solidFill>
                  <a:schemeClr val="accent5"/>
                </a:solidFill>
                <a:latin typeface="Raleway"/>
                <a:ea typeface="Raleway"/>
                <a:cs typeface="Raleway"/>
                <a:sym typeface="Raleway"/>
              </a:rPr>
              <a:t>Connie</a:t>
            </a:r>
          </a:p>
        </p:txBody>
      </p:sp>
      <p:sp>
        <p:nvSpPr>
          <p:cNvPr id="233" name="Shape 233"/>
          <p:cNvSpPr txBox="1"/>
          <p:nvPr/>
        </p:nvSpPr>
        <p:spPr>
          <a:xfrm>
            <a:off x="825025" y="1432900"/>
            <a:ext cx="3666000" cy="3000000"/>
          </a:xfrm>
          <a:prstGeom prst="rect">
            <a:avLst/>
          </a:prstGeom>
          <a:noFill/>
          <a:ln>
            <a:noFill/>
          </a:ln>
        </p:spPr>
        <p:txBody>
          <a:bodyPr anchorCtr="0" anchor="ctr" bIns="91425" lIns="91425" rIns="91425" tIns="91425">
            <a:noAutofit/>
          </a:bodyPr>
          <a:lstStyle/>
          <a:p>
            <a:pPr lvl="0" rtl="0">
              <a:spcBef>
                <a:spcPts val="0"/>
              </a:spcBef>
              <a:spcAft>
                <a:spcPts val="1200"/>
              </a:spcAft>
              <a:buClr>
                <a:schemeClr val="dk2"/>
              </a:buClr>
              <a:buSzPct val="36666"/>
              <a:buFont typeface="Arial"/>
              <a:buNone/>
            </a:pPr>
            <a:r>
              <a:rPr b="1" lang="en" sz="3000">
                <a:solidFill>
                  <a:schemeClr val="lt1"/>
                </a:solidFill>
                <a:latin typeface="Raleway"/>
                <a:ea typeface="Raleway"/>
                <a:cs typeface="Raleway"/>
                <a:sym typeface="Raleway"/>
              </a:rPr>
              <a:t>...educate new voters about their local government?</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614425" y="491700"/>
            <a:ext cx="8268600" cy="820500"/>
          </a:xfrm>
          <a:prstGeom prst="rect">
            <a:avLst/>
          </a:prstGeom>
        </p:spPr>
        <p:txBody>
          <a:bodyPr anchorCtr="0" anchor="t" bIns="91425" lIns="91425" rIns="91425" tIns="91425">
            <a:noAutofit/>
          </a:bodyPr>
          <a:lstStyle/>
          <a:p>
            <a:pPr lvl="0" rtl="0">
              <a:spcBef>
                <a:spcPts val="0"/>
              </a:spcBef>
              <a:spcAft>
                <a:spcPts val="1000"/>
              </a:spcAft>
              <a:buNone/>
            </a:pPr>
            <a:r>
              <a:rPr lang="en">
                <a:solidFill>
                  <a:schemeClr val="accent2"/>
                </a:solidFill>
              </a:rPr>
              <a:t>HOW MIGHT WE ...</a:t>
            </a:r>
          </a:p>
          <a:p>
            <a:pPr lvl="0" rtl="0">
              <a:spcBef>
                <a:spcPts val="0"/>
              </a:spcBef>
              <a:spcAft>
                <a:spcPts val="1000"/>
              </a:spcAft>
              <a:buNone/>
            </a:pPr>
            <a:r>
              <a:t/>
            </a:r>
            <a:endParaRPr b="0" sz="2400"/>
          </a:p>
        </p:txBody>
      </p:sp>
      <p:sp>
        <p:nvSpPr>
          <p:cNvPr id="239" name="Shape 239"/>
          <p:cNvSpPr/>
          <p:nvPr/>
        </p:nvSpPr>
        <p:spPr>
          <a:xfrm>
            <a:off x="764650" y="1570750"/>
            <a:ext cx="3822600" cy="3137700"/>
          </a:xfrm>
          <a:prstGeom prst="wedgeRectCallout">
            <a:avLst>
              <a:gd fmla="val -20833" name="adj1"/>
              <a:gd fmla="val 62500" name="adj2"/>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240" name="Shape 240"/>
          <p:cNvSpPr txBox="1"/>
          <p:nvPr/>
        </p:nvSpPr>
        <p:spPr>
          <a:xfrm>
            <a:off x="1723100" y="3964150"/>
            <a:ext cx="2664300" cy="820500"/>
          </a:xfrm>
          <a:prstGeom prst="rect">
            <a:avLst/>
          </a:prstGeom>
          <a:noFill/>
          <a:ln>
            <a:noFill/>
          </a:ln>
        </p:spPr>
        <p:txBody>
          <a:bodyPr anchorCtr="0" anchor="ctr" bIns="91425" lIns="91425" rIns="91425" tIns="91425">
            <a:noAutofit/>
          </a:bodyPr>
          <a:lstStyle/>
          <a:p>
            <a:pPr lvl="0" rtl="0">
              <a:spcBef>
                <a:spcPts val="0"/>
              </a:spcBef>
              <a:spcAft>
                <a:spcPts val="1000"/>
              </a:spcAft>
              <a:buNone/>
            </a:pPr>
            <a:r>
              <a:rPr b="1" lang="en" sz="4800">
                <a:solidFill>
                  <a:schemeClr val="lt2"/>
                </a:solidFill>
                <a:latin typeface="Raleway"/>
                <a:ea typeface="Raleway"/>
                <a:cs typeface="Raleway"/>
                <a:sym typeface="Raleway"/>
              </a:rPr>
              <a:t>- Sergio</a:t>
            </a:r>
            <a:r>
              <a:rPr b="1" lang="en" sz="4800">
                <a:solidFill>
                  <a:schemeClr val="accent5"/>
                </a:solidFill>
                <a:latin typeface="Raleway"/>
                <a:ea typeface="Raleway"/>
                <a:cs typeface="Raleway"/>
                <a:sym typeface="Raleway"/>
              </a:rPr>
              <a:t> </a:t>
            </a:r>
          </a:p>
        </p:txBody>
      </p:sp>
      <p:grpSp>
        <p:nvGrpSpPr>
          <p:cNvPr id="241" name="Shape 241"/>
          <p:cNvGrpSpPr/>
          <p:nvPr/>
        </p:nvGrpSpPr>
        <p:grpSpPr>
          <a:xfrm>
            <a:off x="4923655" y="1459084"/>
            <a:ext cx="3106381" cy="3249477"/>
            <a:chOff x="6803275" y="427444"/>
            <a:chExt cx="2212049" cy="2504993"/>
          </a:xfrm>
        </p:grpSpPr>
        <p:pic>
          <p:nvPicPr>
            <p:cNvPr id="242" name="Shape 242"/>
            <p:cNvPicPr preferRelativeResize="0"/>
            <p:nvPr/>
          </p:nvPicPr>
          <p:blipFill>
            <a:blip r:embed="rId3">
              <a:alphaModFix/>
            </a:blip>
            <a:stretch>
              <a:fillRect/>
            </a:stretch>
          </p:blipFill>
          <p:spPr>
            <a:xfrm>
              <a:off x="6803275" y="427444"/>
              <a:ext cx="2212049" cy="2504993"/>
            </a:xfrm>
            <a:prstGeom prst="rect">
              <a:avLst/>
            </a:prstGeom>
            <a:noFill/>
            <a:ln>
              <a:noFill/>
            </a:ln>
          </p:spPr>
        </p:pic>
        <p:sp>
          <p:nvSpPr>
            <p:cNvPr id="243" name="Shape 243"/>
            <p:cNvSpPr txBox="1"/>
            <p:nvPr/>
          </p:nvSpPr>
          <p:spPr>
            <a:xfrm>
              <a:off x="7393298" y="1368366"/>
              <a:ext cx="1285800" cy="367799"/>
            </a:xfrm>
            <a:prstGeom prst="rect">
              <a:avLst/>
            </a:prstGeom>
            <a:noFill/>
            <a:ln>
              <a:noFill/>
            </a:ln>
          </p:spPr>
          <p:txBody>
            <a:bodyPr anchorCtr="0" anchor="t" bIns="91425" lIns="91425" rIns="91425" tIns="91425">
              <a:noAutofit/>
            </a:bodyPr>
            <a:lstStyle/>
            <a:p>
              <a:pPr lvl="0" rtl="0">
                <a:spcBef>
                  <a:spcPts val="0"/>
                </a:spcBef>
                <a:spcAft>
                  <a:spcPts val="800"/>
                </a:spcAft>
                <a:buNone/>
              </a:pPr>
              <a:r>
                <a:t/>
              </a:r>
              <a:endParaRPr b="1" sz="1200">
                <a:solidFill>
                  <a:schemeClr val="dk1"/>
                </a:solidFill>
                <a:latin typeface="Raleway"/>
                <a:ea typeface="Raleway"/>
                <a:cs typeface="Raleway"/>
                <a:sym typeface="Raleway"/>
              </a:endParaRPr>
            </a:p>
          </p:txBody>
        </p:sp>
      </p:grpSp>
      <p:sp>
        <p:nvSpPr>
          <p:cNvPr id="244" name="Shape 244"/>
          <p:cNvSpPr txBox="1"/>
          <p:nvPr/>
        </p:nvSpPr>
        <p:spPr>
          <a:xfrm>
            <a:off x="884650" y="1655725"/>
            <a:ext cx="3822600" cy="2625900"/>
          </a:xfrm>
          <a:prstGeom prst="rect">
            <a:avLst/>
          </a:prstGeom>
          <a:noFill/>
          <a:ln>
            <a:noFill/>
          </a:ln>
        </p:spPr>
        <p:txBody>
          <a:bodyPr anchorCtr="0" anchor="ctr" bIns="91425" lIns="91425" rIns="91425" tIns="91425">
            <a:noAutofit/>
          </a:bodyPr>
          <a:lstStyle/>
          <a:p>
            <a:pPr lvl="0" rtl="0">
              <a:spcBef>
                <a:spcPts val="0"/>
              </a:spcBef>
              <a:spcAft>
                <a:spcPts val="1200"/>
              </a:spcAft>
              <a:buNone/>
            </a:pPr>
            <a:r>
              <a:rPr b="1" lang="en" sz="2800">
                <a:solidFill>
                  <a:schemeClr val="lt1"/>
                </a:solidFill>
                <a:latin typeface="Raleway"/>
                <a:ea typeface="Raleway"/>
                <a:cs typeface="Raleway"/>
                <a:sym typeface="Raleway"/>
              </a:rPr>
              <a:t>...</a:t>
            </a:r>
            <a:r>
              <a:rPr b="1" lang="en" sz="2800">
                <a:solidFill>
                  <a:schemeClr val="lt1"/>
                </a:solidFill>
                <a:latin typeface="Raleway"/>
                <a:ea typeface="Raleway"/>
                <a:cs typeface="Raleway"/>
                <a:sym typeface="Raleway"/>
              </a:rPr>
              <a:t>help college students navigate engaging in up to two local</a:t>
            </a:r>
            <a:r>
              <a:rPr b="1" lang="en" sz="2800">
                <a:solidFill>
                  <a:schemeClr val="lt1"/>
                </a:solidFill>
                <a:latin typeface="Raleway"/>
                <a:ea typeface="Raleway"/>
                <a:cs typeface="Raleway"/>
                <a:sym typeface="Raleway"/>
              </a:rPr>
              <a:t> </a:t>
            </a:r>
            <a:r>
              <a:rPr b="1" lang="en" sz="2800">
                <a:solidFill>
                  <a:schemeClr val="lt1"/>
                </a:solidFill>
                <a:latin typeface="Raleway"/>
                <a:ea typeface="Raleway"/>
                <a:cs typeface="Raleway"/>
                <a:sym typeface="Raleway"/>
              </a:rPr>
              <a:t>governments?</a:t>
            </a:r>
          </a:p>
        </p:txBody>
      </p:sp>
      <p:pic>
        <p:nvPicPr>
          <p:cNvPr descr="SERGIO.jpg" id="245" name="Shape 245"/>
          <p:cNvPicPr preferRelativeResize="0"/>
          <p:nvPr/>
        </p:nvPicPr>
        <p:blipFill rotWithShape="1">
          <a:blip r:embed="rId4">
            <a:alphaModFix/>
          </a:blip>
          <a:srcRect b="0" l="5602" r="5602" t="0"/>
          <a:stretch/>
        </p:blipFill>
        <p:spPr>
          <a:xfrm>
            <a:off x="5018150" y="1570750"/>
            <a:ext cx="2885400" cy="3137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sp>
        <p:nvSpPr>
          <p:cNvPr id="250" name="Shape 250"/>
          <p:cNvSpPr txBox="1"/>
          <p:nvPr>
            <p:ph type="title"/>
          </p:nvPr>
        </p:nvSpPr>
        <p:spPr>
          <a:xfrm>
            <a:off x="614425" y="491700"/>
            <a:ext cx="8268600" cy="820500"/>
          </a:xfrm>
          <a:prstGeom prst="rect">
            <a:avLst/>
          </a:prstGeom>
        </p:spPr>
        <p:txBody>
          <a:bodyPr anchorCtr="0" anchor="t" bIns="91425" lIns="91425" rIns="91425" tIns="91425">
            <a:noAutofit/>
          </a:bodyPr>
          <a:lstStyle/>
          <a:p>
            <a:pPr lvl="0" rtl="0">
              <a:spcBef>
                <a:spcPts val="0"/>
              </a:spcBef>
              <a:spcAft>
                <a:spcPts val="1000"/>
              </a:spcAft>
              <a:buNone/>
            </a:pPr>
            <a:r>
              <a:rPr lang="en"/>
              <a:t>HOW MIGHT WE ...</a:t>
            </a:r>
          </a:p>
          <a:p>
            <a:pPr lvl="0" rtl="0">
              <a:spcBef>
                <a:spcPts val="0"/>
              </a:spcBef>
              <a:spcAft>
                <a:spcPts val="1000"/>
              </a:spcAft>
              <a:buNone/>
            </a:pPr>
            <a:r>
              <a:t/>
            </a:r>
            <a:endParaRPr b="0" sz="2400"/>
          </a:p>
        </p:txBody>
      </p:sp>
      <p:grpSp>
        <p:nvGrpSpPr>
          <p:cNvPr id="251" name="Shape 251"/>
          <p:cNvGrpSpPr/>
          <p:nvPr/>
        </p:nvGrpSpPr>
        <p:grpSpPr>
          <a:xfrm>
            <a:off x="5013230" y="1471790"/>
            <a:ext cx="3106381" cy="3223926"/>
            <a:chOff x="6803275" y="427444"/>
            <a:chExt cx="2212049" cy="2504993"/>
          </a:xfrm>
        </p:grpSpPr>
        <p:pic>
          <p:nvPicPr>
            <p:cNvPr id="252" name="Shape 252"/>
            <p:cNvPicPr preferRelativeResize="0"/>
            <p:nvPr/>
          </p:nvPicPr>
          <p:blipFill>
            <a:blip r:embed="rId3">
              <a:alphaModFix/>
            </a:blip>
            <a:stretch>
              <a:fillRect/>
            </a:stretch>
          </p:blipFill>
          <p:spPr>
            <a:xfrm>
              <a:off x="6803275" y="427444"/>
              <a:ext cx="2212049" cy="2504993"/>
            </a:xfrm>
            <a:prstGeom prst="rect">
              <a:avLst/>
            </a:prstGeom>
            <a:noFill/>
            <a:ln>
              <a:noFill/>
            </a:ln>
          </p:spPr>
        </p:pic>
        <p:sp>
          <p:nvSpPr>
            <p:cNvPr id="253" name="Shape 253"/>
            <p:cNvSpPr txBox="1"/>
            <p:nvPr/>
          </p:nvSpPr>
          <p:spPr>
            <a:xfrm>
              <a:off x="7393298" y="1368366"/>
              <a:ext cx="1285800" cy="367799"/>
            </a:xfrm>
            <a:prstGeom prst="rect">
              <a:avLst/>
            </a:prstGeom>
            <a:noFill/>
            <a:ln>
              <a:noFill/>
            </a:ln>
          </p:spPr>
          <p:txBody>
            <a:bodyPr anchorCtr="0" anchor="t" bIns="91425" lIns="91425" rIns="91425" tIns="91425">
              <a:noAutofit/>
            </a:bodyPr>
            <a:lstStyle/>
            <a:p>
              <a:pPr lvl="0" rtl="0">
                <a:spcBef>
                  <a:spcPts val="0"/>
                </a:spcBef>
                <a:spcAft>
                  <a:spcPts val="800"/>
                </a:spcAft>
                <a:buNone/>
              </a:pPr>
              <a:r>
                <a:t/>
              </a:r>
              <a:endParaRPr b="1" sz="1200">
                <a:solidFill>
                  <a:schemeClr val="dk1"/>
                </a:solidFill>
                <a:latin typeface="Raleway"/>
                <a:ea typeface="Raleway"/>
                <a:cs typeface="Raleway"/>
                <a:sym typeface="Raleway"/>
              </a:endParaRPr>
            </a:p>
          </p:txBody>
        </p:sp>
      </p:grpSp>
      <p:sp>
        <p:nvSpPr>
          <p:cNvPr id="254" name="Shape 254"/>
          <p:cNvSpPr/>
          <p:nvPr/>
        </p:nvSpPr>
        <p:spPr>
          <a:xfrm>
            <a:off x="769125" y="1595525"/>
            <a:ext cx="3776100" cy="3100200"/>
          </a:xfrm>
          <a:prstGeom prst="wedgeRectCallout">
            <a:avLst>
              <a:gd fmla="val -20833" name="adj1"/>
              <a:gd fmla="val 62500" name="adj2"/>
            </a:avLst>
          </a:prstGeom>
          <a:solidFill>
            <a:schemeClr val="dk1"/>
          </a:solidFill>
          <a:ln>
            <a:noFill/>
          </a:ln>
        </p:spPr>
        <p:txBody>
          <a:bodyPr anchorCtr="0" anchor="ctr" bIns="91425" lIns="91425" rIns="91425" tIns="91425">
            <a:noAutofit/>
          </a:bodyPr>
          <a:lstStyle/>
          <a:p>
            <a:pPr lvl="0" rtl="0">
              <a:spcBef>
                <a:spcPts val="0"/>
              </a:spcBef>
              <a:spcAft>
                <a:spcPts val="1200"/>
              </a:spcAft>
              <a:buClr>
                <a:schemeClr val="dk2"/>
              </a:buClr>
              <a:buFont typeface="Arial"/>
              <a:buNone/>
            </a:pPr>
            <a:r>
              <a:t/>
            </a:r>
            <a:endParaRPr sz="2600"/>
          </a:p>
        </p:txBody>
      </p:sp>
      <p:sp>
        <p:nvSpPr>
          <p:cNvPr id="255" name="Shape 255"/>
          <p:cNvSpPr txBox="1"/>
          <p:nvPr/>
        </p:nvSpPr>
        <p:spPr>
          <a:xfrm>
            <a:off x="1316150" y="3878325"/>
            <a:ext cx="3249900" cy="820500"/>
          </a:xfrm>
          <a:prstGeom prst="rect">
            <a:avLst/>
          </a:prstGeom>
          <a:noFill/>
          <a:ln>
            <a:noFill/>
          </a:ln>
        </p:spPr>
        <p:txBody>
          <a:bodyPr anchorCtr="0" anchor="ctr" bIns="91425" lIns="91425" rIns="91425" tIns="91425">
            <a:noAutofit/>
          </a:bodyPr>
          <a:lstStyle/>
          <a:p>
            <a:pPr lvl="0" rtl="0">
              <a:spcBef>
                <a:spcPts val="0"/>
              </a:spcBef>
              <a:spcAft>
                <a:spcPts val="1000"/>
              </a:spcAft>
              <a:buNone/>
            </a:pPr>
            <a:r>
              <a:rPr b="1" lang="en" sz="4800">
                <a:solidFill>
                  <a:schemeClr val="accent4"/>
                </a:solidFill>
                <a:latin typeface="Raleway"/>
                <a:ea typeface="Raleway"/>
                <a:cs typeface="Raleway"/>
                <a:sym typeface="Raleway"/>
              </a:rPr>
              <a:t>-Christina</a:t>
            </a:r>
          </a:p>
        </p:txBody>
      </p:sp>
      <p:pic>
        <p:nvPicPr>
          <p:cNvPr id="256" name="Shape 256"/>
          <p:cNvPicPr preferRelativeResize="0"/>
          <p:nvPr/>
        </p:nvPicPr>
        <p:blipFill>
          <a:blip r:embed="rId4">
            <a:alphaModFix/>
          </a:blip>
          <a:stretch>
            <a:fillRect/>
          </a:stretch>
        </p:blipFill>
        <p:spPr>
          <a:xfrm>
            <a:off x="5055950" y="1595525"/>
            <a:ext cx="2987450" cy="3100200"/>
          </a:xfrm>
          <a:prstGeom prst="rect">
            <a:avLst/>
          </a:prstGeom>
          <a:noFill/>
          <a:ln>
            <a:noFill/>
          </a:ln>
        </p:spPr>
      </p:pic>
      <p:sp>
        <p:nvSpPr>
          <p:cNvPr id="257" name="Shape 257"/>
          <p:cNvSpPr txBox="1"/>
          <p:nvPr/>
        </p:nvSpPr>
        <p:spPr>
          <a:xfrm>
            <a:off x="946250" y="1395600"/>
            <a:ext cx="3454500" cy="3000000"/>
          </a:xfrm>
          <a:prstGeom prst="rect">
            <a:avLst/>
          </a:prstGeom>
          <a:noFill/>
          <a:ln>
            <a:noFill/>
          </a:ln>
        </p:spPr>
        <p:txBody>
          <a:bodyPr anchorCtr="0" anchor="ctr" bIns="91425" lIns="91425" rIns="91425" tIns="91425">
            <a:noAutofit/>
          </a:bodyPr>
          <a:lstStyle/>
          <a:p>
            <a:pPr lvl="0" rtl="0">
              <a:spcBef>
                <a:spcPts val="0"/>
              </a:spcBef>
              <a:spcAft>
                <a:spcPts val="1200"/>
              </a:spcAft>
              <a:buNone/>
            </a:pPr>
            <a:r>
              <a:rPr b="1" lang="en" sz="2800">
                <a:solidFill>
                  <a:schemeClr val="lt1"/>
                </a:solidFill>
                <a:latin typeface="Raleway"/>
                <a:ea typeface="Raleway"/>
                <a:cs typeface="Raleway"/>
                <a:sym typeface="Raleway"/>
              </a:rPr>
              <a:t>.</a:t>
            </a:r>
            <a:r>
              <a:rPr b="1" lang="en" sz="2800">
                <a:solidFill>
                  <a:schemeClr val="lt1"/>
                </a:solidFill>
                <a:latin typeface="Raleway"/>
                <a:ea typeface="Raleway"/>
                <a:cs typeface="Raleway"/>
                <a:sym typeface="Raleway"/>
              </a:rPr>
              <a:t>...help engaged voters teach and connect with non-engaged voters?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61" name="Shape 261"/>
        <p:cNvGrpSpPr/>
        <p:nvPr/>
      </p:nvGrpSpPr>
      <p:grpSpPr>
        <a:xfrm>
          <a:off x="0" y="0"/>
          <a:ext cx="0" cy="0"/>
          <a:chOff x="0" y="0"/>
          <a:chExt cx="0" cy="0"/>
        </a:xfrm>
      </p:grpSpPr>
      <p:pic>
        <p:nvPicPr>
          <p:cNvPr id="262" name="Shape 262"/>
          <p:cNvPicPr preferRelativeResize="0"/>
          <p:nvPr/>
        </p:nvPicPr>
        <p:blipFill>
          <a:blip r:embed="rId3">
            <a:alphaModFix/>
          </a:blip>
          <a:stretch>
            <a:fillRect/>
          </a:stretch>
        </p:blipFill>
        <p:spPr>
          <a:xfrm>
            <a:off x="311100" y="162736"/>
            <a:ext cx="4254600" cy="4818037"/>
          </a:xfrm>
          <a:prstGeom prst="rect">
            <a:avLst/>
          </a:prstGeom>
          <a:noFill/>
          <a:ln>
            <a:noFill/>
          </a:ln>
        </p:spPr>
      </p:pic>
      <p:pic>
        <p:nvPicPr>
          <p:cNvPr descr="Piece of duct tape sticking a note to the slide" id="263" name="Shape 263"/>
          <p:cNvPicPr preferRelativeResize="0"/>
          <p:nvPr/>
        </p:nvPicPr>
        <p:blipFill rotWithShape="1">
          <a:blip r:embed="rId4">
            <a:alphaModFix/>
          </a:blip>
          <a:srcRect b="10011" l="9244" r="2118" t="5926"/>
          <a:stretch/>
        </p:blipFill>
        <p:spPr>
          <a:xfrm rot="154828">
            <a:off x="1402399" y="147300"/>
            <a:ext cx="2071999" cy="736050"/>
          </a:xfrm>
          <a:prstGeom prst="rect">
            <a:avLst/>
          </a:prstGeom>
          <a:noFill/>
          <a:ln>
            <a:noFill/>
          </a:ln>
        </p:spPr>
      </p:pic>
      <p:sp>
        <p:nvSpPr>
          <p:cNvPr id="264" name="Shape 264"/>
          <p:cNvSpPr txBox="1"/>
          <p:nvPr/>
        </p:nvSpPr>
        <p:spPr>
          <a:xfrm>
            <a:off x="472575" y="379675"/>
            <a:ext cx="3912600" cy="1301700"/>
          </a:xfrm>
          <a:prstGeom prst="rect">
            <a:avLst/>
          </a:prstGeom>
          <a:noFill/>
          <a:ln>
            <a:noFill/>
          </a:ln>
        </p:spPr>
        <p:txBody>
          <a:bodyPr anchorCtr="0" anchor="b" bIns="91425" lIns="91425" rIns="91425" tIns="91425">
            <a:noAutofit/>
          </a:bodyPr>
          <a:lstStyle/>
          <a:p>
            <a:pPr lvl="0" rtl="0" algn="ctr">
              <a:spcBef>
                <a:spcPts val="0"/>
              </a:spcBef>
              <a:buNone/>
            </a:pPr>
            <a:r>
              <a:rPr b="1" lang="en" sz="2400">
                <a:solidFill>
                  <a:schemeClr val="lt2"/>
                </a:solidFill>
                <a:latin typeface="Raleway"/>
                <a:ea typeface="Raleway"/>
                <a:cs typeface="Raleway"/>
                <a:sym typeface="Raleway"/>
              </a:rPr>
              <a:t>Educating new voters about local government</a:t>
            </a:r>
          </a:p>
        </p:txBody>
      </p:sp>
      <p:sp>
        <p:nvSpPr>
          <p:cNvPr id="265" name="Shape 265"/>
          <p:cNvSpPr txBox="1"/>
          <p:nvPr>
            <p:ph idx="4294967295" type="body"/>
          </p:nvPr>
        </p:nvSpPr>
        <p:spPr>
          <a:xfrm>
            <a:off x="472575" y="1681375"/>
            <a:ext cx="3912600" cy="2685900"/>
          </a:xfrm>
          <a:prstGeom prst="rect">
            <a:avLst/>
          </a:prstGeom>
        </p:spPr>
        <p:txBody>
          <a:bodyPr anchorCtr="0" anchor="t" bIns="91425" lIns="91425" rIns="91425" tIns="91425">
            <a:noAutofit/>
          </a:bodyPr>
          <a:lstStyle/>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Khan Academy-style explainer videos on important local government topics</a:t>
            </a:r>
            <a:br>
              <a:rPr lang="en" sz="1600">
                <a:latin typeface="Raleway"/>
                <a:ea typeface="Raleway"/>
                <a:cs typeface="Raleway"/>
                <a:sym typeface="Raleway"/>
              </a:rPr>
            </a:br>
            <a:r>
              <a:rPr lang="en" sz="1600">
                <a:latin typeface="Raleway"/>
                <a:ea typeface="Raleway"/>
                <a:cs typeface="Raleway"/>
                <a:sym typeface="Raleway"/>
              </a:rPr>
              <a:t>Explain exactly what local gov does</a:t>
            </a:r>
          </a:p>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You-tube series on local government issues</a:t>
            </a:r>
            <a:br>
              <a:rPr lang="en" sz="1600">
                <a:latin typeface="Raleway"/>
                <a:ea typeface="Raleway"/>
                <a:cs typeface="Raleway"/>
                <a:sym typeface="Raleway"/>
              </a:rPr>
            </a:br>
            <a:r>
              <a:rPr lang="en" sz="1600">
                <a:latin typeface="Raleway"/>
                <a:ea typeface="Raleway"/>
                <a:cs typeface="Raleway"/>
                <a:sym typeface="Raleway"/>
              </a:rPr>
              <a:t>Demonstrate how impactful local government actually is</a:t>
            </a:r>
          </a:p>
        </p:txBody>
      </p:sp>
      <p:pic>
        <p:nvPicPr>
          <p:cNvPr id="266" name="Shape 266"/>
          <p:cNvPicPr preferRelativeResize="0"/>
          <p:nvPr/>
        </p:nvPicPr>
        <p:blipFill>
          <a:blip r:embed="rId5">
            <a:alphaModFix/>
          </a:blip>
          <a:stretch>
            <a:fillRect/>
          </a:stretch>
        </p:blipFill>
        <p:spPr>
          <a:xfrm>
            <a:off x="5533725" y="285750"/>
            <a:ext cx="2571750" cy="4572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70" name="Shape 270"/>
        <p:cNvGrpSpPr/>
        <p:nvPr/>
      </p:nvGrpSpPr>
      <p:grpSpPr>
        <a:xfrm>
          <a:off x="0" y="0"/>
          <a:ext cx="0" cy="0"/>
          <a:chOff x="0" y="0"/>
          <a:chExt cx="0" cy="0"/>
        </a:xfrm>
      </p:grpSpPr>
      <p:pic>
        <p:nvPicPr>
          <p:cNvPr id="271" name="Shape 271"/>
          <p:cNvPicPr preferRelativeResize="0"/>
          <p:nvPr/>
        </p:nvPicPr>
        <p:blipFill>
          <a:blip r:embed="rId3">
            <a:alphaModFix/>
          </a:blip>
          <a:stretch>
            <a:fillRect/>
          </a:stretch>
        </p:blipFill>
        <p:spPr>
          <a:xfrm>
            <a:off x="311100" y="162736"/>
            <a:ext cx="4254600" cy="4818037"/>
          </a:xfrm>
          <a:prstGeom prst="rect">
            <a:avLst/>
          </a:prstGeom>
          <a:noFill/>
          <a:ln>
            <a:noFill/>
          </a:ln>
        </p:spPr>
      </p:pic>
      <p:pic>
        <p:nvPicPr>
          <p:cNvPr descr="Piece of duct tape sticking a note to the slide" id="272" name="Shape 272"/>
          <p:cNvPicPr preferRelativeResize="0"/>
          <p:nvPr/>
        </p:nvPicPr>
        <p:blipFill rotWithShape="1">
          <a:blip r:embed="rId4">
            <a:alphaModFix/>
          </a:blip>
          <a:srcRect b="10011" l="9244" r="2118" t="5926"/>
          <a:stretch/>
        </p:blipFill>
        <p:spPr>
          <a:xfrm rot="154828">
            <a:off x="1402399" y="147300"/>
            <a:ext cx="2071999" cy="736050"/>
          </a:xfrm>
          <a:prstGeom prst="rect">
            <a:avLst/>
          </a:prstGeom>
          <a:noFill/>
          <a:ln>
            <a:noFill/>
          </a:ln>
        </p:spPr>
      </p:pic>
      <p:sp>
        <p:nvSpPr>
          <p:cNvPr id="273" name="Shape 273"/>
          <p:cNvSpPr txBox="1"/>
          <p:nvPr/>
        </p:nvSpPr>
        <p:spPr>
          <a:xfrm>
            <a:off x="472575" y="379675"/>
            <a:ext cx="3912600" cy="1301700"/>
          </a:xfrm>
          <a:prstGeom prst="rect">
            <a:avLst/>
          </a:prstGeom>
          <a:noFill/>
          <a:ln>
            <a:noFill/>
          </a:ln>
        </p:spPr>
        <p:txBody>
          <a:bodyPr anchorCtr="0" anchor="b" bIns="91425" lIns="91425" rIns="91425" tIns="91425">
            <a:noAutofit/>
          </a:bodyPr>
          <a:lstStyle/>
          <a:p>
            <a:pPr lvl="0" rtl="0" algn="ctr">
              <a:spcBef>
                <a:spcPts val="0"/>
              </a:spcBef>
              <a:buNone/>
            </a:pPr>
            <a:r>
              <a:rPr b="1" lang="en" sz="2400">
                <a:solidFill>
                  <a:schemeClr val="lt2"/>
                </a:solidFill>
                <a:latin typeface="Raleway"/>
                <a:ea typeface="Raleway"/>
                <a:cs typeface="Raleway"/>
                <a:sym typeface="Raleway"/>
              </a:rPr>
              <a:t>Educating new voters about local government</a:t>
            </a:r>
          </a:p>
        </p:txBody>
      </p:sp>
      <p:sp>
        <p:nvSpPr>
          <p:cNvPr id="274" name="Shape 274"/>
          <p:cNvSpPr txBox="1"/>
          <p:nvPr>
            <p:ph idx="4294967295" type="body"/>
          </p:nvPr>
        </p:nvSpPr>
        <p:spPr>
          <a:xfrm>
            <a:off x="472575" y="1681375"/>
            <a:ext cx="3912600" cy="3081000"/>
          </a:xfrm>
          <a:prstGeom prst="rect">
            <a:avLst/>
          </a:prstGeom>
        </p:spPr>
        <p:txBody>
          <a:bodyPr anchorCtr="0" anchor="t" bIns="91425" lIns="91425" rIns="91425" tIns="91425">
            <a:noAutofit/>
          </a:bodyPr>
          <a:lstStyle/>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Good:</a:t>
            </a:r>
            <a:br>
              <a:rPr lang="en" sz="1600">
                <a:latin typeface="Raleway"/>
                <a:ea typeface="Raleway"/>
                <a:cs typeface="Raleway"/>
                <a:sym typeface="Raleway"/>
              </a:rPr>
            </a:br>
            <a:r>
              <a:rPr lang="en" sz="1600">
                <a:latin typeface="Raleway"/>
                <a:ea typeface="Raleway"/>
                <a:cs typeface="Raleway"/>
                <a:sym typeface="Raleway"/>
              </a:rPr>
              <a:t>People found it easy to understand</a:t>
            </a:r>
          </a:p>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Bad:</a:t>
            </a:r>
            <a:br>
              <a:rPr lang="en" sz="1600">
                <a:latin typeface="Raleway"/>
                <a:ea typeface="Raleway"/>
                <a:cs typeface="Raleway"/>
                <a:sym typeface="Raleway"/>
              </a:rPr>
            </a:br>
            <a:r>
              <a:rPr lang="en" sz="1600">
                <a:latin typeface="Raleway"/>
                <a:ea typeface="Raleway"/>
                <a:cs typeface="Raleway"/>
                <a:sym typeface="Raleway"/>
              </a:rPr>
              <a:t>Local governments don’t make interesting videos</a:t>
            </a:r>
          </a:p>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Surprises &amp; New Learnings:</a:t>
            </a:r>
            <a:br>
              <a:rPr lang="en" sz="1600">
                <a:latin typeface="Raleway"/>
                <a:ea typeface="Raleway"/>
                <a:cs typeface="Raleway"/>
                <a:sym typeface="Raleway"/>
              </a:rPr>
            </a:br>
            <a:r>
              <a:rPr lang="en" sz="1600">
                <a:latin typeface="Raleway"/>
                <a:ea typeface="Raleway"/>
                <a:cs typeface="Raleway"/>
                <a:sym typeface="Raleway"/>
              </a:rPr>
              <a:t>No one cares enough to actively subscribe</a:t>
            </a:r>
          </a:p>
        </p:txBody>
      </p:sp>
      <p:pic>
        <p:nvPicPr>
          <p:cNvPr id="275" name="Shape 275"/>
          <p:cNvPicPr preferRelativeResize="0"/>
          <p:nvPr/>
        </p:nvPicPr>
        <p:blipFill>
          <a:blip r:embed="rId5">
            <a:alphaModFix/>
          </a:blip>
          <a:stretch>
            <a:fillRect/>
          </a:stretch>
        </p:blipFill>
        <p:spPr>
          <a:xfrm>
            <a:off x="5533725" y="285750"/>
            <a:ext cx="2571750" cy="457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pic>
        <p:nvPicPr>
          <p:cNvPr descr="Screen Shot 2015-11-20 at 9.47.21 AM.png" id="280" name="Shape 280"/>
          <p:cNvPicPr preferRelativeResize="0"/>
          <p:nvPr/>
        </p:nvPicPr>
        <p:blipFill rotWithShape="1">
          <a:blip r:embed="rId3">
            <a:alphaModFix/>
          </a:blip>
          <a:srcRect b="0" l="4413" r="4404" t="0"/>
          <a:stretch/>
        </p:blipFill>
        <p:spPr>
          <a:xfrm>
            <a:off x="0" y="0"/>
            <a:ext cx="9144000" cy="5143503"/>
          </a:xfrm>
          <a:prstGeom prst="rect">
            <a:avLst/>
          </a:prstGeom>
          <a:noFill/>
          <a:ln>
            <a:noFill/>
          </a:ln>
        </p:spPr>
      </p:pic>
      <p:sp>
        <p:nvSpPr>
          <p:cNvPr id="281" name="Shape 281"/>
          <p:cNvSpPr txBox="1"/>
          <p:nvPr>
            <p:ph type="title"/>
          </p:nvPr>
        </p:nvSpPr>
        <p:spPr>
          <a:xfrm>
            <a:off x="283103" y="712140"/>
            <a:ext cx="6244200" cy="3835500"/>
          </a:xfrm>
          <a:prstGeom prst="rect">
            <a:avLst/>
          </a:prstGeom>
        </p:spPr>
        <p:txBody>
          <a:bodyPr anchorCtr="0" anchor="t" bIns="91425" lIns="91425" rIns="91425" tIns="91425">
            <a:noAutofit/>
          </a:bodyPr>
          <a:lstStyle/>
          <a:p>
            <a:pPr lvl="0" rtl="0">
              <a:spcBef>
                <a:spcPts val="0"/>
              </a:spcBef>
              <a:buNone/>
            </a:pPr>
            <a:r>
              <a:rPr lang="en" sz="3600"/>
              <a:t>“If I felt if like local government actually did something important like abortion policy, then I’d vote.”</a:t>
            </a:r>
          </a:p>
          <a:p>
            <a:pPr lvl="0" rtl="0">
              <a:spcBef>
                <a:spcPts val="0"/>
              </a:spcBef>
              <a:buNone/>
            </a:pPr>
            <a:r>
              <a:rPr lang="en" sz="3600"/>
              <a:t>-- Chris Lucas, 20</a:t>
            </a:r>
          </a:p>
        </p:txBody>
      </p:sp>
      <p:grpSp>
        <p:nvGrpSpPr>
          <p:cNvPr id="282" name="Shape 282"/>
          <p:cNvGrpSpPr/>
          <p:nvPr/>
        </p:nvGrpSpPr>
        <p:grpSpPr>
          <a:xfrm>
            <a:off x="6781387" y="2464034"/>
            <a:ext cx="2212049" cy="2537075"/>
            <a:chOff x="6803275" y="395362"/>
            <a:chExt cx="2212049" cy="2537075"/>
          </a:xfrm>
        </p:grpSpPr>
        <p:pic>
          <p:nvPicPr>
            <p:cNvPr id="283" name="Shape 283"/>
            <p:cNvPicPr preferRelativeResize="0"/>
            <p:nvPr/>
          </p:nvPicPr>
          <p:blipFill>
            <a:blip r:embed="rId4">
              <a:alphaModFix/>
            </a:blip>
            <a:stretch>
              <a:fillRect/>
            </a:stretch>
          </p:blipFill>
          <p:spPr>
            <a:xfrm>
              <a:off x="6803275" y="427444"/>
              <a:ext cx="2212049" cy="2504993"/>
            </a:xfrm>
            <a:prstGeom prst="rect">
              <a:avLst/>
            </a:prstGeom>
            <a:noFill/>
            <a:ln>
              <a:noFill/>
            </a:ln>
          </p:spPr>
        </p:pic>
        <p:pic>
          <p:nvPicPr>
            <p:cNvPr descr="Piece of duct tape sticking a note to the slide" id="284" name="Shape 284"/>
            <p:cNvPicPr preferRelativeResize="0"/>
            <p:nvPr/>
          </p:nvPicPr>
          <p:blipFill rotWithShape="1">
            <a:blip r:embed="rId5">
              <a:alphaModFix/>
            </a:blip>
            <a:srcRect b="10011" l="9244" r="2118" t="5926"/>
            <a:stretch/>
          </p:blipFill>
          <p:spPr>
            <a:xfrm rot="154826">
              <a:off x="7370662" y="419418"/>
              <a:ext cx="1077272" cy="382686"/>
            </a:xfrm>
            <a:prstGeom prst="rect">
              <a:avLst/>
            </a:prstGeom>
            <a:noFill/>
            <a:ln>
              <a:noFill/>
            </a:ln>
          </p:spPr>
        </p:pic>
        <p:sp>
          <p:nvSpPr>
            <p:cNvPr id="285" name="Shape 285"/>
            <p:cNvSpPr txBox="1"/>
            <p:nvPr/>
          </p:nvSpPr>
          <p:spPr>
            <a:xfrm>
              <a:off x="6944800" y="684230"/>
              <a:ext cx="1929000" cy="2004000"/>
            </a:xfrm>
            <a:prstGeom prst="rect">
              <a:avLst/>
            </a:prstGeom>
            <a:noFill/>
            <a:ln>
              <a:noFill/>
            </a:ln>
          </p:spPr>
          <p:txBody>
            <a:bodyPr anchorCtr="0" anchor="t" bIns="91425" lIns="91425" rIns="91425" tIns="91425">
              <a:noAutofit/>
            </a:bodyPr>
            <a:lstStyle/>
            <a:p>
              <a:pPr lvl="0" rtl="0">
                <a:spcBef>
                  <a:spcPts val="0"/>
                </a:spcBef>
                <a:spcAft>
                  <a:spcPts val="800"/>
                </a:spcAft>
                <a:buNone/>
              </a:pPr>
              <a:r>
                <a:rPr b="1" lang="en">
                  <a:solidFill>
                    <a:schemeClr val="dk1"/>
                  </a:solidFill>
                  <a:latin typeface="Raleway"/>
                  <a:ea typeface="Raleway"/>
                  <a:cs typeface="Raleway"/>
                  <a:sym typeface="Raleway"/>
                </a:rPr>
                <a:t>Finding:</a:t>
              </a:r>
            </a:p>
            <a:p>
              <a:pPr lvl="0" rtl="0">
                <a:spcBef>
                  <a:spcPts val="0"/>
                </a:spcBef>
                <a:spcAft>
                  <a:spcPts val="800"/>
                </a:spcAft>
                <a:buNone/>
              </a:pPr>
              <a:r>
                <a:rPr lang="en" sz="1200">
                  <a:solidFill>
                    <a:schemeClr val="dk2"/>
                  </a:solidFill>
                  <a:latin typeface="Raleway"/>
                  <a:ea typeface="Raleway"/>
                  <a:cs typeface="Raleway"/>
                  <a:sym typeface="Raleway"/>
                </a:rPr>
                <a:t>There is a clear misunderstanding among students about what local government actually does for them</a:t>
              </a: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89" name="Shape 289"/>
        <p:cNvGrpSpPr/>
        <p:nvPr/>
      </p:nvGrpSpPr>
      <p:grpSpPr>
        <a:xfrm>
          <a:off x="0" y="0"/>
          <a:ext cx="0" cy="0"/>
          <a:chOff x="0" y="0"/>
          <a:chExt cx="0" cy="0"/>
        </a:xfrm>
      </p:grpSpPr>
      <p:pic>
        <p:nvPicPr>
          <p:cNvPr id="290" name="Shape 290"/>
          <p:cNvPicPr preferRelativeResize="0"/>
          <p:nvPr/>
        </p:nvPicPr>
        <p:blipFill>
          <a:blip r:embed="rId3">
            <a:alphaModFix/>
          </a:blip>
          <a:stretch>
            <a:fillRect/>
          </a:stretch>
        </p:blipFill>
        <p:spPr>
          <a:xfrm>
            <a:off x="435900" y="193586"/>
            <a:ext cx="4254600" cy="4818037"/>
          </a:xfrm>
          <a:prstGeom prst="rect">
            <a:avLst/>
          </a:prstGeom>
          <a:noFill/>
          <a:ln>
            <a:noFill/>
          </a:ln>
        </p:spPr>
      </p:pic>
      <p:pic>
        <p:nvPicPr>
          <p:cNvPr descr="Piece of duct tape sticking a note to the slide" id="291" name="Shape 291"/>
          <p:cNvPicPr preferRelativeResize="0"/>
          <p:nvPr/>
        </p:nvPicPr>
        <p:blipFill rotWithShape="1">
          <a:blip r:embed="rId4">
            <a:alphaModFix/>
          </a:blip>
          <a:srcRect b="10011" l="9244" r="2118" t="5926"/>
          <a:stretch/>
        </p:blipFill>
        <p:spPr>
          <a:xfrm rot="154828">
            <a:off x="1527199" y="178150"/>
            <a:ext cx="2071999" cy="736050"/>
          </a:xfrm>
          <a:prstGeom prst="rect">
            <a:avLst/>
          </a:prstGeom>
          <a:noFill/>
          <a:ln>
            <a:noFill/>
          </a:ln>
        </p:spPr>
      </p:pic>
      <p:sp>
        <p:nvSpPr>
          <p:cNvPr id="292" name="Shape 292"/>
          <p:cNvSpPr txBox="1"/>
          <p:nvPr/>
        </p:nvSpPr>
        <p:spPr>
          <a:xfrm>
            <a:off x="557400" y="898100"/>
            <a:ext cx="4011600" cy="828600"/>
          </a:xfrm>
          <a:prstGeom prst="rect">
            <a:avLst/>
          </a:prstGeom>
          <a:noFill/>
          <a:ln>
            <a:noFill/>
          </a:ln>
        </p:spPr>
        <p:txBody>
          <a:bodyPr anchorCtr="0" anchor="b" bIns="91425" lIns="91425" rIns="91425" tIns="91425">
            <a:noAutofit/>
          </a:bodyPr>
          <a:lstStyle/>
          <a:p>
            <a:pPr lvl="0" rtl="0" algn="ctr">
              <a:spcBef>
                <a:spcPts val="0"/>
              </a:spcBef>
              <a:buNone/>
            </a:pPr>
            <a:r>
              <a:rPr b="1" lang="en" sz="2400">
                <a:solidFill>
                  <a:schemeClr val="lt2"/>
                </a:solidFill>
                <a:latin typeface="Raleway"/>
                <a:ea typeface="Raleway"/>
                <a:cs typeface="Raleway"/>
                <a:sym typeface="Raleway"/>
              </a:rPr>
              <a:t>Educating new voters about local government</a:t>
            </a:r>
          </a:p>
        </p:txBody>
      </p:sp>
      <p:sp>
        <p:nvSpPr>
          <p:cNvPr id="293" name="Shape 293"/>
          <p:cNvSpPr txBox="1"/>
          <p:nvPr>
            <p:ph idx="4294967295" type="body"/>
          </p:nvPr>
        </p:nvSpPr>
        <p:spPr>
          <a:xfrm>
            <a:off x="633600" y="1726700"/>
            <a:ext cx="3835200" cy="2104200"/>
          </a:xfrm>
          <a:prstGeom prst="rect">
            <a:avLst/>
          </a:prstGeom>
        </p:spPr>
        <p:txBody>
          <a:bodyPr anchorCtr="0" anchor="t" bIns="91425" lIns="91425" rIns="91425" tIns="91425">
            <a:noAutofit/>
          </a:bodyPr>
          <a:lstStyle/>
          <a:p>
            <a:pPr indent="-342900" lvl="0" marL="457200" rtl="0">
              <a:spcBef>
                <a:spcPts val="0"/>
              </a:spcBef>
              <a:spcAft>
                <a:spcPts val="1000"/>
              </a:spcAft>
              <a:buClr>
                <a:schemeClr val="dk1"/>
              </a:buClr>
              <a:buSzPct val="100000"/>
              <a:buFont typeface="Raleway"/>
              <a:buChar char="➔"/>
            </a:pPr>
            <a:r>
              <a:rPr b="1" lang="en">
                <a:solidFill>
                  <a:schemeClr val="dk1"/>
                </a:solidFill>
                <a:latin typeface="Raleway"/>
                <a:ea typeface="Raleway"/>
                <a:cs typeface="Raleway"/>
                <a:sym typeface="Raleway"/>
              </a:rPr>
              <a:t>App that shows a user’s ballot and allows them to click on measures to learn more about them</a:t>
            </a:r>
            <a:br>
              <a:rPr lang="en">
                <a:latin typeface="Raleway"/>
                <a:ea typeface="Raleway"/>
                <a:cs typeface="Raleway"/>
                <a:sym typeface="Raleway"/>
              </a:rPr>
            </a:br>
            <a:r>
              <a:rPr lang="en">
                <a:latin typeface="Raleway"/>
                <a:ea typeface="Raleway"/>
                <a:cs typeface="Raleway"/>
                <a:sym typeface="Raleway"/>
              </a:rPr>
              <a:t>Interactive way to learn about local government</a:t>
            </a:r>
            <a:br>
              <a:rPr lang="en">
                <a:latin typeface="Raleway"/>
                <a:ea typeface="Raleway"/>
                <a:cs typeface="Raleway"/>
                <a:sym typeface="Raleway"/>
              </a:rPr>
            </a:br>
            <a:r>
              <a:rPr lang="en">
                <a:latin typeface="Raleway"/>
                <a:ea typeface="Raleway"/>
                <a:cs typeface="Raleway"/>
                <a:sym typeface="Raleway"/>
              </a:rPr>
              <a:t>Voters can use while waiting in line to vote</a:t>
            </a:r>
          </a:p>
        </p:txBody>
      </p:sp>
      <p:pic>
        <p:nvPicPr>
          <p:cNvPr id="294" name="Shape 294"/>
          <p:cNvPicPr preferRelativeResize="0"/>
          <p:nvPr/>
        </p:nvPicPr>
        <p:blipFill>
          <a:blip r:embed="rId5">
            <a:alphaModFix/>
          </a:blip>
          <a:stretch>
            <a:fillRect/>
          </a:stretch>
        </p:blipFill>
        <p:spPr>
          <a:xfrm>
            <a:off x="5460300" y="389124"/>
            <a:ext cx="2494075" cy="4408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98" name="Shape 298"/>
        <p:cNvGrpSpPr/>
        <p:nvPr/>
      </p:nvGrpSpPr>
      <p:grpSpPr>
        <a:xfrm>
          <a:off x="0" y="0"/>
          <a:ext cx="0" cy="0"/>
          <a:chOff x="0" y="0"/>
          <a:chExt cx="0" cy="0"/>
        </a:xfrm>
      </p:grpSpPr>
      <p:pic>
        <p:nvPicPr>
          <p:cNvPr id="299" name="Shape 299"/>
          <p:cNvPicPr preferRelativeResize="0"/>
          <p:nvPr/>
        </p:nvPicPr>
        <p:blipFill>
          <a:blip r:embed="rId3">
            <a:alphaModFix/>
          </a:blip>
          <a:stretch>
            <a:fillRect/>
          </a:stretch>
        </p:blipFill>
        <p:spPr>
          <a:xfrm>
            <a:off x="435900" y="193586"/>
            <a:ext cx="4254600" cy="4818037"/>
          </a:xfrm>
          <a:prstGeom prst="rect">
            <a:avLst/>
          </a:prstGeom>
          <a:noFill/>
          <a:ln>
            <a:noFill/>
          </a:ln>
        </p:spPr>
      </p:pic>
      <p:pic>
        <p:nvPicPr>
          <p:cNvPr descr="Piece of duct tape sticking a note to the slide" id="300" name="Shape 300"/>
          <p:cNvPicPr preferRelativeResize="0"/>
          <p:nvPr/>
        </p:nvPicPr>
        <p:blipFill rotWithShape="1">
          <a:blip r:embed="rId4">
            <a:alphaModFix/>
          </a:blip>
          <a:srcRect b="10011" l="9244" r="2118" t="5926"/>
          <a:stretch/>
        </p:blipFill>
        <p:spPr>
          <a:xfrm rot="154828">
            <a:off x="1527199" y="178150"/>
            <a:ext cx="2071999" cy="736050"/>
          </a:xfrm>
          <a:prstGeom prst="rect">
            <a:avLst/>
          </a:prstGeom>
          <a:noFill/>
          <a:ln>
            <a:noFill/>
          </a:ln>
        </p:spPr>
      </p:pic>
      <p:sp>
        <p:nvSpPr>
          <p:cNvPr id="301" name="Shape 301"/>
          <p:cNvSpPr txBox="1"/>
          <p:nvPr/>
        </p:nvSpPr>
        <p:spPr>
          <a:xfrm>
            <a:off x="557400" y="898100"/>
            <a:ext cx="4011600" cy="828600"/>
          </a:xfrm>
          <a:prstGeom prst="rect">
            <a:avLst/>
          </a:prstGeom>
          <a:noFill/>
          <a:ln>
            <a:noFill/>
          </a:ln>
        </p:spPr>
        <p:txBody>
          <a:bodyPr anchorCtr="0" anchor="b" bIns="91425" lIns="91425" rIns="91425" tIns="91425">
            <a:noAutofit/>
          </a:bodyPr>
          <a:lstStyle/>
          <a:p>
            <a:pPr lvl="0" rtl="0" algn="ctr">
              <a:spcBef>
                <a:spcPts val="0"/>
              </a:spcBef>
              <a:buNone/>
            </a:pPr>
            <a:r>
              <a:rPr b="1" lang="en" sz="2400">
                <a:solidFill>
                  <a:schemeClr val="lt2"/>
                </a:solidFill>
                <a:latin typeface="Raleway"/>
                <a:ea typeface="Raleway"/>
                <a:cs typeface="Raleway"/>
                <a:sym typeface="Raleway"/>
              </a:rPr>
              <a:t>Educating new voters about local government</a:t>
            </a:r>
          </a:p>
        </p:txBody>
      </p:sp>
      <p:sp>
        <p:nvSpPr>
          <p:cNvPr id="302" name="Shape 302"/>
          <p:cNvSpPr txBox="1"/>
          <p:nvPr>
            <p:ph idx="4294967295" type="body"/>
          </p:nvPr>
        </p:nvSpPr>
        <p:spPr>
          <a:xfrm>
            <a:off x="604475" y="1726700"/>
            <a:ext cx="3846600" cy="2957100"/>
          </a:xfrm>
          <a:prstGeom prst="rect">
            <a:avLst/>
          </a:prstGeom>
        </p:spPr>
        <p:txBody>
          <a:bodyPr anchorCtr="0" anchor="t" bIns="91425" lIns="91425" rIns="91425" tIns="91425">
            <a:noAutofit/>
          </a:bodyPr>
          <a:lstStyle/>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Good:</a:t>
            </a:r>
            <a:br>
              <a:rPr lang="en" sz="1600">
                <a:latin typeface="Raleway"/>
                <a:ea typeface="Raleway"/>
                <a:cs typeface="Raleway"/>
                <a:sym typeface="Raleway"/>
              </a:rPr>
            </a:br>
            <a:r>
              <a:rPr lang="en" sz="1600">
                <a:latin typeface="Raleway"/>
                <a:ea typeface="Raleway"/>
                <a:cs typeface="Raleway"/>
                <a:sym typeface="Raleway"/>
              </a:rPr>
              <a:t>Replicates the actual ballot</a:t>
            </a:r>
          </a:p>
          <a:p>
            <a:pPr indent="-330200" lvl="0" marL="457200" rtl="0">
              <a:lnSpc>
                <a:spcPct val="100000"/>
              </a:lnSpc>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Bad:</a:t>
            </a:r>
            <a:br>
              <a:rPr lang="en" sz="1600">
                <a:latin typeface="Raleway"/>
                <a:ea typeface="Raleway"/>
                <a:cs typeface="Raleway"/>
                <a:sym typeface="Raleway"/>
              </a:rPr>
            </a:br>
            <a:r>
              <a:rPr lang="en" sz="1600">
                <a:latin typeface="Raleway"/>
                <a:ea typeface="Raleway"/>
                <a:cs typeface="Raleway"/>
                <a:sym typeface="Raleway"/>
              </a:rPr>
              <a:t>Not very intuitive</a:t>
            </a:r>
          </a:p>
          <a:p>
            <a:pPr lvl="0" rtl="0">
              <a:lnSpc>
                <a:spcPct val="100000"/>
              </a:lnSpc>
              <a:spcBef>
                <a:spcPts val="0"/>
              </a:spcBef>
              <a:spcAft>
                <a:spcPts val="1000"/>
              </a:spcAft>
              <a:buNone/>
            </a:pPr>
            <a:r>
              <a:rPr lang="en" sz="1600">
                <a:latin typeface="Raleway"/>
                <a:ea typeface="Raleway"/>
                <a:cs typeface="Raleway"/>
                <a:sym typeface="Raleway"/>
              </a:rPr>
              <a:t>	Crowded</a:t>
            </a:r>
          </a:p>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Surprises &amp; New Learnings</a:t>
            </a:r>
            <a:br>
              <a:rPr lang="en" sz="1600">
                <a:latin typeface="Raleway"/>
                <a:ea typeface="Raleway"/>
                <a:cs typeface="Raleway"/>
                <a:sym typeface="Raleway"/>
              </a:rPr>
            </a:br>
            <a:r>
              <a:rPr lang="en" sz="1600">
                <a:latin typeface="Raleway"/>
                <a:ea typeface="Raleway"/>
                <a:cs typeface="Raleway"/>
                <a:sym typeface="Raleway"/>
              </a:rPr>
              <a:t>People need more guidance on how to navigate a ballot, like what info can be found on a ballot</a:t>
            </a:r>
          </a:p>
          <a:p>
            <a:pPr indent="0" lvl="0" marL="457200" rtl="0">
              <a:spcBef>
                <a:spcPts val="0"/>
              </a:spcBef>
              <a:spcAft>
                <a:spcPts val="1000"/>
              </a:spcAft>
              <a:buNone/>
            </a:pPr>
            <a:r>
              <a:t/>
            </a:r>
            <a:endParaRPr sz="1600">
              <a:latin typeface="Raleway"/>
              <a:ea typeface="Raleway"/>
              <a:cs typeface="Raleway"/>
              <a:sym typeface="Raleway"/>
            </a:endParaRPr>
          </a:p>
          <a:p>
            <a:pPr lvl="0" rtl="0">
              <a:spcBef>
                <a:spcPts val="0"/>
              </a:spcBef>
              <a:spcAft>
                <a:spcPts val="1000"/>
              </a:spcAft>
              <a:buNone/>
            </a:pPr>
            <a:r>
              <a:t/>
            </a:r>
            <a:endParaRPr sz="1600">
              <a:latin typeface="Raleway"/>
              <a:ea typeface="Raleway"/>
              <a:cs typeface="Raleway"/>
              <a:sym typeface="Raleway"/>
            </a:endParaRPr>
          </a:p>
        </p:txBody>
      </p:sp>
      <p:pic>
        <p:nvPicPr>
          <p:cNvPr id="303" name="Shape 303"/>
          <p:cNvPicPr preferRelativeResize="0"/>
          <p:nvPr/>
        </p:nvPicPr>
        <p:blipFill>
          <a:blip r:embed="rId5">
            <a:alphaModFix/>
          </a:blip>
          <a:stretch>
            <a:fillRect/>
          </a:stretch>
        </p:blipFill>
        <p:spPr>
          <a:xfrm>
            <a:off x="5460300" y="389124"/>
            <a:ext cx="2494075" cy="4408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07" name="Shape 307"/>
        <p:cNvGrpSpPr/>
        <p:nvPr/>
      </p:nvGrpSpPr>
      <p:grpSpPr>
        <a:xfrm>
          <a:off x="0" y="0"/>
          <a:ext cx="0" cy="0"/>
          <a:chOff x="0" y="0"/>
          <a:chExt cx="0" cy="0"/>
        </a:xfrm>
      </p:grpSpPr>
      <p:pic>
        <p:nvPicPr>
          <p:cNvPr id="308" name="Shape 308"/>
          <p:cNvPicPr preferRelativeResize="0"/>
          <p:nvPr/>
        </p:nvPicPr>
        <p:blipFill>
          <a:blip r:embed="rId3">
            <a:alphaModFix/>
          </a:blip>
          <a:stretch>
            <a:fillRect/>
          </a:stretch>
        </p:blipFill>
        <p:spPr>
          <a:xfrm>
            <a:off x="422550" y="117386"/>
            <a:ext cx="4254600" cy="4818037"/>
          </a:xfrm>
          <a:prstGeom prst="rect">
            <a:avLst/>
          </a:prstGeom>
          <a:noFill/>
          <a:ln>
            <a:noFill/>
          </a:ln>
        </p:spPr>
      </p:pic>
      <p:pic>
        <p:nvPicPr>
          <p:cNvPr descr="Piece of duct tape sticking a note to the slide" id="309" name="Shape 309"/>
          <p:cNvPicPr preferRelativeResize="0"/>
          <p:nvPr/>
        </p:nvPicPr>
        <p:blipFill rotWithShape="1">
          <a:blip r:embed="rId4">
            <a:alphaModFix/>
          </a:blip>
          <a:srcRect b="10011" l="9244" r="2118" t="5926"/>
          <a:stretch/>
        </p:blipFill>
        <p:spPr>
          <a:xfrm rot="154828">
            <a:off x="1513849" y="101950"/>
            <a:ext cx="2071999" cy="736050"/>
          </a:xfrm>
          <a:prstGeom prst="rect">
            <a:avLst/>
          </a:prstGeom>
          <a:noFill/>
          <a:ln>
            <a:noFill/>
          </a:ln>
        </p:spPr>
      </p:pic>
      <p:sp>
        <p:nvSpPr>
          <p:cNvPr id="310" name="Shape 310"/>
          <p:cNvSpPr txBox="1"/>
          <p:nvPr/>
        </p:nvSpPr>
        <p:spPr>
          <a:xfrm>
            <a:off x="593550" y="1244912"/>
            <a:ext cx="3912600" cy="762600"/>
          </a:xfrm>
          <a:prstGeom prst="rect">
            <a:avLst/>
          </a:prstGeom>
          <a:noFill/>
          <a:ln>
            <a:noFill/>
          </a:ln>
        </p:spPr>
        <p:txBody>
          <a:bodyPr anchorCtr="0" anchor="b" bIns="91425" lIns="91425" rIns="91425" tIns="91425">
            <a:noAutofit/>
          </a:bodyPr>
          <a:lstStyle/>
          <a:p>
            <a:pPr lvl="0" rtl="0" algn="ctr">
              <a:spcBef>
                <a:spcPts val="0"/>
              </a:spcBef>
              <a:buNone/>
            </a:pPr>
            <a:r>
              <a:rPr b="1" lang="en" sz="2400">
                <a:solidFill>
                  <a:schemeClr val="lt2"/>
                </a:solidFill>
                <a:latin typeface="Raleway"/>
                <a:ea typeface="Raleway"/>
                <a:cs typeface="Raleway"/>
                <a:sym typeface="Raleway"/>
              </a:rPr>
              <a:t>Navigating local government away from home</a:t>
            </a:r>
          </a:p>
        </p:txBody>
      </p:sp>
      <p:sp>
        <p:nvSpPr>
          <p:cNvPr id="311" name="Shape 311"/>
          <p:cNvSpPr txBox="1"/>
          <p:nvPr>
            <p:ph idx="4294967295" type="body"/>
          </p:nvPr>
        </p:nvSpPr>
        <p:spPr>
          <a:xfrm>
            <a:off x="703375" y="2007525"/>
            <a:ext cx="3692700" cy="2663400"/>
          </a:xfrm>
          <a:prstGeom prst="rect">
            <a:avLst/>
          </a:prstGeom>
        </p:spPr>
        <p:txBody>
          <a:bodyPr anchorCtr="0" anchor="t" bIns="91425" lIns="91425" rIns="91425" tIns="91425">
            <a:noAutofit/>
          </a:bodyPr>
          <a:lstStyle/>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Chrome extension that notifies students of major votes/developments from hometowns</a:t>
            </a:r>
            <a:br>
              <a:rPr lang="en" sz="1600">
                <a:latin typeface="Raleway"/>
                <a:ea typeface="Raleway"/>
                <a:cs typeface="Raleway"/>
                <a:sym typeface="Raleway"/>
              </a:rPr>
            </a:br>
            <a:r>
              <a:rPr lang="en" sz="1600">
                <a:latin typeface="Raleway"/>
                <a:ea typeface="Raleway"/>
                <a:cs typeface="Raleway"/>
                <a:sym typeface="Raleway"/>
              </a:rPr>
              <a:t>Keep students engaged with their home politics</a:t>
            </a:r>
            <a:br>
              <a:rPr lang="en" sz="1600">
                <a:latin typeface="Raleway"/>
                <a:ea typeface="Raleway"/>
                <a:cs typeface="Raleway"/>
                <a:sym typeface="Raleway"/>
              </a:rPr>
            </a:br>
            <a:r>
              <a:rPr lang="en" sz="1600">
                <a:latin typeface="Raleway"/>
                <a:ea typeface="Raleway"/>
                <a:cs typeface="Raleway"/>
                <a:sym typeface="Raleway"/>
              </a:rPr>
              <a:t>Notifications mean they don’t have to go out of their way to stay updated</a:t>
            </a:r>
          </a:p>
        </p:txBody>
      </p:sp>
      <p:pic>
        <p:nvPicPr>
          <p:cNvPr id="312" name="Shape 312"/>
          <p:cNvPicPr preferRelativeResize="0"/>
          <p:nvPr/>
        </p:nvPicPr>
        <p:blipFill>
          <a:blip r:embed="rId5">
            <a:alphaModFix/>
          </a:blip>
          <a:stretch>
            <a:fillRect/>
          </a:stretch>
        </p:blipFill>
        <p:spPr>
          <a:xfrm>
            <a:off x="5418600" y="243675"/>
            <a:ext cx="2885199" cy="4615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16" name="Shape 316"/>
        <p:cNvGrpSpPr/>
        <p:nvPr/>
      </p:nvGrpSpPr>
      <p:grpSpPr>
        <a:xfrm>
          <a:off x="0" y="0"/>
          <a:ext cx="0" cy="0"/>
          <a:chOff x="0" y="0"/>
          <a:chExt cx="0" cy="0"/>
        </a:xfrm>
      </p:grpSpPr>
      <p:pic>
        <p:nvPicPr>
          <p:cNvPr id="317" name="Shape 317"/>
          <p:cNvPicPr preferRelativeResize="0"/>
          <p:nvPr/>
        </p:nvPicPr>
        <p:blipFill>
          <a:blip r:embed="rId3">
            <a:alphaModFix/>
          </a:blip>
          <a:stretch>
            <a:fillRect/>
          </a:stretch>
        </p:blipFill>
        <p:spPr>
          <a:xfrm>
            <a:off x="422550" y="117386"/>
            <a:ext cx="4254600" cy="4818037"/>
          </a:xfrm>
          <a:prstGeom prst="rect">
            <a:avLst/>
          </a:prstGeom>
          <a:noFill/>
          <a:ln>
            <a:noFill/>
          </a:ln>
        </p:spPr>
      </p:pic>
      <p:pic>
        <p:nvPicPr>
          <p:cNvPr descr="Piece of duct tape sticking a note to the slide" id="318" name="Shape 318"/>
          <p:cNvPicPr preferRelativeResize="0"/>
          <p:nvPr/>
        </p:nvPicPr>
        <p:blipFill rotWithShape="1">
          <a:blip r:embed="rId4">
            <a:alphaModFix/>
          </a:blip>
          <a:srcRect b="10011" l="9244" r="2118" t="5926"/>
          <a:stretch/>
        </p:blipFill>
        <p:spPr>
          <a:xfrm rot="154828">
            <a:off x="1513849" y="101950"/>
            <a:ext cx="2071999" cy="736050"/>
          </a:xfrm>
          <a:prstGeom prst="rect">
            <a:avLst/>
          </a:prstGeom>
          <a:noFill/>
          <a:ln>
            <a:noFill/>
          </a:ln>
        </p:spPr>
      </p:pic>
      <p:sp>
        <p:nvSpPr>
          <p:cNvPr id="319" name="Shape 319"/>
          <p:cNvSpPr txBox="1"/>
          <p:nvPr/>
        </p:nvSpPr>
        <p:spPr>
          <a:xfrm>
            <a:off x="593550" y="1244912"/>
            <a:ext cx="3912600" cy="762600"/>
          </a:xfrm>
          <a:prstGeom prst="rect">
            <a:avLst/>
          </a:prstGeom>
          <a:noFill/>
          <a:ln>
            <a:noFill/>
          </a:ln>
        </p:spPr>
        <p:txBody>
          <a:bodyPr anchorCtr="0" anchor="b" bIns="91425" lIns="91425" rIns="91425" tIns="91425">
            <a:noAutofit/>
          </a:bodyPr>
          <a:lstStyle/>
          <a:p>
            <a:pPr lvl="0" rtl="0" algn="ctr">
              <a:spcBef>
                <a:spcPts val="0"/>
              </a:spcBef>
              <a:buNone/>
            </a:pPr>
            <a:r>
              <a:rPr b="1" lang="en" sz="2400">
                <a:solidFill>
                  <a:schemeClr val="lt2"/>
                </a:solidFill>
                <a:latin typeface="Raleway"/>
                <a:ea typeface="Raleway"/>
                <a:cs typeface="Raleway"/>
                <a:sym typeface="Raleway"/>
              </a:rPr>
              <a:t>Navigating local government away from home</a:t>
            </a:r>
          </a:p>
        </p:txBody>
      </p:sp>
      <p:sp>
        <p:nvSpPr>
          <p:cNvPr id="320" name="Shape 320"/>
          <p:cNvSpPr txBox="1"/>
          <p:nvPr>
            <p:ph idx="4294967295" type="body"/>
          </p:nvPr>
        </p:nvSpPr>
        <p:spPr>
          <a:xfrm>
            <a:off x="703375" y="2007525"/>
            <a:ext cx="3692700" cy="2663400"/>
          </a:xfrm>
          <a:prstGeom prst="rect">
            <a:avLst/>
          </a:prstGeom>
        </p:spPr>
        <p:txBody>
          <a:bodyPr anchorCtr="0" anchor="t" bIns="91425" lIns="91425" rIns="91425" tIns="91425">
            <a:noAutofit/>
          </a:bodyPr>
          <a:lstStyle/>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Good:</a:t>
            </a:r>
            <a:br>
              <a:rPr lang="en" sz="1600">
                <a:latin typeface="Raleway"/>
                <a:ea typeface="Raleway"/>
                <a:cs typeface="Raleway"/>
                <a:sym typeface="Raleway"/>
              </a:rPr>
            </a:br>
            <a:r>
              <a:rPr lang="en" sz="1600">
                <a:latin typeface="Raleway"/>
                <a:ea typeface="Raleway"/>
                <a:cs typeface="Raleway"/>
                <a:sym typeface="Raleway"/>
              </a:rPr>
              <a:t>Simple, no maintenance</a:t>
            </a:r>
          </a:p>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Bad:</a:t>
            </a:r>
            <a:br>
              <a:rPr lang="en" sz="1600">
                <a:latin typeface="Raleway"/>
                <a:ea typeface="Raleway"/>
                <a:cs typeface="Raleway"/>
                <a:sym typeface="Raleway"/>
              </a:rPr>
            </a:br>
            <a:r>
              <a:rPr lang="en" sz="1600">
                <a:latin typeface="Raleway"/>
                <a:ea typeface="Raleway"/>
                <a:cs typeface="Raleway"/>
                <a:sym typeface="Raleway"/>
              </a:rPr>
              <a:t>Distracting</a:t>
            </a:r>
          </a:p>
          <a:p>
            <a:pPr lvl="0" rtl="0">
              <a:spcBef>
                <a:spcPts val="0"/>
              </a:spcBef>
              <a:spcAft>
                <a:spcPts val="1000"/>
              </a:spcAft>
              <a:buNone/>
            </a:pPr>
            <a:r>
              <a:rPr lang="en" sz="1600">
                <a:latin typeface="Raleway"/>
                <a:ea typeface="Raleway"/>
                <a:cs typeface="Raleway"/>
                <a:sym typeface="Raleway"/>
              </a:rPr>
              <a:t>	Irritating if too frequent</a:t>
            </a:r>
          </a:p>
          <a:p>
            <a:pPr indent="-330200" lvl="0" marL="457200" rtl="0">
              <a:spcBef>
                <a:spcPts val="0"/>
              </a:spcBef>
              <a:spcAft>
                <a:spcPts val="1000"/>
              </a:spcAft>
              <a:buClr>
                <a:schemeClr val="dk1"/>
              </a:buClr>
              <a:buSzPct val="100000"/>
              <a:buFont typeface="Raleway"/>
              <a:buChar char="➔"/>
            </a:pPr>
            <a:r>
              <a:rPr b="1" lang="en" sz="1600">
                <a:solidFill>
                  <a:schemeClr val="dk1"/>
                </a:solidFill>
                <a:latin typeface="Raleway"/>
                <a:ea typeface="Raleway"/>
                <a:cs typeface="Raleway"/>
                <a:sym typeface="Raleway"/>
              </a:rPr>
              <a:t>Surprises &amp; New Learnings:</a:t>
            </a:r>
            <a:br>
              <a:rPr lang="en" sz="1600">
                <a:latin typeface="Raleway"/>
                <a:ea typeface="Raleway"/>
                <a:cs typeface="Raleway"/>
                <a:sym typeface="Raleway"/>
              </a:rPr>
            </a:br>
            <a:r>
              <a:rPr lang="en" sz="1600">
                <a:latin typeface="Raleway"/>
                <a:ea typeface="Raleway"/>
                <a:cs typeface="Raleway"/>
                <a:sym typeface="Raleway"/>
              </a:rPr>
              <a:t>People ignore a lot of notifications</a:t>
            </a:r>
          </a:p>
        </p:txBody>
      </p:sp>
      <p:pic>
        <p:nvPicPr>
          <p:cNvPr id="321" name="Shape 321"/>
          <p:cNvPicPr preferRelativeResize="0"/>
          <p:nvPr/>
        </p:nvPicPr>
        <p:blipFill>
          <a:blip r:embed="rId5">
            <a:alphaModFix/>
          </a:blip>
          <a:stretch>
            <a:fillRect/>
          </a:stretch>
        </p:blipFill>
        <p:spPr>
          <a:xfrm>
            <a:off x="5418600" y="243675"/>
            <a:ext cx="2885199" cy="4615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sp>
        <p:nvSpPr>
          <p:cNvPr id="137" name="Shape 137"/>
          <p:cNvSpPr txBox="1"/>
          <p:nvPr>
            <p:ph type="title"/>
          </p:nvPr>
        </p:nvSpPr>
        <p:spPr>
          <a:xfrm>
            <a:off x="311700" y="445025"/>
            <a:ext cx="8520600" cy="707400"/>
          </a:xfrm>
          <a:prstGeom prst="rect">
            <a:avLst/>
          </a:prstGeom>
        </p:spPr>
        <p:txBody>
          <a:bodyPr anchorCtr="0" anchor="t" bIns="91425" lIns="91425" rIns="91425" tIns="91425">
            <a:noAutofit/>
          </a:bodyPr>
          <a:lstStyle/>
          <a:p>
            <a:pPr lvl="0" rtl="0">
              <a:spcBef>
                <a:spcPts val="0"/>
              </a:spcBef>
              <a:buNone/>
            </a:pPr>
            <a:r>
              <a:rPr lang="en"/>
              <a:t>Team</a:t>
            </a:r>
          </a:p>
        </p:txBody>
      </p:sp>
      <p:pic>
        <p:nvPicPr>
          <p:cNvPr descr="headshot.jpg.jpeg" id="138" name="Shape 138"/>
          <p:cNvPicPr preferRelativeResize="0"/>
          <p:nvPr/>
        </p:nvPicPr>
        <p:blipFill rotWithShape="1">
          <a:blip r:embed="rId3">
            <a:alphaModFix/>
          </a:blip>
          <a:srcRect b="149" l="0" r="0" t="159"/>
          <a:stretch/>
        </p:blipFill>
        <p:spPr>
          <a:xfrm>
            <a:off x="388425" y="1362995"/>
            <a:ext cx="1644300" cy="1644300"/>
          </a:xfrm>
          <a:prstGeom prst="ellipse">
            <a:avLst/>
          </a:prstGeom>
          <a:noFill/>
          <a:ln>
            <a:noFill/>
          </a:ln>
        </p:spPr>
      </p:pic>
      <p:pic>
        <p:nvPicPr>
          <p:cNvPr descr="Gill headshot.jpg" id="139" name="Shape 139"/>
          <p:cNvPicPr preferRelativeResize="0"/>
          <p:nvPr/>
        </p:nvPicPr>
        <p:blipFill rotWithShape="1">
          <a:blip r:embed="rId4">
            <a:alphaModFix/>
          </a:blip>
          <a:srcRect b="8622" l="0" r="0" t="8622"/>
          <a:stretch/>
        </p:blipFill>
        <p:spPr>
          <a:xfrm>
            <a:off x="2562467" y="1363170"/>
            <a:ext cx="1644300" cy="1644000"/>
          </a:xfrm>
          <a:prstGeom prst="ellipse">
            <a:avLst/>
          </a:prstGeom>
          <a:noFill/>
          <a:ln>
            <a:noFill/>
          </a:ln>
        </p:spPr>
      </p:pic>
      <p:pic>
        <p:nvPicPr>
          <p:cNvPr descr="headshot.jpg" id="140" name="Shape 140"/>
          <p:cNvPicPr preferRelativeResize="0"/>
          <p:nvPr/>
        </p:nvPicPr>
        <p:blipFill rotWithShape="1">
          <a:blip r:embed="rId5">
            <a:alphaModFix/>
          </a:blip>
          <a:srcRect b="0" l="16750" r="16750" t="0"/>
          <a:stretch/>
        </p:blipFill>
        <p:spPr>
          <a:xfrm>
            <a:off x="4856628" y="1363007"/>
            <a:ext cx="1644300" cy="1644300"/>
          </a:xfrm>
          <a:prstGeom prst="ellipse">
            <a:avLst/>
          </a:prstGeom>
          <a:noFill/>
          <a:ln>
            <a:noFill/>
          </a:ln>
        </p:spPr>
      </p:pic>
      <p:pic>
        <p:nvPicPr>
          <p:cNvPr descr="caro.JPG" id="141" name="Shape 141"/>
          <p:cNvPicPr preferRelativeResize="0"/>
          <p:nvPr/>
        </p:nvPicPr>
        <p:blipFill rotWithShape="1">
          <a:blip r:embed="rId6">
            <a:alphaModFix/>
          </a:blip>
          <a:srcRect b="0" l="9974" r="9974" t="0"/>
          <a:stretch/>
        </p:blipFill>
        <p:spPr>
          <a:xfrm>
            <a:off x="7074589" y="1363020"/>
            <a:ext cx="1644300" cy="1644300"/>
          </a:xfrm>
          <a:prstGeom prst="ellipse">
            <a:avLst/>
          </a:prstGeom>
          <a:noFill/>
          <a:ln>
            <a:noFill/>
          </a:ln>
        </p:spPr>
      </p:pic>
      <p:sp>
        <p:nvSpPr>
          <p:cNvPr id="142" name="Shape 142"/>
          <p:cNvSpPr txBox="1"/>
          <p:nvPr>
            <p:ph idx="1" type="body"/>
          </p:nvPr>
        </p:nvSpPr>
        <p:spPr>
          <a:xfrm>
            <a:off x="155525" y="3572412"/>
            <a:ext cx="2022300" cy="1153800"/>
          </a:xfrm>
          <a:prstGeom prst="rect">
            <a:avLst/>
          </a:prstGeom>
        </p:spPr>
        <p:txBody>
          <a:bodyPr anchorCtr="0" anchor="t" bIns="91425" lIns="91425" rIns="91425" tIns="91425">
            <a:noAutofit/>
          </a:bodyPr>
          <a:lstStyle/>
          <a:p>
            <a:pPr lvl="0" rtl="0" algn="ctr">
              <a:lnSpc>
                <a:spcPct val="100000"/>
              </a:lnSpc>
              <a:spcBef>
                <a:spcPts val="0"/>
              </a:spcBef>
              <a:spcAft>
                <a:spcPts val="0"/>
              </a:spcAft>
              <a:buNone/>
            </a:pPr>
            <a:r>
              <a:rPr lang="en">
                <a:solidFill>
                  <a:schemeClr val="dk2"/>
                </a:solidFill>
                <a:latin typeface="Calibri"/>
                <a:ea typeface="Calibri"/>
                <a:cs typeface="Calibri"/>
                <a:sym typeface="Calibri"/>
              </a:rPr>
              <a:t>Columbia, MO</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Junior</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Computer Science</a:t>
            </a:r>
          </a:p>
        </p:txBody>
      </p:sp>
      <p:sp>
        <p:nvSpPr>
          <p:cNvPr id="143" name="Shape 143"/>
          <p:cNvSpPr txBox="1"/>
          <p:nvPr>
            <p:ph idx="1" type="body"/>
          </p:nvPr>
        </p:nvSpPr>
        <p:spPr>
          <a:xfrm>
            <a:off x="2449667" y="3572412"/>
            <a:ext cx="2022300" cy="1153800"/>
          </a:xfrm>
          <a:prstGeom prst="rect">
            <a:avLst/>
          </a:prstGeom>
        </p:spPr>
        <p:txBody>
          <a:bodyPr anchorCtr="0" anchor="t" bIns="91425" lIns="91425" rIns="91425" tIns="91425">
            <a:noAutofit/>
          </a:bodyPr>
          <a:lstStyle/>
          <a:p>
            <a:pPr lvl="0" rtl="0" algn="ctr">
              <a:lnSpc>
                <a:spcPct val="100000"/>
              </a:lnSpc>
              <a:spcBef>
                <a:spcPts val="0"/>
              </a:spcBef>
              <a:spcAft>
                <a:spcPts val="0"/>
              </a:spcAft>
              <a:buNone/>
            </a:pPr>
            <a:r>
              <a:rPr lang="en">
                <a:solidFill>
                  <a:schemeClr val="dk2"/>
                </a:solidFill>
                <a:latin typeface="Calibri"/>
                <a:ea typeface="Calibri"/>
                <a:cs typeface="Calibri"/>
                <a:sym typeface="Calibri"/>
              </a:rPr>
              <a:t>Portland, OR</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Junior</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Symbolic Systems</a:t>
            </a:r>
          </a:p>
        </p:txBody>
      </p:sp>
      <p:sp>
        <p:nvSpPr>
          <p:cNvPr id="144" name="Shape 144"/>
          <p:cNvSpPr txBox="1"/>
          <p:nvPr>
            <p:ph idx="1" type="body"/>
          </p:nvPr>
        </p:nvSpPr>
        <p:spPr>
          <a:xfrm>
            <a:off x="4667628" y="3572412"/>
            <a:ext cx="2022300" cy="1153800"/>
          </a:xfrm>
          <a:prstGeom prst="rect">
            <a:avLst/>
          </a:prstGeom>
        </p:spPr>
        <p:txBody>
          <a:bodyPr anchorCtr="0" anchor="t" bIns="91425" lIns="91425" rIns="91425" tIns="91425">
            <a:noAutofit/>
          </a:bodyPr>
          <a:lstStyle/>
          <a:p>
            <a:pPr lvl="0" rtl="0" algn="ctr">
              <a:lnSpc>
                <a:spcPct val="100000"/>
              </a:lnSpc>
              <a:spcBef>
                <a:spcPts val="0"/>
              </a:spcBef>
              <a:spcAft>
                <a:spcPts val="0"/>
              </a:spcAft>
              <a:buNone/>
            </a:pPr>
            <a:r>
              <a:rPr lang="en">
                <a:solidFill>
                  <a:schemeClr val="dk2"/>
                </a:solidFill>
                <a:latin typeface="Calibri"/>
                <a:ea typeface="Calibri"/>
                <a:cs typeface="Calibri"/>
                <a:sym typeface="Calibri"/>
              </a:rPr>
              <a:t>Irvine, CA </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Junior   </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Computer Science</a:t>
            </a:r>
          </a:p>
          <a:p>
            <a:pPr lvl="0" rtl="0" algn="ctr">
              <a:lnSpc>
                <a:spcPct val="100000"/>
              </a:lnSpc>
              <a:spcBef>
                <a:spcPts val="0"/>
              </a:spcBef>
              <a:buNone/>
            </a:pPr>
            <a:r>
              <a:t/>
            </a:r>
            <a:endParaRPr>
              <a:solidFill>
                <a:schemeClr val="dk2"/>
              </a:solidFill>
              <a:latin typeface="Calibri"/>
              <a:ea typeface="Calibri"/>
              <a:cs typeface="Calibri"/>
              <a:sym typeface="Calibri"/>
            </a:endParaRPr>
          </a:p>
        </p:txBody>
      </p:sp>
      <p:sp>
        <p:nvSpPr>
          <p:cNvPr id="145" name="Shape 145"/>
          <p:cNvSpPr txBox="1"/>
          <p:nvPr>
            <p:ph idx="1" type="body"/>
          </p:nvPr>
        </p:nvSpPr>
        <p:spPr>
          <a:xfrm>
            <a:off x="6885589" y="3572412"/>
            <a:ext cx="2022300" cy="1153800"/>
          </a:xfrm>
          <a:prstGeom prst="rect">
            <a:avLst/>
          </a:prstGeom>
        </p:spPr>
        <p:txBody>
          <a:bodyPr anchorCtr="0" anchor="t" bIns="91425" lIns="91425" rIns="91425" tIns="91425">
            <a:noAutofit/>
          </a:bodyPr>
          <a:lstStyle/>
          <a:p>
            <a:pPr lvl="0" rtl="0" algn="ctr">
              <a:lnSpc>
                <a:spcPct val="100000"/>
              </a:lnSpc>
              <a:spcBef>
                <a:spcPts val="0"/>
              </a:spcBef>
              <a:spcAft>
                <a:spcPts val="0"/>
              </a:spcAft>
              <a:buNone/>
            </a:pPr>
            <a:r>
              <a:rPr lang="en">
                <a:solidFill>
                  <a:schemeClr val="dk2"/>
                </a:solidFill>
                <a:latin typeface="Calibri"/>
                <a:ea typeface="Calibri"/>
                <a:cs typeface="Calibri"/>
                <a:sym typeface="Calibri"/>
              </a:rPr>
              <a:t>Mexico City </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Junior </a:t>
            </a:r>
          </a:p>
          <a:p>
            <a:pPr lvl="0" rtl="0" algn="ctr">
              <a:lnSpc>
                <a:spcPct val="100000"/>
              </a:lnSpc>
              <a:spcBef>
                <a:spcPts val="0"/>
              </a:spcBef>
              <a:spcAft>
                <a:spcPts val="0"/>
              </a:spcAft>
              <a:buNone/>
            </a:pPr>
            <a:r>
              <a:rPr lang="en">
                <a:solidFill>
                  <a:schemeClr val="dk2"/>
                </a:solidFill>
                <a:latin typeface="Calibri"/>
                <a:ea typeface="Calibri"/>
                <a:cs typeface="Calibri"/>
                <a:sym typeface="Calibri"/>
              </a:rPr>
              <a:t>Computer Science</a:t>
            </a:r>
          </a:p>
        </p:txBody>
      </p:sp>
      <p:sp>
        <p:nvSpPr>
          <p:cNvPr id="146" name="Shape 146"/>
          <p:cNvSpPr txBox="1"/>
          <p:nvPr>
            <p:ph type="title"/>
          </p:nvPr>
        </p:nvSpPr>
        <p:spPr>
          <a:xfrm>
            <a:off x="155525" y="3047794"/>
            <a:ext cx="2022300" cy="578699"/>
          </a:xfrm>
          <a:prstGeom prst="rect">
            <a:avLst/>
          </a:prstGeom>
        </p:spPr>
        <p:txBody>
          <a:bodyPr anchorCtr="0" anchor="b" bIns="91425" lIns="91425" rIns="91425" tIns="91425">
            <a:noAutofit/>
          </a:bodyPr>
          <a:lstStyle/>
          <a:p>
            <a:pPr lvl="0" rtl="0" algn="ctr">
              <a:spcBef>
                <a:spcPts val="0"/>
              </a:spcBef>
              <a:buNone/>
            </a:pPr>
            <a:r>
              <a:rPr lang="en" sz="2000"/>
              <a:t>Katy Shi</a:t>
            </a:r>
          </a:p>
        </p:txBody>
      </p:sp>
      <p:sp>
        <p:nvSpPr>
          <p:cNvPr id="147" name="Shape 147"/>
          <p:cNvSpPr txBox="1"/>
          <p:nvPr>
            <p:ph type="title"/>
          </p:nvPr>
        </p:nvSpPr>
        <p:spPr>
          <a:xfrm>
            <a:off x="2373467" y="3047794"/>
            <a:ext cx="2022300" cy="578699"/>
          </a:xfrm>
          <a:prstGeom prst="rect">
            <a:avLst/>
          </a:prstGeom>
        </p:spPr>
        <p:txBody>
          <a:bodyPr anchorCtr="0" anchor="b" bIns="91425" lIns="91425" rIns="91425" tIns="91425">
            <a:noAutofit/>
          </a:bodyPr>
          <a:lstStyle/>
          <a:p>
            <a:pPr lvl="0" rtl="0" algn="ctr">
              <a:spcBef>
                <a:spcPts val="0"/>
              </a:spcBef>
              <a:buNone/>
            </a:pPr>
            <a:r>
              <a:rPr lang="en" sz="2000"/>
              <a:t>Alex Gill </a:t>
            </a:r>
          </a:p>
        </p:txBody>
      </p:sp>
      <p:sp>
        <p:nvSpPr>
          <p:cNvPr id="148" name="Shape 148"/>
          <p:cNvSpPr txBox="1"/>
          <p:nvPr>
            <p:ph type="title"/>
          </p:nvPr>
        </p:nvSpPr>
        <p:spPr>
          <a:xfrm>
            <a:off x="4667628" y="3047794"/>
            <a:ext cx="2022300" cy="578699"/>
          </a:xfrm>
          <a:prstGeom prst="rect">
            <a:avLst/>
          </a:prstGeom>
        </p:spPr>
        <p:txBody>
          <a:bodyPr anchorCtr="0" anchor="b" bIns="91425" lIns="91425" rIns="91425" tIns="91425">
            <a:noAutofit/>
          </a:bodyPr>
          <a:lstStyle/>
          <a:p>
            <a:pPr lvl="0" rtl="0" algn="ctr">
              <a:spcBef>
                <a:spcPts val="0"/>
              </a:spcBef>
              <a:buNone/>
            </a:pPr>
            <a:r>
              <a:rPr lang="en" sz="2000"/>
              <a:t>Trina Sarkar</a:t>
            </a:r>
          </a:p>
        </p:txBody>
      </p:sp>
      <p:sp>
        <p:nvSpPr>
          <p:cNvPr id="149" name="Shape 149"/>
          <p:cNvSpPr txBox="1"/>
          <p:nvPr>
            <p:ph type="title"/>
          </p:nvPr>
        </p:nvSpPr>
        <p:spPr>
          <a:xfrm>
            <a:off x="6809401" y="3047800"/>
            <a:ext cx="2258400" cy="578700"/>
          </a:xfrm>
          <a:prstGeom prst="rect">
            <a:avLst/>
          </a:prstGeom>
        </p:spPr>
        <p:txBody>
          <a:bodyPr anchorCtr="0" anchor="b" bIns="91425" lIns="91425" rIns="91425" tIns="91425">
            <a:noAutofit/>
          </a:bodyPr>
          <a:lstStyle/>
          <a:p>
            <a:pPr lvl="0" rtl="0" algn="ctr">
              <a:spcBef>
                <a:spcPts val="0"/>
              </a:spcBef>
              <a:buNone/>
            </a:pPr>
            <a:r>
              <a:rPr lang="en" sz="2000"/>
              <a:t>Ana Carolina Mexia</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sp>
        <p:nvSpPr>
          <p:cNvPr id="326" name="Shape 326"/>
          <p:cNvSpPr txBox="1"/>
          <p:nvPr/>
        </p:nvSpPr>
        <p:spPr>
          <a:xfrm>
            <a:off x="2952750" y="2076450"/>
            <a:ext cx="3238500" cy="990600"/>
          </a:xfrm>
          <a:prstGeom prst="rect">
            <a:avLst/>
          </a:prstGeom>
          <a:noFill/>
          <a:ln>
            <a:noFill/>
          </a:ln>
        </p:spPr>
        <p:txBody>
          <a:bodyPr anchorCtr="0" anchor="t" bIns="91425" lIns="91425" rIns="91425" tIns="91425">
            <a:noAutofit/>
          </a:bodyPr>
          <a:lstStyle/>
          <a:p>
            <a:pPr lvl="0">
              <a:spcBef>
                <a:spcPts val="0"/>
              </a:spcBef>
              <a:buNone/>
            </a:pPr>
            <a:r>
              <a:rPr lang="en" sz="6000">
                <a:solidFill>
                  <a:schemeClr val="accent2"/>
                </a:solidFill>
                <a:latin typeface="PT Sans Narrow"/>
                <a:ea typeface="PT Sans Narrow"/>
                <a:cs typeface="PT Sans Narrow"/>
                <a:sym typeface="PT Sans Narrow"/>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53"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295425" y="727394"/>
            <a:ext cx="3184749" cy="760049"/>
          </a:xfrm>
          <a:prstGeom prst="rect">
            <a:avLst/>
          </a:prstGeom>
          <a:noFill/>
          <a:ln>
            <a:noFill/>
          </a:ln>
        </p:spPr>
      </p:pic>
      <p:pic>
        <p:nvPicPr>
          <p:cNvPr descr="Piece of duct tape sticking a note to the slide" id="155" name="Shape 155"/>
          <p:cNvPicPr preferRelativeResize="0"/>
          <p:nvPr/>
        </p:nvPicPr>
        <p:blipFill rotWithShape="1">
          <a:blip r:embed="rId4">
            <a:alphaModFix/>
          </a:blip>
          <a:srcRect b="10011" l="9244" r="2118" t="5926"/>
          <a:stretch/>
        </p:blipFill>
        <p:spPr>
          <a:xfrm rot="154825">
            <a:off x="1153723" y="373137"/>
            <a:ext cx="1468157" cy="521530"/>
          </a:xfrm>
          <a:prstGeom prst="rect">
            <a:avLst/>
          </a:prstGeom>
          <a:noFill/>
          <a:ln>
            <a:noFill/>
          </a:ln>
        </p:spPr>
      </p:pic>
      <p:sp>
        <p:nvSpPr>
          <p:cNvPr id="156" name="Shape 156"/>
          <p:cNvSpPr txBox="1"/>
          <p:nvPr/>
        </p:nvSpPr>
        <p:spPr>
          <a:xfrm>
            <a:off x="646850" y="824225"/>
            <a:ext cx="2710500" cy="566400"/>
          </a:xfrm>
          <a:prstGeom prst="rect">
            <a:avLst/>
          </a:prstGeom>
          <a:noFill/>
          <a:ln>
            <a:noFill/>
          </a:ln>
        </p:spPr>
        <p:txBody>
          <a:bodyPr anchorCtr="0" anchor="b" bIns="91425" lIns="91425" rIns="91425" tIns="91425">
            <a:noAutofit/>
          </a:bodyPr>
          <a:lstStyle/>
          <a:p>
            <a:pPr lvl="0" rtl="0">
              <a:spcBef>
                <a:spcPts val="0"/>
              </a:spcBef>
              <a:buNone/>
            </a:pPr>
            <a:r>
              <a:rPr b="1" lang="en" sz="1800">
                <a:solidFill>
                  <a:schemeClr val="lt2"/>
                </a:solidFill>
                <a:latin typeface="Raleway"/>
                <a:ea typeface="Raleway"/>
                <a:cs typeface="Raleway"/>
                <a:sym typeface="Raleway"/>
              </a:rPr>
              <a:t>DIGITAL DEMOCRACY </a:t>
            </a:r>
          </a:p>
        </p:txBody>
      </p:sp>
      <p:sp>
        <p:nvSpPr>
          <p:cNvPr id="157" name="Shape 157"/>
          <p:cNvSpPr txBox="1"/>
          <p:nvPr/>
        </p:nvSpPr>
        <p:spPr>
          <a:xfrm>
            <a:off x="295437" y="1603875"/>
            <a:ext cx="3663000" cy="2606700"/>
          </a:xfrm>
          <a:prstGeom prst="rect">
            <a:avLst/>
          </a:prstGeom>
          <a:noFill/>
          <a:ln>
            <a:noFill/>
          </a:ln>
        </p:spPr>
        <p:txBody>
          <a:bodyPr anchorCtr="0" anchor="ctr" bIns="91425" lIns="91425" rIns="91425" tIns="91425">
            <a:noAutofit/>
          </a:bodyPr>
          <a:lstStyle/>
          <a:p>
            <a:pPr lvl="0" rtl="0" algn="ctr">
              <a:spcBef>
                <a:spcPts val="0"/>
              </a:spcBef>
              <a:buNone/>
            </a:pPr>
            <a:r>
              <a:rPr b="1" lang="en" sz="4000">
                <a:solidFill>
                  <a:schemeClr val="lt1"/>
                </a:solidFill>
                <a:latin typeface="Raleway"/>
                <a:ea typeface="Raleway"/>
                <a:cs typeface="Raleway"/>
                <a:sym typeface="Raleway"/>
              </a:rPr>
              <a:t>Young Voters and Local Governments</a:t>
            </a:r>
          </a:p>
        </p:txBody>
      </p:sp>
      <p:pic>
        <p:nvPicPr>
          <p:cNvPr id="158" name="Shape 158"/>
          <p:cNvPicPr preferRelativeResize="0"/>
          <p:nvPr/>
        </p:nvPicPr>
        <p:blipFill>
          <a:blip r:embed="rId5">
            <a:alphaModFix/>
          </a:blip>
          <a:stretch>
            <a:fillRect/>
          </a:stretch>
        </p:blipFill>
        <p:spPr>
          <a:xfrm>
            <a:off x="4048125" y="1044077"/>
            <a:ext cx="4714775" cy="3140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idx="4294967295" type="title"/>
          </p:nvPr>
        </p:nvSpPr>
        <p:spPr>
          <a:xfrm>
            <a:off x="535775" y="308800"/>
            <a:ext cx="5197200" cy="768000"/>
          </a:xfrm>
          <a:prstGeom prst="rect">
            <a:avLst/>
          </a:prstGeom>
        </p:spPr>
        <p:txBody>
          <a:bodyPr anchorCtr="0" anchor="t" bIns="91425" lIns="91425" rIns="91425" tIns="91425">
            <a:noAutofit/>
          </a:bodyPr>
          <a:lstStyle/>
          <a:p>
            <a:pPr lvl="0" rtl="0">
              <a:spcBef>
                <a:spcPts val="0"/>
              </a:spcBef>
              <a:spcAft>
                <a:spcPts val="1600"/>
              </a:spcAft>
              <a:buNone/>
            </a:pPr>
            <a:r>
              <a:rPr lang="en" sz="3600">
                <a:solidFill>
                  <a:schemeClr val="dk1"/>
                </a:solidFill>
                <a:latin typeface="PT Sans Narrow"/>
                <a:ea typeface="PT Sans Narrow"/>
                <a:cs typeface="PT Sans Narrow"/>
                <a:sym typeface="PT Sans Narrow"/>
              </a:rPr>
              <a:t>Initial Pov </a:t>
            </a:r>
          </a:p>
        </p:txBody>
      </p:sp>
      <p:sp>
        <p:nvSpPr>
          <p:cNvPr id="164" name="Shape 164"/>
          <p:cNvSpPr txBox="1"/>
          <p:nvPr>
            <p:ph idx="4294967295" type="title"/>
          </p:nvPr>
        </p:nvSpPr>
        <p:spPr>
          <a:xfrm>
            <a:off x="535775" y="1109650"/>
            <a:ext cx="3948300" cy="3067500"/>
          </a:xfrm>
          <a:prstGeom prst="rect">
            <a:avLst/>
          </a:prstGeom>
        </p:spPr>
        <p:txBody>
          <a:bodyPr anchorCtr="0" anchor="t" bIns="91425" lIns="91425" rIns="91425" tIns="91425">
            <a:noAutofit/>
          </a:bodyPr>
          <a:lstStyle/>
          <a:p>
            <a:pPr lvl="0" rtl="0" algn="just">
              <a:lnSpc>
                <a:spcPct val="115000"/>
              </a:lnSpc>
              <a:spcBef>
                <a:spcPts val="0"/>
              </a:spcBef>
              <a:spcAft>
                <a:spcPts val="1600"/>
              </a:spcAft>
              <a:buNone/>
            </a:pPr>
            <a:r>
              <a:rPr b="0" lang="en" sz="2000">
                <a:latin typeface="PT Sans Narrow"/>
                <a:ea typeface="PT Sans Narrow"/>
                <a:cs typeface="PT Sans Narrow"/>
                <a:sym typeface="PT Sans Narrow"/>
              </a:rPr>
              <a:t>We met </a:t>
            </a:r>
            <a:r>
              <a:rPr b="0" lang="en" sz="2000">
                <a:solidFill>
                  <a:schemeClr val="accent2"/>
                </a:solidFill>
                <a:latin typeface="PT Sans Narrow"/>
                <a:ea typeface="PT Sans Narrow"/>
                <a:cs typeface="PT Sans Narrow"/>
                <a:sym typeface="PT Sans Narrow"/>
              </a:rPr>
              <a:t>Auden</a:t>
            </a:r>
            <a:r>
              <a:rPr b="0" lang="en" sz="2000">
                <a:latin typeface="PT Sans Narrow"/>
                <a:ea typeface="PT Sans Narrow"/>
                <a:cs typeface="PT Sans Narrow"/>
                <a:sym typeface="PT Sans Narrow"/>
              </a:rPr>
              <a:t> and </a:t>
            </a:r>
            <a:r>
              <a:rPr b="0" lang="en" sz="2000">
                <a:solidFill>
                  <a:schemeClr val="accent2"/>
                </a:solidFill>
                <a:latin typeface="PT Sans Narrow"/>
                <a:ea typeface="PT Sans Narrow"/>
                <a:cs typeface="PT Sans Narrow"/>
                <a:sym typeface="PT Sans Narrow"/>
              </a:rPr>
              <a:t>Ashley,</a:t>
            </a:r>
            <a:r>
              <a:rPr b="0" lang="en" sz="2000">
                <a:latin typeface="PT Sans Narrow"/>
                <a:ea typeface="PT Sans Narrow"/>
                <a:cs typeface="PT Sans Narrow"/>
                <a:sym typeface="PT Sans Narrow"/>
              </a:rPr>
              <a:t> two college students. We were amazed to learn that two students with similar backgrounds had such </a:t>
            </a:r>
            <a:r>
              <a:rPr b="0" lang="en" sz="2000">
                <a:solidFill>
                  <a:schemeClr val="accent2"/>
                </a:solidFill>
                <a:latin typeface="PT Sans Narrow"/>
                <a:ea typeface="PT Sans Narrow"/>
                <a:cs typeface="PT Sans Narrow"/>
                <a:sym typeface="PT Sans Narrow"/>
              </a:rPr>
              <a:t>differing amounts of knowledge </a:t>
            </a:r>
            <a:r>
              <a:rPr b="0" lang="en" sz="2000">
                <a:latin typeface="PT Sans Narrow"/>
                <a:ea typeface="PT Sans Narrow"/>
                <a:cs typeface="PT Sans Narrow"/>
                <a:sym typeface="PT Sans Narrow"/>
              </a:rPr>
              <a:t>about their local governments. It would game changing if there were an easy way for Ashley to have the </a:t>
            </a:r>
            <a:r>
              <a:rPr b="0" lang="en" sz="2000">
                <a:solidFill>
                  <a:schemeClr val="accent2"/>
                </a:solidFill>
                <a:latin typeface="PT Sans Narrow"/>
                <a:ea typeface="PT Sans Narrow"/>
                <a:cs typeface="PT Sans Narrow"/>
                <a:sym typeface="PT Sans Narrow"/>
              </a:rPr>
              <a:t>same amount of knowledge</a:t>
            </a:r>
            <a:r>
              <a:rPr b="0" lang="en" sz="2000">
                <a:latin typeface="PT Sans Narrow"/>
                <a:ea typeface="PT Sans Narrow"/>
                <a:cs typeface="PT Sans Narrow"/>
                <a:sym typeface="PT Sans Narrow"/>
              </a:rPr>
              <a:t> as Auden.</a:t>
            </a:r>
          </a:p>
        </p:txBody>
      </p:sp>
      <p:pic>
        <p:nvPicPr>
          <p:cNvPr descr="auden.jpg" id="165" name="Shape 165"/>
          <p:cNvPicPr preferRelativeResize="0"/>
          <p:nvPr/>
        </p:nvPicPr>
        <p:blipFill rotWithShape="1">
          <a:blip r:embed="rId3">
            <a:alphaModFix/>
          </a:blip>
          <a:srcRect b="0" l="0" r="0" t="0"/>
          <a:stretch/>
        </p:blipFill>
        <p:spPr>
          <a:xfrm>
            <a:off x="6463200" y="2519900"/>
            <a:ext cx="2520600" cy="2520600"/>
          </a:xfrm>
          <a:prstGeom prst="ellipse">
            <a:avLst/>
          </a:prstGeom>
          <a:noFill/>
          <a:ln>
            <a:noFill/>
          </a:ln>
        </p:spPr>
      </p:pic>
      <p:pic>
        <p:nvPicPr>
          <p:cNvPr descr="ashley.jpg" id="166" name="Shape 166"/>
          <p:cNvPicPr preferRelativeResize="0"/>
          <p:nvPr/>
        </p:nvPicPr>
        <p:blipFill rotWithShape="1">
          <a:blip r:embed="rId4">
            <a:alphaModFix/>
          </a:blip>
          <a:srcRect b="999" l="0" r="0" t="999"/>
          <a:stretch/>
        </p:blipFill>
        <p:spPr>
          <a:xfrm>
            <a:off x="4722197" y="308795"/>
            <a:ext cx="2520600" cy="2520600"/>
          </a:xfrm>
          <a:prstGeom prst="ellipse">
            <a:avLst/>
          </a:prstGeom>
          <a:noFill/>
          <a:ln>
            <a:noFill/>
          </a:ln>
        </p:spPr>
      </p:pic>
      <p:cxnSp>
        <p:nvCxnSpPr>
          <p:cNvPr id="167" name="Shape 167"/>
          <p:cNvCxnSpPr/>
          <p:nvPr/>
        </p:nvCxnSpPr>
        <p:spPr>
          <a:xfrm flipH="1" rot="10800000">
            <a:off x="5182450" y="908475"/>
            <a:ext cx="3249900" cy="3569700"/>
          </a:xfrm>
          <a:prstGeom prst="straightConnector1">
            <a:avLst/>
          </a:prstGeom>
          <a:noFill/>
          <a:ln cap="flat" cmpd="sng" w="28575">
            <a:solidFill>
              <a:schemeClr val="dk1"/>
            </a:solidFill>
            <a:prstDash val="solid"/>
            <a:round/>
            <a:headEnd len="lg" w="lg" type="none"/>
            <a:tailEnd len="lg" w="lg"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sp>
        <p:nvSpPr>
          <p:cNvPr id="172" name="Shape 172"/>
          <p:cNvSpPr txBox="1"/>
          <p:nvPr>
            <p:ph type="title"/>
          </p:nvPr>
        </p:nvSpPr>
        <p:spPr>
          <a:xfrm>
            <a:off x="283100" y="712150"/>
            <a:ext cx="8631599" cy="3835499"/>
          </a:xfrm>
          <a:prstGeom prst="rect">
            <a:avLst/>
          </a:prstGeom>
        </p:spPr>
        <p:txBody>
          <a:bodyPr anchorCtr="0" anchor="t" bIns="91425" lIns="91425" rIns="91425" tIns="91425">
            <a:noAutofit/>
          </a:bodyPr>
          <a:lstStyle/>
          <a:p>
            <a:pPr lvl="0" rtl="0">
              <a:spcBef>
                <a:spcPts val="0"/>
              </a:spcBef>
              <a:buNone/>
            </a:pPr>
            <a:r>
              <a:rPr lang="en"/>
              <a:t>Additional Needfinding </a:t>
            </a:r>
            <a:r>
              <a:rPr lang="en">
                <a:solidFill>
                  <a:schemeClr val="accent5"/>
                </a:solidFill>
              </a:rPr>
              <a:t>College Students. </a:t>
            </a:r>
          </a:p>
        </p:txBody>
      </p:sp>
      <p:pic>
        <p:nvPicPr>
          <p:cNvPr id="173" name="Shape 173"/>
          <p:cNvPicPr preferRelativeResize="0"/>
          <p:nvPr/>
        </p:nvPicPr>
        <p:blipFill>
          <a:blip r:embed="rId3">
            <a:alphaModFix/>
          </a:blip>
          <a:stretch>
            <a:fillRect/>
          </a:stretch>
        </p:blipFill>
        <p:spPr>
          <a:xfrm>
            <a:off x="7521525" y="2619300"/>
            <a:ext cx="1394121" cy="1858850"/>
          </a:xfrm>
          <a:prstGeom prst="rect">
            <a:avLst/>
          </a:prstGeom>
          <a:noFill/>
          <a:ln>
            <a:noFill/>
          </a:ln>
        </p:spPr>
      </p:pic>
      <p:pic>
        <p:nvPicPr>
          <p:cNvPr descr="2d976d2.jpg" id="174" name="Shape 174"/>
          <p:cNvPicPr preferRelativeResize="0"/>
          <p:nvPr/>
        </p:nvPicPr>
        <p:blipFill rotWithShape="1">
          <a:blip r:embed="rId4">
            <a:alphaModFix/>
          </a:blip>
          <a:srcRect b="0" l="5602" r="5602" t="0"/>
          <a:stretch/>
        </p:blipFill>
        <p:spPr>
          <a:xfrm>
            <a:off x="2141750" y="2384012"/>
            <a:ext cx="1579125" cy="1778374"/>
          </a:xfrm>
          <a:prstGeom prst="rect">
            <a:avLst/>
          </a:prstGeom>
          <a:noFill/>
          <a:ln>
            <a:noFill/>
          </a:ln>
        </p:spPr>
      </p:pic>
      <p:pic>
        <p:nvPicPr>
          <p:cNvPr descr="13227595_10208686712897798_2897393042559395267_o.jpg" id="175" name="Shape 175"/>
          <p:cNvPicPr preferRelativeResize="0"/>
          <p:nvPr/>
        </p:nvPicPr>
        <p:blipFill rotWithShape="1">
          <a:blip r:embed="rId5">
            <a:alphaModFix/>
          </a:blip>
          <a:srcRect b="0" l="20405" r="20411" t="0"/>
          <a:stretch/>
        </p:blipFill>
        <p:spPr>
          <a:xfrm>
            <a:off x="3937324" y="2561505"/>
            <a:ext cx="1579125" cy="1778383"/>
          </a:xfrm>
          <a:prstGeom prst="rect">
            <a:avLst/>
          </a:prstGeom>
          <a:noFill/>
          <a:ln>
            <a:noFill/>
          </a:ln>
        </p:spPr>
      </p:pic>
      <p:pic>
        <p:nvPicPr>
          <p:cNvPr id="176" name="Shape 176"/>
          <p:cNvPicPr preferRelativeResize="0"/>
          <p:nvPr/>
        </p:nvPicPr>
        <p:blipFill>
          <a:blip r:embed="rId6">
            <a:alphaModFix/>
          </a:blip>
          <a:stretch>
            <a:fillRect/>
          </a:stretch>
        </p:blipFill>
        <p:spPr>
          <a:xfrm>
            <a:off x="5693579" y="1652724"/>
            <a:ext cx="1650820" cy="1465400"/>
          </a:xfrm>
          <a:prstGeom prst="rect">
            <a:avLst/>
          </a:prstGeom>
          <a:noFill/>
          <a:ln>
            <a:noFill/>
          </a:ln>
        </p:spPr>
      </p:pic>
      <p:pic>
        <p:nvPicPr>
          <p:cNvPr descr="SERGIO.jpg" id="177" name="Shape 177"/>
          <p:cNvPicPr preferRelativeResize="0"/>
          <p:nvPr/>
        </p:nvPicPr>
        <p:blipFill rotWithShape="1">
          <a:blip r:embed="rId7">
            <a:alphaModFix/>
          </a:blip>
          <a:srcRect b="0" l="5602" r="5602" t="0"/>
          <a:stretch/>
        </p:blipFill>
        <p:spPr>
          <a:xfrm>
            <a:off x="133875" y="2748324"/>
            <a:ext cx="1712768" cy="1928925"/>
          </a:xfrm>
          <a:prstGeom prst="rect">
            <a:avLst/>
          </a:prstGeom>
          <a:noFill/>
          <a:ln>
            <a:noFill/>
          </a:ln>
        </p:spPr>
      </p:pic>
      <p:pic>
        <p:nvPicPr>
          <p:cNvPr id="178" name="Shape 178"/>
          <p:cNvPicPr preferRelativeResize="0"/>
          <p:nvPr/>
        </p:nvPicPr>
        <p:blipFill rotWithShape="1">
          <a:blip r:embed="rId8">
            <a:alphaModFix/>
          </a:blip>
          <a:srcRect b="30741" l="44894" r="13597" t="13918"/>
          <a:stretch/>
        </p:blipFill>
        <p:spPr>
          <a:xfrm>
            <a:off x="5732900" y="3469275"/>
            <a:ext cx="1465399" cy="1465399"/>
          </a:xfrm>
          <a:prstGeom prst="rect">
            <a:avLst/>
          </a:prstGeom>
          <a:noFill/>
          <a:ln>
            <a:noFill/>
          </a:ln>
        </p:spPr>
      </p:pic>
      <p:pic>
        <p:nvPicPr>
          <p:cNvPr id="179" name="Shape 179"/>
          <p:cNvPicPr preferRelativeResize="0"/>
          <p:nvPr/>
        </p:nvPicPr>
        <p:blipFill>
          <a:blip r:embed="rId9">
            <a:alphaModFix/>
          </a:blip>
          <a:stretch>
            <a:fillRect/>
          </a:stretch>
        </p:blipFill>
        <p:spPr>
          <a:xfrm>
            <a:off x="7534325" y="384800"/>
            <a:ext cx="1465399" cy="13887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83" name="Shape 183"/>
        <p:cNvGrpSpPr/>
        <p:nvPr/>
      </p:nvGrpSpPr>
      <p:grpSpPr>
        <a:xfrm>
          <a:off x="0" y="0"/>
          <a:ext cx="0" cy="0"/>
          <a:chOff x="0" y="0"/>
          <a:chExt cx="0" cy="0"/>
        </a:xfrm>
      </p:grpSpPr>
      <p:pic>
        <p:nvPicPr>
          <p:cNvPr descr="13227595_10208686712897798_2897393042559395267_o.jpg" id="184" name="Shape 184"/>
          <p:cNvPicPr preferRelativeResize="0"/>
          <p:nvPr/>
        </p:nvPicPr>
        <p:blipFill rotWithShape="1">
          <a:blip r:embed="rId3">
            <a:alphaModFix/>
          </a:blip>
          <a:srcRect b="0" l="20405" r="20411" t="0"/>
          <a:stretch/>
        </p:blipFill>
        <p:spPr>
          <a:xfrm>
            <a:off x="0" y="0"/>
            <a:ext cx="4567198" cy="5143500"/>
          </a:xfrm>
          <a:prstGeom prst="rect">
            <a:avLst/>
          </a:prstGeom>
          <a:noFill/>
          <a:ln>
            <a:noFill/>
          </a:ln>
        </p:spPr>
      </p:pic>
      <p:sp>
        <p:nvSpPr>
          <p:cNvPr id="185" name="Shape 185"/>
          <p:cNvSpPr txBox="1"/>
          <p:nvPr>
            <p:ph idx="1" type="body"/>
          </p:nvPr>
        </p:nvSpPr>
        <p:spPr>
          <a:xfrm>
            <a:off x="4832750" y="980400"/>
            <a:ext cx="4033799" cy="3182699"/>
          </a:xfrm>
          <a:prstGeom prst="rect">
            <a:avLst/>
          </a:prstGeom>
        </p:spPr>
        <p:txBody>
          <a:bodyPr anchorCtr="0" anchor="ctr" bIns="91425" lIns="91425" rIns="91425" tIns="91425">
            <a:noAutofit/>
          </a:bodyPr>
          <a:lstStyle/>
          <a:p>
            <a:pPr lvl="0" rtl="0">
              <a:spcBef>
                <a:spcPts val="0"/>
              </a:spcBef>
              <a:spcAft>
                <a:spcPts val="1600"/>
              </a:spcAft>
              <a:buNone/>
            </a:pPr>
            <a:r>
              <a:rPr b="1" lang="en" sz="3000">
                <a:solidFill>
                  <a:schemeClr val="dk1"/>
                </a:solidFill>
              </a:rPr>
              <a:t>We met Connie</a:t>
            </a:r>
          </a:p>
          <a:p>
            <a:pPr lvl="0" rtl="0">
              <a:spcBef>
                <a:spcPts val="0"/>
              </a:spcBef>
              <a:spcAft>
                <a:spcPts val="1600"/>
              </a:spcAft>
              <a:buNone/>
            </a:pPr>
            <a:r>
              <a:rPr lang="en" sz="1800">
                <a:solidFill>
                  <a:srgbClr val="000000"/>
                </a:solidFill>
              </a:rPr>
              <a:t>Connie wonders how she is</a:t>
            </a:r>
            <a:r>
              <a:rPr lang="en" sz="1800">
                <a:solidFill>
                  <a:schemeClr val="dk1"/>
                </a:solidFill>
              </a:rPr>
              <a:t> </a:t>
            </a:r>
            <a:r>
              <a:rPr b="1" lang="en" sz="1800">
                <a:solidFill>
                  <a:schemeClr val="dk1"/>
                </a:solidFill>
              </a:rPr>
              <a:t>“allowed to vote” </a:t>
            </a:r>
            <a:r>
              <a:rPr lang="en" sz="1800">
                <a:solidFill>
                  <a:srgbClr val="000000"/>
                </a:solidFill>
              </a:rPr>
              <a:t>given that she knows so little about local gvt. </a:t>
            </a:r>
          </a:p>
          <a:p>
            <a:pPr lvl="0" rtl="0">
              <a:spcBef>
                <a:spcPts val="0"/>
              </a:spcBef>
              <a:buClr>
                <a:schemeClr val="dk2"/>
              </a:buClr>
              <a:buSzPct val="61111"/>
              <a:buFont typeface="Arial"/>
              <a:buNone/>
            </a:pPr>
            <a:r>
              <a:rPr lang="en" sz="1800"/>
              <a:t>It would be game-changing if Connie had an easy, low-commitment way to learn more about local government before the election</a:t>
            </a:r>
          </a:p>
        </p:txBody>
      </p:sp>
      <p:grpSp>
        <p:nvGrpSpPr>
          <p:cNvPr id="186" name="Shape 186"/>
          <p:cNvGrpSpPr/>
          <p:nvPr/>
        </p:nvGrpSpPr>
        <p:grpSpPr>
          <a:xfrm>
            <a:off x="134654" y="2719918"/>
            <a:ext cx="1988854" cy="2281084"/>
            <a:chOff x="6803275" y="395362"/>
            <a:chExt cx="2212049" cy="2537075"/>
          </a:xfrm>
        </p:grpSpPr>
        <p:pic>
          <p:nvPicPr>
            <p:cNvPr id="187" name="Shape 187"/>
            <p:cNvPicPr preferRelativeResize="0"/>
            <p:nvPr/>
          </p:nvPicPr>
          <p:blipFill>
            <a:blip r:embed="rId4">
              <a:alphaModFix/>
            </a:blip>
            <a:stretch>
              <a:fillRect/>
            </a:stretch>
          </p:blipFill>
          <p:spPr>
            <a:xfrm>
              <a:off x="6803275" y="427444"/>
              <a:ext cx="2212049" cy="2504993"/>
            </a:xfrm>
            <a:prstGeom prst="rect">
              <a:avLst/>
            </a:prstGeom>
            <a:noFill/>
            <a:ln>
              <a:noFill/>
            </a:ln>
          </p:spPr>
        </p:pic>
        <p:sp>
          <p:nvSpPr>
            <p:cNvPr id="188" name="Shape 188"/>
            <p:cNvSpPr txBox="1"/>
            <p:nvPr/>
          </p:nvSpPr>
          <p:spPr>
            <a:xfrm>
              <a:off x="6944800" y="684230"/>
              <a:ext cx="1929000" cy="2004000"/>
            </a:xfrm>
            <a:prstGeom prst="rect">
              <a:avLst/>
            </a:prstGeom>
            <a:noFill/>
            <a:ln>
              <a:noFill/>
            </a:ln>
          </p:spPr>
          <p:txBody>
            <a:bodyPr anchorCtr="0" anchor="t" bIns="91425" lIns="91425" rIns="91425" tIns="91425">
              <a:noAutofit/>
            </a:bodyPr>
            <a:lstStyle/>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Connie Li , 20 </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Junior </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San Jose CA</a:t>
              </a:r>
            </a:p>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None/>
              </a:pPr>
              <a:r>
                <a:t/>
              </a:r>
              <a:endParaRPr b="1" sz="1200">
                <a:solidFill>
                  <a:schemeClr val="dk1"/>
                </a:solidFill>
                <a:latin typeface="Raleway"/>
                <a:ea typeface="Raleway"/>
                <a:cs typeface="Raleway"/>
                <a:sym typeface="Raleway"/>
              </a:endParaRPr>
            </a:p>
          </p:txBody>
        </p:sp>
        <p:pic>
          <p:nvPicPr>
            <p:cNvPr descr="Piece of duct tape sticking a note to the slide" id="189" name="Shape 189"/>
            <p:cNvPicPr preferRelativeResize="0"/>
            <p:nvPr/>
          </p:nvPicPr>
          <p:blipFill rotWithShape="1">
            <a:blip r:embed="rId5">
              <a:alphaModFix/>
            </a:blip>
            <a:srcRect b="10011" l="9244" r="2118" t="5926"/>
            <a:stretch/>
          </p:blipFill>
          <p:spPr>
            <a:xfrm rot="154826">
              <a:off x="7370662" y="419418"/>
              <a:ext cx="1077272" cy="382686"/>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93" name="Shape 193"/>
        <p:cNvGrpSpPr/>
        <p:nvPr/>
      </p:nvGrpSpPr>
      <p:grpSpPr>
        <a:xfrm>
          <a:off x="0" y="0"/>
          <a:ext cx="0" cy="0"/>
          <a:chOff x="0" y="0"/>
          <a:chExt cx="0" cy="0"/>
        </a:xfrm>
      </p:grpSpPr>
      <p:pic>
        <p:nvPicPr>
          <p:cNvPr descr="SERGIO.jpg" id="194" name="Shape 194"/>
          <p:cNvPicPr preferRelativeResize="0"/>
          <p:nvPr/>
        </p:nvPicPr>
        <p:blipFill rotWithShape="1">
          <a:blip r:embed="rId3">
            <a:alphaModFix/>
          </a:blip>
          <a:srcRect b="0" l="5602" r="5602" t="0"/>
          <a:stretch/>
        </p:blipFill>
        <p:spPr>
          <a:xfrm>
            <a:off x="0" y="0"/>
            <a:ext cx="4567199" cy="5143498"/>
          </a:xfrm>
          <a:prstGeom prst="rect">
            <a:avLst/>
          </a:prstGeom>
          <a:noFill/>
          <a:ln>
            <a:noFill/>
          </a:ln>
        </p:spPr>
      </p:pic>
      <p:sp>
        <p:nvSpPr>
          <p:cNvPr id="195" name="Shape 195"/>
          <p:cNvSpPr txBox="1"/>
          <p:nvPr>
            <p:ph idx="1" type="body"/>
          </p:nvPr>
        </p:nvSpPr>
        <p:spPr>
          <a:xfrm>
            <a:off x="4832750" y="980400"/>
            <a:ext cx="4033800" cy="3182700"/>
          </a:xfrm>
          <a:prstGeom prst="rect">
            <a:avLst/>
          </a:prstGeom>
        </p:spPr>
        <p:txBody>
          <a:bodyPr anchorCtr="0" anchor="ctr" bIns="91425" lIns="91425" rIns="91425" tIns="91425">
            <a:noAutofit/>
          </a:bodyPr>
          <a:lstStyle/>
          <a:p>
            <a:pPr lvl="0" rtl="0">
              <a:spcBef>
                <a:spcPts val="0"/>
              </a:spcBef>
              <a:spcAft>
                <a:spcPts val="1600"/>
              </a:spcAft>
              <a:buNone/>
            </a:pPr>
            <a:r>
              <a:rPr b="1" lang="en" sz="3000">
                <a:solidFill>
                  <a:schemeClr val="dk1"/>
                </a:solidFill>
              </a:rPr>
              <a:t>We met Sergio </a:t>
            </a:r>
          </a:p>
          <a:p>
            <a:pPr lvl="0">
              <a:spcBef>
                <a:spcPts val="0"/>
              </a:spcBef>
              <a:buClr>
                <a:schemeClr val="dk2"/>
              </a:buClr>
              <a:buSzPct val="61111"/>
              <a:buFont typeface="Arial"/>
              <a:buNone/>
            </a:pPr>
            <a:r>
              <a:rPr lang="en" sz="1800">
                <a:solidFill>
                  <a:srgbClr val="000000"/>
                </a:solidFill>
              </a:rPr>
              <a:t>Sergio is</a:t>
            </a:r>
            <a:r>
              <a:rPr lang="en" sz="1800">
                <a:solidFill>
                  <a:schemeClr val="dk1"/>
                </a:solidFill>
              </a:rPr>
              <a:t> </a:t>
            </a:r>
            <a:r>
              <a:rPr b="1" lang="en" sz="1800">
                <a:solidFill>
                  <a:schemeClr val="dk1"/>
                </a:solidFill>
              </a:rPr>
              <a:t>voting absentee this election</a:t>
            </a:r>
            <a:r>
              <a:rPr lang="en" sz="1800">
                <a:solidFill>
                  <a:srgbClr val="000000"/>
                </a:solidFill>
              </a:rPr>
              <a:t>, and is only preparing for the Presidential vote, since he feels disconnected from home.</a:t>
            </a:r>
          </a:p>
          <a:p>
            <a:pPr lvl="0" rtl="0">
              <a:spcBef>
                <a:spcPts val="0"/>
              </a:spcBef>
              <a:buClr>
                <a:schemeClr val="dk2"/>
              </a:buClr>
              <a:buSzPct val="61111"/>
              <a:buFont typeface="Arial"/>
              <a:buNone/>
            </a:pPr>
            <a:r>
              <a:rPr lang="en" sz="1800">
                <a:solidFill>
                  <a:srgbClr val="000000"/>
                </a:solidFill>
              </a:rPr>
              <a:t>It would be game changing if Sergio had an easy way to keep up with his local government while he is away in college.</a:t>
            </a:r>
          </a:p>
        </p:txBody>
      </p:sp>
      <p:grpSp>
        <p:nvGrpSpPr>
          <p:cNvPr id="196" name="Shape 196"/>
          <p:cNvGrpSpPr/>
          <p:nvPr/>
        </p:nvGrpSpPr>
        <p:grpSpPr>
          <a:xfrm>
            <a:off x="134654" y="2719918"/>
            <a:ext cx="1988854" cy="2281084"/>
            <a:chOff x="6803275" y="395362"/>
            <a:chExt cx="2212049" cy="2537075"/>
          </a:xfrm>
        </p:grpSpPr>
        <p:pic>
          <p:nvPicPr>
            <p:cNvPr id="197" name="Shape 197"/>
            <p:cNvPicPr preferRelativeResize="0"/>
            <p:nvPr/>
          </p:nvPicPr>
          <p:blipFill>
            <a:blip r:embed="rId4">
              <a:alphaModFix/>
            </a:blip>
            <a:stretch>
              <a:fillRect/>
            </a:stretch>
          </p:blipFill>
          <p:spPr>
            <a:xfrm>
              <a:off x="6803275" y="427444"/>
              <a:ext cx="2212049" cy="2504993"/>
            </a:xfrm>
            <a:prstGeom prst="rect">
              <a:avLst/>
            </a:prstGeom>
            <a:noFill/>
            <a:ln>
              <a:noFill/>
            </a:ln>
          </p:spPr>
        </p:pic>
        <p:sp>
          <p:nvSpPr>
            <p:cNvPr id="198" name="Shape 198"/>
            <p:cNvSpPr txBox="1"/>
            <p:nvPr/>
          </p:nvSpPr>
          <p:spPr>
            <a:xfrm>
              <a:off x="6944800" y="684230"/>
              <a:ext cx="1929000" cy="2004000"/>
            </a:xfrm>
            <a:prstGeom prst="rect">
              <a:avLst/>
            </a:prstGeom>
            <a:noFill/>
            <a:ln>
              <a:noFill/>
            </a:ln>
          </p:spPr>
          <p:txBody>
            <a:bodyPr anchorCtr="0" anchor="t" bIns="91425" lIns="91425" rIns="91425" tIns="91425">
              <a:noAutofit/>
            </a:bodyPr>
            <a:lstStyle/>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Sergio Rebeles 21</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Biology </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Senior </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Visalia </a:t>
              </a:r>
            </a:p>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None/>
              </a:pPr>
              <a:r>
                <a:t/>
              </a:r>
              <a:endParaRPr b="1" sz="1200">
                <a:solidFill>
                  <a:schemeClr val="dk1"/>
                </a:solidFill>
                <a:latin typeface="Raleway"/>
                <a:ea typeface="Raleway"/>
                <a:cs typeface="Raleway"/>
                <a:sym typeface="Raleway"/>
              </a:endParaRPr>
            </a:p>
          </p:txBody>
        </p:sp>
        <p:pic>
          <p:nvPicPr>
            <p:cNvPr descr="Piece of duct tape sticking a note to the slide" id="199" name="Shape 199"/>
            <p:cNvPicPr preferRelativeResize="0"/>
            <p:nvPr/>
          </p:nvPicPr>
          <p:blipFill rotWithShape="1">
            <a:blip r:embed="rId5">
              <a:alphaModFix/>
            </a:blip>
            <a:srcRect b="10011" l="9244" r="2118" t="5926"/>
            <a:stretch/>
          </p:blipFill>
          <p:spPr>
            <a:xfrm rot="154826">
              <a:off x="7370662" y="419418"/>
              <a:ext cx="1077272" cy="382686"/>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03" name="Shape 203"/>
        <p:cNvGrpSpPr/>
        <p:nvPr/>
      </p:nvGrpSpPr>
      <p:grpSpPr>
        <a:xfrm>
          <a:off x="0" y="0"/>
          <a:ext cx="0" cy="0"/>
          <a:chOff x="0" y="0"/>
          <a:chExt cx="0" cy="0"/>
        </a:xfrm>
      </p:grpSpPr>
      <p:sp>
        <p:nvSpPr>
          <p:cNvPr id="204" name="Shape 204"/>
          <p:cNvSpPr/>
          <p:nvPr/>
        </p:nvSpPr>
        <p:spPr>
          <a:xfrm>
            <a:off x="25600" y="-12800"/>
            <a:ext cx="4541700" cy="51435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2d976d2.jpg" id="205" name="Shape 205"/>
          <p:cNvPicPr preferRelativeResize="0"/>
          <p:nvPr/>
        </p:nvPicPr>
        <p:blipFill rotWithShape="1">
          <a:blip r:embed="rId3">
            <a:alphaModFix/>
          </a:blip>
          <a:srcRect b="0" l="5602" r="5602" t="0"/>
          <a:stretch/>
        </p:blipFill>
        <p:spPr>
          <a:xfrm>
            <a:off x="0" y="-4839"/>
            <a:ext cx="4541700" cy="5114765"/>
          </a:xfrm>
          <a:prstGeom prst="rect">
            <a:avLst/>
          </a:prstGeom>
          <a:noFill/>
          <a:ln>
            <a:noFill/>
          </a:ln>
        </p:spPr>
      </p:pic>
      <p:sp>
        <p:nvSpPr>
          <p:cNvPr id="206" name="Shape 206"/>
          <p:cNvSpPr txBox="1"/>
          <p:nvPr>
            <p:ph idx="1" type="body"/>
          </p:nvPr>
        </p:nvSpPr>
        <p:spPr>
          <a:xfrm>
            <a:off x="4832750" y="980400"/>
            <a:ext cx="4033800" cy="3182700"/>
          </a:xfrm>
          <a:prstGeom prst="rect">
            <a:avLst/>
          </a:prstGeom>
        </p:spPr>
        <p:txBody>
          <a:bodyPr anchorCtr="0" anchor="ctr" bIns="91425" lIns="91425" rIns="91425" tIns="91425">
            <a:noAutofit/>
          </a:bodyPr>
          <a:lstStyle/>
          <a:p>
            <a:pPr lvl="0" rtl="0">
              <a:spcBef>
                <a:spcPts val="0"/>
              </a:spcBef>
              <a:spcAft>
                <a:spcPts val="1600"/>
              </a:spcAft>
              <a:buNone/>
            </a:pPr>
            <a:r>
              <a:rPr b="1" lang="en" sz="3000">
                <a:solidFill>
                  <a:schemeClr val="dk1"/>
                </a:solidFill>
              </a:rPr>
              <a:t>We me</a:t>
            </a:r>
            <a:r>
              <a:rPr b="1" lang="en" sz="3000">
                <a:solidFill>
                  <a:schemeClr val="dk1"/>
                </a:solidFill>
              </a:rPr>
              <a:t>t C</a:t>
            </a:r>
            <a:r>
              <a:rPr b="1" lang="en" sz="3000">
                <a:solidFill>
                  <a:schemeClr val="dk1"/>
                </a:solidFill>
              </a:rPr>
              <a:t>hristina</a:t>
            </a:r>
          </a:p>
          <a:p>
            <a:pPr lvl="0">
              <a:spcBef>
                <a:spcPts val="0"/>
              </a:spcBef>
              <a:buClr>
                <a:schemeClr val="dk2"/>
              </a:buClr>
              <a:buSzPct val="61111"/>
              <a:buFont typeface="Arial"/>
              <a:buNone/>
            </a:pPr>
            <a:r>
              <a:rPr lang="en" sz="1800">
                <a:solidFill>
                  <a:srgbClr val="000000"/>
                </a:solidFill>
              </a:rPr>
              <a:t>Christina cares a lot about policy, including local government, but none of her friends do. Christina needs a way to discuss local issues because sometimes she is unsure of how she’ll vote.</a:t>
            </a:r>
          </a:p>
          <a:p>
            <a:pPr lvl="0" rtl="0">
              <a:spcBef>
                <a:spcPts val="0"/>
              </a:spcBef>
              <a:buClr>
                <a:schemeClr val="dk2"/>
              </a:buClr>
              <a:buSzPct val="61111"/>
              <a:buFont typeface="Arial"/>
              <a:buNone/>
            </a:pPr>
            <a:r>
              <a:rPr lang="en" sz="1800">
                <a:solidFill>
                  <a:srgbClr val="000000"/>
                </a:solidFill>
              </a:rPr>
              <a:t>It would be game changing if she had a way to connect and share information with other voters.</a:t>
            </a:r>
          </a:p>
        </p:txBody>
      </p:sp>
      <p:grpSp>
        <p:nvGrpSpPr>
          <p:cNvPr id="207" name="Shape 207"/>
          <p:cNvGrpSpPr/>
          <p:nvPr/>
        </p:nvGrpSpPr>
        <p:grpSpPr>
          <a:xfrm>
            <a:off x="12" y="3573957"/>
            <a:ext cx="2212049" cy="1535967"/>
            <a:chOff x="6803275" y="1296907"/>
            <a:chExt cx="2212049" cy="1993726"/>
          </a:xfrm>
        </p:grpSpPr>
        <p:pic>
          <p:nvPicPr>
            <p:cNvPr id="208" name="Shape 208"/>
            <p:cNvPicPr preferRelativeResize="0"/>
            <p:nvPr/>
          </p:nvPicPr>
          <p:blipFill>
            <a:blip r:embed="rId4">
              <a:alphaModFix/>
            </a:blip>
            <a:stretch>
              <a:fillRect/>
            </a:stretch>
          </p:blipFill>
          <p:spPr>
            <a:xfrm>
              <a:off x="6803275" y="1396747"/>
              <a:ext cx="2212049" cy="1893886"/>
            </a:xfrm>
            <a:prstGeom prst="rect">
              <a:avLst/>
            </a:prstGeom>
            <a:noFill/>
            <a:ln>
              <a:noFill/>
            </a:ln>
          </p:spPr>
        </p:pic>
        <p:pic>
          <p:nvPicPr>
            <p:cNvPr descr="Piece of duct tape sticking a note to the slide" id="209" name="Shape 209"/>
            <p:cNvPicPr preferRelativeResize="0"/>
            <p:nvPr/>
          </p:nvPicPr>
          <p:blipFill rotWithShape="1">
            <a:blip r:embed="rId5">
              <a:alphaModFix/>
            </a:blip>
            <a:srcRect b="10011" l="9244" r="2118" t="5926"/>
            <a:stretch/>
          </p:blipFill>
          <p:spPr>
            <a:xfrm rot="154826">
              <a:off x="7370662" y="1320963"/>
              <a:ext cx="1077272" cy="382686"/>
            </a:xfrm>
            <a:prstGeom prst="rect">
              <a:avLst/>
            </a:prstGeom>
            <a:noFill/>
            <a:ln>
              <a:noFill/>
            </a:ln>
          </p:spPr>
        </p:pic>
        <p:sp>
          <p:nvSpPr>
            <p:cNvPr id="210" name="Shape 210"/>
            <p:cNvSpPr txBox="1"/>
            <p:nvPr/>
          </p:nvSpPr>
          <p:spPr>
            <a:xfrm>
              <a:off x="6944800" y="1396748"/>
              <a:ext cx="1929000" cy="1494600"/>
            </a:xfrm>
            <a:prstGeom prst="rect">
              <a:avLst/>
            </a:prstGeom>
            <a:noFill/>
            <a:ln>
              <a:noFill/>
            </a:ln>
          </p:spPr>
          <p:txBody>
            <a:bodyPr anchorCtr="0" anchor="t" bIns="91425" lIns="91425" rIns="91425" tIns="91425">
              <a:noAutofit/>
            </a:bodyPr>
            <a:lstStyle/>
            <a:p>
              <a:pPr lvl="0" rtl="0">
                <a:spcBef>
                  <a:spcPts val="0"/>
                </a:spcBef>
                <a:spcAft>
                  <a:spcPts val="800"/>
                </a:spcAft>
                <a:buClr>
                  <a:schemeClr val="dk2"/>
                </a:buClr>
                <a:buFont typeface="Arial"/>
                <a:buNone/>
              </a:pPr>
              <a:r>
                <a:t/>
              </a:r>
              <a:endParaRPr b="1">
                <a:solidFill>
                  <a:schemeClr val="dk1"/>
                </a:solidFill>
                <a:latin typeface="Raleway"/>
                <a:ea typeface="Raleway"/>
                <a:cs typeface="Raleway"/>
                <a:sym typeface="Raleway"/>
              </a:endParaRP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Christina Gill, 21</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Recent graduate</a:t>
              </a:r>
            </a:p>
            <a:p>
              <a:pPr lvl="0" rtl="0">
                <a:spcBef>
                  <a:spcPts val="0"/>
                </a:spcBef>
                <a:spcAft>
                  <a:spcPts val="800"/>
                </a:spcAft>
                <a:buClr>
                  <a:schemeClr val="dk2"/>
                </a:buClr>
                <a:buFont typeface="Arial"/>
                <a:buNone/>
              </a:pPr>
              <a:r>
                <a:rPr b="1" lang="en">
                  <a:solidFill>
                    <a:schemeClr val="dk1"/>
                  </a:solidFill>
                  <a:latin typeface="Raleway"/>
                  <a:ea typeface="Raleway"/>
                  <a:cs typeface="Raleway"/>
                  <a:sym typeface="Raleway"/>
                </a:rPr>
                <a:t>Portland, OR </a:t>
              </a: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283100" y="712150"/>
            <a:ext cx="8620500" cy="1019699"/>
          </a:xfrm>
          <a:prstGeom prst="rect">
            <a:avLst/>
          </a:prstGeom>
        </p:spPr>
        <p:txBody>
          <a:bodyPr anchorCtr="0" anchor="t" bIns="91425" lIns="91425" rIns="91425" tIns="91425">
            <a:noAutofit/>
          </a:bodyPr>
          <a:lstStyle/>
          <a:p>
            <a:pPr lvl="0" rtl="0">
              <a:spcBef>
                <a:spcPts val="0"/>
              </a:spcBef>
              <a:buNone/>
            </a:pPr>
            <a:r>
              <a:rPr lang="en"/>
              <a:t>Top 3 HMWs </a:t>
            </a:r>
          </a:p>
        </p:txBody>
      </p:sp>
      <p:sp>
        <p:nvSpPr>
          <p:cNvPr id="216" name="Shape 216"/>
          <p:cNvSpPr/>
          <p:nvPr/>
        </p:nvSpPr>
        <p:spPr>
          <a:xfrm>
            <a:off x="371775" y="1988900"/>
            <a:ext cx="2629500" cy="2244900"/>
          </a:xfrm>
          <a:prstGeom prst="wedgeRectCallout">
            <a:avLst>
              <a:gd fmla="val -20833" name="adj1"/>
              <a:gd fmla="val 62500" name="adj2"/>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17" name="Shape 217"/>
          <p:cNvSpPr/>
          <p:nvPr/>
        </p:nvSpPr>
        <p:spPr>
          <a:xfrm>
            <a:off x="3210432" y="1988900"/>
            <a:ext cx="2629500" cy="2244900"/>
          </a:xfrm>
          <a:prstGeom prst="wedgeRectCallout">
            <a:avLst>
              <a:gd fmla="val -20833" name="adj1"/>
              <a:gd fmla="val 62500" name="adj2"/>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218" name="Shape 218"/>
          <p:cNvSpPr/>
          <p:nvPr/>
        </p:nvSpPr>
        <p:spPr>
          <a:xfrm>
            <a:off x="6049089" y="1988900"/>
            <a:ext cx="2629500" cy="2244900"/>
          </a:xfrm>
          <a:prstGeom prst="wedgeRectCallout">
            <a:avLst>
              <a:gd fmla="val -20833" name="adj1"/>
              <a:gd fmla="val 62500" name="adj2"/>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219" name="Shape 219"/>
          <p:cNvSpPr txBox="1"/>
          <p:nvPr>
            <p:ph type="title"/>
          </p:nvPr>
        </p:nvSpPr>
        <p:spPr>
          <a:xfrm>
            <a:off x="6125275" y="2061900"/>
            <a:ext cx="2481599" cy="2005800"/>
          </a:xfrm>
          <a:prstGeom prst="rect">
            <a:avLst/>
          </a:prstGeom>
        </p:spPr>
        <p:txBody>
          <a:bodyPr anchorCtr="0" anchor="t" bIns="91425" lIns="91425" rIns="91425" tIns="91425">
            <a:noAutofit/>
          </a:bodyPr>
          <a:lstStyle/>
          <a:p>
            <a:pPr lvl="0" rtl="0">
              <a:spcBef>
                <a:spcPts val="0"/>
              </a:spcBef>
              <a:spcAft>
                <a:spcPts val="1200"/>
              </a:spcAft>
              <a:buNone/>
            </a:pPr>
            <a:r>
              <a:rPr lang="en" sz="2100"/>
              <a:t>How might we help engaged voters teach and connect with non-engaged voters?</a:t>
            </a:r>
          </a:p>
        </p:txBody>
      </p:sp>
      <p:sp>
        <p:nvSpPr>
          <p:cNvPr id="220" name="Shape 220"/>
          <p:cNvSpPr txBox="1"/>
          <p:nvPr>
            <p:ph type="title"/>
          </p:nvPr>
        </p:nvSpPr>
        <p:spPr>
          <a:xfrm>
            <a:off x="447975" y="2061900"/>
            <a:ext cx="2481599" cy="2005800"/>
          </a:xfrm>
          <a:prstGeom prst="rect">
            <a:avLst/>
          </a:prstGeom>
        </p:spPr>
        <p:txBody>
          <a:bodyPr anchorCtr="0" anchor="t" bIns="91425" lIns="91425" rIns="91425" tIns="91425">
            <a:noAutofit/>
          </a:bodyPr>
          <a:lstStyle/>
          <a:p>
            <a:pPr lvl="0" rtl="0">
              <a:spcBef>
                <a:spcPts val="0"/>
              </a:spcBef>
              <a:spcAft>
                <a:spcPts val="1200"/>
              </a:spcAft>
              <a:buNone/>
            </a:pPr>
            <a:r>
              <a:rPr lang="en" sz="2100"/>
              <a:t>How might we educate new voters about local government?</a:t>
            </a:r>
          </a:p>
        </p:txBody>
      </p:sp>
      <p:sp>
        <p:nvSpPr>
          <p:cNvPr id="221" name="Shape 221"/>
          <p:cNvSpPr txBox="1"/>
          <p:nvPr>
            <p:ph type="title"/>
          </p:nvPr>
        </p:nvSpPr>
        <p:spPr>
          <a:xfrm>
            <a:off x="3286625" y="2061900"/>
            <a:ext cx="2481599" cy="2005800"/>
          </a:xfrm>
          <a:prstGeom prst="rect">
            <a:avLst/>
          </a:prstGeom>
        </p:spPr>
        <p:txBody>
          <a:bodyPr anchorCtr="0" anchor="t" bIns="91425" lIns="91425" rIns="91425" tIns="91425">
            <a:noAutofit/>
          </a:bodyPr>
          <a:lstStyle/>
          <a:p>
            <a:pPr lvl="0" rtl="0">
              <a:spcBef>
                <a:spcPts val="0"/>
              </a:spcBef>
              <a:spcAft>
                <a:spcPts val="1200"/>
              </a:spcAft>
              <a:buNone/>
            </a:pPr>
            <a:r>
              <a:rPr lang="en" sz="2100"/>
              <a:t>How might we help college students navigate engaging in up to two local governments?</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