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Proxima Nova"/>
      <p:regular r:id="rId48"/>
      <p:bold r:id="rId49"/>
      <p:italic r:id="rId50"/>
      <p:boldItalic r:id="rId51"/>
    </p:embeddedFont>
    <p:embeddedFont>
      <p:font typeface="Source Sans Pro"/>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ProximaNova-regular.fntdata"/><Relationship Id="rId47" Type="http://schemas.openxmlformats.org/officeDocument/2006/relationships/slide" Target="slides/slide42.xml"/><Relationship Id="rId49" Type="http://schemas.openxmlformats.org/officeDocument/2006/relationships/font" Target="fonts/ProximaNova-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roximaNova-boldItalic.fntdata"/><Relationship Id="rId50" Type="http://schemas.openxmlformats.org/officeDocument/2006/relationships/font" Target="fonts/ProximaNova-italic.fntdata"/><Relationship Id="rId53" Type="http://schemas.openxmlformats.org/officeDocument/2006/relationships/font" Target="fonts/SourceSansPro-bold.fntdata"/><Relationship Id="rId52" Type="http://schemas.openxmlformats.org/officeDocument/2006/relationships/font" Target="fonts/SourceSansPro-regular.fntdata"/><Relationship Id="rId11" Type="http://schemas.openxmlformats.org/officeDocument/2006/relationships/slide" Target="slides/slide6.xml"/><Relationship Id="rId55" Type="http://schemas.openxmlformats.org/officeDocument/2006/relationships/font" Target="fonts/SourceSansPro-boldItalic.fntdata"/><Relationship Id="rId10" Type="http://schemas.openxmlformats.org/officeDocument/2006/relationships/slide" Target="slides/slide5.xml"/><Relationship Id="rId54" Type="http://schemas.openxmlformats.org/officeDocument/2006/relationships/font" Target="fonts/SourceSansPr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Hi, I am leslie kurt and this week I will be presenting on behalf of my group, DeBias.  This week we worked on the medium-fi prototype. Last week we made the low-fi paper prototype during our user testing and section we got a lot of really good feedback that helped us to improve our concepts and the app as a whole.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1" name="Shape 1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So to respect the users privacy we are also adding a setting that would allow a user to block their friends from viewing this in-depth information. If the user turned on their privacy settings, they would be given this pop-up message rather than being able to view the articles.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Our second, revolved around giving the user more personal motivation to improve their rankings. So this was our original home screen and weekly goals and you will notice that the trends button is here to help the user visualize their own data, but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If you notice now there is now a badges button next to the trends button and this links to this screen here. So some of the badges include “reading 5 neutral articles”, “being 1st in the articles read ranking”. And this ui change was inspired by suggestions made in section, so thank you! And we think that it adds another visual tool for users to see their progress.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Our third ui change was on the home screen. During ui testing we got feedback that the user wouldn’t click on the i to recieve the information about the color wheel.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So what we decided was to put the key right on the page so that the information is readily avaliable to them. You will also notice that the bottom toolbar changed to add a settings tab.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So clicking on the settings button, it will take you to a screen where you can update your email, password, notifcation settings, as well as the privacy settings as to whether you want your friends to be able to view your in-depth profile (which was mentioned earlier in our 1st ui change)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7" name="Shape 2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0" name="Shape 250"/>
        <p:cNvGrpSpPr/>
        <p:nvPr/>
      </p:nvGrpSpPr>
      <p:grpSpPr>
        <a:xfrm>
          <a:off x="0" y="0"/>
          <a:ext cx="0" cy="0"/>
          <a:chOff x="0" y="0"/>
          <a:chExt cx="0" cy="0"/>
        </a:xfrm>
      </p:grpSpPr>
      <p:sp>
        <p:nvSpPr>
          <p:cNvPr id="251" name="Shape 2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2" name="Shape 2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Me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7" name="Shape 257"/>
        <p:cNvGrpSpPr/>
        <p:nvPr/>
      </p:nvGrpSpPr>
      <p:grpSpPr>
        <a:xfrm>
          <a:off x="0" y="0"/>
          <a:ext cx="0" cy="0"/>
          <a:chOff x="0" y="0"/>
          <a:chExt cx="0" cy="0"/>
        </a:xfrm>
      </p:grpSpPr>
      <p:sp>
        <p:nvSpPr>
          <p:cNvPr id="258" name="Shape 2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9" name="Shape 2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Me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9" name="Shape 2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sz="1200"/>
              <a:t>Old : </a:t>
            </a:r>
            <a:r>
              <a:rPr i="1" lang="en" sz="1800"/>
              <a:t>“DeBias yourself with </a:t>
            </a:r>
            <a:r>
              <a:rPr b="1" i="1" lang="en" sz="1800"/>
              <a:t>diverse</a:t>
            </a:r>
            <a:r>
              <a:rPr i="1" lang="en" sz="1800"/>
              <a:t> news sources!”</a:t>
            </a:r>
          </a:p>
          <a:p>
            <a:pPr lvl="0" rtl="0">
              <a:spcBef>
                <a:spcPts val="0"/>
              </a:spcBef>
              <a:buNone/>
            </a:pPr>
            <a:r>
              <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0" name="Shape 280"/>
        <p:cNvGrpSpPr/>
        <p:nvPr/>
      </p:nvGrpSpPr>
      <p:grpSpPr>
        <a:xfrm>
          <a:off x="0" y="0"/>
          <a:ext cx="0" cy="0"/>
          <a:chOff x="0" y="0"/>
          <a:chExt cx="0" cy="0"/>
        </a:xfrm>
      </p:grpSpPr>
      <p:sp>
        <p:nvSpPr>
          <p:cNvPr id="281" name="Shape 2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2" name="Shape 2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Me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3" name="Shape 293"/>
        <p:cNvGrpSpPr/>
        <p:nvPr/>
      </p:nvGrpSpPr>
      <p:grpSpPr>
        <a:xfrm>
          <a:off x="0" y="0"/>
          <a:ext cx="0" cy="0"/>
          <a:chOff x="0" y="0"/>
          <a:chExt cx="0" cy="0"/>
        </a:xfrm>
      </p:grpSpPr>
      <p:sp>
        <p:nvSpPr>
          <p:cNvPr id="294" name="Shape 2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5" name="Shape 2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Me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9" name="Shape 309"/>
        <p:cNvGrpSpPr/>
        <p:nvPr/>
      </p:nvGrpSpPr>
      <p:grpSpPr>
        <a:xfrm>
          <a:off x="0" y="0"/>
          <a:ext cx="0" cy="0"/>
          <a:chOff x="0" y="0"/>
          <a:chExt cx="0" cy="0"/>
        </a:xfrm>
      </p:grpSpPr>
      <p:sp>
        <p:nvSpPr>
          <p:cNvPr id="310" name="Shape 3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1" name="Shape 3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Me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Me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8" name="Shape 338"/>
        <p:cNvGrpSpPr/>
        <p:nvPr/>
      </p:nvGrpSpPr>
      <p:grpSpPr>
        <a:xfrm>
          <a:off x="0" y="0"/>
          <a:ext cx="0" cy="0"/>
          <a:chOff x="0" y="0"/>
          <a:chExt cx="0" cy="0"/>
        </a:xfrm>
      </p:grpSpPr>
      <p:sp>
        <p:nvSpPr>
          <p:cNvPr id="339" name="Shape 3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0" name="Shape 3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Me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3" name="Shape 3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Friends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0" name="Shape 3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Friends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8" name="Shape 368"/>
        <p:cNvGrpSpPr/>
        <p:nvPr/>
      </p:nvGrpSpPr>
      <p:grpSpPr>
        <a:xfrm>
          <a:off x="0" y="0"/>
          <a:ext cx="0" cy="0"/>
          <a:chOff x="0" y="0"/>
          <a:chExt cx="0" cy="0"/>
        </a:xfrm>
      </p:grpSpPr>
      <p:sp>
        <p:nvSpPr>
          <p:cNvPr id="369" name="Shape 3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0" name="Shape 3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Friends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1" name="Shape 381"/>
        <p:cNvGrpSpPr/>
        <p:nvPr/>
      </p:nvGrpSpPr>
      <p:grpSpPr>
        <a:xfrm>
          <a:off x="0" y="0"/>
          <a:ext cx="0" cy="0"/>
          <a:chOff x="0" y="0"/>
          <a:chExt cx="0" cy="0"/>
        </a:xfrm>
      </p:grpSpPr>
      <p:sp>
        <p:nvSpPr>
          <p:cNvPr id="382" name="Shape 3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3" name="Shape 3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Friends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1" name="Shape 391"/>
        <p:cNvGrpSpPr/>
        <p:nvPr/>
      </p:nvGrpSpPr>
      <p:grpSpPr>
        <a:xfrm>
          <a:off x="0" y="0"/>
          <a:ext cx="0" cy="0"/>
          <a:chOff x="0" y="0"/>
          <a:chExt cx="0" cy="0"/>
        </a:xfrm>
      </p:grpSpPr>
      <p:sp>
        <p:nvSpPr>
          <p:cNvPr id="392" name="Shape 3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3" name="Shape 3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Friends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0" name="Shape 1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So moving on to the 3 main tasks of DeBias, </a:t>
            </a:r>
            <a:r>
              <a:rPr lang="en" sz="1200"/>
              <a:t>we have actually kept the same tasks from our low-fi prototype.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3" name="Shape 403"/>
        <p:cNvGrpSpPr/>
        <p:nvPr/>
      </p:nvGrpSpPr>
      <p:grpSpPr>
        <a:xfrm>
          <a:off x="0" y="0"/>
          <a:ext cx="0" cy="0"/>
          <a:chOff x="0" y="0"/>
          <a:chExt cx="0" cy="0"/>
        </a:xfrm>
      </p:grpSpPr>
      <p:sp>
        <p:nvSpPr>
          <p:cNvPr id="404" name="Shape 4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5" name="Shape 4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Friends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9" name="Shape 419"/>
        <p:cNvGrpSpPr/>
        <p:nvPr/>
      </p:nvGrpSpPr>
      <p:grpSpPr>
        <a:xfrm>
          <a:off x="0" y="0"/>
          <a:ext cx="0" cy="0"/>
          <a:chOff x="0" y="0"/>
          <a:chExt cx="0" cy="0"/>
        </a:xfrm>
      </p:grpSpPr>
      <p:sp>
        <p:nvSpPr>
          <p:cNvPr id="420" name="Shape 4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1" name="Shape 4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Friends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4" name="Shape 434"/>
        <p:cNvGrpSpPr/>
        <p:nvPr/>
      </p:nvGrpSpPr>
      <p:grpSpPr>
        <a:xfrm>
          <a:off x="0" y="0"/>
          <a:ext cx="0" cy="0"/>
          <a:chOff x="0" y="0"/>
          <a:chExt cx="0" cy="0"/>
        </a:xfrm>
      </p:grpSpPr>
      <p:sp>
        <p:nvSpPr>
          <p:cNvPr id="435" name="Shape 4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6" name="Shape 436"/>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sz="1200"/>
              <a:t>Settings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1" name="Shape 441"/>
        <p:cNvGrpSpPr/>
        <p:nvPr/>
      </p:nvGrpSpPr>
      <p:grpSpPr>
        <a:xfrm>
          <a:off x="0" y="0"/>
          <a:ext cx="0" cy="0"/>
          <a:chOff x="0" y="0"/>
          <a:chExt cx="0" cy="0"/>
        </a:xfrm>
      </p:grpSpPr>
      <p:sp>
        <p:nvSpPr>
          <p:cNvPr id="442" name="Shape 4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3" name="Shape 443"/>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sz="1200"/>
              <a:t>Settings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3" name="Shape 453"/>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sz="1200"/>
              <a:t>Settings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4" name="Shape 464"/>
        <p:cNvGrpSpPr/>
        <p:nvPr/>
      </p:nvGrpSpPr>
      <p:grpSpPr>
        <a:xfrm>
          <a:off x="0" y="0"/>
          <a:ext cx="0" cy="0"/>
          <a:chOff x="0" y="0"/>
          <a:chExt cx="0" cy="0"/>
        </a:xfrm>
      </p:grpSpPr>
      <p:sp>
        <p:nvSpPr>
          <p:cNvPr id="465" name="Shape 4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6" name="Shape 466"/>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sz="1200"/>
              <a:t>Settings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7" name="Shape 477"/>
        <p:cNvGrpSpPr/>
        <p:nvPr/>
      </p:nvGrpSpPr>
      <p:grpSpPr>
        <a:xfrm>
          <a:off x="0" y="0"/>
          <a:ext cx="0" cy="0"/>
          <a:chOff x="0" y="0"/>
          <a:chExt cx="0" cy="0"/>
        </a:xfrm>
      </p:grpSpPr>
      <p:sp>
        <p:nvSpPr>
          <p:cNvPr id="478" name="Shape 4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9" name="Shape 4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rPr lang="en" sz="1200"/>
              <a:t>From sketches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5" name="Shape 485"/>
        <p:cNvGrpSpPr/>
        <p:nvPr/>
      </p:nvGrpSpPr>
      <p:grpSpPr>
        <a:xfrm>
          <a:off x="0" y="0"/>
          <a:ext cx="0" cy="0"/>
          <a:chOff x="0" y="0"/>
          <a:chExt cx="0" cy="0"/>
        </a:xfrm>
      </p:grpSpPr>
      <p:sp>
        <p:nvSpPr>
          <p:cNvPr id="486" name="Shape 4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7" name="Shape 487"/>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98450" lvl="0" marL="457200" rtl="0">
              <a:lnSpc>
                <a:spcPct val="115000"/>
              </a:lnSpc>
              <a:spcBef>
                <a:spcPts val="0"/>
              </a:spcBef>
              <a:buSzPct val="100000"/>
              <a:buChar char="-"/>
            </a:pPr>
            <a:r>
              <a:rPr lang="en"/>
              <a:t>While proto.io has some variable functionality, it is not great, so parts of the app that usually would change remain fixed for our medium-fi prototype. For example, changing the goal for the number of articles to read will change the number displayed but not the width of the progress bar (there is a bug with dividing and multiplying variables in proto.io: https://support.proto.io/hc/en-us/community/posts/207859198-Slider-Variables). </a:t>
            </a:r>
          </a:p>
          <a:p>
            <a:pPr indent="-298450" lvl="0" marL="457200" rtl="0">
              <a:lnSpc>
                <a:spcPct val="115000"/>
              </a:lnSpc>
              <a:spcBef>
                <a:spcPts val="0"/>
              </a:spcBef>
              <a:buSzPct val="100000"/>
              <a:buChar char="-"/>
            </a:pPr>
            <a:r>
              <a:rPr lang="en"/>
              <a:t>The prototype does not update with new articles being read, so the information in it is static. Our real app will be changing constantly as the user and their friends read articles so it will change significantly over time.</a:t>
            </a:r>
          </a:p>
          <a:p>
            <a:pPr indent="-298450" lvl="0" marL="457200" rtl="0">
              <a:lnSpc>
                <a:spcPct val="115000"/>
              </a:lnSpc>
              <a:spcBef>
                <a:spcPts val="0"/>
              </a:spcBef>
              <a:buSzPct val="91666"/>
              <a:buChar char="-"/>
            </a:pPr>
            <a:r>
              <a:rPr lang="en"/>
              <a:t>The app does not support scrolling, which would be available on the badges screen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3" name="Shape 493"/>
        <p:cNvGrpSpPr/>
        <p:nvPr/>
      </p:nvGrpSpPr>
      <p:grpSpPr>
        <a:xfrm>
          <a:off x="0" y="0"/>
          <a:ext cx="0" cy="0"/>
          <a:chOff x="0" y="0"/>
          <a:chExt cx="0" cy="0"/>
        </a:xfrm>
      </p:grpSpPr>
      <p:sp>
        <p:nvSpPr>
          <p:cNvPr id="494" name="Shape 4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5" name="Shape 495"/>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98450" lvl="0" marL="457200" rtl="0">
              <a:lnSpc>
                <a:spcPct val="115000"/>
              </a:lnSpc>
              <a:spcBef>
                <a:spcPts val="0"/>
              </a:spcBef>
              <a:buSzPct val="100000"/>
              <a:buChar char="-"/>
            </a:pPr>
            <a:r>
              <a:rPr lang="en"/>
              <a:t>While proto.io has some variable functionality, it is not great, so parts of the app that usually would change remain fixed for our medium-fi prototype. For example, changing the goal for the number of articles to read will change the number displayed but not the width of the progress bar (there is a bug with dividing and multiplying variables in proto.io: https://support.proto.io/hc/en-us/community/posts/207859198-Slider-Variables). </a:t>
            </a:r>
          </a:p>
          <a:p>
            <a:pPr indent="-298450" lvl="0" marL="457200" rtl="0">
              <a:lnSpc>
                <a:spcPct val="115000"/>
              </a:lnSpc>
              <a:spcBef>
                <a:spcPts val="0"/>
              </a:spcBef>
              <a:buSzPct val="100000"/>
              <a:buChar char="-"/>
            </a:pPr>
            <a:r>
              <a:rPr lang="en"/>
              <a:t>The prototype does not update with new articles being read, so the information in it is static. Our real app will be changing constantly as the user and their friends read articles so it will change significantly over time.</a:t>
            </a:r>
          </a:p>
          <a:p>
            <a:pPr indent="-298450" lvl="0" marL="457200" rtl="0">
              <a:lnSpc>
                <a:spcPct val="115000"/>
              </a:lnSpc>
              <a:spcBef>
                <a:spcPts val="0"/>
              </a:spcBef>
              <a:buSzPct val="91666"/>
              <a:buChar char="-"/>
            </a:pPr>
            <a:r>
              <a:rPr lang="en"/>
              <a:t>The app does not support scrolling, which would be available on the badges screen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1" name="Shape 501"/>
        <p:cNvGrpSpPr/>
        <p:nvPr/>
      </p:nvGrpSpPr>
      <p:grpSpPr>
        <a:xfrm>
          <a:off x="0" y="0"/>
          <a:ext cx="0" cy="0"/>
          <a:chOff x="0" y="0"/>
          <a:chExt cx="0" cy="0"/>
        </a:xfrm>
      </p:grpSpPr>
      <p:sp>
        <p:nvSpPr>
          <p:cNvPr id="502" name="Shape 5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3" name="Shape 503"/>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0" lvl="0" marL="0" rtl="0">
              <a:lnSpc>
                <a:spcPct val="115000"/>
              </a:lnSpc>
              <a:spcBef>
                <a:spcPts val="0"/>
              </a:spcBef>
              <a:buNone/>
            </a:pPr>
            <a:r>
              <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sz="1200"/>
              <a:t>So to reiterate what they were, our simple task is for users to set goals for the quantity and diversity of articles to read each week. The user will input that they want to read 2 very conservative, 3 conservative, 4 neutral, 2 liberal, and 2 very liberal articles each week and the app will track their progress on this.</a:t>
            </a:r>
          </a:p>
          <a:p>
            <a:pPr lvl="0">
              <a:spcBef>
                <a:spcPts val="0"/>
              </a:spcBef>
              <a:buNone/>
            </a:pPr>
            <a:r>
              <a:t/>
            </a:r>
            <a:endParaRPr sz="1200"/>
          </a:p>
          <a:p>
            <a:pPr lvl="0" rtl="0">
              <a:spcBef>
                <a:spcPts val="0"/>
              </a:spcBef>
              <a:buNone/>
            </a:pPr>
            <a:r>
              <a:t/>
            </a:r>
            <a:endParaRP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9" name="Shape 509"/>
        <p:cNvGrpSpPr/>
        <p:nvPr/>
      </p:nvGrpSpPr>
      <p:grpSpPr>
        <a:xfrm>
          <a:off x="0" y="0"/>
          <a:ext cx="0" cy="0"/>
          <a:chOff x="0" y="0"/>
          <a:chExt cx="0" cy="0"/>
        </a:xfrm>
      </p:grpSpPr>
      <p:sp>
        <p:nvSpPr>
          <p:cNvPr id="510" name="Shape 5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1" name="Shape 5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sz="1200"/>
              <a:t>Continually re-deisgn</a:t>
            </a:r>
          </a:p>
          <a:p>
            <a:pPr lvl="0">
              <a:spcBef>
                <a:spcPts val="0"/>
              </a:spcBef>
              <a:buNone/>
            </a:pPr>
            <a:r>
              <a:t/>
            </a:r>
            <a:endParaRPr sz="1200"/>
          </a:p>
          <a:p>
            <a:pPr lvl="0" rtl="0">
              <a:spcBef>
                <a:spcPts val="0"/>
              </a:spcBef>
              <a:buNone/>
            </a:pPr>
            <a:r>
              <a:rPr lang="en" sz="1200"/>
              <a:t>Don’t just add features on a whim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6" name="Shape 516"/>
        <p:cNvGrpSpPr/>
        <p:nvPr/>
      </p:nvGrpSpPr>
      <p:grpSpPr>
        <a:xfrm>
          <a:off x="0" y="0"/>
          <a:ext cx="0" cy="0"/>
          <a:chOff x="0" y="0"/>
          <a:chExt cx="0" cy="0"/>
        </a:xfrm>
      </p:grpSpPr>
      <p:sp>
        <p:nvSpPr>
          <p:cNvPr id="517" name="Shape 5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8" name="Shape 5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1" name="Shape 521"/>
        <p:cNvGrpSpPr/>
        <p:nvPr/>
      </p:nvGrpSpPr>
      <p:grpSpPr>
        <a:xfrm>
          <a:off x="0" y="0"/>
          <a:ext cx="0" cy="0"/>
          <a:chOff x="0" y="0"/>
          <a:chExt cx="0" cy="0"/>
        </a:xfrm>
      </p:grpSpPr>
      <p:sp>
        <p:nvSpPr>
          <p:cNvPr id="522" name="Shape 5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3" name="Shape 5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Our medium task, is to have users compare and compete with other users. So this involves friends section of our app which includes a ranking system of the user with their friends to show them how they compare to their friends in quantity and diversity of articles. This task serves to motivate the user to improve their rankings as well as hold them accountable to the articles they are reading.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This leads us to our complex task, which serves as the foundation of our app and that is to ensure that the user is aware of their own biases. It is really easy for people to see the baises in other people, but really hard to make someone aware of their own biases. This is why we view this as our complex task in that it takes a lot of interaction and visuals to help the user come to this realization that they too are biased. Our visuals include a series of graphs, including a pie chart and bar graph.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While the tasks are the same from our low-fi prototype, we made somer ui changes from our low-fi prototype to our medium-fi prototype.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The first change was on the amount of information a user could see about their friends. During the user testing last week, we had a couple participants click on Ted’s pie chart expecting to get their articles because this was the interaction they had learned from their own pie chart. And during the low-fi prototype testing, we didnt have a screen to give them so clicking on the pie-chart did’t do anything.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sz="1200"/>
              <a:t>So we decided that it would be helpful for the user to be able to see the more indepth breakdown of their friends. For one it could give them inspiration on what articles to read as well as help them to better understand the rankings. </a:t>
            </a:r>
          </a:p>
          <a:p>
            <a:pPr lvl="0">
              <a:spcBef>
                <a:spcPts val="0"/>
              </a:spcBef>
              <a:buNone/>
            </a:pPr>
            <a:r>
              <a:t/>
            </a:r>
            <a:endParaRPr sz="1200"/>
          </a:p>
          <a:p>
            <a:pPr lvl="0" rtl="0">
              <a:spcBef>
                <a:spcPts val="0"/>
              </a:spcBef>
              <a:buNone/>
            </a:pPr>
            <a:r>
              <a:rPr lang="en" sz="1200"/>
              <a:t>However this brought up another aspect of apps and that is privacy. Some users might not be comfortable with other users viewing this more in-depth breakdown of what they are reading.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54" name="Shape 54"/>
        <p:cNvGrpSpPr/>
        <p:nvPr/>
      </p:nvGrpSpPr>
      <p:grpSpPr>
        <a:xfrm>
          <a:off x="0" y="0"/>
          <a:ext cx="0" cy="0"/>
          <a:chOff x="0" y="0"/>
          <a:chExt cx="0" cy="0"/>
        </a:xfrm>
      </p:grpSpPr>
      <p:cxnSp>
        <p:nvCxnSpPr>
          <p:cNvPr id="55" name="Shape 55"/>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56" name="Shape 56"/>
          <p:cNvSpPr txBox="1"/>
          <p:nvPr>
            <p:ph type="ctrTitle"/>
          </p:nvPr>
        </p:nvSpPr>
        <p:spPr>
          <a:xfrm>
            <a:off x="510450" y="1257300"/>
            <a:ext cx="8123100" cy="1588500"/>
          </a:xfrm>
          <a:prstGeom prst="rect">
            <a:avLst/>
          </a:prstGeom>
        </p:spPr>
        <p:txBody>
          <a:bodyPr anchorCtr="0" anchor="b" bIns="91425" lIns="91425" rIns="91425" tIns="91425"/>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p:txBody>
      </p:sp>
      <p:sp>
        <p:nvSpPr>
          <p:cNvPr id="57" name="Shape 57"/>
          <p:cNvSpPr txBox="1"/>
          <p:nvPr>
            <p:ph idx="1" type="subTitle"/>
          </p:nvPr>
        </p:nvSpPr>
        <p:spPr>
          <a:xfrm>
            <a:off x="510450" y="3182312"/>
            <a:ext cx="8123100" cy="630000"/>
          </a:xfrm>
          <a:prstGeom prst="rect">
            <a:avLst/>
          </a:prstGeom>
        </p:spPr>
        <p:txBody>
          <a:bodyPr anchorCtr="0" anchor="t" bIns="91425" lIns="91425" rIns="91425" tIns="91425"/>
          <a:lstStyle>
            <a:lvl1pPr lvl="0" rtl="0">
              <a:lnSpc>
                <a:spcPct val="100000"/>
              </a:lnSpc>
              <a:spcBef>
                <a:spcPts val="0"/>
              </a:spcBef>
              <a:spcAft>
                <a:spcPts val="0"/>
              </a:spcAft>
              <a:buClr>
                <a:schemeClr val="lt1"/>
              </a:buClr>
              <a:buSzPct val="100000"/>
              <a:buNone/>
              <a:defRPr sz="2400">
                <a:solidFill>
                  <a:schemeClr val="lt1"/>
                </a:solidFill>
              </a:defRPr>
            </a:lvl1pPr>
            <a:lvl2pPr lvl="1" rtl="0">
              <a:lnSpc>
                <a:spcPct val="100000"/>
              </a:lnSpc>
              <a:spcBef>
                <a:spcPts val="0"/>
              </a:spcBef>
              <a:spcAft>
                <a:spcPts val="0"/>
              </a:spcAft>
              <a:buClr>
                <a:schemeClr val="lt1"/>
              </a:buClr>
              <a:buSzPct val="100000"/>
              <a:buNone/>
              <a:defRPr sz="2400">
                <a:solidFill>
                  <a:schemeClr val="lt1"/>
                </a:solidFill>
              </a:defRPr>
            </a:lvl2pPr>
            <a:lvl3pPr lvl="2" rtl="0">
              <a:lnSpc>
                <a:spcPct val="100000"/>
              </a:lnSpc>
              <a:spcBef>
                <a:spcPts val="0"/>
              </a:spcBef>
              <a:spcAft>
                <a:spcPts val="0"/>
              </a:spcAft>
              <a:buClr>
                <a:schemeClr val="lt1"/>
              </a:buClr>
              <a:buSzPct val="100000"/>
              <a:buNone/>
              <a:defRPr sz="2400">
                <a:solidFill>
                  <a:schemeClr val="lt1"/>
                </a:solidFill>
              </a:defRPr>
            </a:lvl3pPr>
            <a:lvl4pPr lvl="3" rtl="0">
              <a:lnSpc>
                <a:spcPct val="100000"/>
              </a:lnSpc>
              <a:spcBef>
                <a:spcPts val="0"/>
              </a:spcBef>
              <a:spcAft>
                <a:spcPts val="0"/>
              </a:spcAft>
              <a:buClr>
                <a:schemeClr val="lt1"/>
              </a:buClr>
              <a:buSzPct val="100000"/>
              <a:buNone/>
              <a:defRPr sz="2400">
                <a:solidFill>
                  <a:schemeClr val="lt1"/>
                </a:solidFill>
              </a:defRPr>
            </a:lvl4pPr>
            <a:lvl5pPr lvl="4" rtl="0">
              <a:lnSpc>
                <a:spcPct val="100000"/>
              </a:lnSpc>
              <a:spcBef>
                <a:spcPts val="0"/>
              </a:spcBef>
              <a:spcAft>
                <a:spcPts val="0"/>
              </a:spcAft>
              <a:buClr>
                <a:schemeClr val="lt1"/>
              </a:buClr>
              <a:buSzPct val="100000"/>
              <a:buNone/>
              <a:defRPr sz="2400">
                <a:solidFill>
                  <a:schemeClr val="lt1"/>
                </a:solidFill>
              </a:defRPr>
            </a:lvl5pPr>
            <a:lvl6pPr lvl="5" rtl="0">
              <a:lnSpc>
                <a:spcPct val="100000"/>
              </a:lnSpc>
              <a:spcBef>
                <a:spcPts val="0"/>
              </a:spcBef>
              <a:spcAft>
                <a:spcPts val="0"/>
              </a:spcAft>
              <a:buClr>
                <a:schemeClr val="lt1"/>
              </a:buClr>
              <a:buSzPct val="100000"/>
              <a:buNone/>
              <a:defRPr sz="2400">
                <a:solidFill>
                  <a:schemeClr val="lt1"/>
                </a:solidFill>
              </a:defRPr>
            </a:lvl6pPr>
            <a:lvl7pPr lvl="6" rtl="0">
              <a:lnSpc>
                <a:spcPct val="100000"/>
              </a:lnSpc>
              <a:spcBef>
                <a:spcPts val="0"/>
              </a:spcBef>
              <a:spcAft>
                <a:spcPts val="0"/>
              </a:spcAft>
              <a:buClr>
                <a:schemeClr val="lt1"/>
              </a:buClr>
              <a:buSzPct val="100000"/>
              <a:buNone/>
              <a:defRPr sz="2400">
                <a:solidFill>
                  <a:schemeClr val="lt1"/>
                </a:solidFill>
              </a:defRPr>
            </a:lvl7pPr>
            <a:lvl8pPr lvl="7" rtl="0">
              <a:lnSpc>
                <a:spcPct val="100000"/>
              </a:lnSpc>
              <a:spcBef>
                <a:spcPts val="0"/>
              </a:spcBef>
              <a:spcAft>
                <a:spcPts val="0"/>
              </a:spcAft>
              <a:buClr>
                <a:schemeClr val="lt1"/>
              </a:buClr>
              <a:buSzPct val="100000"/>
              <a:buNone/>
              <a:defRPr sz="2400">
                <a:solidFill>
                  <a:schemeClr val="lt1"/>
                </a:solidFill>
              </a:defRPr>
            </a:lvl8pPr>
            <a:lvl9pPr lvl="8" rtl="0">
              <a:lnSpc>
                <a:spcPct val="100000"/>
              </a:lnSpc>
              <a:spcBef>
                <a:spcPts val="0"/>
              </a:spcBef>
              <a:spcAft>
                <a:spcPts val="0"/>
              </a:spcAft>
              <a:buClr>
                <a:schemeClr val="lt1"/>
              </a:buClr>
              <a:buSzPct val="100000"/>
              <a:buNone/>
              <a:defRPr sz="2400">
                <a:solidFill>
                  <a:schemeClr val="lt1"/>
                </a:solidFill>
              </a:defRPr>
            </a:lvl9pPr>
          </a:lstStyle>
          <a:p/>
        </p:txBody>
      </p:sp>
      <p:sp>
        <p:nvSpPr>
          <p:cNvPr id="58" name="Shape 5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59" name="Shape 59"/>
        <p:cNvGrpSpPr/>
        <p:nvPr/>
      </p:nvGrpSpPr>
      <p:grpSpPr>
        <a:xfrm>
          <a:off x="0" y="0"/>
          <a:ext cx="0" cy="0"/>
          <a:chOff x="0" y="0"/>
          <a:chExt cx="0" cy="0"/>
        </a:xfrm>
      </p:grpSpPr>
      <p:cxnSp>
        <p:nvCxnSpPr>
          <p:cNvPr id="60" name="Shape 60"/>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61" name="Shape 61"/>
          <p:cNvSpPr txBox="1"/>
          <p:nvPr>
            <p:ph type="title"/>
          </p:nvPr>
        </p:nvSpPr>
        <p:spPr>
          <a:xfrm>
            <a:off x="510450" y="2057400"/>
            <a:ext cx="8123100" cy="778800"/>
          </a:xfrm>
          <a:prstGeom prst="rect">
            <a:avLst/>
          </a:prstGeom>
        </p:spPr>
        <p:txBody>
          <a:bodyPr anchorCtr="0" anchor="b" bIns="91425" lIns="91425" rIns="91425" tIns="91425"/>
          <a:lstStyle>
            <a:lvl1pPr lvl="0" rtl="0">
              <a:spcBef>
                <a:spcPts val="0"/>
              </a:spcBef>
              <a:buClr>
                <a:schemeClr val="lt1"/>
              </a:buClr>
              <a:buSzPct val="100000"/>
              <a:defRPr sz="3600">
                <a:solidFill>
                  <a:schemeClr val="lt1"/>
                </a:solidFill>
              </a:defRPr>
            </a:lvl1pPr>
            <a:lvl2pPr lvl="1" rtl="0">
              <a:spcBef>
                <a:spcPts val="0"/>
              </a:spcBef>
              <a:buClr>
                <a:schemeClr val="lt1"/>
              </a:buClr>
              <a:buSzPct val="100000"/>
              <a:defRPr sz="3600">
                <a:solidFill>
                  <a:schemeClr val="lt1"/>
                </a:solidFill>
              </a:defRPr>
            </a:lvl2pPr>
            <a:lvl3pPr lvl="2" rtl="0">
              <a:spcBef>
                <a:spcPts val="0"/>
              </a:spcBef>
              <a:buClr>
                <a:schemeClr val="lt1"/>
              </a:buClr>
              <a:buSzPct val="100000"/>
              <a:defRPr sz="3600">
                <a:solidFill>
                  <a:schemeClr val="lt1"/>
                </a:solidFill>
              </a:defRPr>
            </a:lvl3pPr>
            <a:lvl4pPr lvl="3" rtl="0">
              <a:spcBef>
                <a:spcPts val="0"/>
              </a:spcBef>
              <a:buClr>
                <a:schemeClr val="lt1"/>
              </a:buClr>
              <a:buSzPct val="100000"/>
              <a:defRPr sz="3600">
                <a:solidFill>
                  <a:schemeClr val="lt1"/>
                </a:solidFill>
              </a:defRPr>
            </a:lvl4pPr>
            <a:lvl5pPr lvl="4" rtl="0">
              <a:spcBef>
                <a:spcPts val="0"/>
              </a:spcBef>
              <a:buClr>
                <a:schemeClr val="lt1"/>
              </a:buClr>
              <a:buSzPct val="100000"/>
              <a:defRPr sz="3600">
                <a:solidFill>
                  <a:schemeClr val="lt1"/>
                </a:solidFill>
              </a:defRPr>
            </a:lvl5pPr>
            <a:lvl6pPr lvl="5" rtl="0">
              <a:spcBef>
                <a:spcPts val="0"/>
              </a:spcBef>
              <a:buClr>
                <a:schemeClr val="lt1"/>
              </a:buClr>
              <a:buSzPct val="100000"/>
              <a:defRPr sz="3600">
                <a:solidFill>
                  <a:schemeClr val="lt1"/>
                </a:solidFill>
              </a:defRPr>
            </a:lvl6pPr>
            <a:lvl7pPr lvl="6" rtl="0">
              <a:spcBef>
                <a:spcPts val="0"/>
              </a:spcBef>
              <a:buClr>
                <a:schemeClr val="lt1"/>
              </a:buClr>
              <a:buSzPct val="100000"/>
              <a:defRPr sz="3600">
                <a:solidFill>
                  <a:schemeClr val="lt1"/>
                </a:solidFill>
              </a:defRPr>
            </a:lvl7pPr>
            <a:lvl8pPr lvl="7" rtl="0">
              <a:spcBef>
                <a:spcPts val="0"/>
              </a:spcBef>
              <a:buClr>
                <a:schemeClr val="lt1"/>
              </a:buClr>
              <a:buSzPct val="100000"/>
              <a:defRPr sz="3600">
                <a:solidFill>
                  <a:schemeClr val="lt1"/>
                </a:solidFill>
              </a:defRPr>
            </a:lvl8pPr>
            <a:lvl9pPr lvl="8" rtl="0">
              <a:spcBef>
                <a:spcPts val="0"/>
              </a:spcBef>
              <a:buClr>
                <a:schemeClr val="lt1"/>
              </a:buClr>
              <a:buSzPct val="100000"/>
              <a:defRPr sz="3600">
                <a:solidFill>
                  <a:schemeClr val="lt1"/>
                </a:solidFill>
              </a:defRPr>
            </a:lvl9pPr>
          </a:lstStyle>
          <a:p/>
        </p:txBody>
      </p:sp>
      <p:sp>
        <p:nvSpPr>
          <p:cNvPr id="62" name="Shape 6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63" name="Shape 63"/>
        <p:cNvGrpSpPr/>
        <p:nvPr/>
      </p:nvGrpSpPr>
      <p:grpSpPr>
        <a:xfrm>
          <a:off x="0" y="0"/>
          <a:ext cx="0" cy="0"/>
          <a:chOff x="0" y="0"/>
          <a:chExt cx="0" cy="0"/>
        </a:xfrm>
      </p:grpSpPr>
      <p:sp>
        <p:nvSpPr>
          <p:cNvPr id="64" name="Shape 64"/>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65" name="Shape 65"/>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6" name="Shape 66"/>
          <p:cNvSpPr txBox="1"/>
          <p:nvPr>
            <p:ph idx="1" type="body"/>
          </p:nvPr>
        </p:nvSpPr>
        <p:spPr>
          <a:xfrm>
            <a:off x="311700" y="1152475"/>
            <a:ext cx="8520600" cy="3416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7" name="Shape 6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68" name="Shape 68"/>
        <p:cNvGrpSpPr/>
        <p:nvPr/>
      </p:nvGrpSpPr>
      <p:grpSpPr>
        <a:xfrm>
          <a:off x="0" y="0"/>
          <a:ext cx="0" cy="0"/>
          <a:chOff x="0" y="0"/>
          <a:chExt cx="0" cy="0"/>
        </a:xfrm>
      </p:grpSpPr>
      <p:sp>
        <p:nvSpPr>
          <p:cNvPr id="69" name="Shape 69"/>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0" name="Shape 70"/>
          <p:cNvSpPr txBox="1"/>
          <p:nvPr>
            <p:ph idx="1" type="body"/>
          </p:nvPr>
        </p:nvSpPr>
        <p:spPr>
          <a:xfrm>
            <a:off x="3117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1" name="Shape 71"/>
          <p:cNvSpPr txBox="1"/>
          <p:nvPr>
            <p:ph idx="2" type="body"/>
          </p:nvPr>
        </p:nvSpPr>
        <p:spPr>
          <a:xfrm>
            <a:off x="48324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2" name="Shape 7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3" name="Shape 73"/>
        <p:cNvGrpSpPr/>
        <p:nvPr/>
      </p:nvGrpSpPr>
      <p:grpSpPr>
        <a:xfrm>
          <a:off x="0" y="0"/>
          <a:ext cx="0" cy="0"/>
          <a:chOff x="0" y="0"/>
          <a:chExt cx="0" cy="0"/>
        </a:xfrm>
      </p:grpSpPr>
      <p:sp>
        <p:nvSpPr>
          <p:cNvPr id="74" name="Shape 74"/>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5" name="Shape 7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76" name="Shape 76"/>
        <p:cNvGrpSpPr/>
        <p:nvPr/>
      </p:nvGrpSpPr>
      <p:grpSpPr>
        <a:xfrm>
          <a:off x="0" y="0"/>
          <a:ext cx="0" cy="0"/>
          <a:chOff x="0" y="0"/>
          <a:chExt cx="0" cy="0"/>
        </a:xfrm>
      </p:grpSpPr>
      <p:sp>
        <p:nvSpPr>
          <p:cNvPr id="77" name="Shape 77"/>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78" name="Shape 78"/>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9" name="Shape 7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80" name="Shape 80"/>
        <p:cNvGrpSpPr/>
        <p:nvPr/>
      </p:nvGrpSpPr>
      <p:grpSpPr>
        <a:xfrm>
          <a:off x="0" y="0"/>
          <a:ext cx="0" cy="0"/>
          <a:chOff x="0" y="0"/>
          <a:chExt cx="0" cy="0"/>
        </a:xfrm>
      </p:grpSpPr>
      <p:sp>
        <p:nvSpPr>
          <p:cNvPr id="81" name="Shape 81"/>
          <p:cNvSpPr txBox="1"/>
          <p:nvPr>
            <p:ph type="title"/>
          </p:nvPr>
        </p:nvSpPr>
        <p:spPr>
          <a:xfrm>
            <a:off x="490250" y="526350"/>
            <a:ext cx="57975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82" name="Shape 8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83" name="Shape 83"/>
        <p:cNvGrpSpPr/>
        <p:nvPr/>
      </p:nvGrpSpPr>
      <p:grpSpPr>
        <a:xfrm>
          <a:off x="0" y="0"/>
          <a:ext cx="0" cy="0"/>
          <a:chOff x="0" y="0"/>
          <a:chExt cx="0" cy="0"/>
        </a:xfrm>
      </p:grpSpPr>
      <p:sp>
        <p:nvSpPr>
          <p:cNvPr id="84" name="Shape 84"/>
          <p:cNvSpPr/>
          <p:nvPr/>
        </p:nvSpPr>
        <p:spPr>
          <a:xfrm>
            <a:off x="4572000" y="7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85" name="Shape 85"/>
          <p:cNvCxnSpPr/>
          <p:nvPr/>
        </p:nvCxnSpPr>
        <p:spPr>
          <a:xfrm>
            <a:off x="5029675" y="4495500"/>
            <a:ext cx="468300" cy="0"/>
          </a:xfrm>
          <a:prstGeom prst="straightConnector1">
            <a:avLst/>
          </a:prstGeom>
          <a:noFill/>
          <a:ln cap="flat" cmpd="sng" w="19050">
            <a:solidFill>
              <a:schemeClr val="lt2"/>
            </a:solidFill>
            <a:prstDash val="solid"/>
            <a:round/>
            <a:headEnd len="med" w="med" type="none"/>
            <a:tailEnd len="med" w="med" type="none"/>
          </a:ln>
        </p:spPr>
      </p:cxnSp>
      <p:sp>
        <p:nvSpPr>
          <p:cNvPr id="86" name="Shape 86"/>
          <p:cNvSpPr txBox="1"/>
          <p:nvPr>
            <p:ph type="title"/>
          </p:nvPr>
        </p:nvSpPr>
        <p:spPr>
          <a:xfrm>
            <a:off x="265500" y="1205825"/>
            <a:ext cx="4045200" cy="15096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87" name="Shape 87"/>
          <p:cNvSpPr txBox="1"/>
          <p:nvPr>
            <p:ph idx="1" type="subTitle"/>
          </p:nvPr>
        </p:nvSpPr>
        <p:spPr>
          <a:xfrm>
            <a:off x="265500" y="2769000"/>
            <a:ext cx="4045200" cy="13455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88" name="Shape 88"/>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p:txBody>
      </p:sp>
      <p:sp>
        <p:nvSpPr>
          <p:cNvPr id="89" name="Shape 8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90" name="Shape 90"/>
        <p:cNvGrpSpPr/>
        <p:nvPr/>
      </p:nvGrpSpPr>
      <p:grpSpPr>
        <a:xfrm>
          <a:off x="0" y="0"/>
          <a:ext cx="0" cy="0"/>
          <a:chOff x="0" y="0"/>
          <a:chExt cx="0" cy="0"/>
        </a:xfrm>
      </p:grpSpPr>
      <p:sp>
        <p:nvSpPr>
          <p:cNvPr id="91" name="Shape 91"/>
          <p:cNvSpPr txBox="1"/>
          <p:nvPr>
            <p:ph idx="1" type="body"/>
          </p:nvPr>
        </p:nvSpPr>
        <p:spPr>
          <a:xfrm>
            <a:off x="311700" y="4236825"/>
            <a:ext cx="5998800" cy="598800"/>
          </a:xfrm>
          <a:prstGeom prst="rect">
            <a:avLst/>
          </a:prstGeom>
        </p:spPr>
        <p:txBody>
          <a:bodyPr anchorCtr="0" anchor="ctr" bIns="91425" lIns="91425" rIns="91425" tIns="91425"/>
          <a:lstStyle>
            <a:lvl1pPr lvl="0" rtl="0">
              <a:lnSpc>
                <a:spcPct val="100000"/>
              </a:lnSpc>
              <a:spcBef>
                <a:spcPts val="0"/>
              </a:spcBef>
              <a:spcAft>
                <a:spcPts val="0"/>
              </a:spcAft>
              <a:buSzPct val="100000"/>
              <a:buNone/>
              <a:defRPr sz="2100"/>
            </a:lvl1pPr>
          </a:lstStyle>
          <a:p/>
        </p:txBody>
      </p:sp>
      <p:sp>
        <p:nvSpPr>
          <p:cNvPr id="92" name="Shape 9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93" name="Shape 93"/>
        <p:cNvGrpSpPr/>
        <p:nvPr/>
      </p:nvGrpSpPr>
      <p:grpSpPr>
        <a:xfrm>
          <a:off x="0" y="0"/>
          <a:ext cx="0" cy="0"/>
          <a:chOff x="0" y="0"/>
          <a:chExt cx="0" cy="0"/>
        </a:xfrm>
      </p:grpSpPr>
      <p:sp>
        <p:nvSpPr>
          <p:cNvPr id="94" name="Shape 94"/>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95" name="Shape 95"/>
          <p:cNvSpPr txBox="1"/>
          <p:nvPr>
            <p:ph type="title"/>
          </p:nvPr>
        </p:nvSpPr>
        <p:spPr>
          <a:xfrm>
            <a:off x="311700" y="991475"/>
            <a:ext cx="8520600" cy="1917900"/>
          </a:xfrm>
          <a:prstGeom prst="rect">
            <a:avLst/>
          </a:prstGeom>
        </p:spPr>
        <p:txBody>
          <a:bodyPr anchorCtr="0" anchor="ctr" bIns="91425" lIns="91425" rIns="91425" tIns="91425"/>
          <a:lstStyle>
            <a:lvl1pPr lvl="0" rtl="0" algn="ctr">
              <a:spcBef>
                <a:spcPts val="0"/>
              </a:spcBef>
              <a:buSzPct val="100000"/>
              <a:defRPr b="1" sz="14000"/>
            </a:lvl1pPr>
            <a:lvl2pPr lvl="1" rtl="0" algn="ctr">
              <a:spcBef>
                <a:spcPts val="0"/>
              </a:spcBef>
              <a:buSzPct val="100000"/>
              <a:defRPr b="1" sz="14000"/>
            </a:lvl2pPr>
            <a:lvl3pPr lvl="2" rtl="0" algn="ctr">
              <a:spcBef>
                <a:spcPts val="0"/>
              </a:spcBef>
              <a:buSzPct val="100000"/>
              <a:defRPr b="1" sz="14000"/>
            </a:lvl3pPr>
            <a:lvl4pPr lvl="3" rtl="0" algn="ctr">
              <a:spcBef>
                <a:spcPts val="0"/>
              </a:spcBef>
              <a:buSzPct val="100000"/>
              <a:defRPr b="1" sz="14000"/>
            </a:lvl4pPr>
            <a:lvl5pPr lvl="4" rtl="0" algn="ctr">
              <a:spcBef>
                <a:spcPts val="0"/>
              </a:spcBef>
              <a:buSzPct val="100000"/>
              <a:defRPr b="1" sz="14000"/>
            </a:lvl5pPr>
            <a:lvl6pPr lvl="5" rtl="0" algn="ctr">
              <a:spcBef>
                <a:spcPts val="0"/>
              </a:spcBef>
              <a:buSzPct val="100000"/>
              <a:defRPr b="1" sz="14000"/>
            </a:lvl6pPr>
            <a:lvl7pPr lvl="6" rtl="0" algn="ctr">
              <a:spcBef>
                <a:spcPts val="0"/>
              </a:spcBef>
              <a:buSzPct val="100000"/>
              <a:defRPr b="1" sz="14000"/>
            </a:lvl7pPr>
            <a:lvl8pPr lvl="7" rtl="0" algn="ctr">
              <a:spcBef>
                <a:spcPts val="0"/>
              </a:spcBef>
              <a:buSzPct val="100000"/>
              <a:defRPr b="1" sz="14000"/>
            </a:lvl8pPr>
            <a:lvl9pPr lvl="8" rtl="0" algn="ctr">
              <a:spcBef>
                <a:spcPts val="0"/>
              </a:spcBef>
              <a:buSzPct val="100000"/>
              <a:defRPr b="1" sz="14000"/>
            </a:lvl9pPr>
          </a:lstStyle>
          <a:p/>
        </p:txBody>
      </p:sp>
      <p:sp>
        <p:nvSpPr>
          <p:cNvPr id="96" name="Shape 96"/>
          <p:cNvSpPr txBox="1"/>
          <p:nvPr>
            <p:ph idx="1" type="body"/>
          </p:nvPr>
        </p:nvSpPr>
        <p:spPr>
          <a:xfrm>
            <a:off x="311700" y="3071300"/>
            <a:ext cx="8520600" cy="901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97" name="Shape 9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98" name="Shape 98"/>
        <p:cNvGrpSpPr/>
        <p:nvPr/>
      </p:nvGrpSpPr>
      <p:grpSpPr>
        <a:xfrm>
          <a:off x="0" y="0"/>
          <a:ext cx="0" cy="0"/>
          <a:chOff x="0" y="0"/>
          <a:chExt cx="0" cy="0"/>
        </a:xfrm>
      </p:grpSpPr>
      <p:sp>
        <p:nvSpPr>
          <p:cNvPr id="99" name="Shape 9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434343"/>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311700" y="445025"/>
            <a:ext cx="8520600" cy="572700"/>
          </a:xfrm>
          <a:prstGeom prst="rect">
            <a:avLst/>
          </a:prstGeom>
          <a:noFill/>
          <a:ln>
            <a:noFill/>
          </a:ln>
        </p:spPr>
        <p:txBody>
          <a:bodyPr anchorCtr="0" anchor="t" bIns="91425" lIns="91425" rIns="91425" tIns="91425"/>
          <a:lstStyle>
            <a:lvl1pPr lvl="0"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p:txBody>
      </p:sp>
      <p:sp>
        <p:nvSpPr>
          <p:cNvPr id="52" name="Shape 52"/>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p:txBody>
      </p:sp>
      <p:sp>
        <p:nvSpPr>
          <p:cNvPr id="53" name="Shape 53"/>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1"/>
                </a:solidFill>
                <a:latin typeface="Proxima Nova"/>
                <a:ea typeface="Proxima Nova"/>
                <a:cs typeface="Proxima Nova"/>
                <a:sym typeface="Proxima Nova"/>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00.jpg"/><Relationship Id="rId4" Type="http://schemas.openxmlformats.org/officeDocument/2006/relationships/image" Target="../media/image01.png"/><Relationship Id="rId5" Type="http://schemas.openxmlformats.org/officeDocument/2006/relationships/image" Target="../media/image03.jpg"/><Relationship Id="rId6" Type="http://schemas.openxmlformats.org/officeDocument/2006/relationships/image" Target="../media/image0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05.jpg"/><Relationship Id="rId4" Type="http://schemas.openxmlformats.org/officeDocument/2006/relationships/image" Target="../media/image13.jpg"/><Relationship Id="rId5" Type="http://schemas.openxmlformats.org/officeDocument/2006/relationships/image" Target="../media/image0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0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07.jpg"/><Relationship Id="rId4" Type="http://schemas.openxmlformats.org/officeDocument/2006/relationships/image" Target="../media/image0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10.jpg"/><Relationship Id="rId5"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2.jp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2.jpg"/><Relationship Id="rId4" Type="http://schemas.openxmlformats.org/officeDocument/2006/relationships/image" Target="../media/image11.jpg"/><Relationship Id="rId5"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0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2.jpg"/><Relationship Id="rId4" Type="http://schemas.openxmlformats.org/officeDocument/2006/relationships/image" Target="../media/image11.jpg"/><Relationship Id="rId5"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2.jpg"/><Relationship Id="rId4" Type="http://schemas.openxmlformats.org/officeDocument/2006/relationships/image" Target="../media/image11.jpg"/><Relationship Id="rId5" Type="http://schemas.openxmlformats.org/officeDocument/2006/relationships/image" Target="../media/image15.jpg"/><Relationship Id="rId6"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2.jpg"/><Relationship Id="rId4" Type="http://schemas.openxmlformats.org/officeDocument/2006/relationships/image" Target="../media/image11.jpg"/><Relationship Id="rId5" Type="http://schemas.openxmlformats.org/officeDocument/2006/relationships/image" Target="../media/image15.jpg"/><Relationship Id="rId6"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2.jpg"/><Relationship Id="rId4" Type="http://schemas.openxmlformats.org/officeDocument/2006/relationships/image" Target="../media/image16.jpg"/><Relationship Id="rId5" Type="http://schemas.openxmlformats.org/officeDocument/2006/relationships/image" Target="../media/image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2.jpg"/><Relationship Id="rId4" Type="http://schemas.openxmlformats.org/officeDocument/2006/relationships/image" Target="../media/image11.jpg"/><Relationship Id="rId5"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7.jpg"/><Relationship Id="rId4"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7.jpg"/><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7.jpg"/><Relationship Id="rId4" Type="http://schemas.openxmlformats.org/officeDocument/2006/relationships/image" Target="../media/image21.jpg"/><Relationship Id="rId5"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7.jpg"/><Relationship Id="rId4" Type="http://schemas.openxmlformats.org/officeDocument/2006/relationships/image" Target="../media/image21.jpg"/><Relationship Id="rId5" Type="http://schemas.openxmlformats.org/officeDocument/2006/relationships/image" Target="../media/image24.jpg"/><Relationship Id="rId6" Type="http://schemas.openxmlformats.org/officeDocument/2006/relationships/image" Target="../media/image27.jpg"/><Relationship Id="rId7"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7.jpg"/><Relationship Id="rId4" Type="http://schemas.openxmlformats.org/officeDocument/2006/relationships/image" Target="../media/image21.jpg"/><Relationship Id="rId5" Type="http://schemas.openxmlformats.org/officeDocument/2006/relationships/image" Target="../media/image24.jpg"/><Relationship Id="rId6"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1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12.jpg"/><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2.jpg"/><Relationship Id="rId4" Type="http://schemas.openxmlformats.org/officeDocument/2006/relationships/image" Target="../media/image28.jpg"/><Relationship Id="rId5"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12.jpg"/><Relationship Id="rId4" Type="http://schemas.openxmlformats.org/officeDocument/2006/relationships/image" Target="../media/image28.jpg"/><Relationship Id="rId5" Type="http://schemas.openxmlformats.org/officeDocument/2006/relationships/image" Target="../media/image3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1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1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0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05.jpg"/><Relationship Id="rId4" Type="http://schemas.openxmlformats.org/officeDocument/2006/relationships/image" Target="../media/image0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 name="Shape 103"/>
        <p:cNvGrpSpPr/>
        <p:nvPr/>
      </p:nvGrpSpPr>
      <p:grpSpPr>
        <a:xfrm>
          <a:off x="0" y="0"/>
          <a:ext cx="0" cy="0"/>
          <a:chOff x="0" y="0"/>
          <a:chExt cx="0" cy="0"/>
        </a:xfrm>
      </p:grpSpPr>
      <p:sp>
        <p:nvSpPr>
          <p:cNvPr id="104" name="Shape 104"/>
          <p:cNvSpPr txBox="1"/>
          <p:nvPr>
            <p:ph type="ctrTitle"/>
          </p:nvPr>
        </p:nvSpPr>
        <p:spPr>
          <a:xfrm>
            <a:off x="311700" y="205100"/>
            <a:ext cx="8520600" cy="1140600"/>
          </a:xfrm>
          <a:prstGeom prst="rect">
            <a:avLst/>
          </a:prstGeom>
        </p:spPr>
        <p:txBody>
          <a:bodyPr anchorCtr="0" anchor="b" bIns="91425" lIns="91425" rIns="91425" tIns="91425">
            <a:noAutofit/>
          </a:bodyPr>
          <a:lstStyle/>
          <a:p>
            <a:pPr lvl="0" rtl="0" algn="ctr">
              <a:spcBef>
                <a:spcPts val="0"/>
              </a:spcBef>
              <a:buNone/>
            </a:pPr>
            <a:r>
              <a:rPr b="1" lang="en"/>
              <a:t>Medium-Fi Prototype</a:t>
            </a:r>
          </a:p>
        </p:txBody>
      </p:sp>
      <p:sp>
        <p:nvSpPr>
          <p:cNvPr id="105" name="Shape 105"/>
          <p:cNvSpPr txBox="1"/>
          <p:nvPr>
            <p:ph idx="1" type="subTitle"/>
          </p:nvPr>
        </p:nvSpPr>
        <p:spPr>
          <a:xfrm>
            <a:off x="311700" y="1421900"/>
            <a:ext cx="8520600" cy="1681500"/>
          </a:xfrm>
          <a:prstGeom prst="rect">
            <a:avLst/>
          </a:prstGeom>
        </p:spPr>
        <p:txBody>
          <a:bodyPr anchorCtr="0" anchor="t" bIns="91425" lIns="91425" rIns="91425" tIns="91425">
            <a:noAutofit/>
          </a:bodyPr>
          <a:lstStyle/>
          <a:p>
            <a:pPr lvl="0" rtl="0">
              <a:spcBef>
                <a:spcPts val="0"/>
              </a:spcBef>
              <a:buNone/>
            </a:pPr>
            <a:r>
              <a:rPr b="1" lang="en" sz="2100"/>
              <a:t>Team:</a:t>
            </a:r>
            <a:r>
              <a:rPr lang="en" sz="2100"/>
              <a:t> Laura Brouckman, Matthew Chen, Leslie Kurt, Saamon Legoski</a:t>
            </a:r>
          </a:p>
          <a:p>
            <a:pPr lvl="0" rtl="0">
              <a:spcBef>
                <a:spcPts val="0"/>
              </a:spcBef>
              <a:buNone/>
            </a:pPr>
            <a:r>
              <a:rPr b="1" lang="en" sz="2100"/>
              <a:t>Studio:</a:t>
            </a:r>
            <a:r>
              <a:rPr lang="en" sz="2100"/>
              <a:t> Digital Democracy</a:t>
            </a:r>
          </a:p>
          <a:p>
            <a:pPr lvl="0" rtl="0">
              <a:spcBef>
                <a:spcPts val="0"/>
              </a:spcBef>
              <a:buNone/>
            </a:pPr>
            <a:r>
              <a:rPr b="1" lang="en" sz="2100"/>
              <a:t>Presenter:</a:t>
            </a:r>
            <a:r>
              <a:rPr lang="en" sz="2100"/>
              <a:t> Leslie Kurt</a:t>
            </a:r>
          </a:p>
        </p:txBody>
      </p:sp>
      <p:pic>
        <p:nvPicPr>
          <p:cNvPr id="106" name="Shape 106"/>
          <p:cNvPicPr preferRelativeResize="0"/>
          <p:nvPr/>
        </p:nvPicPr>
        <p:blipFill>
          <a:blip r:embed="rId3">
            <a:alphaModFix/>
          </a:blip>
          <a:stretch>
            <a:fillRect/>
          </a:stretch>
        </p:blipFill>
        <p:spPr>
          <a:xfrm>
            <a:off x="4667275" y="3179600"/>
            <a:ext cx="1862000" cy="1862000"/>
          </a:xfrm>
          <a:prstGeom prst="rect">
            <a:avLst/>
          </a:prstGeom>
          <a:noFill/>
          <a:ln cap="flat" cmpd="sng" w="9525">
            <a:solidFill>
              <a:srgbClr val="000000"/>
            </a:solidFill>
            <a:prstDash val="solid"/>
            <a:round/>
            <a:headEnd len="med" w="med" type="none"/>
            <a:tailEnd len="med" w="med" type="none"/>
          </a:ln>
        </p:spPr>
      </p:pic>
      <p:pic>
        <p:nvPicPr>
          <p:cNvPr id="107" name="Shape 107"/>
          <p:cNvPicPr preferRelativeResize="0"/>
          <p:nvPr/>
        </p:nvPicPr>
        <p:blipFill>
          <a:blip r:embed="rId4">
            <a:alphaModFix/>
          </a:blip>
          <a:stretch>
            <a:fillRect/>
          </a:stretch>
        </p:blipFill>
        <p:spPr>
          <a:xfrm>
            <a:off x="6837624" y="3179599"/>
            <a:ext cx="1862000" cy="1862000"/>
          </a:xfrm>
          <a:prstGeom prst="rect">
            <a:avLst/>
          </a:prstGeom>
          <a:noFill/>
          <a:ln cap="flat" cmpd="sng" w="9525">
            <a:solidFill>
              <a:srgbClr val="000000"/>
            </a:solidFill>
            <a:prstDash val="solid"/>
            <a:round/>
            <a:headEnd len="med" w="med" type="none"/>
            <a:tailEnd len="med" w="med" type="none"/>
          </a:ln>
        </p:spPr>
      </p:pic>
      <p:pic>
        <p:nvPicPr>
          <p:cNvPr id="108" name="Shape 108"/>
          <p:cNvPicPr preferRelativeResize="0"/>
          <p:nvPr/>
        </p:nvPicPr>
        <p:blipFill rotWithShape="1">
          <a:blip r:embed="rId5">
            <a:alphaModFix/>
          </a:blip>
          <a:srcRect b="54228" l="27516" r="11593" t="9054"/>
          <a:stretch/>
        </p:blipFill>
        <p:spPr>
          <a:xfrm>
            <a:off x="447152" y="3179599"/>
            <a:ext cx="1741422" cy="1862000"/>
          </a:xfrm>
          <a:prstGeom prst="rect">
            <a:avLst/>
          </a:prstGeom>
          <a:noFill/>
          <a:ln cap="flat" cmpd="sng" w="9525">
            <a:solidFill>
              <a:schemeClr val="dk1"/>
            </a:solidFill>
            <a:prstDash val="solid"/>
            <a:round/>
            <a:headEnd len="med" w="med" type="none"/>
            <a:tailEnd len="med" w="med" type="none"/>
          </a:ln>
        </p:spPr>
      </p:pic>
      <p:pic>
        <p:nvPicPr>
          <p:cNvPr id="109" name="Shape 109"/>
          <p:cNvPicPr preferRelativeResize="0"/>
          <p:nvPr/>
        </p:nvPicPr>
        <p:blipFill>
          <a:blip r:embed="rId6">
            <a:alphaModFix/>
          </a:blip>
          <a:stretch>
            <a:fillRect/>
          </a:stretch>
        </p:blipFill>
        <p:spPr>
          <a:xfrm>
            <a:off x="2496924" y="3179599"/>
            <a:ext cx="1862000" cy="1862000"/>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 name="Shape 182"/>
        <p:cNvGrpSpPr/>
        <p:nvPr/>
      </p:nvGrpSpPr>
      <p:grpSpPr>
        <a:xfrm>
          <a:off x="0" y="0"/>
          <a:ext cx="0" cy="0"/>
          <a:chOff x="0" y="0"/>
          <a:chExt cx="0" cy="0"/>
        </a:xfrm>
      </p:grpSpPr>
      <p:cxnSp>
        <p:nvCxnSpPr>
          <p:cNvPr id="183" name="Shape 183"/>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84" name="Shape 184"/>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UI Change #1: </a:t>
            </a:r>
          </a:p>
        </p:txBody>
      </p:sp>
      <p:pic>
        <p:nvPicPr>
          <p:cNvPr id="185" name="Shape 185"/>
          <p:cNvPicPr preferRelativeResize="0"/>
          <p:nvPr/>
        </p:nvPicPr>
        <p:blipFill rotWithShape="1">
          <a:blip r:embed="rId3">
            <a:alphaModFix/>
          </a:blip>
          <a:srcRect b="16823" l="8361" r="5439" t="12961"/>
          <a:stretch/>
        </p:blipFill>
        <p:spPr>
          <a:xfrm rot="-5400000">
            <a:off x="5448564" y="1488636"/>
            <a:ext cx="3258049" cy="3538477"/>
          </a:xfrm>
          <a:prstGeom prst="rect">
            <a:avLst/>
          </a:prstGeom>
          <a:noFill/>
          <a:ln>
            <a:noFill/>
          </a:ln>
        </p:spPr>
      </p:pic>
      <p:pic>
        <p:nvPicPr>
          <p:cNvPr id="186" name="Shape 186"/>
          <p:cNvPicPr preferRelativeResize="0"/>
          <p:nvPr/>
        </p:nvPicPr>
        <p:blipFill rotWithShape="1">
          <a:blip r:embed="rId4">
            <a:alphaModFix/>
          </a:blip>
          <a:srcRect b="18585" l="22269" r="18785" t="17348"/>
          <a:stretch/>
        </p:blipFill>
        <p:spPr>
          <a:xfrm rot="-5400000">
            <a:off x="3269450" y="854348"/>
            <a:ext cx="1329949" cy="1927351"/>
          </a:xfrm>
          <a:prstGeom prst="rect">
            <a:avLst/>
          </a:prstGeom>
          <a:noFill/>
          <a:ln>
            <a:noFill/>
          </a:ln>
        </p:spPr>
      </p:pic>
      <p:pic>
        <p:nvPicPr>
          <p:cNvPr id="187" name="Shape 187"/>
          <p:cNvPicPr preferRelativeResize="0"/>
          <p:nvPr/>
        </p:nvPicPr>
        <p:blipFill rotWithShape="1">
          <a:blip r:embed="rId5">
            <a:alphaModFix/>
          </a:blip>
          <a:srcRect b="7739" l="12714" r="11153" t="2782"/>
          <a:stretch/>
        </p:blipFill>
        <p:spPr>
          <a:xfrm rot="-5400000">
            <a:off x="874450" y="1982648"/>
            <a:ext cx="2249626" cy="3525177"/>
          </a:xfrm>
          <a:prstGeom prst="rect">
            <a:avLst/>
          </a:prstGeom>
          <a:noFill/>
          <a:ln>
            <a:noFill/>
          </a:ln>
        </p:spPr>
      </p:pic>
      <p:cxnSp>
        <p:nvCxnSpPr>
          <p:cNvPr id="188" name="Shape 188"/>
          <p:cNvCxnSpPr/>
          <p:nvPr/>
        </p:nvCxnSpPr>
        <p:spPr>
          <a:xfrm flipH="1" rot="10800000">
            <a:off x="7368175" y="2188575"/>
            <a:ext cx="584100" cy="37500"/>
          </a:xfrm>
          <a:prstGeom prst="straightConnector1">
            <a:avLst/>
          </a:prstGeom>
          <a:noFill/>
          <a:ln cap="flat" cmpd="sng" w="28575">
            <a:solidFill>
              <a:srgbClr val="000000"/>
            </a:solidFill>
            <a:prstDash val="solid"/>
            <a:round/>
            <a:headEnd len="lg" w="lg" type="none"/>
            <a:tailEnd len="lg" w="lg" type="triangle"/>
          </a:ln>
        </p:spPr>
      </p:cxnSp>
      <p:cxnSp>
        <p:nvCxnSpPr>
          <p:cNvPr id="189" name="Shape 189"/>
          <p:cNvCxnSpPr/>
          <p:nvPr/>
        </p:nvCxnSpPr>
        <p:spPr>
          <a:xfrm flipH="1" rot="10800000">
            <a:off x="3116475" y="2918275"/>
            <a:ext cx="2634900" cy="676200"/>
          </a:xfrm>
          <a:prstGeom prst="straightConnector1">
            <a:avLst/>
          </a:prstGeom>
          <a:noFill/>
          <a:ln cap="flat" cmpd="sng" w="28575">
            <a:solidFill>
              <a:srgbClr val="000000"/>
            </a:solidFill>
            <a:prstDash val="solid"/>
            <a:round/>
            <a:headEnd len="lg" w="lg" type="none"/>
            <a:tailEnd len="lg" w="lg" type="triangle"/>
          </a:ln>
        </p:spPr>
      </p:cxnSp>
      <p:cxnSp>
        <p:nvCxnSpPr>
          <p:cNvPr id="190" name="Shape 190"/>
          <p:cNvCxnSpPr/>
          <p:nvPr/>
        </p:nvCxnSpPr>
        <p:spPr>
          <a:xfrm flipH="1" rot="10800000">
            <a:off x="2970737" y="2127825"/>
            <a:ext cx="1029900" cy="983400"/>
          </a:xfrm>
          <a:prstGeom prst="straightConnector1">
            <a:avLst/>
          </a:prstGeom>
          <a:noFill/>
          <a:ln cap="flat" cmpd="sng" w="28575">
            <a:solidFill>
              <a:srgbClr val="000000"/>
            </a:solidFill>
            <a:prstDash val="solid"/>
            <a:round/>
            <a:headEnd len="lg" w="lg" type="none"/>
            <a:tailEnd len="lg" w="lg" type="triangle"/>
          </a:ln>
        </p:spPr>
      </p:cxnSp>
      <p:cxnSp>
        <p:nvCxnSpPr>
          <p:cNvPr id="191" name="Shape 191"/>
          <p:cNvCxnSpPr/>
          <p:nvPr/>
        </p:nvCxnSpPr>
        <p:spPr>
          <a:xfrm>
            <a:off x="1343525" y="3256825"/>
            <a:ext cx="1064100" cy="2100"/>
          </a:xfrm>
          <a:prstGeom prst="straightConnector1">
            <a:avLst/>
          </a:prstGeom>
          <a:noFill/>
          <a:ln cap="flat" cmpd="sng" w="28575">
            <a:solidFill>
              <a:srgbClr val="000000"/>
            </a:solidFill>
            <a:prstDash val="solid"/>
            <a:round/>
            <a:headEnd len="lg" w="lg" type="none"/>
            <a:tailEnd len="lg" w="lg" type="triangle"/>
          </a:ln>
        </p:spPr>
      </p:cxnSp>
      <p:sp>
        <p:nvSpPr>
          <p:cNvPr id="192" name="Shape 192"/>
          <p:cNvSpPr txBox="1"/>
          <p:nvPr/>
        </p:nvSpPr>
        <p:spPr>
          <a:xfrm>
            <a:off x="389075" y="1379575"/>
            <a:ext cx="2480700" cy="5565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solidFill>
                  <a:srgbClr val="FFFFFF"/>
                </a:solidFill>
                <a:latin typeface="Source Sans Pro"/>
                <a:ea typeface="Source Sans Pro"/>
                <a:cs typeface="Source Sans Pro"/>
                <a:sym typeface="Source Sans Pro"/>
              </a:rPr>
              <a:t>View Friends’ Articles</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 name="Shape 196"/>
        <p:cNvGrpSpPr/>
        <p:nvPr/>
      </p:nvGrpSpPr>
      <p:grpSpPr>
        <a:xfrm>
          <a:off x="0" y="0"/>
          <a:ext cx="0" cy="0"/>
          <a:chOff x="0" y="0"/>
          <a:chExt cx="0" cy="0"/>
        </a:xfrm>
      </p:grpSpPr>
      <p:cxnSp>
        <p:nvCxnSpPr>
          <p:cNvPr id="197" name="Shape 197"/>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98" name="Shape 198"/>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UI Change #2</a:t>
            </a:r>
          </a:p>
        </p:txBody>
      </p:sp>
      <p:sp>
        <p:nvSpPr>
          <p:cNvPr id="199" name="Shape 199"/>
          <p:cNvSpPr txBox="1"/>
          <p:nvPr/>
        </p:nvSpPr>
        <p:spPr>
          <a:xfrm>
            <a:off x="236725" y="1276900"/>
            <a:ext cx="3032999" cy="6576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solidFill>
                  <a:srgbClr val="FFFFFF"/>
                </a:solidFill>
                <a:latin typeface="Source Sans Pro"/>
                <a:ea typeface="Source Sans Pro"/>
                <a:cs typeface="Source Sans Pro"/>
                <a:sym typeface="Source Sans Pro"/>
              </a:rPr>
              <a:t>Badges Screen</a:t>
            </a:r>
          </a:p>
        </p:txBody>
      </p:sp>
      <p:pic>
        <p:nvPicPr>
          <p:cNvPr id="200" name="Shape 200"/>
          <p:cNvPicPr preferRelativeResize="0"/>
          <p:nvPr/>
        </p:nvPicPr>
        <p:blipFill rotWithShape="1">
          <a:blip r:embed="rId3">
            <a:alphaModFix/>
          </a:blip>
          <a:srcRect b="4478" l="0" r="0" t="8565"/>
          <a:stretch/>
        </p:blipFill>
        <p:spPr>
          <a:xfrm>
            <a:off x="236725" y="1938051"/>
            <a:ext cx="4578325" cy="2974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 name="Shape 204"/>
        <p:cNvGrpSpPr/>
        <p:nvPr/>
      </p:nvGrpSpPr>
      <p:grpSpPr>
        <a:xfrm>
          <a:off x="0" y="0"/>
          <a:ext cx="0" cy="0"/>
          <a:chOff x="0" y="0"/>
          <a:chExt cx="0" cy="0"/>
        </a:xfrm>
      </p:grpSpPr>
      <p:cxnSp>
        <p:nvCxnSpPr>
          <p:cNvPr id="205" name="Shape 205"/>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06" name="Shape 206"/>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UI Change #2</a:t>
            </a:r>
          </a:p>
        </p:txBody>
      </p:sp>
      <p:sp>
        <p:nvSpPr>
          <p:cNvPr id="207" name="Shape 207"/>
          <p:cNvSpPr txBox="1"/>
          <p:nvPr/>
        </p:nvSpPr>
        <p:spPr>
          <a:xfrm>
            <a:off x="236725" y="1276900"/>
            <a:ext cx="3032999" cy="6576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solidFill>
                  <a:srgbClr val="FFFFFF"/>
                </a:solidFill>
                <a:latin typeface="Source Sans Pro"/>
                <a:ea typeface="Source Sans Pro"/>
                <a:cs typeface="Source Sans Pro"/>
                <a:sym typeface="Source Sans Pro"/>
              </a:rPr>
              <a:t>Badges Screen</a:t>
            </a:r>
          </a:p>
        </p:txBody>
      </p:sp>
      <p:pic>
        <p:nvPicPr>
          <p:cNvPr id="208" name="Shape 208"/>
          <p:cNvPicPr preferRelativeResize="0"/>
          <p:nvPr/>
        </p:nvPicPr>
        <p:blipFill rotWithShape="1">
          <a:blip r:embed="rId3">
            <a:alphaModFix/>
          </a:blip>
          <a:srcRect b="27410" l="8593" r="5979" t="19631"/>
          <a:stretch/>
        </p:blipFill>
        <p:spPr>
          <a:xfrm rot="-5400000">
            <a:off x="5502224" y="1652473"/>
            <a:ext cx="3295252" cy="2723750"/>
          </a:xfrm>
          <a:prstGeom prst="rect">
            <a:avLst/>
          </a:prstGeom>
          <a:noFill/>
          <a:ln>
            <a:noFill/>
          </a:ln>
        </p:spPr>
      </p:pic>
      <p:pic>
        <p:nvPicPr>
          <p:cNvPr id="209" name="Shape 209"/>
          <p:cNvPicPr preferRelativeResize="0"/>
          <p:nvPr/>
        </p:nvPicPr>
        <p:blipFill rotWithShape="1">
          <a:blip r:embed="rId4">
            <a:alphaModFix/>
          </a:blip>
          <a:srcRect b="5437" l="10255" r="8740" t="0"/>
          <a:stretch/>
        </p:blipFill>
        <p:spPr>
          <a:xfrm rot="-5400000">
            <a:off x="1054076" y="1120699"/>
            <a:ext cx="2937948" cy="4572651"/>
          </a:xfrm>
          <a:prstGeom prst="rect">
            <a:avLst/>
          </a:prstGeom>
          <a:noFill/>
          <a:ln>
            <a:noFill/>
          </a:ln>
        </p:spPr>
      </p:pic>
      <p:cxnSp>
        <p:nvCxnSpPr>
          <p:cNvPr id="210" name="Shape 210"/>
          <p:cNvCxnSpPr/>
          <p:nvPr/>
        </p:nvCxnSpPr>
        <p:spPr>
          <a:xfrm flipH="1" rot="10800000">
            <a:off x="1815587" y="2942500"/>
            <a:ext cx="1066200" cy="387600"/>
          </a:xfrm>
          <a:prstGeom prst="straightConnector1">
            <a:avLst/>
          </a:prstGeom>
          <a:noFill/>
          <a:ln cap="flat" cmpd="sng" w="28575">
            <a:solidFill>
              <a:srgbClr val="000000"/>
            </a:solidFill>
            <a:prstDash val="solid"/>
            <a:round/>
            <a:headEnd len="lg" w="lg" type="none"/>
            <a:tailEnd len="lg" w="lg" type="triangle"/>
          </a:ln>
        </p:spPr>
      </p:cxnSp>
      <p:cxnSp>
        <p:nvCxnSpPr>
          <p:cNvPr id="211" name="Shape 211"/>
          <p:cNvCxnSpPr>
            <a:stCxn id="212" idx="3"/>
          </p:cNvCxnSpPr>
          <p:nvPr/>
        </p:nvCxnSpPr>
        <p:spPr>
          <a:xfrm flipH="1" rot="10800000">
            <a:off x="4340800" y="2966725"/>
            <a:ext cx="1860600" cy="1356000"/>
          </a:xfrm>
          <a:prstGeom prst="straightConnector1">
            <a:avLst/>
          </a:prstGeom>
          <a:noFill/>
          <a:ln cap="flat" cmpd="sng" w="28575">
            <a:solidFill>
              <a:srgbClr val="000000"/>
            </a:solidFill>
            <a:prstDash val="solid"/>
            <a:round/>
            <a:headEnd len="lg" w="lg" type="none"/>
            <a:tailEnd len="lg" w="lg" type="triangle"/>
          </a:ln>
        </p:spPr>
      </p:cxnSp>
      <p:sp>
        <p:nvSpPr>
          <p:cNvPr id="212" name="Shape 212"/>
          <p:cNvSpPr/>
          <p:nvPr/>
        </p:nvSpPr>
        <p:spPr>
          <a:xfrm>
            <a:off x="3733000" y="4207225"/>
            <a:ext cx="607800" cy="231000"/>
          </a:xfrm>
          <a:prstGeom prst="frame">
            <a:avLst>
              <a:gd fmla="val 5325" name="adj1"/>
            </a:avLst>
          </a:prstGeom>
          <a:solidFill>
            <a:srgbClr val="FFFF00"/>
          </a:solidFill>
          <a:ln cap="flat" cmpd="sng" w="952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cxnSp>
        <p:nvCxnSpPr>
          <p:cNvPr id="217" name="Shape 217"/>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18" name="Shape 218"/>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UI Change #3</a:t>
            </a:r>
          </a:p>
        </p:txBody>
      </p:sp>
      <p:pic>
        <p:nvPicPr>
          <p:cNvPr id="219" name="Shape 219"/>
          <p:cNvPicPr preferRelativeResize="0"/>
          <p:nvPr/>
        </p:nvPicPr>
        <p:blipFill rotWithShape="1">
          <a:blip r:embed="rId3">
            <a:alphaModFix/>
          </a:blip>
          <a:srcRect b="14085" l="13133" r="7745" t="10185"/>
          <a:stretch/>
        </p:blipFill>
        <p:spPr>
          <a:xfrm rot="10800000">
            <a:off x="220253" y="2116272"/>
            <a:ext cx="2379645" cy="2732775"/>
          </a:xfrm>
          <a:prstGeom prst="rect">
            <a:avLst/>
          </a:prstGeom>
          <a:noFill/>
          <a:ln>
            <a:noFill/>
          </a:ln>
        </p:spPr>
      </p:pic>
      <p:sp>
        <p:nvSpPr>
          <p:cNvPr id="220" name="Shape 220"/>
          <p:cNvSpPr txBox="1"/>
          <p:nvPr/>
        </p:nvSpPr>
        <p:spPr>
          <a:xfrm>
            <a:off x="102950" y="1113675"/>
            <a:ext cx="4995000" cy="9135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solidFill>
                  <a:srgbClr val="FFFFFF"/>
                </a:solidFill>
                <a:latin typeface="Source Sans Pro"/>
                <a:ea typeface="Source Sans Pro"/>
                <a:cs typeface="Source Sans Pro"/>
                <a:sym typeface="Source Sans Pro"/>
              </a:rPr>
              <a:t>Updated home screen with new key and settings page</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4" name="Shape 224"/>
        <p:cNvGrpSpPr/>
        <p:nvPr/>
      </p:nvGrpSpPr>
      <p:grpSpPr>
        <a:xfrm>
          <a:off x="0" y="0"/>
          <a:ext cx="0" cy="0"/>
          <a:chOff x="0" y="0"/>
          <a:chExt cx="0" cy="0"/>
        </a:xfrm>
      </p:grpSpPr>
      <p:cxnSp>
        <p:nvCxnSpPr>
          <p:cNvPr id="225" name="Shape 225"/>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26" name="Shape 226"/>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UI Change #3</a:t>
            </a:r>
          </a:p>
        </p:txBody>
      </p:sp>
      <p:pic>
        <p:nvPicPr>
          <p:cNvPr id="227" name="Shape 227"/>
          <p:cNvPicPr preferRelativeResize="0"/>
          <p:nvPr/>
        </p:nvPicPr>
        <p:blipFill rotWithShape="1">
          <a:blip r:embed="rId3">
            <a:alphaModFix/>
          </a:blip>
          <a:srcRect b="14001" l="10757" r="4868" t="3734"/>
          <a:stretch/>
        </p:blipFill>
        <p:spPr>
          <a:xfrm>
            <a:off x="2917975" y="2116274"/>
            <a:ext cx="2180029" cy="2732775"/>
          </a:xfrm>
          <a:prstGeom prst="rect">
            <a:avLst/>
          </a:prstGeom>
          <a:noFill/>
          <a:ln>
            <a:noFill/>
          </a:ln>
        </p:spPr>
      </p:pic>
      <p:pic>
        <p:nvPicPr>
          <p:cNvPr id="228" name="Shape 228"/>
          <p:cNvPicPr preferRelativeResize="0"/>
          <p:nvPr/>
        </p:nvPicPr>
        <p:blipFill rotWithShape="1">
          <a:blip r:embed="rId4">
            <a:alphaModFix/>
          </a:blip>
          <a:srcRect b="14085" l="13133" r="7745" t="10185"/>
          <a:stretch/>
        </p:blipFill>
        <p:spPr>
          <a:xfrm rot="10800000">
            <a:off x="220253" y="2116272"/>
            <a:ext cx="2379645" cy="2732775"/>
          </a:xfrm>
          <a:prstGeom prst="rect">
            <a:avLst/>
          </a:prstGeom>
          <a:noFill/>
          <a:ln>
            <a:noFill/>
          </a:ln>
        </p:spPr>
      </p:pic>
      <p:cxnSp>
        <p:nvCxnSpPr>
          <p:cNvPr id="229" name="Shape 229"/>
          <p:cNvCxnSpPr/>
          <p:nvPr/>
        </p:nvCxnSpPr>
        <p:spPr>
          <a:xfrm flipH="1">
            <a:off x="2711475" y="2115775"/>
            <a:ext cx="36600" cy="2833200"/>
          </a:xfrm>
          <a:prstGeom prst="straightConnector1">
            <a:avLst/>
          </a:prstGeom>
          <a:noFill/>
          <a:ln cap="flat" cmpd="sng" w="28575">
            <a:solidFill>
              <a:schemeClr val="lt2"/>
            </a:solidFill>
            <a:prstDash val="solid"/>
            <a:round/>
            <a:headEnd len="lg" w="lg" type="none"/>
            <a:tailEnd len="lg" w="lg" type="none"/>
          </a:ln>
        </p:spPr>
      </p:cxnSp>
      <p:sp>
        <p:nvSpPr>
          <p:cNvPr id="230" name="Shape 230"/>
          <p:cNvSpPr txBox="1"/>
          <p:nvPr/>
        </p:nvSpPr>
        <p:spPr>
          <a:xfrm>
            <a:off x="102950" y="1113675"/>
            <a:ext cx="4995000" cy="6576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solidFill>
                  <a:srgbClr val="FFFFFF"/>
                </a:solidFill>
                <a:latin typeface="Source Sans Pro"/>
                <a:ea typeface="Source Sans Pro"/>
                <a:cs typeface="Source Sans Pro"/>
                <a:sym typeface="Source Sans Pro"/>
              </a:rPr>
              <a:t>Updated home screen with new key and settings page</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 name="Shape 234"/>
        <p:cNvGrpSpPr/>
        <p:nvPr/>
      </p:nvGrpSpPr>
      <p:grpSpPr>
        <a:xfrm>
          <a:off x="0" y="0"/>
          <a:ext cx="0" cy="0"/>
          <a:chOff x="0" y="0"/>
          <a:chExt cx="0" cy="0"/>
        </a:xfrm>
      </p:grpSpPr>
      <p:cxnSp>
        <p:nvCxnSpPr>
          <p:cNvPr id="235" name="Shape 235"/>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36" name="Shape 236"/>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UI Change #3</a:t>
            </a:r>
          </a:p>
        </p:txBody>
      </p:sp>
      <p:pic>
        <p:nvPicPr>
          <p:cNvPr id="237" name="Shape 237"/>
          <p:cNvPicPr preferRelativeResize="0"/>
          <p:nvPr/>
        </p:nvPicPr>
        <p:blipFill rotWithShape="1">
          <a:blip r:embed="rId3">
            <a:alphaModFix/>
          </a:blip>
          <a:srcRect b="14001" l="10757" r="4868" t="3734"/>
          <a:stretch/>
        </p:blipFill>
        <p:spPr>
          <a:xfrm>
            <a:off x="2917975" y="2116274"/>
            <a:ext cx="2180029" cy="2732775"/>
          </a:xfrm>
          <a:prstGeom prst="rect">
            <a:avLst/>
          </a:prstGeom>
          <a:noFill/>
          <a:ln>
            <a:noFill/>
          </a:ln>
        </p:spPr>
      </p:pic>
      <p:pic>
        <p:nvPicPr>
          <p:cNvPr id="238" name="Shape 238"/>
          <p:cNvPicPr preferRelativeResize="0"/>
          <p:nvPr/>
        </p:nvPicPr>
        <p:blipFill rotWithShape="1">
          <a:blip r:embed="rId4">
            <a:alphaModFix/>
          </a:blip>
          <a:srcRect b="14085" l="13133" r="7745" t="10185"/>
          <a:stretch/>
        </p:blipFill>
        <p:spPr>
          <a:xfrm rot="10800000">
            <a:off x="220253" y="2116272"/>
            <a:ext cx="2379645" cy="2732775"/>
          </a:xfrm>
          <a:prstGeom prst="rect">
            <a:avLst/>
          </a:prstGeom>
          <a:noFill/>
          <a:ln>
            <a:noFill/>
          </a:ln>
        </p:spPr>
      </p:pic>
      <p:pic>
        <p:nvPicPr>
          <p:cNvPr id="239" name="Shape 239"/>
          <p:cNvPicPr preferRelativeResize="0"/>
          <p:nvPr/>
        </p:nvPicPr>
        <p:blipFill rotWithShape="1">
          <a:blip r:embed="rId5">
            <a:alphaModFix/>
          </a:blip>
          <a:srcRect b="0" l="0" r="0" t="31805"/>
          <a:stretch/>
        </p:blipFill>
        <p:spPr>
          <a:xfrm rot="-5400000">
            <a:off x="5404901" y="1397248"/>
            <a:ext cx="3605500" cy="3278353"/>
          </a:xfrm>
          <a:prstGeom prst="rect">
            <a:avLst/>
          </a:prstGeom>
          <a:noFill/>
          <a:ln>
            <a:noFill/>
          </a:ln>
        </p:spPr>
      </p:pic>
      <p:cxnSp>
        <p:nvCxnSpPr>
          <p:cNvPr id="240" name="Shape 240"/>
          <p:cNvCxnSpPr/>
          <p:nvPr/>
        </p:nvCxnSpPr>
        <p:spPr>
          <a:xfrm flipH="1">
            <a:off x="2711475" y="2115775"/>
            <a:ext cx="36600" cy="2833200"/>
          </a:xfrm>
          <a:prstGeom prst="straightConnector1">
            <a:avLst/>
          </a:prstGeom>
          <a:noFill/>
          <a:ln cap="flat" cmpd="sng" w="28575">
            <a:solidFill>
              <a:schemeClr val="lt2"/>
            </a:solidFill>
            <a:prstDash val="solid"/>
            <a:round/>
            <a:headEnd len="lg" w="lg" type="none"/>
            <a:tailEnd len="lg" w="lg" type="none"/>
          </a:ln>
        </p:spPr>
      </p:cxnSp>
      <p:cxnSp>
        <p:nvCxnSpPr>
          <p:cNvPr id="241" name="Shape 241"/>
          <p:cNvCxnSpPr/>
          <p:nvPr/>
        </p:nvCxnSpPr>
        <p:spPr>
          <a:xfrm flipH="1" rot="10800000">
            <a:off x="4717925" y="3406200"/>
            <a:ext cx="1095300" cy="1165800"/>
          </a:xfrm>
          <a:prstGeom prst="straightConnector1">
            <a:avLst/>
          </a:prstGeom>
          <a:noFill/>
          <a:ln cap="flat" cmpd="sng" w="28575">
            <a:solidFill>
              <a:srgbClr val="000000"/>
            </a:solidFill>
            <a:prstDash val="solid"/>
            <a:round/>
            <a:headEnd len="lg" w="lg" type="none"/>
            <a:tailEnd len="lg" w="lg" type="triangle"/>
          </a:ln>
        </p:spPr>
      </p:cxnSp>
      <p:cxnSp>
        <p:nvCxnSpPr>
          <p:cNvPr id="242" name="Shape 242"/>
          <p:cNvCxnSpPr/>
          <p:nvPr/>
        </p:nvCxnSpPr>
        <p:spPr>
          <a:xfrm flipH="1" rot="10800000">
            <a:off x="6359325" y="1771274"/>
            <a:ext cx="861899" cy="837600"/>
          </a:xfrm>
          <a:prstGeom prst="straightConnector1">
            <a:avLst/>
          </a:prstGeom>
          <a:noFill/>
          <a:ln cap="flat" cmpd="sng" w="28575">
            <a:solidFill>
              <a:srgbClr val="000000"/>
            </a:solidFill>
            <a:prstDash val="solid"/>
            <a:round/>
            <a:headEnd len="lg" w="lg" type="none"/>
            <a:tailEnd len="lg" w="lg" type="triangle"/>
          </a:ln>
        </p:spPr>
      </p:cxnSp>
      <p:cxnSp>
        <p:nvCxnSpPr>
          <p:cNvPr id="243" name="Shape 243"/>
          <p:cNvCxnSpPr/>
          <p:nvPr/>
        </p:nvCxnSpPr>
        <p:spPr>
          <a:xfrm>
            <a:off x="6283275" y="2725025"/>
            <a:ext cx="1014000" cy="1120200"/>
          </a:xfrm>
          <a:prstGeom prst="straightConnector1">
            <a:avLst/>
          </a:prstGeom>
          <a:noFill/>
          <a:ln cap="flat" cmpd="sng" w="28575">
            <a:solidFill>
              <a:srgbClr val="000000"/>
            </a:solidFill>
            <a:prstDash val="solid"/>
            <a:round/>
            <a:headEnd len="lg" w="lg" type="none"/>
            <a:tailEnd len="lg" w="lg" type="triangle"/>
          </a:ln>
        </p:spPr>
      </p:cxnSp>
      <p:sp>
        <p:nvSpPr>
          <p:cNvPr id="244" name="Shape 244"/>
          <p:cNvSpPr txBox="1"/>
          <p:nvPr/>
        </p:nvSpPr>
        <p:spPr>
          <a:xfrm>
            <a:off x="102950" y="1113675"/>
            <a:ext cx="4995000" cy="6576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solidFill>
                  <a:srgbClr val="FFFFFF"/>
                </a:solidFill>
                <a:latin typeface="Source Sans Pro"/>
                <a:ea typeface="Source Sans Pro"/>
                <a:cs typeface="Source Sans Pro"/>
                <a:sym typeface="Source Sans Pro"/>
              </a:rPr>
              <a:t>Updated home screen with new key and settings page</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8" name="Shape 248"/>
        <p:cNvGrpSpPr/>
        <p:nvPr/>
      </p:nvGrpSpPr>
      <p:grpSpPr>
        <a:xfrm>
          <a:off x="0" y="0"/>
          <a:ext cx="0" cy="0"/>
          <a:chOff x="0" y="0"/>
          <a:chExt cx="0" cy="0"/>
        </a:xfrm>
      </p:grpSpPr>
      <p:sp>
        <p:nvSpPr>
          <p:cNvPr id="249" name="Shape 249"/>
          <p:cNvSpPr txBox="1"/>
          <p:nvPr>
            <p:ph type="ctrTitle"/>
          </p:nvPr>
        </p:nvSpPr>
        <p:spPr>
          <a:xfrm>
            <a:off x="232200" y="1682725"/>
            <a:ext cx="8520600" cy="1140600"/>
          </a:xfrm>
          <a:prstGeom prst="rect">
            <a:avLst/>
          </a:prstGeom>
        </p:spPr>
        <p:txBody>
          <a:bodyPr anchorCtr="0" anchor="b" bIns="91425" lIns="91425" rIns="91425" tIns="91425">
            <a:noAutofit/>
          </a:bodyPr>
          <a:lstStyle/>
          <a:p>
            <a:pPr lvl="0" rtl="0" algn="ctr">
              <a:spcBef>
                <a:spcPts val="0"/>
              </a:spcBef>
              <a:buNone/>
            </a:pPr>
            <a:r>
              <a:rPr b="1" lang="en"/>
              <a:t>Medium-Fi Task Flow</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3" name="Shape 253"/>
        <p:cNvGrpSpPr/>
        <p:nvPr/>
      </p:nvGrpSpPr>
      <p:grpSpPr>
        <a:xfrm>
          <a:off x="0" y="0"/>
          <a:ext cx="0" cy="0"/>
          <a:chOff x="0" y="0"/>
          <a:chExt cx="0" cy="0"/>
        </a:xfrm>
      </p:grpSpPr>
      <p:cxnSp>
        <p:nvCxnSpPr>
          <p:cNvPr id="254" name="Shape 254"/>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55" name="Shape 255"/>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256" name="Shape 256"/>
          <p:cNvPicPr preferRelativeResize="0"/>
          <p:nvPr/>
        </p:nvPicPr>
        <p:blipFill rotWithShape="1">
          <a:blip r:embed="rId3">
            <a:alphaModFix/>
          </a:blip>
          <a:srcRect b="1288" l="5931" r="3791" t="2576"/>
          <a:stretch/>
        </p:blipFill>
        <p:spPr>
          <a:xfrm>
            <a:off x="121675" y="1373075"/>
            <a:ext cx="1710750" cy="34519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0" name="Shape 260"/>
        <p:cNvGrpSpPr/>
        <p:nvPr/>
      </p:nvGrpSpPr>
      <p:grpSpPr>
        <a:xfrm>
          <a:off x="0" y="0"/>
          <a:ext cx="0" cy="0"/>
          <a:chOff x="0" y="0"/>
          <a:chExt cx="0" cy="0"/>
        </a:xfrm>
      </p:grpSpPr>
      <p:cxnSp>
        <p:nvCxnSpPr>
          <p:cNvPr id="261" name="Shape 261"/>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62" name="Shape 262"/>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263" name="Shape 263"/>
          <p:cNvPicPr preferRelativeResize="0"/>
          <p:nvPr/>
        </p:nvPicPr>
        <p:blipFill rotWithShape="1">
          <a:blip r:embed="rId3">
            <a:alphaModFix/>
          </a:blip>
          <a:srcRect b="1288" l="5931" r="3791" t="2576"/>
          <a:stretch/>
        </p:blipFill>
        <p:spPr>
          <a:xfrm>
            <a:off x="121675" y="1373075"/>
            <a:ext cx="1710750" cy="3451949"/>
          </a:xfrm>
          <a:prstGeom prst="rect">
            <a:avLst/>
          </a:prstGeom>
          <a:noFill/>
          <a:ln>
            <a:noFill/>
          </a:ln>
        </p:spPr>
      </p:pic>
      <p:sp>
        <p:nvSpPr>
          <p:cNvPr id="264" name="Shape 264"/>
          <p:cNvSpPr/>
          <p:nvPr/>
        </p:nvSpPr>
        <p:spPr>
          <a:xfrm>
            <a:off x="351850" y="2170800"/>
            <a:ext cx="1250400" cy="12798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265" name="Shape 265"/>
          <p:cNvPicPr preferRelativeResize="0"/>
          <p:nvPr/>
        </p:nvPicPr>
        <p:blipFill rotWithShape="1">
          <a:blip r:embed="rId4">
            <a:alphaModFix/>
          </a:blip>
          <a:srcRect b="1670" l="4699" r="2972" t="1185"/>
          <a:stretch/>
        </p:blipFill>
        <p:spPr>
          <a:xfrm>
            <a:off x="1923950" y="1373075"/>
            <a:ext cx="1710749" cy="3462684"/>
          </a:xfrm>
          <a:prstGeom prst="rect">
            <a:avLst/>
          </a:prstGeom>
          <a:noFill/>
          <a:ln>
            <a:noFill/>
          </a:ln>
        </p:spPr>
      </p:pic>
      <p:cxnSp>
        <p:nvCxnSpPr>
          <p:cNvPr id="266" name="Shape 266"/>
          <p:cNvCxnSpPr/>
          <p:nvPr/>
        </p:nvCxnSpPr>
        <p:spPr>
          <a:xfrm flipH="1" rot="10800000">
            <a:off x="1602250" y="2403550"/>
            <a:ext cx="493500" cy="4113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0" name="Shape 270"/>
        <p:cNvGrpSpPr/>
        <p:nvPr/>
      </p:nvGrpSpPr>
      <p:grpSpPr>
        <a:xfrm>
          <a:off x="0" y="0"/>
          <a:ext cx="0" cy="0"/>
          <a:chOff x="0" y="0"/>
          <a:chExt cx="0" cy="0"/>
        </a:xfrm>
      </p:grpSpPr>
      <p:cxnSp>
        <p:nvCxnSpPr>
          <p:cNvPr id="271" name="Shape 271"/>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72" name="Shape 272"/>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273" name="Shape 273"/>
          <p:cNvPicPr preferRelativeResize="0"/>
          <p:nvPr/>
        </p:nvPicPr>
        <p:blipFill rotWithShape="1">
          <a:blip r:embed="rId3">
            <a:alphaModFix/>
          </a:blip>
          <a:srcRect b="1288" l="5931" r="3791" t="2576"/>
          <a:stretch/>
        </p:blipFill>
        <p:spPr>
          <a:xfrm>
            <a:off x="121675" y="1373075"/>
            <a:ext cx="1710750" cy="3451949"/>
          </a:xfrm>
          <a:prstGeom prst="rect">
            <a:avLst/>
          </a:prstGeom>
          <a:noFill/>
          <a:ln>
            <a:noFill/>
          </a:ln>
        </p:spPr>
      </p:pic>
      <p:sp>
        <p:nvSpPr>
          <p:cNvPr id="274" name="Shape 274"/>
          <p:cNvSpPr/>
          <p:nvPr/>
        </p:nvSpPr>
        <p:spPr>
          <a:xfrm>
            <a:off x="351850" y="2170800"/>
            <a:ext cx="1250400" cy="12798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275" name="Shape 275"/>
          <p:cNvPicPr preferRelativeResize="0"/>
          <p:nvPr/>
        </p:nvPicPr>
        <p:blipFill rotWithShape="1">
          <a:blip r:embed="rId4">
            <a:alphaModFix/>
          </a:blip>
          <a:srcRect b="1670" l="4699" r="2972" t="1185"/>
          <a:stretch/>
        </p:blipFill>
        <p:spPr>
          <a:xfrm>
            <a:off x="1923950" y="1373075"/>
            <a:ext cx="1710749" cy="3462684"/>
          </a:xfrm>
          <a:prstGeom prst="rect">
            <a:avLst/>
          </a:prstGeom>
          <a:noFill/>
          <a:ln>
            <a:noFill/>
          </a:ln>
        </p:spPr>
      </p:pic>
      <p:cxnSp>
        <p:nvCxnSpPr>
          <p:cNvPr id="276" name="Shape 276"/>
          <p:cNvCxnSpPr/>
          <p:nvPr/>
        </p:nvCxnSpPr>
        <p:spPr>
          <a:xfrm flipH="1" rot="10800000">
            <a:off x="1602250" y="2403550"/>
            <a:ext cx="493500" cy="411300"/>
          </a:xfrm>
          <a:prstGeom prst="straightConnector1">
            <a:avLst/>
          </a:prstGeom>
          <a:noFill/>
          <a:ln cap="flat" cmpd="sng" w="19050">
            <a:solidFill>
              <a:srgbClr val="FF0000"/>
            </a:solidFill>
            <a:prstDash val="solid"/>
            <a:round/>
            <a:headEnd len="lg" w="lg" type="none"/>
            <a:tailEnd len="lg" w="lg" type="triangle"/>
          </a:ln>
        </p:spPr>
      </p:cxnSp>
      <p:sp>
        <p:nvSpPr>
          <p:cNvPr id="277" name="Shape 277"/>
          <p:cNvSpPr/>
          <p:nvPr/>
        </p:nvSpPr>
        <p:spPr>
          <a:xfrm>
            <a:off x="3257250" y="2558425"/>
            <a:ext cx="222300" cy="1896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278" name="Shape 278"/>
          <p:cNvPicPr preferRelativeResize="0"/>
          <p:nvPr/>
        </p:nvPicPr>
        <p:blipFill rotWithShape="1">
          <a:blip r:embed="rId5">
            <a:alphaModFix/>
          </a:blip>
          <a:srcRect b="1801" l="5220" r="3504" t="1878"/>
          <a:stretch/>
        </p:blipFill>
        <p:spPr>
          <a:xfrm>
            <a:off x="3754625" y="1373075"/>
            <a:ext cx="1755061" cy="3462673"/>
          </a:xfrm>
          <a:prstGeom prst="rect">
            <a:avLst/>
          </a:prstGeom>
          <a:noFill/>
          <a:ln>
            <a:noFill/>
          </a:ln>
        </p:spPr>
      </p:pic>
      <p:cxnSp>
        <p:nvCxnSpPr>
          <p:cNvPr id="279" name="Shape 279"/>
          <p:cNvCxnSpPr/>
          <p:nvPr/>
        </p:nvCxnSpPr>
        <p:spPr>
          <a:xfrm flipH="1" rot="10800000">
            <a:off x="3479550" y="2677000"/>
            <a:ext cx="441000" cy="60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434343"/>
        </a:solidFill>
      </p:bgPr>
    </p:bg>
    <p:spTree>
      <p:nvGrpSpPr>
        <p:cNvPr id="113" name="Shape 113"/>
        <p:cNvGrpSpPr/>
        <p:nvPr/>
      </p:nvGrpSpPr>
      <p:grpSpPr>
        <a:xfrm>
          <a:off x="0" y="0"/>
          <a:ext cx="0" cy="0"/>
          <a:chOff x="0" y="0"/>
          <a:chExt cx="0" cy="0"/>
        </a:xfrm>
      </p:grpSpPr>
      <p:sp>
        <p:nvSpPr>
          <p:cNvPr id="114" name="Shape 114"/>
          <p:cNvSpPr txBox="1"/>
          <p:nvPr>
            <p:ph type="title"/>
          </p:nvPr>
        </p:nvSpPr>
        <p:spPr>
          <a:xfrm>
            <a:off x="326225" y="102125"/>
            <a:ext cx="8520600" cy="12009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Mission Statement</a:t>
            </a:r>
          </a:p>
        </p:txBody>
      </p:sp>
      <p:pic>
        <p:nvPicPr>
          <p:cNvPr id="115" name="Shape 115"/>
          <p:cNvPicPr preferRelativeResize="0"/>
          <p:nvPr/>
        </p:nvPicPr>
        <p:blipFill rotWithShape="1">
          <a:blip r:embed="rId3">
            <a:alphaModFix/>
          </a:blip>
          <a:srcRect b="20115" l="0" r="0" t="0"/>
          <a:stretch/>
        </p:blipFill>
        <p:spPr>
          <a:xfrm>
            <a:off x="4322974" y="857099"/>
            <a:ext cx="4114775" cy="3664125"/>
          </a:xfrm>
          <a:prstGeom prst="rect">
            <a:avLst/>
          </a:prstGeom>
          <a:noFill/>
          <a:ln>
            <a:noFill/>
          </a:ln>
        </p:spPr>
      </p:pic>
      <p:sp>
        <p:nvSpPr>
          <p:cNvPr id="116" name="Shape 116"/>
          <p:cNvSpPr txBox="1"/>
          <p:nvPr/>
        </p:nvSpPr>
        <p:spPr>
          <a:xfrm>
            <a:off x="511250" y="2103125"/>
            <a:ext cx="3076800" cy="1655100"/>
          </a:xfrm>
          <a:prstGeom prst="rect">
            <a:avLst/>
          </a:prstGeom>
          <a:noFill/>
          <a:ln>
            <a:noFill/>
          </a:ln>
        </p:spPr>
        <p:txBody>
          <a:bodyPr anchorCtr="0" anchor="ctr" bIns="91425" lIns="91425" rIns="91425" tIns="91425">
            <a:noAutofit/>
          </a:bodyPr>
          <a:lstStyle/>
          <a:p>
            <a:pPr lvl="0" rtl="0" algn="ctr">
              <a:spcBef>
                <a:spcPts val="0"/>
              </a:spcBef>
              <a:buNone/>
            </a:pPr>
            <a:r>
              <a:rPr i="1" lang="en" sz="5700">
                <a:solidFill>
                  <a:srgbClr val="FFFFFF"/>
                </a:solidFill>
              </a:rPr>
              <a:t>Diversify your news!</a:t>
            </a:r>
          </a:p>
        </p:txBody>
      </p:sp>
      <p:cxnSp>
        <p:nvCxnSpPr>
          <p:cNvPr id="117" name="Shape 117"/>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3" name="Shape 283"/>
        <p:cNvGrpSpPr/>
        <p:nvPr/>
      </p:nvGrpSpPr>
      <p:grpSpPr>
        <a:xfrm>
          <a:off x="0" y="0"/>
          <a:ext cx="0" cy="0"/>
          <a:chOff x="0" y="0"/>
          <a:chExt cx="0" cy="0"/>
        </a:xfrm>
      </p:grpSpPr>
      <p:cxnSp>
        <p:nvCxnSpPr>
          <p:cNvPr id="284" name="Shape 284"/>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85" name="Shape 285"/>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286" name="Shape 286"/>
          <p:cNvPicPr preferRelativeResize="0"/>
          <p:nvPr/>
        </p:nvPicPr>
        <p:blipFill rotWithShape="1">
          <a:blip r:embed="rId3">
            <a:alphaModFix/>
          </a:blip>
          <a:srcRect b="1288" l="5931" r="3791" t="2576"/>
          <a:stretch/>
        </p:blipFill>
        <p:spPr>
          <a:xfrm>
            <a:off x="121675" y="1373075"/>
            <a:ext cx="1710750" cy="3451949"/>
          </a:xfrm>
          <a:prstGeom prst="rect">
            <a:avLst/>
          </a:prstGeom>
          <a:noFill/>
          <a:ln>
            <a:noFill/>
          </a:ln>
        </p:spPr>
      </p:pic>
      <p:sp>
        <p:nvSpPr>
          <p:cNvPr id="287" name="Shape 287"/>
          <p:cNvSpPr/>
          <p:nvPr/>
        </p:nvSpPr>
        <p:spPr>
          <a:xfrm>
            <a:off x="351850" y="2170800"/>
            <a:ext cx="1250400" cy="12798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288" name="Shape 288"/>
          <p:cNvPicPr preferRelativeResize="0"/>
          <p:nvPr/>
        </p:nvPicPr>
        <p:blipFill rotWithShape="1">
          <a:blip r:embed="rId4">
            <a:alphaModFix/>
          </a:blip>
          <a:srcRect b="1670" l="4699" r="2972" t="1185"/>
          <a:stretch/>
        </p:blipFill>
        <p:spPr>
          <a:xfrm>
            <a:off x="1923950" y="1373075"/>
            <a:ext cx="1710749" cy="3462684"/>
          </a:xfrm>
          <a:prstGeom prst="rect">
            <a:avLst/>
          </a:prstGeom>
          <a:noFill/>
          <a:ln>
            <a:noFill/>
          </a:ln>
        </p:spPr>
      </p:pic>
      <p:cxnSp>
        <p:nvCxnSpPr>
          <p:cNvPr id="289" name="Shape 289"/>
          <p:cNvCxnSpPr/>
          <p:nvPr/>
        </p:nvCxnSpPr>
        <p:spPr>
          <a:xfrm flipH="1" rot="10800000">
            <a:off x="1602250" y="2403550"/>
            <a:ext cx="493500" cy="411300"/>
          </a:xfrm>
          <a:prstGeom prst="straightConnector1">
            <a:avLst/>
          </a:prstGeom>
          <a:noFill/>
          <a:ln cap="flat" cmpd="sng" w="19050">
            <a:solidFill>
              <a:srgbClr val="FF0000"/>
            </a:solidFill>
            <a:prstDash val="solid"/>
            <a:round/>
            <a:headEnd len="lg" w="lg" type="none"/>
            <a:tailEnd len="lg" w="lg" type="triangle"/>
          </a:ln>
        </p:spPr>
      </p:cxnSp>
      <p:pic>
        <p:nvPicPr>
          <p:cNvPr id="290" name="Shape 290"/>
          <p:cNvPicPr preferRelativeResize="0"/>
          <p:nvPr/>
        </p:nvPicPr>
        <p:blipFill rotWithShape="1">
          <a:blip r:embed="rId5">
            <a:alphaModFix/>
          </a:blip>
          <a:srcRect b="1630" l="3993" r="4002" t="1881"/>
          <a:stretch/>
        </p:blipFill>
        <p:spPr>
          <a:xfrm>
            <a:off x="3710900" y="1373075"/>
            <a:ext cx="1710749" cy="3413373"/>
          </a:xfrm>
          <a:prstGeom prst="rect">
            <a:avLst/>
          </a:prstGeom>
          <a:noFill/>
          <a:ln>
            <a:noFill/>
          </a:ln>
        </p:spPr>
      </p:pic>
      <p:sp>
        <p:nvSpPr>
          <p:cNvPr id="291" name="Shape 291"/>
          <p:cNvSpPr/>
          <p:nvPr/>
        </p:nvSpPr>
        <p:spPr>
          <a:xfrm>
            <a:off x="2031375" y="2423075"/>
            <a:ext cx="1448100" cy="4113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292" name="Shape 292"/>
          <p:cNvCxnSpPr/>
          <p:nvPr/>
        </p:nvCxnSpPr>
        <p:spPr>
          <a:xfrm>
            <a:off x="3479475" y="2635600"/>
            <a:ext cx="441000" cy="57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6" name="Shape 296"/>
        <p:cNvGrpSpPr/>
        <p:nvPr/>
      </p:nvGrpSpPr>
      <p:grpSpPr>
        <a:xfrm>
          <a:off x="0" y="0"/>
          <a:ext cx="0" cy="0"/>
          <a:chOff x="0" y="0"/>
          <a:chExt cx="0" cy="0"/>
        </a:xfrm>
      </p:grpSpPr>
      <p:cxnSp>
        <p:nvCxnSpPr>
          <p:cNvPr id="297" name="Shape 297"/>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98" name="Shape 298"/>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299" name="Shape 299"/>
          <p:cNvPicPr preferRelativeResize="0"/>
          <p:nvPr/>
        </p:nvPicPr>
        <p:blipFill rotWithShape="1">
          <a:blip r:embed="rId3">
            <a:alphaModFix/>
          </a:blip>
          <a:srcRect b="1288" l="5931" r="3791" t="2576"/>
          <a:stretch/>
        </p:blipFill>
        <p:spPr>
          <a:xfrm>
            <a:off x="121675" y="1373075"/>
            <a:ext cx="1710750" cy="3451949"/>
          </a:xfrm>
          <a:prstGeom prst="rect">
            <a:avLst/>
          </a:prstGeom>
          <a:noFill/>
          <a:ln>
            <a:noFill/>
          </a:ln>
        </p:spPr>
      </p:pic>
      <p:sp>
        <p:nvSpPr>
          <p:cNvPr id="300" name="Shape 300"/>
          <p:cNvSpPr/>
          <p:nvPr/>
        </p:nvSpPr>
        <p:spPr>
          <a:xfrm>
            <a:off x="351850" y="2170800"/>
            <a:ext cx="1250400" cy="12798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01" name="Shape 301"/>
          <p:cNvPicPr preferRelativeResize="0"/>
          <p:nvPr/>
        </p:nvPicPr>
        <p:blipFill rotWithShape="1">
          <a:blip r:embed="rId4">
            <a:alphaModFix/>
          </a:blip>
          <a:srcRect b="1670" l="4699" r="2972" t="1185"/>
          <a:stretch/>
        </p:blipFill>
        <p:spPr>
          <a:xfrm>
            <a:off x="1923950" y="1373075"/>
            <a:ext cx="1710749" cy="3462684"/>
          </a:xfrm>
          <a:prstGeom prst="rect">
            <a:avLst/>
          </a:prstGeom>
          <a:noFill/>
          <a:ln>
            <a:noFill/>
          </a:ln>
        </p:spPr>
      </p:pic>
      <p:cxnSp>
        <p:nvCxnSpPr>
          <p:cNvPr id="302" name="Shape 302"/>
          <p:cNvCxnSpPr/>
          <p:nvPr/>
        </p:nvCxnSpPr>
        <p:spPr>
          <a:xfrm flipH="1" rot="10800000">
            <a:off x="1602250" y="2403550"/>
            <a:ext cx="493500" cy="411300"/>
          </a:xfrm>
          <a:prstGeom prst="straightConnector1">
            <a:avLst/>
          </a:prstGeom>
          <a:noFill/>
          <a:ln cap="flat" cmpd="sng" w="19050">
            <a:solidFill>
              <a:srgbClr val="FF0000"/>
            </a:solidFill>
            <a:prstDash val="solid"/>
            <a:round/>
            <a:headEnd len="lg" w="lg" type="none"/>
            <a:tailEnd len="lg" w="lg" type="triangle"/>
          </a:ln>
        </p:spPr>
      </p:cxnSp>
      <p:pic>
        <p:nvPicPr>
          <p:cNvPr id="303" name="Shape 303"/>
          <p:cNvPicPr preferRelativeResize="0"/>
          <p:nvPr/>
        </p:nvPicPr>
        <p:blipFill rotWithShape="1">
          <a:blip r:embed="rId5">
            <a:alphaModFix/>
          </a:blip>
          <a:srcRect b="1630" l="3993" r="4002" t="1881"/>
          <a:stretch/>
        </p:blipFill>
        <p:spPr>
          <a:xfrm>
            <a:off x="3710900" y="1373075"/>
            <a:ext cx="1710749" cy="3413373"/>
          </a:xfrm>
          <a:prstGeom prst="rect">
            <a:avLst/>
          </a:prstGeom>
          <a:noFill/>
          <a:ln>
            <a:noFill/>
          </a:ln>
        </p:spPr>
      </p:pic>
      <p:sp>
        <p:nvSpPr>
          <p:cNvPr id="304" name="Shape 304"/>
          <p:cNvSpPr/>
          <p:nvPr/>
        </p:nvSpPr>
        <p:spPr>
          <a:xfrm>
            <a:off x="2031375" y="2423075"/>
            <a:ext cx="1448100" cy="4113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305" name="Shape 305"/>
          <p:cNvCxnSpPr/>
          <p:nvPr/>
        </p:nvCxnSpPr>
        <p:spPr>
          <a:xfrm>
            <a:off x="3479475" y="2635600"/>
            <a:ext cx="441000" cy="5700"/>
          </a:xfrm>
          <a:prstGeom prst="straightConnector1">
            <a:avLst/>
          </a:prstGeom>
          <a:noFill/>
          <a:ln cap="flat" cmpd="sng" w="19050">
            <a:solidFill>
              <a:srgbClr val="FF0000"/>
            </a:solidFill>
            <a:prstDash val="solid"/>
            <a:round/>
            <a:headEnd len="lg" w="lg" type="none"/>
            <a:tailEnd len="lg" w="lg" type="triangle"/>
          </a:ln>
        </p:spPr>
      </p:cxnSp>
      <p:pic>
        <p:nvPicPr>
          <p:cNvPr id="306" name="Shape 306"/>
          <p:cNvPicPr preferRelativeResize="0"/>
          <p:nvPr/>
        </p:nvPicPr>
        <p:blipFill rotWithShape="1">
          <a:blip r:embed="rId6">
            <a:alphaModFix/>
          </a:blip>
          <a:srcRect b="0" l="3437" r="0" t="1409"/>
          <a:stretch/>
        </p:blipFill>
        <p:spPr>
          <a:xfrm>
            <a:off x="5567525" y="1373075"/>
            <a:ext cx="1710749" cy="3395764"/>
          </a:xfrm>
          <a:prstGeom prst="rect">
            <a:avLst/>
          </a:prstGeom>
          <a:noFill/>
          <a:ln>
            <a:noFill/>
          </a:ln>
        </p:spPr>
      </p:pic>
      <p:cxnSp>
        <p:nvCxnSpPr>
          <p:cNvPr id="307" name="Shape 307"/>
          <p:cNvCxnSpPr/>
          <p:nvPr/>
        </p:nvCxnSpPr>
        <p:spPr>
          <a:xfrm>
            <a:off x="5325325" y="2370450"/>
            <a:ext cx="426600" cy="12000"/>
          </a:xfrm>
          <a:prstGeom prst="straightConnector1">
            <a:avLst/>
          </a:prstGeom>
          <a:noFill/>
          <a:ln cap="flat" cmpd="sng" w="19050">
            <a:solidFill>
              <a:srgbClr val="FF0000"/>
            </a:solidFill>
            <a:prstDash val="solid"/>
            <a:round/>
            <a:headEnd len="lg" w="lg" type="none"/>
            <a:tailEnd len="lg" w="lg" type="triangle"/>
          </a:ln>
        </p:spPr>
      </p:cxnSp>
      <p:sp>
        <p:nvSpPr>
          <p:cNvPr id="308" name="Shape 308"/>
          <p:cNvSpPr/>
          <p:nvPr/>
        </p:nvSpPr>
        <p:spPr>
          <a:xfrm>
            <a:off x="3851425" y="2170800"/>
            <a:ext cx="1473900" cy="4113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2" name="Shape 312"/>
        <p:cNvGrpSpPr/>
        <p:nvPr/>
      </p:nvGrpSpPr>
      <p:grpSpPr>
        <a:xfrm>
          <a:off x="0" y="0"/>
          <a:ext cx="0" cy="0"/>
          <a:chOff x="0" y="0"/>
          <a:chExt cx="0" cy="0"/>
        </a:xfrm>
      </p:grpSpPr>
      <p:cxnSp>
        <p:nvCxnSpPr>
          <p:cNvPr id="313" name="Shape 313"/>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314" name="Shape 314"/>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315" name="Shape 315"/>
          <p:cNvPicPr preferRelativeResize="0"/>
          <p:nvPr/>
        </p:nvPicPr>
        <p:blipFill rotWithShape="1">
          <a:blip r:embed="rId3">
            <a:alphaModFix/>
          </a:blip>
          <a:srcRect b="1288" l="5931" r="3791" t="2576"/>
          <a:stretch/>
        </p:blipFill>
        <p:spPr>
          <a:xfrm>
            <a:off x="121675" y="1373075"/>
            <a:ext cx="1710750" cy="3451949"/>
          </a:xfrm>
          <a:prstGeom prst="rect">
            <a:avLst/>
          </a:prstGeom>
          <a:noFill/>
          <a:ln>
            <a:noFill/>
          </a:ln>
        </p:spPr>
      </p:pic>
      <p:sp>
        <p:nvSpPr>
          <p:cNvPr id="316" name="Shape 316"/>
          <p:cNvSpPr/>
          <p:nvPr/>
        </p:nvSpPr>
        <p:spPr>
          <a:xfrm>
            <a:off x="351850" y="2170800"/>
            <a:ext cx="1250400" cy="12798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17" name="Shape 317"/>
          <p:cNvPicPr preferRelativeResize="0"/>
          <p:nvPr/>
        </p:nvPicPr>
        <p:blipFill rotWithShape="1">
          <a:blip r:embed="rId4">
            <a:alphaModFix/>
          </a:blip>
          <a:srcRect b="1670" l="4699" r="2972" t="1185"/>
          <a:stretch/>
        </p:blipFill>
        <p:spPr>
          <a:xfrm>
            <a:off x="1923950" y="1373075"/>
            <a:ext cx="1710749" cy="3462684"/>
          </a:xfrm>
          <a:prstGeom prst="rect">
            <a:avLst/>
          </a:prstGeom>
          <a:noFill/>
          <a:ln>
            <a:noFill/>
          </a:ln>
        </p:spPr>
      </p:pic>
      <p:cxnSp>
        <p:nvCxnSpPr>
          <p:cNvPr id="318" name="Shape 318"/>
          <p:cNvCxnSpPr/>
          <p:nvPr/>
        </p:nvCxnSpPr>
        <p:spPr>
          <a:xfrm flipH="1" rot="10800000">
            <a:off x="1602250" y="2403550"/>
            <a:ext cx="493500" cy="411300"/>
          </a:xfrm>
          <a:prstGeom prst="straightConnector1">
            <a:avLst/>
          </a:prstGeom>
          <a:noFill/>
          <a:ln cap="flat" cmpd="sng" w="19050">
            <a:solidFill>
              <a:srgbClr val="FF0000"/>
            </a:solidFill>
            <a:prstDash val="solid"/>
            <a:round/>
            <a:headEnd len="lg" w="lg" type="none"/>
            <a:tailEnd len="lg" w="lg" type="triangle"/>
          </a:ln>
        </p:spPr>
      </p:cxnSp>
      <p:pic>
        <p:nvPicPr>
          <p:cNvPr id="319" name="Shape 319"/>
          <p:cNvPicPr preferRelativeResize="0"/>
          <p:nvPr/>
        </p:nvPicPr>
        <p:blipFill rotWithShape="1">
          <a:blip r:embed="rId5">
            <a:alphaModFix/>
          </a:blip>
          <a:srcRect b="1630" l="3993" r="4002" t="1881"/>
          <a:stretch/>
        </p:blipFill>
        <p:spPr>
          <a:xfrm>
            <a:off x="3710900" y="1373075"/>
            <a:ext cx="1710749" cy="3413373"/>
          </a:xfrm>
          <a:prstGeom prst="rect">
            <a:avLst/>
          </a:prstGeom>
          <a:noFill/>
          <a:ln>
            <a:noFill/>
          </a:ln>
        </p:spPr>
      </p:pic>
      <p:sp>
        <p:nvSpPr>
          <p:cNvPr id="320" name="Shape 320"/>
          <p:cNvSpPr/>
          <p:nvPr/>
        </p:nvSpPr>
        <p:spPr>
          <a:xfrm>
            <a:off x="2031375" y="2423075"/>
            <a:ext cx="1448100" cy="4113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321" name="Shape 321"/>
          <p:cNvCxnSpPr/>
          <p:nvPr/>
        </p:nvCxnSpPr>
        <p:spPr>
          <a:xfrm>
            <a:off x="3479475" y="2635600"/>
            <a:ext cx="441000" cy="5700"/>
          </a:xfrm>
          <a:prstGeom prst="straightConnector1">
            <a:avLst/>
          </a:prstGeom>
          <a:noFill/>
          <a:ln cap="flat" cmpd="sng" w="19050">
            <a:solidFill>
              <a:srgbClr val="FF0000"/>
            </a:solidFill>
            <a:prstDash val="solid"/>
            <a:round/>
            <a:headEnd len="lg" w="lg" type="none"/>
            <a:tailEnd len="lg" w="lg" type="triangle"/>
          </a:ln>
        </p:spPr>
      </p:cxnSp>
      <p:sp>
        <p:nvSpPr>
          <p:cNvPr id="322" name="Shape 322"/>
          <p:cNvSpPr/>
          <p:nvPr/>
        </p:nvSpPr>
        <p:spPr>
          <a:xfrm>
            <a:off x="5093725" y="2267050"/>
            <a:ext cx="248100" cy="2796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23" name="Shape 323"/>
          <p:cNvPicPr preferRelativeResize="0"/>
          <p:nvPr/>
        </p:nvPicPr>
        <p:blipFill rotWithShape="1">
          <a:blip r:embed="rId6">
            <a:alphaModFix/>
          </a:blip>
          <a:srcRect b="1360" l="3408" r="2694" t="1457"/>
          <a:stretch/>
        </p:blipFill>
        <p:spPr>
          <a:xfrm>
            <a:off x="5497850" y="1373075"/>
            <a:ext cx="1747760" cy="3462676"/>
          </a:xfrm>
          <a:prstGeom prst="rect">
            <a:avLst/>
          </a:prstGeom>
          <a:noFill/>
          <a:ln>
            <a:noFill/>
          </a:ln>
        </p:spPr>
      </p:pic>
      <p:cxnSp>
        <p:nvCxnSpPr>
          <p:cNvPr id="324" name="Shape 324"/>
          <p:cNvCxnSpPr/>
          <p:nvPr/>
        </p:nvCxnSpPr>
        <p:spPr>
          <a:xfrm>
            <a:off x="5341825" y="2404150"/>
            <a:ext cx="426600" cy="120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8" name="Shape 328"/>
        <p:cNvGrpSpPr/>
        <p:nvPr/>
      </p:nvGrpSpPr>
      <p:grpSpPr>
        <a:xfrm>
          <a:off x="0" y="0"/>
          <a:ext cx="0" cy="0"/>
          <a:chOff x="0" y="0"/>
          <a:chExt cx="0" cy="0"/>
        </a:xfrm>
      </p:grpSpPr>
      <p:cxnSp>
        <p:nvCxnSpPr>
          <p:cNvPr id="329" name="Shape 329"/>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330" name="Shape 330"/>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331" name="Shape 331"/>
          <p:cNvPicPr preferRelativeResize="0"/>
          <p:nvPr/>
        </p:nvPicPr>
        <p:blipFill rotWithShape="1">
          <a:blip r:embed="rId3">
            <a:alphaModFix/>
          </a:blip>
          <a:srcRect b="1288" l="5931" r="3791" t="2576"/>
          <a:stretch/>
        </p:blipFill>
        <p:spPr>
          <a:xfrm>
            <a:off x="121675" y="1373075"/>
            <a:ext cx="1710750" cy="3451949"/>
          </a:xfrm>
          <a:prstGeom prst="rect">
            <a:avLst/>
          </a:prstGeom>
          <a:noFill/>
          <a:ln>
            <a:noFill/>
          </a:ln>
        </p:spPr>
      </p:pic>
      <p:sp>
        <p:nvSpPr>
          <p:cNvPr id="332" name="Shape 332"/>
          <p:cNvSpPr/>
          <p:nvPr/>
        </p:nvSpPr>
        <p:spPr>
          <a:xfrm>
            <a:off x="351850" y="2170800"/>
            <a:ext cx="1250400" cy="12798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33" name="Shape 333"/>
          <p:cNvPicPr preferRelativeResize="0"/>
          <p:nvPr/>
        </p:nvPicPr>
        <p:blipFill rotWithShape="1">
          <a:blip r:embed="rId4">
            <a:alphaModFix/>
          </a:blip>
          <a:srcRect b="2133" l="6243" r="4938" t="1313"/>
          <a:stretch/>
        </p:blipFill>
        <p:spPr>
          <a:xfrm>
            <a:off x="3750649" y="1365775"/>
            <a:ext cx="1795099" cy="3466549"/>
          </a:xfrm>
          <a:prstGeom prst="rect">
            <a:avLst/>
          </a:prstGeom>
          <a:noFill/>
          <a:ln>
            <a:noFill/>
          </a:ln>
        </p:spPr>
      </p:pic>
      <p:pic>
        <p:nvPicPr>
          <p:cNvPr id="334" name="Shape 334"/>
          <p:cNvPicPr preferRelativeResize="0"/>
          <p:nvPr/>
        </p:nvPicPr>
        <p:blipFill rotWithShape="1">
          <a:blip r:embed="rId5">
            <a:alphaModFix/>
          </a:blip>
          <a:srcRect b="1670" l="4699" r="2972" t="1185"/>
          <a:stretch/>
        </p:blipFill>
        <p:spPr>
          <a:xfrm>
            <a:off x="1923950" y="1373075"/>
            <a:ext cx="1710749" cy="3462684"/>
          </a:xfrm>
          <a:prstGeom prst="rect">
            <a:avLst/>
          </a:prstGeom>
          <a:noFill/>
          <a:ln>
            <a:noFill/>
          </a:ln>
        </p:spPr>
      </p:pic>
      <p:sp>
        <p:nvSpPr>
          <p:cNvPr id="335" name="Shape 335"/>
          <p:cNvSpPr/>
          <p:nvPr/>
        </p:nvSpPr>
        <p:spPr>
          <a:xfrm>
            <a:off x="2230425" y="3893700"/>
            <a:ext cx="493500" cy="2211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336" name="Shape 336"/>
          <p:cNvCxnSpPr/>
          <p:nvPr/>
        </p:nvCxnSpPr>
        <p:spPr>
          <a:xfrm flipH="1" rot="10800000">
            <a:off x="2723925" y="3098575"/>
            <a:ext cx="1150500" cy="920100"/>
          </a:xfrm>
          <a:prstGeom prst="straightConnector1">
            <a:avLst/>
          </a:prstGeom>
          <a:noFill/>
          <a:ln cap="flat" cmpd="sng" w="19050">
            <a:solidFill>
              <a:srgbClr val="FF0000"/>
            </a:solidFill>
            <a:prstDash val="solid"/>
            <a:round/>
            <a:headEnd len="lg" w="lg" type="none"/>
            <a:tailEnd len="lg" w="lg" type="triangle"/>
          </a:ln>
        </p:spPr>
      </p:cxnSp>
      <p:cxnSp>
        <p:nvCxnSpPr>
          <p:cNvPr id="337" name="Shape 337"/>
          <p:cNvCxnSpPr/>
          <p:nvPr/>
        </p:nvCxnSpPr>
        <p:spPr>
          <a:xfrm flipH="1" rot="10800000">
            <a:off x="1602250" y="2403550"/>
            <a:ext cx="493500" cy="4113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1" name="Shape 341"/>
        <p:cNvGrpSpPr/>
        <p:nvPr/>
      </p:nvGrpSpPr>
      <p:grpSpPr>
        <a:xfrm>
          <a:off x="0" y="0"/>
          <a:ext cx="0" cy="0"/>
          <a:chOff x="0" y="0"/>
          <a:chExt cx="0" cy="0"/>
        </a:xfrm>
      </p:grpSpPr>
      <p:cxnSp>
        <p:nvCxnSpPr>
          <p:cNvPr id="342" name="Shape 342"/>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343" name="Shape 343"/>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344" name="Shape 344"/>
          <p:cNvPicPr preferRelativeResize="0"/>
          <p:nvPr/>
        </p:nvPicPr>
        <p:blipFill rotWithShape="1">
          <a:blip r:embed="rId3">
            <a:alphaModFix/>
          </a:blip>
          <a:srcRect b="1288" l="5931" r="3791" t="2576"/>
          <a:stretch/>
        </p:blipFill>
        <p:spPr>
          <a:xfrm>
            <a:off x="121675" y="1373075"/>
            <a:ext cx="1710750" cy="3451949"/>
          </a:xfrm>
          <a:prstGeom prst="rect">
            <a:avLst/>
          </a:prstGeom>
          <a:noFill/>
          <a:ln>
            <a:noFill/>
          </a:ln>
        </p:spPr>
      </p:pic>
      <p:sp>
        <p:nvSpPr>
          <p:cNvPr id="345" name="Shape 345"/>
          <p:cNvSpPr/>
          <p:nvPr/>
        </p:nvSpPr>
        <p:spPr>
          <a:xfrm>
            <a:off x="351850" y="2170800"/>
            <a:ext cx="1250400" cy="12798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46" name="Shape 346"/>
          <p:cNvPicPr preferRelativeResize="0"/>
          <p:nvPr/>
        </p:nvPicPr>
        <p:blipFill rotWithShape="1">
          <a:blip r:embed="rId4">
            <a:alphaModFix/>
          </a:blip>
          <a:srcRect b="1670" l="4699" r="2972" t="1185"/>
          <a:stretch/>
        </p:blipFill>
        <p:spPr>
          <a:xfrm>
            <a:off x="1923950" y="1373075"/>
            <a:ext cx="1710749" cy="3462684"/>
          </a:xfrm>
          <a:prstGeom prst="rect">
            <a:avLst/>
          </a:prstGeom>
          <a:noFill/>
          <a:ln>
            <a:noFill/>
          </a:ln>
        </p:spPr>
      </p:pic>
      <p:cxnSp>
        <p:nvCxnSpPr>
          <p:cNvPr id="347" name="Shape 347"/>
          <p:cNvCxnSpPr/>
          <p:nvPr/>
        </p:nvCxnSpPr>
        <p:spPr>
          <a:xfrm flipH="1" rot="10800000">
            <a:off x="1602250" y="2403550"/>
            <a:ext cx="493500" cy="411300"/>
          </a:xfrm>
          <a:prstGeom prst="straightConnector1">
            <a:avLst/>
          </a:prstGeom>
          <a:noFill/>
          <a:ln cap="flat" cmpd="sng" w="19050">
            <a:solidFill>
              <a:srgbClr val="FF0000"/>
            </a:solidFill>
            <a:prstDash val="solid"/>
            <a:round/>
            <a:headEnd len="lg" w="lg" type="none"/>
            <a:tailEnd len="lg" w="lg" type="triangle"/>
          </a:ln>
        </p:spPr>
      </p:cxnSp>
      <p:sp>
        <p:nvSpPr>
          <p:cNvPr id="348" name="Shape 348"/>
          <p:cNvSpPr/>
          <p:nvPr/>
        </p:nvSpPr>
        <p:spPr>
          <a:xfrm>
            <a:off x="2831125" y="3915850"/>
            <a:ext cx="437700" cy="1797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49" name="Shape 349"/>
          <p:cNvPicPr preferRelativeResize="0"/>
          <p:nvPr/>
        </p:nvPicPr>
        <p:blipFill rotWithShape="1">
          <a:blip r:embed="rId5">
            <a:alphaModFix/>
          </a:blip>
          <a:srcRect b="1962" l="5263" r="4451" t="1837"/>
          <a:stretch/>
        </p:blipFill>
        <p:spPr>
          <a:xfrm>
            <a:off x="3757450" y="1373074"/>
            <a:ext cx="1689315" cy="3451948"/>
          </a:xfrm>
          <a:prstGeom prst="rect">
            <a:avLst/>
          </a:prstGeom>
          <a:noFill/>
          <a:ln>
            <a:noFill/>
          </a:ln>
        </p:spPr>
      </p:pic>
      <p:cxnSp>
        <p:nvCxnSpPr>
          <p:cNvPr id="350" name="Shape 350"/>
          <p:cNvCxnSpPr/>
          <p:nvPr/>
        </p:nvCxnSpPr>
        <p:spPr>
          <a:xfrm flipH="1" rot="10800000">
            <a:off x="3164775" y="2932200"/>
            <a:ext cx="796200" cy="9711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4" name="Shape 354"/>
        <p:cNvGrpSpPr/>
        <p:nvPr/>
      </p:nvGrpSpPr>
      <p:grpSpPr>
        <a:xfrm>
          <a:off x="0" y="0"/>
          <a:ext cx="0" cy="0"/>
          <a:chOff x="0" y="0"/>
          <a:chExt cx="0" cy="0"/>
        </a:xfrm>
      </p:grpSpPr>
      <p:cxnSp>
        <p:nvCxnSpPr>
          <p:cNvPr id="355" name="Shape 355"/>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356" name="Shape 356"/>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357" name="Shape 357"/>
          <p:cNvPicPr preferRelativeResize="0"/>
          <p:nvPr/>
        </p:nvPicPr>
        <p:blipFill rotWithShape="1">
          <a:blip r:embed="rId3">
            <a:alphaModFix/>
          </a:blip>
          <a:srcRect b="0" l="3920" r="0" t="517"/>
          <a:stretch/>
        </p:blipFill>
        <p:spPr>
          <a:xfrm>
            <a:off x="138225" y="1373075"/>
            <a:ext cx="1710749" cy="340969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1" name="Shape 361"/>
        <p:cNvGrpSpPr/>
        <p:nvPr/>
      </p:nvGrpSpPr>
      <p:grpSpPr>
        <a:xfrm>
          <a:off x="0" y="0"/>
          <a:ext cx="0" cy="0"/>
          <a:chOff x="0" y="0"/>
          <a:chExt cx="0" cy="0"/>
        </a:xfrm>
      </p:grpSpPr>
      <p:cxnSp>
        <p:nvCxnSpPr>
          <p:cNvPr id="362" name="Shape 362"/>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363" name="Shape 363"/>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364" name="Shape 364"/>
          <p:cNvPicPr preferRelativeResize="0"/>
          <p:nvPr/>
        </p:nvPicPr>
        <p:blipFill rotWithShape="1">
          <a:blip r:embed="rId3">
            <a:alphaModFix/>
          </a:blip>
          <a:srcRect b="0" l="3920" r="0" t="517"/>
          <a:stretch/>
        </p:blipFill>
        <p:spPr>
          <a:xfrm>
            <a:off x="138225" y="1373075"/>
            <a:ext cx="1710749" cy="3409697"/>
          </a:xfrm>
          <a:prstGeom prst="rect">
            <a:avLst/>
          </a:prstGeom>
          <a:noFill/>
          <a:ln>
            <a:noFill/>
          </a:ln>
        </p:spPr>
      </p:pic>
      <p:pic>
        <p:nvPicPr>
          <p:cNvPr id="365" name="Shape 365"/>
          <p:cNvPicPr preferRelativeResize="0"/>
          <p:nvPr/>
        </p:nvPicPr>
        <p:blipFill rotWithShape="1">
          <a:blip r:embed="rId4">
            <a:alphaModFix/>
          </a:blip>
          <a:srcRect b="-2009" l="2903" r="0" t="507"/>
          <a:stretch/>
        </p:blipFill>
        <p:spPr>
          <a:xfrm>
            <a:off x="2064473" y="1373075"/>
            <a:ext cx="1660851" cy="3466548"/>
          </a:xfrm>
          <a:prstGeom prst="rect">
            <a:avLst/>
          </a:prstGeom>
          <a:noFill/>
          <a:ln>
            <a:noFill/>
          </a:ln>
        </p:spPr>
      </p:pic>
      <p:cxnSp>
        <p:nvCxnSpPr>
          <p:cNvPr id="366" name="Shape 366"/>
          <p:cNvCxnSpPr/>
          <p:nvPr/>
        </p:nvCxnSpPr>
        <p:spPr>
          <a:xfrm>
            <a:off x="500525" y="2155175"/>
            <a:ext cx="1729500" cy="339900"/>
          </a:xfrm>
          <a:prstGeom prst="straightConnector1">
            <a:avLst/>
          </a:prstGeom>
          <a:noFill/>
          <a:ln cap="flat" cmpd="sng" w="19050">
            <a:solidFill>
              <a:srgbClr val="FF0000"/>
            </a:solidFill>
            <a:prstDash val="solid"/>
            <a:round/>
            <a:headEnd len="lg" w="lg" type="none"/>
            <a:tailEnd len="lg" w="lg" type="triangle"/>
          </a:ln>
        </p:spPr>
      </p:cxnSp>
      <p:sp>
        <p:nvSpPr>
          <p:cNvPr id="367" name="Shape 367"/>
          <p:cNvSpPr/>
          <p:nvPr/>
        </p:nvSpPr>
        <p:spPr>
          <a:xfrm>
            <a:off x="326225" y="2047175"/>
            <a:ext cx="174300" cy="1932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1" name="Shape 371"/>
        <p:cNvGrpSpPr/>
        <p:nvPr/>
      </p:nvGrpSpPr>
      <p:grpSpPr>
        <a:xfrm>
          <a:off x="0" y="0"/>
          <a:ext cx="0" cy="0"/>
          <a:chOff x="0" y="0"/>
          <a:chExt cx="0" cy="0"/>
        </a:xfrm>
      </p:grpSpPr>
      <p:cxnSp>
        <p:nvCxnSpPr>
          <p:cNvPr id="372" name="Shape 372"/>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373" name="Shape 373"/>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374" name="Shape 374"/>
          <p:cNvPicPr preferRelativeResize="0"/>
          <p:nvPr/>
        </p:nvPicPr>
        <p:blipFill rotWithShape="1">
          <a:blip r:embed="rId3">
            <a:alphaModFix/>
          </a:blip>
          <a:srcRect b="0" l="3920" r="0" t="517"/>
          <a:stretch/>
        </p:blipFill>
        <p:spPr>
          <a:xfrm>
            <a:off x="138225" y="1373075"/>
            <a:ext cx="1710749" cy="3409697"/>
          </a:xfrm>
          <a:prstGeom prst="rect">
            <a:avLst/>
          </a:prstGeom>
          <a:noFill/>
          <a:ln>
            <a:noFill/>
          </a:ln>
        </p:spPr>
      </p:pic>
      <p:pic>
        <p:nvPicPr>
          <p:cNvPr id="375" name="Shape 375"/>
          <p:cNvPicPr preferRelativeResize="0"/>
          <p:nvPr/>
        </p:nvPicPr>
        <p:blipFill rotWithShape="1">
          <a:blip r:embed="rId4">
            <a:alphaModFix/>
          </a:blip>
          <a:srcRect b="-2009" l="2903" r="0" t="507"/>
          <a:stretch/>
        </p:blipFill>
        <p:spPr>
          <a:xfrm>
            <a:off x="2066050" y="1373075"/>
            <a:ext cx="1660851" cy="3466548"/>
          </a:xfrm>
          <a:prstGeom prst="rect">
            <a:avLst/>
          </a:prstGeom>
          <a:noFill/>
          <a:ln>
            <a:noFill/>
          </a:ln>
        </p:spPr>
      </p:pic>
      <p:cxnSp>
        <p:nvCxnSpPr>
          <p:cNvPr id="376" name="Shape 376"/>
          <p:cNvCxnSpPr/>
          <p:nvPr/>
        </p:nvCxnSpPr>
        <p:spPr>
          <a:xfrm>
            <a:off x="500525" y="2155175"/>
            <a:ext cx="1729500" cy="339900"/>
          </a:xfrm>
          <a:prstGeom prst="straightConnector1">
            <a:avLst/>
          </a:prstGeom>
          <a:noFill/>
          <a:ln cap="flat" cmpd="sng" w="19050">
            <a:solidFill>
              <a:srgbClr val="FF0000"/>
            </a:solidFill>
            <a:prstDash val="solid"/>
            <a:round/>
            <a:headEnd len="lg" w="lg" type="none"/>
            <a:tailEnd len="lg" w="lg" type="triangle"/>
          </a:ln>
        </p:spPr>
      </p:cxnSp>
      <p:sp>
        <p:nvSpPr>
          <p:cNvPr id="377" name="Shape 377"/>
          <p:cNvSpPr/>
          <p:nvPr/>
        </p:nvSpPr>
        <p:spPr>
          <a:xfrm>
            <a:off x="326225" y="2047175"/>
            <a:ext cx="174300" cy="1932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78" name="Shape 378"/>
          <p:cNvPicPr preferRelativeResize="0"/>
          <p:nvPr/>
        </p:nvPicPr>
        <p:blipFill rotWithShape="1">
          <a:blip r:embed="rId5">
            <a:alphaModFix/>
          </a:blip>
          <a:srcRect b="0" l="4698" r="0" t="0"/>
          <a:stretch/>
        </p:blipFill>
        <p:spPr>
          <a:xfrm>
            <a:off x="3943975" y="1350950"/>
            <a:ext cx="1660850" cy="3409700"/>
          </a:xfrm>
          <a:prstGeom prst="rect">
            <a:avLst/>
          </a:prstGeom>
          <a:noFill/>
          <a:ln>
            <a:noFill/>
          </a:ln>
        </p:spPr>
      </p:pic>
      <p:cxnSp>
        <p:nvCxnSpPr>
          <p:cNvPr id="379" name="Shape 379"/>
          <p:cNvCxnSpPr/>
          <p:nvPr/>
        </p:nvCxnSpPr>
        <p:spPr>
          <a:xfrm flipH="1" rot="10800000">
            <a:off x="3431975" y="2550900"/>
            <a:ext cx="1285800" cy="204900"/>
          </a:xfrm>
          <a:prstGeom prst="straightConnector1">
            <a:avLst/>
          </a:prstGeom>
          <a:noFill/>
          <a:ln cap="flat" cmpd="sng" w="19050">
            <a:solidFill>
              <a:srgbClr val="FF0000"/>
            </a:solidFill>
            <a:prstDash val="solid"/>
            <a:round/>
            <a:headEnd len="lg" w="lg" type="none"/>
            <a:tailEnd len="lg" w="lg" type="triangle"/>
          </a:ln>
        </p:spPr>
      </p:cxnSp>
      <p:sp>
        <p:nvSpPr>
          <p:cNvPr id="380" name="Shape 380"/>
          <p:cNvSpPr/>
          <p:nvPr/>
        </p:nvSpPr>
        <p:spPr>
          <a:xfrm>
            <a:off x="3246469" y="2670300"/>
            <a:ext cx="174300" cy="1932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4" name="Shape 384"/>
        <p:cNvGrpSpPr/>
        <p:nvPr/>
      </p:nvGrpSpPr>
      <p:grpSpPr>
        <a:xfrm>
          <a:off x="0" y="0"/>
          <a:ext cx="0" cy="0"/>
          <a:chOff x="0" y="0"/>
          <a:chExt cx="0" cy="0"/>
        </a:xfrm>
      </p:grpSpPr>
      <p:cxnSp>
        <p:nvCxnSpPr>
          <p:cNvPr id="385" name="Shape 385"/>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386" name="Shape 386"/>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387" name="Shape 387"/>
          <p:cNvPicPr preferRelativeResize="0"/>
          <p:nvPr/>
        </p:nvPicPr>
        <p:blipFill rotWithShape="1">
          <a:blip r:embed="rId3">
            <a:alphaModFix/>
          </a:blip>
          <a:srcRect b="0" l="3920" r="0" t="517"/>
          <a:stretch/>
        </p:blipFill>
        <p:spPr>
          <a:xfrm>
            <a:off x="138225" y="1373075"/>
            <a:ext cx="1710749" cy="3409697"/>
          </a:xfrm>
          <a:prstGeom prst="rect">
            <a:avLst/>
          </a:prstGeom>
          <a:noFill/>
          <a:ln>
            <a:noFill/>
          </a:ln>
        </p:spPr>
      </p:pic>
      <p:sp>
        <p:nvSpPr>
          <p:cNvPr id="388" name="Shape 388"/>
          <p:cNvSpPr/>
          <p:nvPr/>
        </p:nvSpPr>
        <p:spPr>
          <a:xfrm>
            <a:off x="326225" y="2199575"/>
            <a:ext cx="1388400" cy="2280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89" name="Shape 389"/>
          <p:cNvPicPr preferRelativeResize="0"/>
          <p:nvPr/>
        </p:nvPicPr>
        <p:blipFill>
          <a:blip r:embed="rId4">
            <a:alphaModFix/>
          </a:blip>
          <a:stretch>
            <a:fillRect/>
          </a:stretch>
        </p:blipFill>
        <p:spPr>
          <a:xfrm>
            <a:off x="2041137" y="1369425"/>
            <a:ext cx="1745961" cy="3416987"/>
          </a:xfrm>
          <a:prstGeom prst="rect">
            <a:avLst/>
          </a:prstGeom>
          <a:noFill/>
          <a:ln>
            <a:noFill/>
          </a:ln>
        </p:spPr>
      </p:pic>
      <p:cxnSp>
        <p:nvCxnSpPr>
          <p:cNvPr id="390" name="Shape 390"/>
          <p:cNvCxnSpPr>
            <a:stCxn id="388" idx="3"/>
          </p:cNvCxnSpPr>
          <p:nvPr/>
        </p:nvCxnSpPr>
        <p:spPr>
          <a:xfrm>
            <a:off x="1714625" y="2313575"/>
            <a:ext cx="975000" cy="5289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4" name="Shape 394"/>
        <p:cNvGrpSpPr/>
        <p:nvPr/>
      </p:nvGrpSpPr>
      <p:grpSpPr>
        <a:xfrm>
          <a:off x="0" y="0"/>
          <a:ext cx="0" cy="0"/>
          <a:chOff x="0" y="0"/>
          <a:chExt cx="0" cy="0"/>
        </a:xfrm>
      </p:grpSpPr>
      <p:cxnSp>
        <p:nvCxnSpPr>
          <p:cNvPr id="395" name="Shape 395"/>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396" name="Shape 396"/>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397" name="Shape 397"/>
          <p:cNvPicPr preferRelativeResize="0"/>
          <p:nvPr/>
        </p:nvPicPr>
        <p:blipFill rotWithShape="1">
          <a:blip r:embed="rId3">
            <a:alphaModFix/>
          </a:blip>
          <a:srcRect b="0" l="3920" r="0" t="517"/>
          <a:stretch/>
        </p:blipFill>
        <p:spPr>
          <a:xfrm>
            <a:off x="138225" y="1373075"/>
            <a:ext cx="1710749" cy="3409697"/>
          </a:xfrm>
          <a:prstGeom prst="rect">
            <a:avLst/>
          </a:prstGeom>
          <a:noFill/>
          <a:ln>
            <a:noFill/>
          </a:ln>
        </p:spPr>
      </p:pic>
      <p:sp>
        <p:nvSpPr>
          <p:cNvPr id="398" name="Shape 398"/>
          <p:cNvSpPr/>
          <p:nvPr/>
        </p:nvSpPr>
        <p:spPr>
          <a:xfrm>
            <a:off x="326225" y="2199575"/>
            <a:ext cx="1388400" cy="2280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99" name="Shape 399"/>
          <p:cNvPicPr preferRelativeResize="0"/>
          <p:nvPr/>
        </p:nvPicPr>
        <p:blipFill>
          <a:blip r:embed="rId4">
            <a:alphaModFix/>
          </a:blip>
          <a:stretch>
            <a:fillRect/>
          </a:stretch>
        </p:blipFill>
        <p:spPr>
          <a:xfrm>
            <a:off x="2041137" y="1369425"/>
            <a:ext cx="1745961" cy="3416987"/>
          </a:xfrm>
          <a:prstGeom prst="rect">
            <a:avLst/>
          </a:prstGeom>
          <a:noFill/>
          <a:ln>
            <a:noFill/>
          </a:ln>
        </p:spPr>
      </p:pic>
      <p:cxnSp>
        <p:nvCxnSpPr>
          <p:cNvPr id="400" name="Shape 400"/>
          <p:cNvCxnSpPr>
            <a:stCxn id="398" idx="3"/>
          </p:cNvCxnSpPr>
          <p:nvPr/>
        </p:nvCxnSpPr>
        <p:spPr>
          <a:xfrm>
            <a:off x="1714625" y="2313575"/>
            <a:ext cx="975000" cy="528900"/>
          </a:xfrm>
          <a:prstGeom prst="straightConnector1">
            <a:avLst/>
          </a:prstGeom>
          <a:noFill/>
          <a:ln cap="flat" cmpd="sng" w="19050">
            <a:solidFill>
              <a:srgbClr val="FF0000"/>
            </a:solidFill>
            <a:prstDash val="solid"/>
            <a:round/>
            <a:headEnd len="lg" w="lg" type="none"/>
            <a:tailEnd len="lg" w="lg" type="triangle"/>
          </a:ln>
        </p:spPr>
      </p:cxnSp>
      <p:pic>
        <p:nvPicPr>
          <p:cNvPr id="401" name="Shape 401"/>
          <p:cNvPicPr preferRelativeResize="0"/>
          <p:nvPr/>
        </p:nvPicPr>
        <p:blipFill>
          <a:blip r:embed="rId5">
            <a:alphaModFix/>
          </a:blip>
          <a:stretch>
            <a:fillRect/>
          </a:stretch>
        </p:blipFill>
        <p:spPr>
          <a:xfrm>
            <a:off x="3979250" y="1364262"/>
            <a:ext cx="1710750" cy="3427320"/>
          </a:xfrm>
          <a:prstGeom prst="rect">
            <a:avLst/>
          </a:prstGeom>
          <a:noFill/>
          <a:ln>
            <a:noFill/>
          </a:ln>
        </p:spPr>
      </p:pic>
      <p:cxnSp>
        <p:nvCxnSpPr>
          <p:cNvPr id="402" name="Shape 402"/>
          <p:cNvCxnSpPr/>
          <p:nvPr/>
        </p:nvCxnSpPr>
        <p:spPr>
          <a:xfrm>
            <a:off x="3099675" y="2813475"/>
            <a:ext cx="1248300" cy="177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type="ctrTitle"/>
          </p:nvPr>
        </p:nvSpPr>
        <p:spPr>
          <a:xfrm>
            <a:off x="232200" y="1682725"/>
            <a:ext cx="8520600" cy="1140600"/>
          </a:xfrm>
          <a:prstGeom prst="rect">
            <a:avLst/>
          </a:prstGeom>
        </p:spPr>
        <p:txBody>
          <a:bodyPr anchorCtr="0" anchor="b" bIns="91425" lIns="91425" rIns="91425" tIns="91425">
            <a:noAutofit/>
          </a:bodyPr>
          <a:lstStyle/>
          <a:p>
            <a:pPr lvl="0" rtl="0" algn="ctr">
              <a:spcBef>
                <a:spcPts val="0"/>
              </a:spcBef>
              <a:buNone/>
            </a:pPr>
            <a:r>
              <a:rPr b="1" lang="en"/>
              <a:t>Tasks</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6" name="Shape 406"/>
        <p:cNvGrpSpPr/>
        <p:nvPr/>
      </p:nvGrpSpPr>
      <p:grpSpPr>
        <a:xfrm>
          <a:off x="0" y="0"/>
          <a:ext cx="0" cy="0"/>
          <a:chOff x="0" y="0"/>
          <a:chExt cx="0" cy="0"/>
        </a:xfrm>
      </p:grpSpPr>
      <p:cxnSp>
        <p:nvCxnSpPr>
          <p:cNvPr id="407" name="Shape 407"/>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408" name="Shape 408"/>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409" name="Shape 409"/>
          <p:cNvPicPr preferRelativeResize="0"/>
          <p:nvPr/>
        </p:nvPicPr>
        <p:blipFill rotWithShape="1">
          <a:blip r:embed="rId3">
            <a:alphaModFix/>
          </a:blip>
          <a:srcRect b="0" l="3920" r="0" t="517"/>
          <a:stretch/>
        </p:blipFill>
        <p:spPr>
          <a:xfrm>
            <a:off x="138225" y="1373075"/>
            <a:ext cx="1710749" cy="3409697"/>
          </a:xfrm>
          <a:prstGeom prst="rect">
            <a:avLst/>
          </a:prstGeom>
          <a:noFill/>
          <a:ln>
            <a:noFill/>
          </a:ln>
        </p:spPr>
      </p:pic>
      <p:sp>
        <p:nvSpPr>
          <p:cNvPr id="410" name="Shape 410"/>
          <p:cNvSpPr/>
          <p:nvPr/>
        </p:nvSpPr>
        <p:spPr>
          <a:xfrm>
            <a:off x="326225" y="2199575"/>
            <a:ext cx="1388400" cy="2280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411" name="Shape 411"/>
          <p:cNvPicPr preferRelativeResize="0"/>
          <p:nvPr/>
        </p:nvPicPr>
        <p:blipFill>
          <a:blip r:embed="rId4">
            <a:alphaModFix/>
          </a:blip>
          <a:stretch>
            <a:fillRect/>
          </a:stretch>
        </p:blipFill>
        <p:spPr>
          <a:xfrm>
            <a:off x="2041137" y="1369425"/>
            <a:ext cx="1745961" cy="3416987"/>
          </a:xfrm>
          <a:prstGeom prst="rect">
            <a:avLst/>
          </a:prstGeom>
          <a:noFill/>
          <a:ln>
            <a:noFill/>
          </a:ln>
        </p:spPr>
      </p:pic>
      <p:cxnSp>
        <p:nvCxnSpPr>
          <p:cNvPr id="412" name="Shape 412"/>
          <p:cNvCxnSpPr>
            <a:stCxn id="410" idx="3"/>
          </p:cNvCxnSpPr>
          <p:nvPr/>
        </p:nvCxnSpPr>
        <p:spPr>
          <a:xfrm>
            <a:off x="1714625" y="2313575"/>
            <a:ext cx="975000" cy="528900"/>
          </a:xfrm>
          <a:prstGeom prst="straightConnector1">
            <a:avLst/>
          </a:prstGeom>
          <a:noFill/>
          <a:ln cap="flat" cmpd="sng" w="19050">
            <a:solidFill>
              <a:srgbClr val="FF0000"/>
            </a:solidFill>
            <a:prstDash val="solid"/>
            <a:round/>
            <a:headEnd len="lg" w="lg" type="none"/>
            <a:tailEnd len="lg" w="lg" type="triangle"/>
          </a:ln>
        </p:spPr>
      </p:cxnSp>
      <p:pic>
        <p:nvPicPr>
          <p:cNvPr id="413" name="Shape 413"/>
          <p:cNvPicPr preferRelativeResize="0"/>
          <p:nvPr/>
        </p:nvPicPr>
        <p:blipFill>
          <a:blip r:embed="rId5">
            <a:alphaModFix/>
          </a:blip>
          <a:stretch>
            <a:fillRect/>
          </a:stretch>
        </p:blipFill>
        <p:spPr>
          <a:xfrm>
            <a:off x="3979250" y="1364262"/>
            <a:ext cx="1710750" cy="3427320"/>
          </a:xfrm>
          <a:prstGeom prst="rect">
            <a:avLst/>
          </a:prstGeom>
          <a:noFill/>
          <a:ln>
            <a:noFill/>
          </a:ln>
        </p:spPr>
      </p:pic>
      <p:cxnSp>
        <p:nvCxnSpPr>
          <p:cNvPr id="414" name="Shape 414"/>
          <p:cNvCxnSpPr/>
          <p:nvPr/>
        </p:nvCxnSpPr>
        <p:spPr>
          <a:xfrm>
            <a:off x="3099675" y="2813475"/>
            <a:ext cx="1248300" cy="17700"/>
          </a:xfrm>
          <a:prstGeom prst="straightConnector1">
            <a:avLst/>
          </a:prstGeom>
          <a:noFill/>
          <a:ln cap="flat" cmpd="sng" w="19050">
            <a:solidFill>
              <a:srgbClr val="FF0000"/>
            </a:solidFill>
            <a:prstDash val="solid"/>
            <a:round/>
            <a:headEnd len="lg" w="lg" type="none"/>
            <a:tailEnd len="lg" w="lg" type="triangle"/>
          </a:ln>
        </p:spPr>
      </p:cxnSp>
      <p:sp>
        <p:nvSpPr>
          <p:cNvPr id="415" name="Shape 415"/>
          <p:cNvSpPr/>
          <p:nvPr/>
        </p:nvSpPr>
        <p:spPr>
          <a:xfrm>
            <a:off x="4210473" y="2563066"/>
            <a:ext cx="1248300" cy="2280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416" name="Shape 416"/>
          <p:cNvPicPr preferRelativeResize="0"/>
          <p:nvPr/>
        </p:nvPicPr>
        <p:blipFill>
          <a:blip r:embed="rId6">
            <a:alphaModFix/>
          </a:blip>
          <a:stretch>
            <a:fillRect/>
          </a:stretch>
        </p:blipFill>
        <p:spPr>
          <a:xfrm>
            <a:off x="5926074" y="1346926"/>
            <a:ext cx="1710749" cy="3444647"/>
          </a:xfrm>
          <a:prstGeom prst="rect">
            <a:avLst/>
          </a:prstGeom>
          <a:noFill/>
          <a:ln>
            <a:noFill/>
          </a:ln>
        </p:spPr>
      </p:pic>
      <p:cxnSp>
        <p:nvCxnSpPr>
          <p:cNvPr id="417" name="Shape 417"/>
          <p:cNvCxnSpPr/>
          <p:nvPr/>
        </p:nvCxnSpPr>
        <p:spPr>
          <a:xfrm flipH="1" rot="10800000">
            <a:off x="5458775" y="2528662"/>
            <a:ext cx="894900" cy="200100"/>
          </a:xfrm>
          <a:prstGeom prst="straightConnector1">
            <a:avLst/>
          </a:prstGeom>
          <a:noFill/>
          <a:ln cap="flat" cmpd="sng" w="19050">
            <a:solidFill>
              <a:srgbClr val="FF0000"/>
            </a:solidFill>
            <a:prstDash val="solid"/>
            <a:round/>
            <a:headEnd len="lg" w="lg" type="none"/>
            <a:tailEnd len="lg" w="lg" type="triangle"/>
          </a:ln>
        </p:spPr>
      </p:cxnSp>
      <p:pic>
        <p:nvPicPr>
          <p:cNvPr id="418" name="Shape 418"/>
          <p:cNvPicPr preferRelativeResize="0"/>
          <p:nvPr/>
        </p:nvPicPr>
        <p:blipFill rotWithShape="1">
          <a:blip r:embed="rId7">
            <a:alphaModFix/>
          </a:blip>
          <a:srcRect b="10290" l="27885" r="28556" t="15249"/>
          <a:stretch/>
        </p:blipFill>
        <p:spPr>
          <a:xfrm>
            <a:off x="6435474" y="1858943"/>
            <a:ext cx="691949" cy="2000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2" name="Shape 422"/>
        <p:cNvGrpSpPr/>
        <p:nvPr/>
      </p:nvGrpSpPr>
      <p:grpSpPr>
        <a:xfrm>
          <a:off x="0" y="0"/>
          <a:ext cx="0" cy="0"/>
          <a:chOff x="0" y="0"/>
          <a:chExt cx="0" cy="0"/>
        </a:xfrm>
      </p:grpSpPr>
      <p:cxnSp>
        <p:nvCxnSpPr>
          <p:cNvPr id="423" name="Shape 423"/>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424" name="Shape 424"/>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425" name="Shape 425"/>
          <p:cNvPicPr preferRelativeResize="0"/>
          <p:nvPr/>
        </p:nvPicPr>
        <p:blipFill rotWithShape="1">
          <a:blip r:embed="rId3">
            <a:alphaModFix/>
          </a:blip>
          <a:srcRect b="0" l="3920" r="0" t="517"/>
          <a:stretch/>
        </p:blipFill>
        <p:spPr>
          <a:xfrm>
            <a:off x="138225" y="1373075"/>
            <a:ext cx="1710749" cy="3409697"/>
          </a:xfrm>
          <a:prstGeom prst="rect">
            <a:avLst/>
          </a:prstGeom>
          <a:noFill/>
          <a:ln>
            <a:noFill/>
          </a:ln>
        </p:spPr>
      </p:pic>
      <p:sp>
        <p:nvSpPr>
          <p:cNvPr id="426" name="Shape 426"/>
          <p:cNvSpPr/>
          <p:nvPr/>
        </p:nvSpPr>
        <p:spPr>
          <a:xfrm>
            <a:off x="326225" y="2199575"/>
            <a:ext cx="1388400" cy="2280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427" name="Shape 427"/>
          <p:cNvPicPr preferRelativeResize="0"/>
          <p:nvPr/>
        </p:nvPicPr>
        <p:blipFill>
          <a:blip r:embed="rId4">
            <a:alphaModFix/>
          </a:blip>
          <a:stretch>
            <a:fillRect/>
          </a:stretch>
        </p:blipFill>
        <p:spPr>
          <a:xfrm>
            <a:off x="2041137" y="1369425"/>
            <a:ext cx="1745961" cy="3416987"/>
          </a:xfrm>
          <a:prstGeom prst="rect">
            <a:avLst/>
          </a:prstGeom>
          <a:noFill/>
          <a:ln>
            <a:noFill/>
          </a:ln>
        </p:spPr>
      </p:pic>
      <p:cxnSp>
        <p:nvCxnSpPr>
          <p:cNvPr id="428" name="Shape 428"/>
          <p:cNvCxnSpPr>
            <a:stCxn id="426" idx="3"/>
          </p:cNvCxnSpPr>
          <p:nvPr/>
        </p:nvCxnSpPr>
        <p:spPr>
          <a:xfrm>
            <a:off x="1714625" y="2313575"/>
            <a:ext cx="975000" cy="528900"/>
          </a:xfrm>
          <a:prstGeom prst="straightConnector1">
            <a:avLst/>
          </a:prstGeom>
          <a:noFill/>
          <a:ln cap="flat" cmpd="sng" w="19050">
            <a:solidFill>
              <a:srgbClr val="FF0000"/>
            </a:solidFill>
            <a:prstDash val="solid"/>
            <a:round/>
            <a:headEnd len="lg" w="lg" type="none"/>
            <a:tailEnd len="lg" w="lg" type="triangle"/>
          </a:ln>
        </p:spPr>
      </p:cxnSp>
      <p:pic>
        <p:nvPicPr>
          <p:cNvPr id="429" name="Shape 429"/>
          <p:cNvPicPr preferRelativeResize="0"/>
          <p:nvPr/>
        </p:nvPicPr>
        <p:blipFill>
          <a:blip r:embed="rId5">
            <a:alphaModFix/>
          </a:blip>
          <a:stretch>
            <a:fillRect/>
          </a:stretch>
        </p:blipFill>
        <p:spPr>
          <a:xfrm>
            <a:off x="3979250" y="1364262"/>
            <a:ext cx="1710750" cy="3427320"/>
          </a:xfrm>
          <a:prstGeom prst="rect">
            <a:avLst/>
          </a:prstGeom>
          <a:noFill/>
          <a:ln>
            <a:noFill/>
          </a:ln>
        </p:spPr>
      </p:pic>
      <p:cxnSp>
        <p:nvCxnSpPr>
          <p:cNvPr id="430" name="Shape 430"/>
          <p:cNvCxnSpPr/>
          <p:nvPr/>
        </p:nvCxnSpPr>
        <p:spPr>
          <a:xfrm>
            <a:off x="3099675" y="2813475"/>
            <a:ext cx="1248300" cy="17700"/>
          </a:xfrm>
          <a:prstGeom prst="straightConnector1">
            <a:avLst/>
          </a:prstGeom>
          <a:noFill/>
          <a:ln cap="flat" cmpd="sng" w="19050">
            <a:solidFill>
              <a:srgbClr val="FF0000"/>
            </a:solidFill>
            <a:prstDash val="solid"/>
            <a:round/>
            <a:headEnd len="lg" w="lg" type="none"/>
            <a:tailEnd len="lg" w="lg" type="triangle"/>
          </a:ln>
        </p:spPr>
      </p:cxnSp>
      <p:pic>
        <p:nvPicPr>
          <p:cNvPr id="431" name="Shape 431"/>
          <p:cNvPicPr preferRelativeResize="0"/>
          <p:nvPr/>
        </p:nvPicPr>
        <p:blipFill rotWithShape="1">
          <a:blip r:embed="rId6">
            <a:alphaModFix/>
          </a:blip>
          <a:srcRect b="0" l="6217" r="0" t="2018"/>
          <a:stretch/>
        </p:blipFill>
        <p:spPr>
          <a:xfrm>
            <a:off x="5941675" y="1382400"/>
            <a:ext cx="1660850" cy="3391027"/>
          </a:xfrm>
          <a:prstGeom prst="rect">
            <a:avLst/>
          </a:prstGeom>
          <a:noFill/>
          <a:ln>
            <a:noFill/>
          </a:ln>
        </p:spPr>
      </p:pic>
      <p:sp>
        <p:nvSpPr>
          <p:cNvPr id="432" name="Shape 432"/>
          <p:cNvSpPr/>
          <p:nvPr/>
        </p:nvSpPr>
        <p:spPr>
          <a:xfrm>
            <a:off x="4210473" y="2563066"/>
            <a:ext cx="1248300" cy="2280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433" name="Shape 433"/>
          <p:cNvCxnSpPr/>
          <p:nvPr/>
        </p:nvCxnSpPr>
        <p:spPr>
          <a:xfrm flipH="1" rot="10800000">
            <a:off x="5458775" y="2528662"/>
            <a:ext cx="894900" cy="2001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7" name="Shape 437"/>
        <p:cNvGrpSpPr/>
        <p:nvPr/>
      </p:nvGrpSpPr>
      <p:grpSpPr>
        <a:xfrm>
          <a:off x="0" y="0"/>
          <a:ext cx="0" cy="0"/>
          <a:chOff x="0" y="0"/>
          <a:chExt cx="0" cy="0"/>
        </a:xfrm>
      </p:grpSpPr>
      <p:cxnSp>
        <p:nvCxnSpPr>
          <p:cNvPr id="438" name="Shape 438"/>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439" name="Shape 439"/>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440" name="Shape 440"/>
          <p:cNvPicPr preferRelativeResize="0"/>
          <p:nvPr/>
        </p:nvPicPr>
        <p:blipFill rotWithShape="1">
          <a:blip r:embed="rId3">
            <a:alphaModFix/>
          </a:blip>
          <a:srcRect b="878" l="5931" r="3791" t="2577"/>
          <a:stretch/>
        </p:blipFill>
        <p:spPr>
          <a:xfrm>
            <a:off x="713475" y="1373075"/>
            <a:ext cx="1710750" cy="34665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4" name="Shape 444"/>
        <p:cNvGrpSpPr/>
        <p:nvPr/>
      </p:nvGrpSpPr>
      <p:grpSpPr>
        <a:xfrm>
          <a:off x="0" y="0"/>
          <a:ext cx="0" cy="0"/>
          <a:chOff x="0" y="0"/>
          <a:chExt cx="0" cy="0"/>
        </a:xfrm>
      </p:grpSpPr>
      <p:cxnSp>
        <p:nvCxnSpPr>
          <p:cNvPr id="445" name="Shape 445"/>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446" name="Shape 446"/>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447" name="Shape 447"/>
          <p:cNvPicPr preferRelativeResize="0"/>
          <p:nvPr/>
        </p:nvPicPr>
        <p:blipFill rotWithShape="1">
          <a:blip r:embed="rId3">
            <a:alphaModFix/>
          </a:blip>
          <a:srcRect b="878" l="5931" r="3791" t="2577"/>
          <a:stretch/>
        </p:blipFill>
        <p:spPr>
          <a:xfrm>
            <a:off x="713475" y="1373075"/>
            <a:ext cx="1710750" cy="3466548"/>
          </a:xfrm>
          <a:prstGeom prst="rect">
            <a:avLst/>
          </a:prstGeom>
          <a:noFill/>
          <a:ln>
            <a:noFill/>
          </a:ln>
        </p:spPr>
      </p:pic>
      <p:sp>
        <p:nvSpPr>
          <p:cNvPr id="448" name="Shape 448"/>
          <p:cNvSpPr/>
          <p:nvPr/>
        </p:nvSpPr>
        <p:spPr>
          <a:xfrm>
            <a:off x="1796950" y="4094325"/>
            <a:ext cx="511800" cy="2844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449" name="Shape 449"/>
          <p:cNvPicPr preferRelativeResize="0"/>
          <p:nvPr/>
        </p:nvPicPr>
        <p:blipFill rotWithShape="1">
          <a:blip r:embed="rId4">
            <a:alphaModFix/>
          </a:blip>
          <a:srcRect b="0" l="3063" r="0" t="1302"/>
          <a:stretch/>
        </p:blipFill>
        <p:spPr>
          <a:xfrm>
            <a:off x="2576625" y="1373075"/>
            <a:ext cx="1710749" cy="3465985"/>
          </a:xfrm>
          <a:prstGeom prst="rect">
            <a:avLst/>
          </a:prstGeom>
          <a:noFill/>
          <a:ln>
            <a:noFill/>
          </a:ln>
        </p:spPr>
      </p:pic>
      <p:cxnSp>
        <p:nvCxnSpPr>
          <p:cNvPr id="450" name="Shape 450"/>
          <p:cNvCxnSpPr/>
          <p:nvPr/>
        </p:nvCxnSpPr>
        <p:spPr>
          <a:xfrm flipH="1" rot="10800000">
            <a:off x="2129325" y="2809067"/>
            <a:ext cx="577500" cy="12852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4" name="Shape 454"/>
        <p:cNvGrpSpPr/>
        <p:nvPr/>
      </p:nvGrpSpPr>
      <p:grpSpPr>
        <a:xfrm>
          <a:off x="0" y="0"/>
          <a:ext cx="0" cy="0"/>
          <a:chOff x="0" y="0"/>
          <a:chExt cx="0" cy="0"/>
        </a:xfrm>
      </p:grpSpPr>
      <p:cxnSp>
        <p:nvCxnSpPr>
          <p:cNvPr id="455" name="Shape 455"/>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456" name="Shape 456"/>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457" name="Shape 457"/>
          <p:cNvPicPr preferRelativeResize="0"/>
          <p:nvPr/>
        </p:nvPicPr>
        <p:blipFill rotWithShape="1">
          <a:blip r:embed="rId3">
            <a:alphaModFix/>
          </a:blip>
          <a:srcRect b="878" l="5931" r="3791" t="2577"/>
          <a:stretch/>
        </p:blipFill>
        <p:spPr>
          <a:xfrm>
            <a:off x="713475" y="1373075"/>
            <a:ext cx="1710750" cy="3466548"/>
          </a:xfrm>
          <a:prstGeom prst="rect">
            <a:avLst/>
          </a:prstGeom>
          <a:noFill/>
          <a:ln>
            <a:noFill/>
          </a:ln>
        </p:spPr>
      </p:pic>
      <p:sp>
        <p:nvSpPr>
          <p:cNvPr id="458" name="Shape 458"/>
          <p:cNvSpPr/>
          <p:nvPr/>
        </p:nvSpPr>
        <p:spPr>
          <a:xfrm>
            <a:off x="1796950" y="4094325"/>
            <a:ext cx="511800" cy="2844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459" name="Shape 459"/>
          <p:cNvPicPr preferRelativeResize="0"/>
          <p:nvPr/>
        </p:nvPicPr>
        <p:blipFill rotWithShape="1">
          <a:blip r:embed="rId4">
            <a:alphaModFix/>
          </a:blip>
          <a:srcRect b="0" l="3063" r="0" t="1302"/>
          <a:stretch/>
        </p:blipFill>
        <p:spPr>
          <a:xfrm>
            <a:off x="2576625" y="1373075"/>
            <a:ext cx="1710749" cy="3465985"/>
          </a:xfrm>
          <a:prstGeom prst="rect">
            <a:avLst/>
          </a:prstGeom>
          <a:noFill/>
          <a:ln>
            <a:noFill/>
          </a:ln>
        </p:spPr>
      </p:pic>
      <p:cxnSp>
        <p:nvCxnSpPr>
          <p:cNvPr id="460" name="Shape 460"/>
          <p:cNvCxnSpPr/>
          <p:nvPr/>
        </p:nvCxnSpPr>
        <p:spPr>
          <a:xfrm flipH="1" rot="10800000">
            <a:off x="2129325" y="2809067"/>
            <a:ext cx="577500" cy="1285200"/>
          </a:xfrm>
          <a:prstGeom prst="straightConnector1">
            <a:avLst/>
          </a:prstGeom>
          <a:noFill/>
          <a:ln cap="flat" cmpd="sng" w="19050">
            <a:solidFill>
              <a:srgbClr val="FF0000"/>
            </a:solidFill>
            <a:prstDash val="solid"/>
            <a:round/>
            <a:headEnd len="lg" w="lg" type="none"/>
            <a:tailEnd len="lg" w="lg" type="triangle"/>
          </a:ln>
        </p:spPr>
      </p:cxnSp>
      <p:sp>
        <p:nvSpPr>
          <p:cNvPr id="461" name="Shape 461"/>
          <p:cNvSpPr/>
          <p:nvPr/>
        </p:nvSpPr>
        <p:spPr>
          <a:xfrm>
            <a:off x="2706825" y="2051700"/>
            <a:ext cx="1458600" cy="2844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462" name="Shape 462"/>
          <p:cNvPicPr preferRelativeResize="0"/>
          <p:nvPr/>
        </p:nvPicPr>
        <p:blipFill rotWithShape="1">
          <a:blip r:embed="rId5">
            <a:alphaModFix/>
          </a:blip>
          <a:srcRect b="903" l="5833" r="2439" t="1990"/>
          <a:stretch/>
        </p:blipFill>
        <p:spPr>
          <a:xfrm>
            <a:off x="4439775" y="1373075"/>
            <a:ext cx="1710750" cy="3465975"/>
          </a:xfrm>
          <a:prstGeom prst="rect">
            <a:avLst/>
          </a:prstGeom>
          <a:noFill/>
          <a:ln>
            <a:noFill/>
          </a:ln>
        </p:spPr>
      </p:pic>
      <p:cxnSp>
        <p:nvCxnSpPr>
          <p:cNvPr id="463" name="Shape 463"/>
          <p:cNvCxnSpPr/>
          <p:nvPr/>
        </p:nvCxnSpPr>
        <p:spPr>
          <a:xfrm>
            <a:off x="4165425" y="2222242"/>
            <a:ext cx="486300" cy="69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7" name="Shape 467"/>
        <p:cNvGrpSpPr/>
        <p:nvPr/>
      </p:nvGrpSpPr>
      <p:grpSpPr>
        <a:xfrm>
          <a:off x="0" y="0"/>
          <a:ext cx="0" cy="0"/>
          <a:chOff x="0" y="0"/>
          <a:chExt cx="0" cy="0"/>
        </a:xfrm>
      </p:grpSpPr>
      <p:cxnSp>
        <p:nvCxnSpPr>
          <p:cNvPr id="468" name="Shape 468"/>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469" name="Shape 469"/>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Medium-Fi Task Flow</a:t>
            </a:r>
          </a:p>
        </p:txBody>
      </p:sp>
      <p:pic>
        <p:nvPicPr>
          <p:cNvPr id="470" name="Shape 470"/>
          <p:cNvPicPr preferRelativeResize="0"/>
          <p:nvPr/>
        </p:nvPicPr>
        <p:blipFill rotWithShape="1">
          <a:blip r:embed="rId3">
            <a:alphaModFix/>
          </a:blip>
          <a:srcRect b="878" l="5931" r="3791" t="2577"/>
          <a:stretch/>
        </p:blipFill>
        <p:spPr>
          <a:xfrm>
            <a:off x="713475" y="1373075"/>
            <a:ext cx="1710750" cy="3466548"/>
          </a:xfrm>
          <a:prstGeom prst="rect">
            <a:avLst/>
          </a:prstGeom>
          <a:noFill/>
          <a:ln>
            <a:noFill/>
          </a:ln>
        </p:spPr>
      </p:pic>
      <p:sp>
        <p:nvSpPr>
          <p:cNvPr id="471" name="Shape 471"/>
          <p:cNvSpPr/>
          <p:nvPr/>
        </p:nvSpPr>
        <p:spPr>
          <a:xfrm>
            <a:off x="1796950" y="4094325"/>
            <a:ext cx="511800" cy="2844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472" name="Shape 472"/>
          <p:cNvPicPr preferRelativeResize="0"/>
          <p:nvPr/>
        </p:nvPicPr>
        <p:blipFill rotWithShape="1">
          <a:blip r:embed="rId4">
            <a:alphaModFix/>
          </a:blip>
          <a:srcRect b="0" l="3063" r="0" t="1302"/>
          <a:stretch/>
        </p:blipFill>
        <p:spPr>
          <a:xfrm>
            <a:off x="2576625" y="1373075"/>
            <a:ext cx="1710749" cy="3465985"/>
          </a:xfrm>
          <a:prstGeom prst="rect">
            <a:avLst/>
          </a:prstGeom>
          <a:noFill/>
          <a:ln>
            <a:noFill/>
          </a:ln>
        </p:spPr>
      </p:pic>
      <p:cxnSp>
        <p:nvCxnSpPr>
          <p:cNvPr id="473" name="Shape 473"/>
          <p:cNvCxnSpPr/>
          <p:nvPr/>
        </p:nvCxnSpPr>
        <p:spPr>
          <a:xfrm flipH="1" rot="10800000">
            <a:off x="2129325" y="2809067"/>
            <a:ext cx="577500" cy="1285200"/>
          </a:xfrm>
          <a:prstGeom prst="straightConnector1">
            <a:avLst/>
          </a:prstGeom>
          <a:noFill/>
          <a:ln cap="flat" cmpd="sng" w="19050">
            <a:solidFill>
              <a:srgbClr val="FF0000"/>
            </a:solidFill>
            <a:prstDash val="solid"/>
            <a:round/>
            <a:headEnd len="lg" w="lg" type="none"/>
            <a:tailEnd len="lg" w="lg" type="triangle"/>
          </a:ln>
        </p:spPr>
      </p:cxnSp>
      <p:sp>
        <p:nvSpPr>
          <p:cNvPr id="474" name="Shape 474"/>
          <p:cNvSpPr/>
          <p:nvPr/>
        </p:nvSpPr>
        <p:spPr>
          <a:xfrm>
            <a:off x="2706825" y="2280300"/>
            <a:ext cx="1458600" cy="284400"/>
          </a:xfrm>
          <a:prstGeom prst="frame">
            <a:avLst>
              <a:gd fmla="val 1123" name="adj1"/>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475" name="Shape 475"/>
          <p:cNvPicPr preferRelativeResize="0"/>
          <p:nvPr/>
        </p:nvPicPr>
        <p:blipFill rotWithShape="1">
          <a:blip r:embed="rId5">
            <a:alphaModFix/>
          </a:blip>
          <a:srcRect b="1289" l="4734" r="0" t="1045"/>
          <a:stretch/>
        </p:blipFill>
        <p:spPr>
          <a:xfrm>
            <a:off x="4439775" y="1373074"/>
            <a:ext cx="1761584" cy="3466550"/>
          </a:xfrm>
          <a:prstGeom prst="rect">
            <a:avLst/>
          </a:prstGeom>
          <a:noFill/>
          <a:ln>
            <a:noFill/>
          </a:ln>
        </p:spPr>
      </p:pic>
      <p:cxnSp>
        <p:nvCxnSpPr>
          <p:cNvPr id="476" name="Shape 476"/>
          <p:cNvCxnSpPr/>
          <p:nvPr/>
        </p:nvCxnSpPr>
        <p:spPr>
          <a:xfrm>
            <a:off x="4165425" y="2419042"/>
            <a:ext cx="486300" cy="69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0" name="Shape 480"/>
        <p:cNvGrpSpPr/>
        <p:nvPr/>
      </p:nvGrpSpPr>
      <p:grpSpPr>
        <a:xfrm>
          <a:off x="0" y="0"/>
          <a:ext cx="0" cy="0"/>
          <a:chOff x="0" y="0"/>
          <a:chExt cx="0" cy="0"/>
        </a:xfrm>
      </p:grpSpPr>
      <p:cxnSp>
        <p:nvCxnSpPr>
          <p:cNvPr id="481" name="Shape 481"/>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482" name="Shape 482"/>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Prototype Tools</a:t>
            </a:r>
          </a:p>
        </p:txBody>
      </p:sp>
      <p:sp>
        <p:nvSpPr>
          <p:cNvPr id="483" name="Shape 483"/>
          <p:cNvSpPr txBox="1"/>
          <p:nvPr/>
        </p:nvSpPr>
        <p:spPr>
          <a:xfrm>
            <a:off x="425825" y="1191325"/>
            <a:ext cx="5511900" cy="33660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3000">
                <a:solidFill>
                  <a:srgbClr val="FFFFFF"/>
                </a:solidFill>
                <a:latin typeface="Source Sans Pro"/>
                <a:ea typeface="Source Sans Pro"/>
                <a:cs typeface="Source Sans Pro"/>
                <a:sym typeface="Source Sans Pro"/>
              </a:rPr>
              <a:t>Proto.io </a:t>
            </a:r>
          </a:p>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Easy drag-drop interface </a:t>
            </a:r>
          </a:p>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Predefined iOS tools </a:t>
            </a:r>
          </a:p>
          <a:p>
            <a:pPr lvl="0" rtl="0">
              <a:lnSpc>
                <a:spcPct val="115000"/>
              </a:lnSpc>
              <a:spcBef>
                <a:spcPts val="0"/>
              </a:spcBef>
              <a:buNone/>
            </a:pPr>
            <a:r>
              <a:t/>
            </a:r>
            <a:endParaRPr sz="2400">
              <a:solidFill>
                <a:srgbClr val="FF0000"/>
              </a:solidFill>
              <a:latin typeface="Source Sans Pro"/>
              <a:ea typeface="Source Sans Pro"/>
              <a:cs typeface="Source Sans Pro"/>
              <a:sym typeface="Source Sans Pro"/>
            </a:endParaRPr>
          </a:p>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Changes weren’t consistent across screens</a:t>
            </a:r>
          </a:p>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Couldn’t create your own elements </a:t>
            </a:r>
          </a:p>
        </p:txBody>
      </p:sp>
      <p:pic>
        <p:nvPicPr>
          <p:cNvPr id="484" name="Shape 484"/>
          <p:cNvPicPr preferRelativeResize="0"/>
          <p:nvPr/>
        </p:nvPicPr>
        <p:blipFill rotWithShape="1">
          <a:blip r:embed="rId3">
            <a:alphaModFix/>
          </a:blip>
          <a:srcRect b="878" l="5931" r="3791" t="2577"/>
          <a:stretch/>
        </p:blipFill>
        <p:spPr>
          <a:xfrm>
            <a:off x="6572350" y="1191325"/>
            <a:ext cx="1781913" cy="36107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8" name="Shape 488"/>
        <p:cNvGrpSpPr/>
        <p:nvPr/>
      </p:nvGrpSpPr>
      <p:grpSpPr>
        <a:xfrm>
          <a:off x="0" y="0"/>
          <a:ext cx="0" cy="0"/>
          <a:chOff x="0" y="0"/>
          <a:chExt cx="0" cy="0"/>
        </a:xfrm>
      </p:grpSpPr>
      <p:cxnSp>
        <p:nvCxnSpPr>
          <p:cNvPr id="489" name="Shape 489"/>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490" name="Shape 490"/>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Limitations/ Trade-offs</a:t>
            </a:r>
          </a:p>
        </p:txBody>
      </p:sp>
      <p:sp>
        <p:nvSpPr>
          <p:cNvPr id="491" name="Shape 491"/>
          <p:cNvSpPr txBox="1"/>
          <p:nvPr/>
        </p:nvSpPr>
        <p:spPr>
          <a:xfrm>
            <a:off x="219625" y="1324475"/>
            <a:ext cx="5513100" cy="3299400"/>
          </a:xfrm>
          <a:prstGeom prst="rect">
            <a:avLst/>
          </a:prstGeom>
          <a:noFill/>
          <a:ln>
            <a:noFill/>
          </a:ln>
        </p:spPr>
        <p:txBody>
          <a:bodyPr anchorCtr="0" anchor="t" bIns="91425" lIns="91425" rIns="91425" tIns="91425">
            <a:noAutofit/>
          </a:bodyPr>
          <a:lstStyle/>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Basic variable functionality</a:t>
            </a:r>
          </a:p>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No push notifications</a:t>
            </a:r>
          </a:p>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Not all articles have classification description </a:t>
            </a:r>
          </a:p>
          <a:p>
            <a:pPr indent="-381000" lvl="0" marL="457200" rtl="0">
              <a:lnSpc>
                <a:spcPct val="115000"/>
              </a:lnSpc>
              <a:spcBef>
                <a:spcPts val="0"/>
              </a:spcBef>
              <a:buClr>
                <a:srgbClr val="FFFFFF"/>
              </a:buClr>
              <a:buSzPct val="100000"/>
              <a:buFont typeface="Source Sans Pro"/>
              <a:buChar char="-"/>
            </a:pPr>
            <a:r>
              <a:rPr lang="en" sz="2400">
                <a:solidFill>
                  <a:schemeClr val="lt1"/>
                </a:solidFill>
                <a:latin typeface="Source Sans Pro"/>
                <a:ea typeface="Source Sans Pro"/>
                <a:cs typeface="Source Sans Pro"/>
                <a:sym typeface="Source Sans Pro"/>
              </a:rPr>
              <a:t>No scrolling</a:t>
            </a:r>
          </a:p>
        </p:txBody>
      </p:sp>
      <p:pic>
        <p:nvPicPr>
          <p:cNvPr id="492" name="Shape 492"/>
          <p:cNvPicPr preferRelativeResize="0"/>
          <p:nvPr/>
        </p:nvPicPr>
        <p:blipFill rotWithShape="1">
          <a:blip r:embed="rId3">
            <a:alphaModFix/>
          </a:blip>
          <a:srcRect b="1670" l="4699" r="2972" t="1185"/>
          <a:stretch/>
        </p:blipFill>
        <p:spPr>
          <a:xfrm>
            <a:off x="6587100" y="1248275"/>
            <a:ext cx="1749999" cy="35421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6" name="Shape 496"/>
        <p:cNvGrpSpPr/>
        <p:nvPr/>
      </p:nvGrpSpPr>
      <p:grpSpPr>
        <a:xfrm>
          <a:off x="0" y="0"/>
          <a:ext cx="0" cy="0"/>
          <a:chOff x="0" y="0"/>
          <a:chExt cx="0" cy="0"/>
        </a:xfrm>
      </p:grpSpPr>
      <p:cxnSp>
        <p:nvCxnSpPr>
          <p:cNvPr id="497" name="Shape 497"/>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498" name="Shape 498"/>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Limitations/ Trade-offs</a:t>
            </a:r>
          </a:p>
        </p:txBody>
      </p:sp>
      <p:sp>
        <p:nvSpPr>
          <p:cNvPr id="499" name="Shape 499"/>
          <p:cNvSpPr txBox="1"/>
          <p:nvPr/>
        </p:nvSpPr>
        <p:spPr>
          <a:xfrm>
            <a:off x="219625" y="1324475"/>
            <a:ext cx="5513100" cy="3299400"/>
          </a:xfrm>
          <a:prstGeom prst="rect">
            <a:avLst/>
          </a:prstGeom>
          <a:noFill/>
          <a:ln>
            <a:noFill/>
          </a:ln>
        </p:spPr>
        <p:txBody>
          <a:bodyPr anchorCtr="0" anchor="t" bIns="91425" lIns="91425" rIns="91425" tIns="91425">
            <a:noAutofit/>
          </a:bodyPr>
          <a:lstStyle/>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Basic variable functionality</a:t>
            </a:r>
          </a:p>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No push notifications</a:t>
            </a:r>
          </a:p>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Not all articles have classification description </a:t>
            </a:r>
          </a:p>
          <a:p>
            <a:pPr indent="-381000" lvl="0" marL="457200" rtl="0">
              <a:lnSpc>
                <a:spcPct val="115000"/>
              </a:lnSpc>
              <a:spcBef>
                <a:spcPts val="0"/>
              </a:spcBef>
              <a:buClr>
                <a:srgbClr val="FFFFFF"/>
              </a:buClr>
              <a:buSzPct val="100000"/>
              <a:buFont typeface="Source Sans Pro"/>
              <a:buChar char="-"/>
            </a:pPr>
            <a:r>
              <a:rPr lang="en" sz="2400">
                <a:solidFill>
                  <a:schemeClr val="lt1"/>
                </a:solidFill>
                <a:latin typeface="Source Sans Pro"/>
                <a:ea typeface="Source Sans Pro"/>
                <a:cs typeface="Source Sans Pro"/>
                <a:sym typeface="Source Sans Pro"/>
              </a:rPr>
              <a:t>No scrolling</a:t>
            </a:r>
          </a:p>
        </p:txBody>
      </p:sp>
      <p:pic>
        <p:nvPicPr>
          <p:cNvPr id="500" name="Shape 500"/>
          <p:cNvPicPr preferRelativeResize="0"/>
          <p:nvPr/>
        </p:nvPicPr>
        <p:blipFill rotWithShape="1">
          <a:blip r:embed="rId3">
            <a:alphaModFix/>
          </a:blip>
          <a:srcRect b="1360" l="3408" r="2694" t="1457"/>
          <a:stretch/>
        </p:blipFill>
        <p:spPr>
          <a:xfrm>
            <a:off x="6588225" y="1242837"/>
            <a:ext cx="1747760" cy="34626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4" name="Shape 504"/>
        <p:cNvGrpSpPr/>
        <p:nvPr/>
      </p:nvGrpSpPr>
      <p:grpSpPr>
        <a:xfrm>
          <a:off x="0" y="0"/>
          <a:ext cx="0" cy="0"/>
          <a:chOff x="0" y="0"/>
          <a:chExt cx="0" cy="0"/>
        </a:xfrm>
      </p:grpSpPr>
      <p:cxnSp>
        <p:nvCxnSpPr>
          <p:cNvPr id="505" name="Shape 505"/>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506" name="Shape 506"/>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Wizard-of-Oz/ Hard Code</a:t>
            </a:r>
          </a:p>
        </p:txBody>
      </p:sp>
      <p:sp>
        <p:nvSpPr>
          <p:cNvPr id="507" name="Shape 507"/>
          <p:cNvSpPr txBox="1"/>
          <p:nvPr/>
        </p:nvSpPr>
        <p:spPr>
          <a:xfrm>
            <a:off x="326225" y="1182350"/>
            <a:ext cx="5812500" cy="37719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solidFill>
                  <a:srgbClr val="FFFFFF"/>
                </a:solidFill>
                <a:latin typeface="Source Sans Pro"/>
                <a:ea typeface="Source Sans Pro"/>
                <a:cs typeface="Source Sans Pro"/>
                <a:sym typeface="Source Sans Pro"/>
              </a:rPr>
              <a:t>Wizard-of-Oz</a:t>
            </a:r>
          </a:p>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None</a:t>
            </a:r>
          </a:p>
          <a:p>
            <a:pPr lvl="0" rtl="0">
              <a:lnSpc>
                <a:spcPct val="115000"/>
              </a:lnSpc>
              <a:spcBef>
                <a:spcPts val="0"/>
              </a:spcBef>
              <a:buNone/>
            </a:pPr>
            <a:r>
              <a:t/>
            </a:r>
            <a:endParaRPr sz="2400">
              <a:solidFill>
                <a:srgbClr val="FFFFFF"/>
              </a:solidFill>
              <a:latin typeface="Source Sans Pro"/>
              <a:ea typeface="Source Sans Pro"/>
              <a:cs typeface="Source Sans Pro"/>
              <a:sym typeface="Source Sans Pro"/>
            </a:endParaRPr>
          </a:p>
          <a:p>
            <a:pPr lvl="0" rtl="0">
              <a:lnSpc>
                <a:spcPct val="115000"/>
              </a:lnSpc>
              <a:spcBef>
                <a:spcPts val="0"/>
              </a:spcBef>
              <a:buNone/>
            </a:pPr>
            <a:r>
              <a:rPr lang="en" sz="2400">
                <a:solidFill>
                  <a:srgbClr val="FFFFFF"/>
                </a:solidFill>
                <a:latin typeface="Source Sans Pro"/>
                <a:ea typeface="Source Sans Pro"/>
                <a:cs typeface="Source Sans Pro"/>
                <a:sym typeface="Source Sans Pro"/>
              </a:rPr>
              <a:t>Hard Code</a:t>
            </a:r>
          </a:p>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Specific articles/ distribution of articles</a:t>
            </a:r>
          </a:p>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Friends and friend’s rankings</a:t>
            </a:r>
          </a:p>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Add friend feature </a:t>
            </a:r>
          </a:p>
          <a:p>
            <a:pPr lvl="0" rtl="0">
              <a:lnSpc>
                <a:spcPct val="115000"/>
              </a:lnSpc>
              <a:spcBef>
                <a:spcPts val="0"/>
              </a:spcBef>
              <a:buNone/>
            </a:pPr>
            <a:r>
              <a:t/>
            </a:r>
            <a:endParaRPr sz="2400">
              <a:solidFill>
                <a:srgbClr val="FFFFFF"/>
              </a:solidFill>
              <a:latin typeface="Source Sans Pro"/>
              <a:ea typeface="Source Sans Pro"/>
              <a:cs typeface="Source Sans Pro"/>
              <a:sym typeface="Source Sans Pro"/>
            </a:endParaRPr>
          </a:p>
        </p:txBody>
      </p:sp>
      <p:pic>
        <p:nvPicPr>
          <p:cNvPr id="508" name="Shape 508"/>
          <p:cNvPicPr preferRelativeResize="0"/>
          <p:nvPr/>
        </p:nvPicPr>
        <p:blipFill rotWithShape="1">
          <a:blip r:embed="rId3">
            <a:alphaModFix/>
          </a:blip>
          <a:srcRect b="0" l="3920" r="0" t="517"/>
          <a:stretch/>
        </p:blipFill>
        <p:spPr>
          <a:xfrm>
            <a:off x="6587100" y="1275375"/>
            <a:ext cx="1750000" cy="348793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sp>
        <p:nvSpPr>
          <p:cNvPr id="127" name="Shape 127"/>
          <p:cNvSpPr/>
          <p:nvPr/>
        </p:nvSpPr>
        <p:spPr>
          <a:xfrm>
            <a:off x="119250" y="138000"/>
            <a:ext cx="7587300" cy="4768200"/>
          </a:xfrm>
          <a:prstGeom prst="triangle">
            <a:avLst>
              <a:gd fmla="val 50219"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8" name="Shape 128"/>
          <p:cNvSpPr txBox="1"/>
          <p:nvPr>
            <p:ph idx="1" type="body"/>
          </p:nvPr>
        </p:nvSpPr>
        <p:spPr>
          <a:xfrm>
            <a:off x="2157450" y="582750"/>
            <a:ext cx="3548400" cy="1662600"/>
          </a:xfrm>
          <a:prstGeom prst="rect">
            <a:avLst/>
          </a:prstGeom>
          <a:noFill/>
        </p:spPr>
        <p:txBody>
          <a:bodyPr anchorCtr="0" anchor="t" bIns="91425" lIns="91425" rIns="91425" tIns="91425">
            <a:noAutofit/>
          </a:bodyPr>
          <a:lstStyle/>
          <a:p>
            <a:pPr lvl="0" rtl="0" algn="ctr">
              <a:spcBef>
                <a:spcPts val="0"/>
              </a:spcBef>
              <a:spcAft>
                <a:spcPts val="0"/>
              </a:spcAft>
              <a:buNone/>
            </a:pPr>
            <a:r>
              <a:rPr lang="en" sz="2200">
                <a:solidFill>
                  <a:srgbClr val="FFFFFF"/>
                </a:solidFill>
                <a:latin typeface="Source Sans Pro"/>
                <a:ea typeface="Source Sans Pro"/>
                <a:cs typeface="Source Sans Pro"/>
                <a:sym typeface="Source Sans Pro"/>
              </a:rPr>
              <a:t>Set </a:t>
            </a:r>
          </a:p>
          <a:p>
            <a:pPr lvl="0" rtl="0" algn="ctr">
              <a:spcBef>
                <a:spcPts val="0"/>
              </a:spcBef>
              <a:spcAft>
                <a:spcPts val="0"/>
              </a:spcAft>
              <a:buNone/>
            </a:pPr>
            <a:r>
              <a:rPr lang="en" sz="2200">
                <a:solidFill>
                  <a:srgbClr val="FFFFFF"/>
                </a:solidFill>
                <a:latin typeface="Source Sans Pro"/>
                <a:ea typeface="Source Sans Pro"/>
                <a:cs typeface="Source Sans Pro"/>
                <a:sym typeface="Source Sans Pro"/>
              </a:rPr>
              <a:t>goals for </a:t>
            </a:r>
          </a:p>
          <a:p>
            <a:pPr lvl="0" rtl="0" algn="ctr">
              <a:spcBef>
                <a:spcPts val="0"/>
              </a:spcBef>
              <a:spcAft>
                <a:spcPts val="0"/>
              </a:spcAft>
              <a:buNone/>
            </a:pPr>
            <a:r>
              <a:rPr lang="en" sz="2200">
                <a:solidFill>
                  <a:srgbClr val="FFFF00"/>
                </a:solidFill>
                <a:latin typeface="Source Sans Pro"/>
                <a:ea typeface="Source Sans Pro"/>
                <a:cs typeface="Source Sans Pro"/>
                <a:sym typeface="Source Sans Pro"/>
              </a:rPr>
              <a:t>quantity</a:t>
            </a:r>
            <a:r>
              <a:rPr lang="en" sz="2200">
                <a:solidFill>
                  <a:srgbClr val="FFFFFF"/>
                </a:solidFill>
                <a:latin typeface="Source Sans Pro"/>
                <a:ea typeface="Source Sans Pro"/>
                <a:cs typeface="Source Sans Pro"/>
                <a:sym typeface="Source Sans Pro"/>
              </a:rPr>
              <a:t>/ </a:t>
            </a:r>
            <a:r>
              <a:rPr lang="en" sz="2200">
                <a:solidFill>
                  <a:srgbClr val="FFFF00"/>
                </a:solidFill>
                <a:latin typeface="Source Sans Pro"/>
                <a:ea typeface="Source Sans Pro"/>
                <a:cs typeface="Source Sans Pro"/>
                <a:sym typeface="Source Sans Pro"/>
              </a:rPr>
              <a:t>diversity</a:t>
            </a:r>
            <a:r>
              <a:rPr lang="en" sz="2200">
                <a:solidFill>
                  <a:srgbClr val="FFFFFF"/>
                </a:solidFill>
                <a:latin typeface="Source Sans Pro"/>
                <a:ea typeface="Source Sans Pro"/>
                <a:cs typeface="Source Sans Pro"/>
                <a:sym typeface="Source Sans Pro"/>
              </a:rPr>
              <a:t> </a:t>
            </a:r>
          </a:p>
          <a:p>
            <a:pPr lvl="0" rtl="0" algn="ctr">
              <a:spcBef>
                <a:spcPts val="0"/>
              </a:spcBef>
              <a:spcAft>
                <a:spcPts val="0"/>
              </a:spcAft>
              <a:buNone/>
            </a:pPr>
            <a:r>
              <a:rPr lang="en" sz="2200">
                <a:solidFill>
                  <a:srgbClr val="FFFFFF"/>
                </a:solidFill>
                <a:latin typeface="Source Sans Pro"/>
                <a:ea typeface="Source Sans Pro"/>
                <a:cs typeface="Source Sans Pro"/>
                <a:sym typeface="Source Sans Pro"/>
              </a:rPr>
              <a:t>of articles </a:t>
            </a:r>
          </a:p>
          <a:p>
            <a:pPr lvl="0" rtl="0">
              <a:spcBef>
                <a:spcPts val="0"/>
              </a:spcBef>
              <a:buNone/>
            </a:pPr>
            <a:r>
              <a:t/>
            </a:r>
            <a:endParaRPr sz="2000">
              <a:solidFill>
                <a:srgbClr val="FFFFFF"/>
              </a:solidFill>
              <a:latin typeface="Arial"/>
              <a:ea typeface="Arial"/>
              <a:cs typeface="Arial"/>
              <a:sym typeface="Arial"/>
            </a:endParaRPr>
          </a:p>
        </p:txBody>
      </p:sp>
      <p:sp>
        <p:nvSpPr>
          <p:cNvPr id="129" name="Shape 129"/>
          <p:cNvSpPr txBox="1"/>
          <p:nvPr>
            <p:ph idx="1" type="body"/>
          </p:nvPr>
        </p:nvSpPr>
        <p:spPr>
          <a:xfrm>
            <a:off x="5547600" y="920275"/>
            <a:ext cx="1452000" cy="497400"/>
          </a:xfrm>
          <a:prstGeom prst="rect">
            <a:avLst/>
          </a:prstGeom>
          <a:noFill/>
        </p:spPr>
        <p:txBody>
          <a:bodyPr anchorCtr="0" anchor="t" bIns="91425" lIns="91425" rIns="91425" tIns="91425">
            <a:noAutofit/>
          </a:bodyPr>
          <a:lstStyle/>
          <a:p>
            <a:pPr lvl="0" rtl="0" algn="ctr">
              <a:spcBef>
                <a:spcPts val="0"/>
              </a:spcBef>
              <a:spcAft>
                <a:spcPts val="0"/>
              </a:spcAft>
              <a:buNone/>
            </a:pPr>
            <a:r>
              <a:rPr lang="en" sz="2200">
                <a:solidFill>
                  <a:srgbClr val="FFFFFF"/>
                </a:solidFill>
                <a:latin typeface="Source Sans Pro"/>
                <a:ea typeface="Source Sans Pro"/>
                <a:cs typeface="Source Sans Pro"/>
                <a:sym typeface="Source Sans Pro"/>
              </a:rPr>
              <a:t>Simple</a:t>
            </a:r>
          </a:p>
          <a:p>
            <a:pPr lvl="0" rtl="0">
              <a:spcBef>
                <a:spcPts val="0"/>
              </a:spcBef>
              <a:buNone/>
            </a:pPr>
            <a:r>
              <a:t/>
            </a:r>
            <a:endParaRPr sz="3600">
              <a:solidFill>
                <a:srgbClr val="FFFFFF"/>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2" name="Shape 512"/>
        <p:cNvGrpSpPr/>
        <p:nvPr/>
      </p:nvGrpSpPr>
      <p:grpSpPr>
        <a:xfrm>
          <a:off x="0" y="0"/>
          <a:ext cx="0" cy="0"/>
          <a:chOff x="0" y="0"/>
          <a:chExt cx="0" cy="0"/>
        </a:xfrm>
      </p:grpSpPr>
      <p:cxnSp>
        <p:nvCxnSpPr>
          <p:cNvPr id="513" name="Shape 513"/>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514" name="Shape 514"/>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Key Takeaways</a:t>
            </a:r>
          </a:p>
        </p:txBody>
      </p:sp>
      <p:sp>
        <p:nvSpPr>
          <p:cNvPr id="515" name="Shape 515"/>
          <p:cNvSpPr txBox="1"/>
          <p:nvPr/>
        </p:nvSpPr>
        <p:spPr>
          <a:xfrm>
            <a:off x="326225" y="1182350"/>
            <a:ext cx="8599200" cy="3771900"/>
          </a:xfrm>
          <a:prstGeom prst="rect">
            <a:avLst/>
          </a:prstGeom>
          <a:noFill/>
          <a:ln>
            <a:noFill/>
          </a:ln>
        </p:spPr>
        <p:txBody>
          <a:bodyPr anchorCtr="0" anchor="t" bIns="91425" lIns="91425" rIns="91425" tIns="91425">
            <a:noAutofit/>
          </a:bodyPr>
          <a:lstStyle/>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Important to have a cohesive interface </a:t>
            </a:r>
          </a:p>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Sometimes things drawn on paper didn’t look good in app-form</a:t>
            </a:r>
          </a:p>
          <a:p>
            <a:pPr indent="-381000" lvl="0" marL="457200" rtl="0">
              <a:lnSpc>
                <a:spcPct val="115000"/>
              </a:lnSpc>
              <a:spcBef>
                <a:spcPts val="0"/>
              </a:spcBef>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Adding features should be intentional</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9" name="Shape 519"/>
        <p:cNvGrpSpPr/>
        <p:nvPr/>
      </p:nvGrpSpPr>
      <p:grpSpPr>
        <a:xfrm>
          <a:off x="0" y="0"/>
          <a:ext cx="0" cy="0"/>
          <a:chOff x="0" y="0"/>
          <a:chExt cx="0" cy="0"/>
        </a:xfrm>
      </p:grpSpPr>
      <p:sp>
        <p:nvSpPr>
          <p:cNvPr id="520" name="Shape 520"/>
          <p:cNvSpPr txBox="1"/>
          <p:nvPr>
            <p:ph type="ctrTitle"/>
          </p:nvPr>
        </p:nvSpPr>
        <p:spPr>
          <a:xfrm>
            <a:off x="232200" y="1682725"/>
            <a:ext cx="8520600" cy="1140600"/>
          </a:xfrm>
          <a:prstGeom prst="rect">
            <a:avLst/>
          </a:prstGeom>
        </p:spPr>
        <p:txBody>
          <a:bodyPr anchorCtr="0" anchor="b" bIns="91425" lIns="91425" rIns="91425" tIns="91425">
            <a:noAutofit/>
          </a:bodyPr>
          <a:lstStyle/>
          <a:p>
            <a:pPr lvl="0" rtl="0" algn="ctr">
              <a:spcBef>
                <a:spcPts val="0"/>
              </a:spcBef>
              <a:buNone/>
            </a:pPr>
            <a:r>
              <a:rPr b="1" lang="en"/>
              <a:t>Appendix</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4" name="Shape 524"/>
        <p:cNvGrpSpPr/>
        <p:nvPr/>
      </p:nvGrpSpPr>
      <p:grpSpPr>
        <a:xfrm>
          <a:off x="0" y="0"/>
          <a:ext cx="0" cy="0"/>
          <a:chOff x="0" y="0"/>
          <a:chExt cx="0" cy="0"/>
        </a:xfrm>
      </p:grpSpPr>
      <p:sp>
        <p:nvSpPr>
          <p:cNvPr id="525" name="Shape 525"/>
          <p:cNvSpPr txBox="1"/>
          <p:nvPr>
            <p:ph idx="1" type="body"/>
          </p:nvPr>
        </p:nvSpPr>
        <p:spPr>
          <a:xfrm>
            <a:off x="250025" y="1230400"/>
            <a:ext cx="5121300" cy="3416400"/>
          </a:xfrm>
          <a:prstGeom prst="rect">
            <a:avLst/>
          </a:prstGeom>
          <a:noFill/>
        </p:spPr>
        <p:txBody>
          <a:bodyPr anchorCtr="0" anchor="t" bIns="91425" lIns="91425" rIns="91425" tIns="91425">
            <a:noAutofit/>
          </a:bodyPr>
          <a:lstStyle/>
          <a:p>
            <a:pPr lvl="0" rtl="0">
              <a:spcBef>
                <a:spcPts val="0"/>
              </a:spcBef>
              <a:buNone/>
            </a:pPr>
            <a:r>
              <a:t/>
            </a:r>
            <a:endParaRPr sz="2400">
              <a:solidFill>
                <a:srgbClr val="000000"/>
              </a:solidFill>
              <a:latin typeface="Arial"/>
              <a:ea typeface="Arial"/>
              <a:cs typeface="Arial"/>
              <a:sym typeface="Arial"/>
            </a:endParaRPr>
          </a:p>
        </p:txBody>
      </p:sp>
      <p:cxnSp>
        <p:nvCxnSpPr>
          <p:cNvPr id="526" name="Shape 526"/>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527" name="Shape 527"/>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Notes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3" name="Shape 133"/>
        <p:cNvGrpSpPr/>
        <p:nvPr/>
      </p:nvGrpSpPr>
      <p:grpSpPr>
        <a:xfrm>
          <a:off x="0" y="0"/>
          <a:ext cx="0" cy="0"/>
          <a:chOff x="0" y="0"/>
          <a:chExt cx="0" cy="0"/>
        </a:xfrm>
      </p:grpSpPr>
      <p:sp>
        <p:nvSpPr>
          <p:cNvPr id="134" name="Shape 134"/>
          <p:cNvSpPr/>
          <p:nvPr/>
        </p:nvSpPr>
        <p:spPr>
          <a:xfrm>
            <a:off x="119250" y="138000"/>
            <a:ext cx="7587300" cy="4768200"/>
          </a:xfrm>
          <a:prstGeom prst="triangle">
            <a:avLst>
              <a:gd fmla="val 50219"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35" name="Shape 135"/>
          <p:cNvSpPr txBox="1"/>
          <p:nvPr>
            <p:ph idx="1" type="body"/>
          </p:nvPr>
        </p:nvSpPr>
        <p:spPr>
          <a:xfrm>
            <a:off x="2157450" y="582750"/>
            <a:ext cx="3548400" cy="1662600"/>
          </a:xfrm>
          <a:prstGeom prst="rect">
            <a:avLst/>
          </a:prstGeom>
          <a:noFill/>
        </p:spPr>
        <p:txBody>
          <a:bodyPr anchorCtr="0" anchor="t" bIns="91425" lIns="91425" rIns="91425" tIns="91425">
            <a:noAutofit/>
          </a:bodyPr>
          <a:lstStyle/>
          <a:p>
            <a:pPr lvl="0" rtl="0" algn="ctr">
              <a:spcBef>
                <a:spcPts val="0"/>
              </a:spcBef>
              <a:spcAft>
                <a:spcPts val="0"/>
              </a:spcAft>
              <a:buNone/>
            </a:pPr>
            <a:r>
              <a:rPr lang="en" sz="2200">
                <a:solidFill>
                  <a:srgbClr val="FFFFFF"/>
                </a:solidFill>
                <a:latin typeface="Source Sans Pro"/>
                <a:ea typeface="Source Sans Pro"/>
                <a:cs typeface="Source Sans Pro"/>
                <a:sym typeface="Source Sans Pro"/>
              </a:rPr>
              <a:t>Set </a:t>
            </a:r>
          </a:p>
          <a:p>
            <a:pPr lvl="0" rtl="0" algn="ctr">
              <a:spcBef>
                <a:spcPts val="0"/>
              </a:spcBef>
              <a:spcAft>
                <a:spcPts val="0"/>
              </a:spcAft>
              <a:buNone/>
            </a:pPr>
            <a:r>
              <a:rPr lang="en" sz="2200">
                <a:solidFill>
                  <a:srgbClr val="FFFFFF"/>
                </a:solidFill>
                <a:latin typeface="Source Sans Pro"/>
                <a:ea typeface="Source Sans Pro"/>
                <a:cs typeface="Source Sans Pro"/>
                <a:sym typeface="Source Sans Pro"/>
              </a:rPr>
              <a:t>goals for </a:t>
            </a:r>
          </a:p>
          <a:p>
            <a:pPr lvl="0" rtl="0" algn="ctr">
              <a:spcBef>
                <a:spcPts val="0"/>
              </a:spcBef>
              <a:spcAft>
                <a:spcPts val="0"/>
              </a:spcAft>
              <a:buNone/>
            </a:pPr>
            <a:r>
              <a:rPr lang="en" sz="2200">
                <a:solidFill>
                  <a:srgbClr val="FFFF00"/>
                </a:solidFill>
                <a:latin typeface="Source Sans Pro"/>
                <a:ea typeface="Source Sans Pro"/>
                <a:cs typeface="Source Sans Pro"/>
                <a:sym typeface="Source Sans Pro"/>
              </a:rPr>
              <a:t>quantity</a:t>
            </a:r>
            <a:r>
              <a:rPr lang="en" sz="2200">
                <a:solidFill>
                  <a:srgbClr val="FFFFFF"/>
                </a:solidFill>
                <a:latin typeface="Source Sans Pro"/>
                <a:ea typeface="Source Sans Pro"/>
                <a:cs typeface="Source Sans Pro"/>
                <a:sym typeface="Source Sans Pro"/>
              </a:rPr>
              <a:t>/ </a:t>
            </a:r>
            <a:r>
              <a:rPr lang="en" sz="2200">
                <a:solidFill>
                  <a:srgbClr val="FFFF00"/>
                </a:solidFill>
                <a:latin typeface="Source Sans Pro"/>
                <a:ea typeface="Source Sans Pro"/>
                <a:cs typeface="Source Sans Pro"/>
                <a:sym typeface="Source Sans Pro"/>
              </a:rPr>
              <a:t>diversity</a:t>
            </a:r>
            <a:r>
              <a:rPr lang="en" sz="2200">
                <a:solidFill>
                  <a:srgbClr val="FFFFFF"/>
                </a:solidFill>
                <a:latin typeface="Source Sans Pro"/>
                <a:ea typeface="Source Sans Pro"/>
                <a:cs typeface="Source Sans Pro"/>
                <a:sym typeface="Source Sans Pro"/>
              </a:rPr>
              <a:t> </a:t>
            </a:r>
          </a:p>
          <a:p>
            <a:pPr lvl="0" rtl="0" algn="ctr">
              <a:spcBef>
                <a:spcPts val="0"/>
              </a:spcBef>
              <a:spcAft>
                <a:spcPts val="0"/>
              </a:spcAft>
              <a:buNone/>
            </a:pPr>
            <a:r>
              <a:rPr lang="en" sz="2200">
                <a:solidFill>
                  <a:srgbClr val="FFFFFF"/>
                </a:solidFill>
                <a:latin typeface="Source Sans Pro"/>
                <a:ea typeface="Source Sans Pro"/>
                <a:cs typeface="Source Sans Pro"/>
                <a:sym typeface="Source Sans Pro"/>
              </a:rPr>
              <a:t>of articles </a:t>
            </a:r>
          </a:p>
          <a:p>
            <a:pPr lvl="0" rtl="0">
              <a:spcBef>
                <a:spcPts val="0"/>
              </a:spcBef>
              <a:buNone/>
            </a:pPr>
            <a:r>
              <a:t/>
            </a:r>
            <a:endParaRPr sz="2000">
              <a:solidFill>
                <a:srgbClr val="FFFFFF"/>
              </a:solidFill>
              <a:latin typeface="Arial"/>
              <a:ea typeface="Arial"/>
              <a:cs typeface="Arial"/>
              <a:sym typeface="Arial"/>
            </a:endParaRPr>
          </a:p>
        </p:txBody>
      </p:sp>
      <p:cxnSp>
        <p:nvCxnSpPr>
          <p:cNvPr id="136" name="Shape 136"/>
          <p:cNvCxnSpPr/>
          <p:nvPr/>
        </p:nvCxnSpPr>
        <p:spPr>
          <a:xfrm flipH="1" rot="10800000">
            <a:off x="2315700" y="2333475"/>
            <a:ext cx="3231900" cy="26400"/>
          </a:xfrm>
          <a:prstGeom prst="straightConnector1">
            <a:avLst/>
          </a:prstGeom>
          <a:noFill/>
          <a:ln cap="flat" cmpd="sng" w="38100">
            <a:solidFill>
              <a:srgbClr val="FFFFFF"/>
            </a:solidFill>
            <a:prstDash val="solid"/>
            <a:round/>
            <a:headEnd len="lg" w="lg" type="none"/>
            <a:tailEnd len="lg" w="lg" type="none"/>
          </a:ln>
        </p:spPr>
      </p:cxnSp>
      <p:sp>
        <p:nvSpPr>
          <p:cNvPr id="137" name="Shape 137"/>
          <p:cNvSpPr txBox="1"/>
          <p:nvPr>
            <p:ph idx="1" type="body"/>
          </p:nvPr>
        </p:nvSpPr>
        <p:spPr>
          <a:xfrm>
            <a:off x="5547600" y="920275"/>
            <a:ext cx="1452000" cy="497400"/>
          </a:xfrm>
          <a:prstGeom prst="rect">
            <a:avLst/>
          </a:prstGeom>
          <a:noFill/>
        </p:spPr>
        <p:txBody>
          <a:bodyPr anchorCtr="0" anchor="t" bIns="91425" lIns="91425" rIns="91425" tIns="91425">
            <a:noAutofit/>
          </a:bodyPr>
          <a:lstStyle/>
          <a:p>
            <a:pPr lvl="0" rtl="0" algn="ctr">
              <a:spcBef>
                <a:spcPts val="0"/>
              </a:spcBef>
              <a:spcAft>
                <a:spcPts val="0"/>
              </a:spcAft>
              <a:buNone/>
            </a:pPr>
            <a:r>
              <a:rPr lang="en" sz="2200">
                <a:solidFill>
                  <a:srgbClr val="FFFFFF"/>
                </a:solidFill>
                <a:latin typeface="Source Sans Pro"/>
                <a:ea typeface="Source Sans Pro"/>
                <a:cs typeface="Source Sans Pro"/>
                <a:sym typeface="Source Sans Pro"/>
              </a:rPr>
              <a:t>Simple</a:t>
            </a:r>
          </a:p>
          <a:p>
            <a:pPr lvl="0" rtl="0">
              <a:spcBef>
                <a:spcPts val="0"/>
              </a:spcBef>
              <a:buNone/>
            </a:pPr>
            <a:r>
              <a:t/>
            </a:r>
            <a:endParaRPr sz="3600">
              <a:solidFill>
                <a:srgbClr val="FFFFFF"/>
              </a:solidFill>
              <a:latin typeface="Arial"/>
              <a:ea typeface="Arial"/>
              <a:cs typeface="Arial"/>
              <a:sym typeface="Arial"/>
            </a:endParaRPr>
          </a:p>
        </p:txBody>
      </p:sp>
      <p:sp>
        <p:nvSpPr>
          <p:cNvPr id="138" name="Shape 138"/>
          <p:cNvSpPr txBox="1"/>
          <p:nvPr>
            <p:ph idx="1" type="body"/>
          </p:nvPr>
        </p:nvSpPr>
        <p:spPr>
          <a:xfrm>
            <a:off x="6640425" y="2323050"/>
            <a:ext cx="1452000" cy="497400"/>
          </a:xfrm>
          <a:prstGeom prst="rect">
            <a:avLst/>
          </a:prstGeom>
          <a:noFill/>
        </p:spPr>
        <p:txBody>
          <a:bodyPr anchorCtr="0" anchor="t" bIns="91425" lIns="91425" rIns="91425" tIns="91425">
            <a:noAutofit/>
          </a:bodyPr>
          <a:lstStyle/>
          <a:p>
            <a:pPr lvl="0" rtl="0" algn="ctr">
              <a:spcBef>
                <a:spcPts val="0"/>
              </a:spcBef>
              <a:spcAft>
                <a:spcPts val="0"/>
              </a:spcAft>
              <a:buNone/>
            </a:pPr>
            <a:r>
              <a:rPr lang="en" sz="2200">
                <a:solidFill>
                  <a:schemeClr val="lt1"/>
                </a:solidFill>
                <a:latin typeface="Source Sans Pro"/>
                <a:ea typeface="Source Sans Pro"/>
                <a:cs typeface="Source Sans Pro"/>
                <a:sym typeface="Source Sans Pro"/>
              </a:rPr>
              <a:t>Medium</a:t>
            </a:r>
          </a:p>
          <a:p>
            <a:pPr lvl="0" rtl="0" algn="ctr">
              <a:spcBef>
                <a:spcPts val="0"/>
              </a:spcBef>
              <a:spcAft>
                <a:spcPts val="0"/>
              </a:spcAft>
              <a:buNone/>
            </a:pPr>
            <a:r>
              <a:t/>
            </a:r>
            <a:endParaRPr sz="2200">
              <a:solidFill>
                <a:srgbClr val="FFFFFF"/>
              </a:solidFill>
              <a:latin typeface="Source Sans Pro"/>
              <a:ea typeface="Source Sans Pro"/>
              <a:cs typeface="Source Sans Pro"/>
              <a:sym typeface="Source Sans Pro"/>
            </a:endParaRPr>
          </a:p>
          <a:p>
            <a:pPr lvl="0" rtl="0">
              <a:spcBef>
                <a:spcPts val="0"/>
              </a:spcBef>
              <a:buNone/>
            </a:pPr>
            <a:r>
              <a:t/>
            </a:r>
            <a:endParaRPr sz="3600">
              <a:solidFill>
                <a:srgbClr val="FFFFFF"/>
              </a:solidFill>
              <a:latin typeface="Arial"/>
              <a:ea typeface="Arial"/>
              <a:cs typeface="Arial"/>
              <a:sym typeface="Arial"/>
            </a:endParaRPr>
          </a:p>
        </p:txBody>
      </p:sp>
      <p:sp>
        <p:nvSpPr>
          <p:cNvPr id="139" name="Shape 139"/>
          <p:cNvSpPr txBox="1"/>
          <p:nvPr>
            <p:ph idx="1" type="body"/>
          </p:nvPr>
        </p:nvSpPr>
        <p:spPr>
          <a:xfrm>
            <a:off x="1153175" y="2465925"/>
            <a:ext cx="5410800" cy="938700"/>
          </a:xfrm>
          <a:prstGeom prst="rect">
            <a:avLst/>
          </a:prstGeom>
          <a:noFill/>
        </p:spPr>
        <p:txBody>
          <a:bodyPr anchorCtr="0" anchor="t" bIns="91425" lIns="91425" rIns="91425" tIns="91425">
            <a:noAutofit/>
          </a:bodyPr>
          <a:lstStyle/>
          <a:p>
            <a:pPr lvl="0" rtl="0" algn="ctr">
              <a:lnSpc>
                <a:spcPct val="100000"/>
              </a:lnSpc>
              <a:spcBef>
                <a:spcPts val="0"/>
              </a:spcBef>
              <a:buNone/>
            </a:pPr>
            <a:r>
              <a:rPr lang="en" sz="2200">
                <a:solidFill>
                  <a:srgbClr val="FFFF00"/>
                </a:solidFill>
                <a:latin typeface="Source Sans Pro"/>
                <a:ea typeface="Source Sans Pro"/>
                <a:cs typeface="Source Sans Pro"/>
                <a:sym typeface="Source Sans Pro"/>
              </a:rPr>
              <a:t>Compare </a:t>
            </a:r>
            <a:r>
              <a:rPr lang="en" sz="2200">
                <a:solidFill>
                  <a:srgbClr val="FFFFFF"/>
                </a:solidFill>
                <a:latin typeface="Source Sans Pro"/>
                <a:ea typeface="Source Sans Pro"/>
                <a:cs typeface="Source Sans Pro"/>
                <a:sym typeface="Source Sans Pro"/>
              </a:rPr>
              <a:t>and </a:t>
            </a:r>
            <a:r>
              <a:rPr lang="en" sz="2200">
                <a:solidFill>
                  <a:srgbClr val="FFFF00"/>
                </a:solidFill>
                <a:latin typeface="Source Sans Pro"/>
                <a:ea typeface="Source Sans Pro"/>
                <a:cs typeface="Source Sans Pro"/>
                <a:sym typeface="Source Sans Pro"/>
              </a:rPr>
              <a:t>compete</a:t>
            </a:r>
            <a:r>
              <a:rPr lang="en" sz="2200">
                <a:solidFill>
                  <a:srgbClr val="FFFFFF"/>
                </a:solidFill>
                <a:latin typeface="Source Sans Pro"/>
                <a:ea typeface="Source Sans Pro"/>
                <a:cs typeface="Source Sans Pro"/>
                <a:sym typeface="Source Sans Pro"/>
              </a:rPr>
              <a:t> </a:t>
            </a:r>
          </a:p>
          <a:p>
            <a:pPr lvl="0" rtl="0" algn="ctr">
              <a:lnSpc>
                <a:spcPct val="100000"/>
              </a:lnSpc>
              <a:spcBef>
                <a:spcPts val="0"/>
              </a:spcBef>
              <a:buNone/>
            </a:pPr>
            <a:r>
              <a:rPr lang="en" sz="2200">
                <a:solidFill>
                  <a:srgbClr val="FFFFFF"/>
                </a:solidFill>
                <a:latin typeface="Source Sans Pro"/>
                <a:ea typeface="Source Sans Pro"/>
                <a:cs typeface="Source Sans Pro"/>
                <a:sym typeface="Source Sans Pro"/>
              </a:rPr>
              <a:t>with other users</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3" name="Shape 143"/>
        <p:cNvGrpSpPr/>
        <p:nvPr/>
      </p:nvGrpSpPr>
      <p:grpSpPr>
        <a:xfrm>
          <a:off x="0" y="0"/>
          <a:ext cx="0" cy="0"/>
          <a:chOff x="0" y="0"/>
          <a:chExt cx="0" cy="0"/>
        </a:xfrm>
      </p:grpSpPr>
      <p:sp>
        <p:nvSpPr>
          <p:cNvPr id="144" name="Shape 144"/>
          <p:cNvSpPr/>
          <p:nvPr/>
        </p:nvSpPr>
        <p:spPr>
          <a:xfrm>
            <a:off x="119250" y="138000"/>
            <a:ext cx="7587300" cy="4768200"/>
          </a:xfrm>
          <a:prstGeom prst="triangle">
            <a:avLst>
              <a:gd fmla="val 50219"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45" name="Shape 145"/>
          <p:cNvSpPr txBox="1"/>
          <p:nvPr>
            <p:ph idx="1" type="body"/>
          </p:nvPr>
        </p:nvSpPr>
        <p:spPr>
          <a:xfrm>
            <a:off x="2157450" y="582750"/>
            <a:ext cx="3548400" cy="1662600"/>
          </a:xfrm>
          <a:prstGeom prst="rect">
            <a:avLst/>
          </a:prstGeom>
          <a:noFill/>
        </p:spPr>
        <p:txBody>
          <a:bodyPr anchorCtr="0" anchor="t" bIns="91425" lIns="91425" rIns="91425" tIns="91425">
            <a:noAutofit/>
          </a:bodyPr>
          <a:lstStyle/>
          <a:p>
            <a:pPr lvl="0" rtl="0" algn="ctr">
              <a:spcBef>
                <a:spcPts val="0"/>
              </a:spcBef>
              <a:spcAft>
                <a:spcPts val="0"/>
              </a:spcAft>
              <a:buNone/>
            </a:pPr>
            <a:r>
              <a:rPr lang="en" sz="2200">
                <a:solidFill>
                  <a:srgbClr val="FFFFFF"/>
                </a:solidFill>
                <a:latin typeface="Source Sans Pro"/>
                <a:ea typeface="Source Sans Pro"/>
                <a:cs typeface="Source Sans Pro"/>
                <a:sym typeface="Source Sans Pro"/>
              </a:rPr>
              <a:t>Set </a:t>
            </a:r>
          </a:p>
          <a:p>
            <a:pPr lvl="0" rtl="0" algn="ctr">
              <a:spcBef>
                <a:spcPts val="0"/>
              </a:spcBef>
              <a:spcAft>
                <a:spcPts val="0"/>
              </a:spcAft>
              <a:buNone/>
            </a:pPr>
            <a:r>
              <a:rPr lang="en" sz="2200">
                <a:solidFill>
                  <a:srgbClr val="FFFFFF"/>
                </a:solidFill>
                <a:latin typeface="Source Sans Pro"/>
                <a:ea typeface="Source Sans Pro"/>
                <a:cs typeface="Source Sans Pro"/>
                <a:sym typeface="Source Sans Pro"/>
              </a:rPr>
              <a:t>goals for </a:t>
            </a:r>
          </a:p>
          <a:p>
            <a:pPr lvl="0" rtl="0" algn="ctr">
              <a:spcBef>
                <a:spcPts val="0"/>
              </a:spcBef>
              <a:spcAft>
                <a:spcPts val="0"/>
              </a:spcAft>
              <a:buNone/>
            </a:pPr>
            <a:r>
              <a:rPr lang="en" sz="2200">
                <a:solidFill>
                  <a:srgbClr val="FFFF00"/>
                </a:solidFill>
                <a:latin typeface="Source Sans Pro"/>
                <a:ea typeface="Source Sans Pro"/>
                <a:cs typeface="Source Sans Pro"/>
                <a:sym typeface="Source Sans Pro"/>
              </a:rPr>
              <a:t>quantity</a:t>
            </a:r>
            <a:r>
              <a:rPr lang="en" sz="2200">
                <a:solidFill>
                  <a:srgbClr val="FFFFFF"/>
                </a:solidFill>
                <a:latin typeface="Source Sans Pro"/>
                <a:ea typeface="Source Sans Pro"/>
                <a:cs typeface="Source Sans Pro"/>
                <a:sym typeface="Source Sans Pro"/>
              </a:rPr>
              <a:t>/ </a:t>
            </a:r>
            <a:r>
              <a:rPr lang="en" sz="2200">
                <a:solidFill>
                  <a:srgbClr val="FFFF00"/>
                </a:solidFill>
                <a:latin typeface="Source Sans Pro"/>
                <a:ea typeface="Source Sans Pro"/>
                <a:cs typeface="Source Sans Pro"/>
                <a:sym typeface="Source Sans Pro"/>
              </a:rPr>
              <a:t>diversity</a:t>
            </a:r>
            <a:r>
              <a:rPr lang="en" sz="2200">
                <a:solidFill>
                  <a:srgbClr val="FFFFFF"/>
                </a:solidFill>
                <a:latin typeface="Source Sans Pro"/>
                <a:ea typeface="Source Sans Pro"/>
                <a:cs typeface="Source Sans Pro"/>
                <a:sym typeface="Source Sans Pro"/>
              </a:rPr>
              <a:t> </a:t>
            </a:r>
          </a:p>
          <a:p>
            <a:pPr lvl="0" rtl="0" algn="ctr">
              <a:spcBef>
                <a:spcPts val="0"/>
              </a:spcBef>
              <a:spcAft>
                <a:spcPts val="0"/>
              </a:spcAft>
              <a:buNone/>
            </a:pPr>
            <a:r>
              <a:rPr lang="en" sz="2200">
                <a:solidFill>
                  <a:srgbClr val="FFFFFF"/>
                </a:solidFill>
                <a:latin typeface="Source Sans Pro"/>
                <a:ea typeface="Source Sans Pro"/>
                <a:cs typeface="Source Sans Pro"/>
                <a:sym typeface="Source Sans Pro"/>
              </a:rPr>
              <a:t>of articles </a:t>
            </a:r>
          </a:p>
          <a:p>
            <a:pPr lvl="0" rtl="0">
              <a:spcBef>
                <a:spcPts val="0"/>
              </a:spcBef>
              <a:buNone/>
            </a:pPr>
            <a:r>
              <a:t/>
            </a:r>
            <a:endParaRPr sz="2000">
              <a:solidFill>
                <a:srgbClr val="FFFFFF"/>
              </a:solidFill>
              <a:latin typeface="Arial"/>
              <a:ea typeface="Arial"/>
              <a:cs typeface="Arial"/>
              <a:sym typeface="Arial"/>
            </a:endParaRPr>
          </a:p>
        </p:txBody>
      </p:sp>
      <p:cxnSp>
        <p:nvCxnSpPr>
          <p:cNvPr id="146" name="Shape 146"/>
          <p:cNvCxnSpPr/>
          <p:nvPr/>
        </p:nvCxnSpPr>
        <p:spPr>
          <a:xfrm flipH="1" rot="10800000">
            <a:off x="2315700" y="2333475"/>
            <a:ext cx="3231900" cy="26400"/>
          </a:xfrm>
          <a:prstGeom prst="straightConnector1">
            <a:avLst/>
          </a:prstGeom>
          <a:noFill/>
          <a:ln cap="flat" cmpd="sng" w="38100">
            <a:solidFill>
              <a:srgbClr val="FFFFFF"/>
            </a:solidFill>
            <a:prstDash val="solid"/>
            <a:round/>
            <a:headEnd len="lg" w="lg" type="none"/>
            <a:tailEnd len="lg" w="lg" type="none"/>
          </a:ln>
        </p:spPr>
      </p:cxnSp>
      <p:cxnSp>
        <p:nvCxnSpPr>
          <p:cNvPr id="147" name="Shape 147"/>
          <p:cNvCxnSpPr/>
          <p:nvPr/>
        </p:nvCxnSpPr>
        <p:spPr>
          <a:xfrm flipH="1" rot="10800000">
            <a:off x="1379025" y="3663075"/>
            <a:ext cx="5184900" cy="25200"/>
          </a:xfrm>
          <a:prstGeom prst="straightConnector1">
            <a:avLst/>
          </a:prstGeom>
          <a:noFill/>
          <a:ln cap="flat" cmpd="sng" w="38100">
            <a:solidFill>
              <a:srgbClr val="FFFFFF"/>
            </a:solidFill>
            <a:prstDash val="solid"/>
            <a:round/>
            <a:headEnd len="lg" w="lg" type="none"/>
            <a:tailEnd len="lg" w="lg" type="none"/>
          </a:ln>
        </p:spPr>
      </p:cxnSp>
      <p:sp>
        <p:nvSpPr>
          <p:cNvPr id="148" name="Shape 148"/>
          <p:cNvSpPr txBox="1"/>
          <p:nvPr>
            <p:ph idx="1" type="body"/>
          </p:nvPr>
        </p:nvSpPr>
        <p:spPr>
          <a:xfrm>
            <a:off x="1153175" y="3866950"/>
            <a:ext cx="5410800" cy="938700"/>
          </a:xfrm>
          <a:prstGeom prst="rect">
            <a:avLst/>
          </a:prstGeom>
          <a:noFill/>
        </p:spPr>
        <p:txBody>
          <a:bodyPr anchorCtr="0" anchor="t" bIns="91425" lIns="91425" rIns="91425" tIns="91425">
            <a:noAutofit/>
          </a:bodyPr>
          <a:lstStyle/>
          <a:p>
            <a:pPr lvl="0" rtl="0" algn="ctr">
              <a:spcBef>
                <a:spcPts val="0"/>
              </a:spcBef>
              <a:spcAft>
                <a:spcPts val="0"/>
              </a:spcAft>
              <a:buNone/>
            </a:pPr>
            <a:r>
              <a:rPr lang="en" sz="2200">
                <a:solidFill>
                  <a:srgbClr val="FFFFFF"/>
                </a:solidFill>
                <a:latin typeface="Source Sans Pro"/>
                <a:ea typeface="Source Sans Pro"/>
                <a:cs typeface="Source Sans Pro"/>
                <a:sym typeface="Source Sans Pro"/>
              </a:rPr>
              <a:t>Ensure that the user is </a:t>
            </a:r>
          </a:p>
          <a:p>
            <a:pPr lvl="0" rtl="0" algn="ctr">
              <a:spcBef>
                <a:spcPts val="0"/>
              </a:spcBef>
              <a:spcAft>
                <a:spcPts val="0"/>
              </a:spcAft>
              <a:buNone/>
            </a:pPr>
            <a:r>
              <a:rPr lang="en" sz="2200">
                <a:solidFill>
                  <a:srgbClr val="FFFFFF"/>
                </a:solidFill>
                <a:latin typeface="Source Sans Pro"/>
                <a:ea typeface="Source Sans Pro"/>
                <a:cs typeface="Source Sans Pro"/>
                <a:sym typeface="Source Sans Pro"/>
              </a:rPr>
              <a:t>aware of their </a:t>
            </a:r>
            <a:r>
              <a:rPr lang="en" sz="2200">
                <a:solidFill>
                  <a:srgbClr val="FFFF00"/>
                </a:solidFill>
                <a:latin typeface="Source Sans Pro"/>
                <a:ea typeface="Source Sans Pro"/>
                <a:cs typeface="Source Sans Pro"/>
                <a:sym typeface="Source Sans Pro"/>
              </a:rPr>
              <a:t>own biases </a:t>
            </a:r>
          </a:p>
          <a:p>
            <a:pPr lvl="0" rtl="0">
              <a:spcBef>
                <a:spcPts val="0"/>
              </a:spcBef>
              <a:buNone/>
            </a:pPr>
            <a:r>
              <a:t/>
            </a:r>
            <a:endParaRPr sz="3600">
              <a:solidFill>
                <a:srgbClr val="FFFFFF"/>
              </a:solidFill>
              <a:latin typeface="Arial"/>
              <a:ea typeface="Arial"/>
              <a:cs typeface="Arial"/>
              <a:sym typeface="Arial"/>
            </a:endParaRPr>
          </a:p>
        </p:txBody>
      </p:sp>
      <p:sp>
        <p:nvSpPr>
          <p:cNvPr id="149" name="Shape 149"/>
          <p:cNvSpPr txBox="1"/>
          <p:nvPr>
            <p:ph idx="1" type="body"/>
          </p:nvPr>
        </p:nvSpPr>
        <p:spPr>
          <a:xfrm>
            <a:off x="5547600" y="920275"/>
            <a:ext cx="1452000" cy="497400"/>
          </a:xfrm>
          <a:prstGeom prst="rect">
            <a:avLst/>
          </a:prstGeom>
          <a:noFill/>
        </p:spPr>
        <p:txBody>
          <a:bodyPr anchorCtr="0" anchor="t" bIns="91425" lIns="91425" rIns="91425" tIns="91425">
            <a:noAutofit/>
          </a:bodyPr>
          <a:lstStyle/>
          <a:p>
            <a:pPr lvl="0" rtl="0" algn="ctr">
              <a:spcBef>
                <a:spcPts val="0"/>
              </a:spcBef>
              <a:spcAft>
                <a:spcPts val="0"/>
              </a:spcAft>
              <a:buNone/>
            </a:pPr>
            <a:r>
              <a:rPr lang="en" sz="2200">
                <a:solidFill>
                  <a:srgbClr val="FFFFFF"/>
                </a:solidFill>
                <a:latin typeface="Source Sans Pro"/>
                <a:ea typeface="Source Sans Pro"/>
                <a:cs typeface="Source Sans Pro"/>
                <a:sym typeface="Source Sans Pro"/>
              </a:rPr>
              <a:t>Simple</a:t>
            </a:r>
          </a:p>
          <a:p>
            <a:pPr lvl="0" rtl="0">
              <a:spcBef>
                <a:spcPts val="0"/>
              </a:spcBef>
              <a:buNone/>
            </a:pPr>
            <a:r>
              <a:t/>
            </a:r>
            <a:endParaRPr sz="3600">
              <a:solidFill>
                <a:srgbClr val="FFFFFF"/>
              </a:solidFill>
              <a:latin typeface="Arial"/>
              <a:ea typeface="Arial"/>
              <a:cs typeface="Arial"/>
              <a:sym typeface="Arial"/>
            </a:endParaRPr>
          </a:p>
        </p:txBody>
      </p:sp>
      <p:sp>
        <p:nvSpPr>
          <p:cNvPr id="150" name="Shape 150"/>
          <p:cNvSpPr txBox="1"/>
          <p:nvPr>
            <p:ph idx="1" type="body"/>
          </p:nvPr>
        </p:nvSpPr>
        <p:spPr>
          <a:xfrm>
            <a:off x="6640425" y="2323050"/>
            <a:ext cx="1452000" cy="497400"/>
          </a:xfrm>
          <a:prstGeom prst="rect">
            <a:avLst/>
          </a:prstGeom>
          <a:noFill/>
        </p:spPr>
        <p:txBody>
          <a:bodyPr anchorCtr="0" anchor="t" bIns="91425" lIns="91425" rIns="91425" tIns="91425">
            <a:noAutofit/>
          </a:bodyPr>
          <a:lstStyle/>
          <a:p>
            <a:pPr lvl="0" rtl="0" algn="ctr">
              <a:spcBef>
                <a:spcPts val="0"/>
              </a:spcBef>
              <a:spcAft>
                <a:spcPts val="0"/>
              </a:spcAft>
              <a:buNone/>
            </a:pPr>
            <a:r>
              <a:rPr lang="en" sz="2200">
                <a:solidFill>
                  <a:schemeClr val="lt1"/>
                </a:solidFill>
                <a:latin typeface="Source Sans Pro"/>
                <a:ea typeface="Source Sans Pro"/>
                <a:cs typeface="Source Sans Pro"/>
                <a:sym typeface="Source Sans Pro"/>
              </a:rPr>
              <a:t>Medium</a:t>
            </a:r>
          </a:p>
          <a:p>
            <a:pPr lvl="0" rtl="0" algn="ctr">
              <a:spcBef>
                <a:spcPts val="0"/>
              </a:spcBef>
              <a:spcAft>
                <a:spcPts val="0"/>
              </a:spcAft>
              <a:buNone/>
            </a:pPr>
            <a:r>
              <a:t/>
            </a:r>
            <a:endParaRPr sz="2200">
              <a:solidFill>
                <a:srgbClr val="FFFFFF"/>
              </a:solidFill>
              <a:latin typeface="Source Sans Pro"/>
              <a:ea typeface="Source Sans Pro"/>
              <a:cs typeface="Source Sans Pro"/>
              <a:sym typeface="Source Sans Pro"/>
            </a:endParaRPr>
          </a:p>
          <a:p>
            <a:pPr lvl="0" rtl="0">
              <a:spcBef>
                <a:spcPts val="0"/>
              </a:spcBef>
              <a:buNone/>
            </a:pPr>
            <a:r>
              <a:t/>
            </a:r>
            <a:endParaRPr sz="3600">
              <a:solidFill>
                <a:srgbClr val="FFFFFF"/>
              </a:solidFill>
              <a:latin typeface="Arial"/>
              <a:ea typeface="Arial"/>
              <a:cs typeface="Arial"/>
              <a:sym typeface="Arial"/>
            </a:endParaRPr>
          </a:p>
        </p:txBody>
      </p:sp>
      <p:sp>
        <p:nvSpPr>
          <p:cNvPr id="151" name="Shape 151"/>
          <p:cNvSpPr txBox="1"/>
          <p:nvPr>
            <p:ph idx="1" type="body"/>
          </p:nvPr>
        </p:nvSpPr>
        <p:spPr>
          <a:xfrm>
            <a:off x="7394075" y="3940425"/>
            <a:ext cx="1575600" cy="497400"/>
          </a:xfrm>
          <a:prstGeom prst="rect">
            <a:avLst/>
          </a:prstGeom>
          <a:noFill/>
        </p:spPr>
        <p:txBody>
          <a:bodyPr anchorCtr="0" anchor="t" bIns="91425" lIns="91425" rIns="91425" tIns="91425">
            <a:noAutofit/>
          </a:bodyPr>
          <a:lstStyle/>
          <a:p>
            <a:pPr lvl="0" rtl="0" algn="ctr">
              <a:spcBef>
                <a:spcPts val="0"/>
              </a:spcBef>
              <a:spcAft>
                <a:spcPts val="0"/>
              </a:spcAft>
              <a:buNone/>
            </a:pPr>
            <a:r>
              <a:rPr lang="en" sz="2200">
                <a:solidFill>
                  <a:schemeClr val="lt1"/>
                </a:solidFill>
                <a:latin typeface="Source Sans Pro"/>
                <a:ea typeface="Source Sans Pro"/>
                <a:cs typeface="Source Sans Pro"/>
                <a:sym typeface="Source Sans Pro"/>
              </a:rPr>
              <a:t>Complex</a:t>
            </a:r>
          </a:p>
          <a:p>
            <a:pPr lvl="0" rtl="0" algn="ctr">
              <a:spcBef>
                <a:spcPts val="0"/>
              </a:spcBef>
              <a:spcAft>
                <a:spcPts val="0"/>
              </a:spcAft>
              <a:buNone/>
            </a:pPr>
            <a:r>
              <a:t/>
            </a:r>
            <a:endParaRPr sz="2200">
              <a:solidFill>
                <a:srgbClr val="FFFFFF"/>
              </a:solidFill>
              <a:latin typeface="Source Sans Pro"/>
              <a:ea typeface="Source Sans Pro"/>
              <a:cs typeface="Source Sans Pro"/>
              <a:sym typeface="Source Sans Pro"/>
            </a:endParaRPr>
          </a:p>
          <a:p>
            <a:pPr lvl="0" rtl="0">
              <a:spcBef>
                <a:spcPts val="0"/>
              </a:spcBef>
              <a:buNone/>
            </a:pPr>
            <a:r>
              <a:t/>
            </a:r>
            <a:endParaRPr sz="3600">
              <a:solidFill>
                <a:srgbClr val="FFFFFF"/>
              </a:solidFill>
              <a:latin typeface="Arial"/>
              <a:ea typeface="Arial"/>
              <a:cs typeface="Arial"/>
              <a:sym typeface="Arial"/>
            </a:endParaRPr>
          </a:p>
        </p:txBody>
      </p:sp>
      <p:sp>
        <p:nvSpPr>
          <p:cNvPr id="152" name="Shape 152"/>
          <p:cNvSpPr txBox="1"/>
          <p:nvPr>
            <p:ph idx="1" type="body"/>
          </p:nvPr>
        </p:nvSpPr>
        <p:spPr>
          <a:xfrm>
            <a:off x="1153175" y="2465925"/>
            <a:ext cx="5410800" cy="938700"/>
          </a:xfrm>
          <a:prstGeom prst="rect">
            <a:avLst/>
          </a:prstGeom>
          <a:noFill/>
        </p:spPr>
        <p:txBody>
          <a:bodyPr anchorCtr="0" anchor="t" bIns="91425" lIns="91425" rIns="91425" tIns="91425">
            <a:noAutofit/>
          </a:bodyPr>
          <a:lstStyle/>
          <a:p>
            <a:pPr lvl="0" algn="ctr">
              <a:lnSpc>
                <a:spcPct val="100000"/>
              </a:lnSpc>
              <a:spcBef>
                <a:spcPts val="0"/>
              </a:spcBef>
              <a:buNone/>
            </a:pPr>
            <a:r>
              <a:rPr lang="en" sz="2200">
                <a:solidFill>
                  <a:srgbClr val="FFFF00"/>
                </a:solidFill>
                <a:latin typeface="Source Sans Pro"/>
                <a:ea typeface="Source Sans Pro"/>
                <a:cs typeface="Source Sans Pro"/>
                <a:sym typeface="Source Sans Pro"/>
              </a:rPr>
              <a:t>Compare </a:t>
            </a:r>
            <a:r>
              <a:rPr lang="en" sz="2200">
                <a:solidFill>
                  <a:srgbClr val="FFFFFF"/>
                </a:solidFill>
                <a:latin typeface="Source Sans Pro"/>
                <a:ea typeface="Source Sans Pro"/>
                <a:cs typeface="Source Sans Pro"/>
                <a:sym typeface="Source Sans Pro"/>
              </a:rPr>
              <a:t>and </a:t>
            </a:r>
            <a:r>
              <a:rPr lang="en" sz="2200">
                <a:solidFill>
                  <a:srgbClr val="FFFF00"/>
                </a:solidFill>
                <a:latin typeface="Source Sans Pro"/>
                <a:ea typeface="Source Sans Pro"/>
                <a:cs typeface="Source Sans Pro"/>
                <a:sym typeface="Source Sans Pro"/>
              </a:rPr>
              <a:t>compete</a:t>
            </a:r>
            <a:r>
              <a:rPr lang="en" sz="2200">
                <a:solidFill>
                  <a:srgbClr val="FFFFFF"/>
                </a:solidFill>
                <a:latin typeface="Source Sans Pro"/>
                <a:ea typeface="Source Sans Pro"/>
                <a:cs typeface="Source Sans Pro"/>
                <a:sym typeface="Source Sans Pro"/>
              </a:rPr>
              <a:t> </a:t>
            </a:r>
          </a:p>
          <a:p>
            <a:pPr lvl="0" rtl="0" algn="ctr">
              <a:lnSpc>
                <a:spcPct val="100000"/>
              </a:lnSpc>
              <a:spcBef>
                <a:spcPts val="0"/>
              </a:spcBef>
              <a:buNone/>
            </a:pPr>
            <a:r>
              <a:rPr lang="en" sz="2200">
                <a:solidFill>
                  <a:srgbClr val="FFFFFF"/>
                </a:solidFill>
                <a:latin typeface="Source Sans Pro"/>
                <a:ea typeface="Source Sans Pro"/>
                <a:cs typeface="Source Sans Pro"/>
                <a:sym typeface="Source Sans Pro"/>
              </a:rPr>
              <a:t>with other users</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x="0" y="0"/>
          <a:ext cx="0" cy="0"/>
          <a:chOff x="0" y="0"/>
          <a:chExt cx="0" cy="0"/>
        </a:xfrm>
      </p:grpSpPr>
      <p:sp>
        <p:nvSpPr>
          <p:cNvPr id="157" name="Shape 157"/>
          <p:cNvSpPr txBox="1"/>
          <p:nvPr>
            <p:ph type="ctrTitle"/>
          </p:nvPr>
        </p:nvSpPr>
        <p:spPr>
          <a:xfrm>
            <a:off x="232200" y="1682725"/>
            <a:ext cx="8520600" cy="1140600"/>
          </a:xfrm>
          <a:prstGeom prst="rect">
            <a:avLst/>
          </a:prstGeom>
        </p:spPr>
        <p:txBody>
          <a:bodyPr anchorCtr="0" anchor="b" bIns="91425" lIns="91425" rIns="91425" tIns="91425">
            <a:noAutofit/>
          </a:bodyPr>
          <a:lstStyle/>
          <a:p>
            <a:pPr lvl="0" rtl="0" algn="ctr">
              <a:spcBef>
                <a:spcPts val="0"/>
              </a:spcBef>
              <a:buNone/>
            </a:pPr>
            <a:r>
              <a:rPr b="1" lang="en"/>
              <a:t>UI Changes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cxnSp>
        <p:nvCxnSpPr>
          <p:cNvPr id="162" name="Shape 162"/>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63" name="Shape 163"/>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UI Change #1: </a:t>
            </a:r>
          </a:p>
        </p:txBody>
      </p:sp>
      <p:pic>
        <p:nvPicPr>
          <p:cNvPr id="164" name="Shape 164"/>
          <p:cNvPicPr preferRelativeResize="0"/>
          <p:nvPr/>
        </p:nvPicPr>
        <p:blipFill rotWithShape="1">
          <a:blip r:embed="rId3">
            <a:alphaModFix/>
          </a:blip>
          <a:srcRect b="7739" l="12714" r="11153" t="2782"/>
          <a:stretch/>
        </p:blipFill>
        <p:spPr>
          <a:xfrm rot="-5400000">
            <a:off x="874450" y="1982648"/>
            <a:ext cx="2249626" cy="3525177"/>
          </a:xfrm>
          <a:prstGeom prst="rect">
            <a:avLst/>
          </a:prstGeom>
          <a:noFill/>
          <a:ln>
            <a:noFill/>
          </a:ln>
        </p:spPr>
      </p:pic>
      <p:cxnSp>
        <p:nvCxnSpPr>
          <p:cNvPr id="165" name="Shape 165"/>
          <p:cNvCxnSpPr/>
          <p:nvPr/>
        </p:nvCxnSpPr>
        <p:spPr>
          <a:xfrm>
            <a:off x="1343525" y="3256825"/>
            <a:ext cx="1064100" cy="2100"/>
          </a:xfrm>
          <a:prstGeom prst="straightConnector1">
            <a:avLst/>
          </a:prstGeom>
          <a:noFill/>
          <a:ln cap="flat" cmpd="sng" w="28575">
            <a:solidFill>
              <a:srgbClr val="000000"/>
            </a:solidFill>
            <a:prstDash val="solid"/>
            <a:round/>
            <a:headEnd len="lg" w="lg" type="none"/>
            <a:tailEnd len="lg" w="lg" type="triangle"/>
          </a:ln>
        </p:spPr>
      </p:cxnSp>
      <p:sp>
        <p:nvSpPr>
          <p:cNvPr id="166" name="Shape 166"/>
          <p:cNvSpPr txBox="1"/>
          <p:nvPr/>
        </p:nvSpPr>
        <p:spPr>
          <a:xfrm>
            <a:off x="389075" y="1379575"/>
            <a:ext cx="2480700" cy="9384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solidFill>
                  <a:srgbClr val="FFFFFF"/>
                </a:solidFill>
                <a:latin typeface="Source Sans Pro"/>
                <a:ea typeface="Source Sans Pro"/>
                <a:cs typeface="Source Sans Pro"/>
                <a:sym typeface="Source Sans Pro"/>
              </a:rPr>
              <a:t>View Friends’ Articles</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x="0" y="0"/>
          <a:ext cx="0" cy="0"/>
          <a:chOff x="0" y="0"/>
          <a:chExt cx="0" cy="0"/>
        </a:xfrm>
      </p:grpSpPr>
      <p:cxnSp>
        <p:nvCxnSpPr>
          <p:cNvPr id="171" name="Shape 171"/>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72" name="Shape 172"/>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UI Change #1: </a:t>
            </a:r>
          </a:p>
        </p:txBody>
      </p:sp>
      <p:pic>
        <p:nvPicPr>
          <p:cNvPr id="173" name="Shape 173"/>
          <p:cNvPicPr preferRelativeResize="0"/>
          <p:nvPr/>
        </p:nvPicPr>
        <p:blipFill rotWithShape="1">
          <a:blip r:embed="rId3">
            <a:alphaModFix/>
          </a:blip>
          <a:srcRect b="16823" l="8361" r="5439" t="12961"/>
          <a:stretch/>
        </p:blipFill>
        <p:spPr>
          <a:xfrm rot="-5400000">
            <a:off x="5448564" y="1488636"/>
            <a:ext cx="3258049" cy="3538477"/>
          </a:xfrm>
          <a:prstGeom prst="rect">
            <a:avLst/>
          </a:prstGeom>
          <a:noFill/>
          <a:ln>
            <a:noFill/>
          </a:ln>
        </p:spPr>
      </p:pic>
      <p:pic>
        <p:nvPicPr>
          <p:cNvPr id="174" name="Shape 174"/>
          <p:cNvPicPr preferRelativeResize="0"/>
          <p:nvPr/>
        </p:nvPicPr>
        <p:blipFill rotWithShape="1">
          <a:blip r:embed="rId4">
            <a:alphaModFix/>
          </a:blip>
          <a:srcRect b="7739" l="12714" r="11153" t="2782"/>
          <a:stretch/>
        </p:blipFill>
        <p:spPr>
          <a:xfrm rot="-5400000">
            <a:off x="874450" y="1982648"/>
            <a:ext cx="2249626" cy="3525177"/>
          </a:xfrm>
          <a:prstGeom prst="rect">
            <a:avLst/>
          </a:prstGeom>
          <a:noFill/>
          <a:ln>
            <a:noFill/>
          </a:ln>
        </p:spPr>
      </p:pic>
      <p:cxnSp>
        <p:nvCxnSpPr>
          <p:cNvPr id="175" name="Shape 175"/>
          <p:cNvCxnSpPr/>
          <p:nvPr/>
        </p:nvCxnSpPr>
        <p:spPr>
          <a:xfrm flipH="1" rot="10800000">
            <a:off x="7368175" y="2188575"/>
            <a:ext cx="584100" cy="37500"/>
          </a:xfrm>
          <a:prstGeom prst="straightConnector1">
            <a:avLst/>
          </a:prstGeom>
          <a:noFill/>
          <a:ln cap="flat" cmpd="sng" w="28575">
            <a:solidFill>
              <a:srgbClr val="000000"/>
            </a:solidFill>
            <a:prstDash val="solid"/>
            <a:round/>
            <a:headEnd len="lg" w="lg" type="none"/>
            <a:tailEnd len="lg" w="lg" type="triangle"/>
          </a:ln>
        </p:spPr>
      </p:cxnSp>
      <p:cxnSp>
        <p:nvCxnSpPr>
          <p:cNvPr id="176" name="Shape 176"/>
          <p:cNvCxnSpPr/>
          <p:nvPr/>
        </p:nvCxnSpPr>
        <p:spPr>
          <a:xfrm flipH="1" rot="10800000">
            <a:off x="3116475" y="2918275"/>
            <a:ext cx="2634900" cy="676200"/>
          </a:xfrm>
          <a:prstGeom prst="straightConnector1">
            <a:avLst/>
          </a:prstGeom>
          <a:noFill/>
          <a:ln cap="flat" cmpd="sng" w="28575">
            <a:solidFill>
              <a:srgbClr val="000000"/>
            </a:solidFill>
            <a:prstDash val="solid"/>
            <a:round/>
            <a:headEnd len="lg" w="lg" type="none"/>
            <a:tailEnd len="lg" w="lg" type="triangle"/>
          </a:ln>
        </p:spPr>
      </p:cxnSp>
      <p:cxnSp>
        <p:nvCxnSpPr>
          <p:cNvPr id="177" name="Shape 177"/>
          <p:cNvCxnSpPr/>
          <p:nvPr/>
        </p:nvCxnSpPr>
        <p:spPr>
          <a:xfrm>
            <a:off x="1343525" y="3256825"/>
            <a:ext cx="1064100" cy="2100"/>
          </a:xfrm>
          <a:prstGeom prst="straightConnector1">
            <a:avLst/>
          </a:prstGeom>
          <a:noFill/>
          <a:ln cap="flat" cmpd="sng" w="28575">
            <a:solidFill>
              <a:srgbClr val="000000"/>
            </a:solidFill>
            <a:prstDash val="solid"/>
            <a:round/>
            <a:headEnd len="lg" w="lg" type="none"/>
            <a:tailEnd len="lg" w="lg" type="triangle"/>
          </a:ln>
        </p:spPr>
      </p:cxnSp>
      <p:sp>
        <p:nvSpPr>
          <p:cNvPr id="178" name="Shape 178"/>
          <p:cNvSpPr txBox="1"/>
          <p:nvPr/>
        </p:nvSpPr>
        <p:spPr>
          <a:xfrm>
            <a:off x="389075" y="1379575"/>
            <a:ext cx="2480700" cy="5565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solidFill>
                  <a:srgbClr val="FFFFFF"/>
                </a:solidFill>
                <a:latin typeface="Source Sans Pro"/>
                <a:ea typeface="Source Sans Pro"/>
                <a:cs typeface="Source Sans Pro"/>
                <a:sym typeface="Source Sans Pro"/>
              </a:rPr>
              <a:t>View Friends’ Articles</a:t>
            </a:r>
          </a:p>
        </p:txBody>
      </p:sp>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