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Source Code Pro"/>
      <p:regular r:id="rId21"/>
      <p:bold r:id="rId22"/>
    </p:embeddedFont>
    <p:embeddedFont>
      <p:font typeface="Oswald"/>
      <p:regular r:id="rId23"/>
      <p:bold r:id="rId24"/>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SourceCodePro-bold.fntdata"/><Relationship Id="rId10" Type="http://schemas.openxmlformats.org/officeDocument/2006/relationships/slide" Target="slides/slide5.xml"/><Relationship Id="rId21" Type="http://schemas.openxmlformats.org/officeDocument/2006/relationships/font" Target="fonts/SourceCodePro-regular.fntdata"/><Relationship Id="rId13" Type="http://schemas.openxmlformats.org/officeDocument/2006/relationships/slide" Target="slides/slide8.xml"/><Relationship Id="rId24" Type="http://schemas.openxmlformats.org/officeDocument/2006/relationships/font" Target="fonts/Oswald-bold.fntdata"/><Relationship Id="rId12" Type="http://schemas.openxmlformats.org/officeDocument/2006/relationships/slide" Target="slides/slide7.xml"/><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All of these were because our prototyping tool doesn’t allow dynamic creation of content.  We tried to use Wizard of Oz techniques by coming up with campaigns for you and campaign ideas for you to use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Problem: How to get people to collectively invest in making a difference in the environment?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Can follow progress of your own or others’ campaigns and movements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rot="10800000">
            <a:off x="4226100" y="2933549"/>
            <a:ext cx="691799" cy="388500"/>
          </a:xfrm>
          <a:prstGeom prst="triangle">
            <a:avLst>
              <a:gd fmla="val 50000" name="adj"/>
            </a:avLst>
          </a:prstGeom>
          <a:solidFill>
            <a:srgbClr val="93C47D"/>
          </a:solidFill>
          <a:ln>
            <a:noFill/>
          </a:ln>
        </p:spPr>
        <p:txBody>
          <a:bodyPr anchorCtr="0" anchor="ctr" bIns="91425" lIns="91425" rIns="91425" tIns="91425">
            <a:noAutofit/>
          </a:bodyPr>
          <a:lstStyle/>
          <a:p>
            <a:pPr>
              <a:spcBef>
                <a:spcPts val="0"/>
              </a:spcBef>
              <a:buNone/>
            </a:pPr>
            <a:r>
              <a:t/>
            </a:r>
            <a:endParaRPr/>
          </a:p>
        </p:txBody>
      </p:sp>
      <p:sp>
        <p:nvSpPr>
          <p:cNvPr id="10" name="Shape 10"/>
          <p:cNvSpPr/>
          <p:nvPr/>
        </p:nvSpPr>
        <p:spPr>
          <a:xfrm>
            <a:off x="-25" y="0"/>
            <a:ext cx="9144000" cy="3124199"/>
          </a:xfrm>
          <a:prstGeom prst="rect">
            <a:avLst/>
          </a:prstGeom>
          <a:solidFill>
            <a:srgbClr val="93C47D"/>
          </a:solidFill>
          <a:ln>
            <a:noFill/>
          </a:ln>
        </p:spPr>
        <p:txBody>
          <a:bodyPr anchorCtr="0" anchor="ctr" bIns="91425" lIns="91425" rIns="91425" tIns="91425">
            <a:noAutofit/>
          </a:bodyPr>
          <a:lstStyle/>
          <a:p>
            <a:pPr>
              <a:spcBef>
                <a:spcPts val="0"/>
              </a:spcBef>
              <a:buNone/>
            </a:pPr>
            <a:r>
              <a:t/>
            </a:r>
            <a:endParaRPr/>
          </a:p>
        </p:txBody>
      </p:sp>
      <p:sp>
        <p:nvSpPr>
          <p:cNvPr id="11" name="Shape 11"/>
          <p:cNvSpPr txBox="1"/>
          <p:nvPr>
            <p:ph type="ctrTitle"/>
          </p:nvPr>
        </p:nvSpPr>
        <p:spPr>
          <a:xfrm>
            <a:off x="411175" y="644300"/>
            <a:ext cx="8282399" cy="2109000"/>
          </a:xfrm>
          <a:prstGeom prst="rect">
            <a:avLst/>
          </a:prstGeom>
        </p:spPr>
        <p:txBody>
          <a:bodyPr anchorCtr="0" anchor="b" bIns="91425" lIns="91425" rIns="91425" tIns="91425"/>
          <a:lstStyle>
            <a:lvl1pPr algn="ctr">
              <a:spcBef>
                <a:spcPts val="0"/>
              </a:spcBef>
              <a:buClr>
                <a:schemeClr val="lt1"/>
              </a:buClr>
              <a:buSzPct val="100000"/>
              <a:defRPr sz="6000">
                <a:solidFill>
                  <a:schemeClr val="lt1"/>
                </a:solidFill>
              </a:defRPr>
            </a:lvl1pPr>
            <a:lvl2pPr algn="ctr">
              <a:spcBef>
                <a:spcPts val="0"/>
              </a:spcBef>
              <a:buClr>
                <a:schemeClr val="lt1"/>
              </a:buClr>
              <a:buSzPct val="100000"/>
              <a:defRPr sz="6000">
                <a:solidFill>
                  <a:schemeClr val="lt1"/>
                </a:solidFill>
              </a:defRPr>
            </a:lvl2pPr>
            <a:lvl3pPr algn="ctr">
              <a:spcBef>
                <a:spcPts val="0"/>
              </a:spcBef>
              <a:buClr>
                <a:schemeClr val="lt1"/>
              </a:buClr>
              <a:buSzPct val="100000"/>
              <a:defRPr sz="6000">
                <a:solidFill>
                  <a:schemeClr val="lt1"/>
                </a:solidFill>
              </a:defRPr>
            </a:lvl3pPr>
            <a:lvl4pPr algn="ctr">
              <a:spcBef>
                <a:spcPts val="0"/>
              </a:spcBef>
              <a:buClr>
                <a:schemeClr val="lt1"/>
              </a:buClr>
              <a:buSzPct val="100000"/>
              <a:defRPr sz="6000">
                <a:solidFill>
                  <a:schemeClr val="lt1"/>
                </a:solidFill>
              </a:defRPr>
            </a:lvl4pPr>
            <a:lvl5pPr algn="ctr">
              <a:spcBef>
                <a:spcPts val="0"/>
              </a:spcBef>
              <a:buClr>
                <a:schemeClr val="lt1"/>
              </a:buClr>
              <a:buSzPct val="100000"/>
              <a:defRPr sz="6000">
                <a:solidFill>
                  <a:schemeClr val="lt1"/>
                </a:solidFill>
              </a:defRPr>
            </a:lvl5pPr>
            <a:lvl6pPr algn="ctr">
              <a:spcBef>
                <a:spcPts val="0"/>
              </a:spcBef>
              <a:buClr>
                <a:schemeClr val="lt1"/>
              </a:buClr>
              <a:buSzPct val="100000"/>
              <a:defRPr sz="6000">
                <a:solidFill>
                  <a:schemeClr val="lt1"/>
                </a:solidFill>
              </a:defRPr>
            </a:lvl6pPr>
            <a:lvl7pPr algn="ctr">
              <a:spcBef>
                <a:spcPts val="0"/>
              </a:spcBef>
              <a:buClr>
                <a:schemeClr val="lt1"/>
              </a:buClr>
              <a:buSzPct val="100000"/>
              <a:defRPr sz="6000">
                <a:solidFill>
                  <a:schemeClr val="lt1"/>
                </a:solidFill>
              </a:defRPr>
            </a:lvl7pPr>
            <a:lvl8pPr algn="ctr">
              <a:spcBef>
                <a:spcPts val="0"/>
              </a:spcBef>
              <a:buClr>
                <a:schemeClr val="lt1"/>
              </a:buClr>
              <a:buSzPct val="100000"/>
              <a:defRPr sz="6000">
                <a:solidFill>
                  <a:schemeClr val="lt1"/>
                </a:solidFill>
              </a:defRPr>
            </a:lvl8pPr>
            <a:lvl9pPr algn="ctr">
              <a:spcBef>
                <a:spcPts val="0"/>
              </a:spcBef>
              <a:buClr>
                <a:schemeClr val="lt1"/>
              </a:buClr>
              <a:buSzPct val="100000"/>
              <a:defRPr sz="6000">
                <a:solidFill>
                  <a:schemeClr val="lt1"/>
                </a:solidFill>
              </a:defRPr>
            </a:lvl9pPr>
          </a:lstStyle>
          <a:p/>
        </p:txBody>
      </p:sp>
      <p:sp>
        <p:nvSpPr>
          <p:cNvPr id="12" name="Shape 12"/>
          <p:cNvSpPr txBox="1"/>
          <p:nvPr>
            <p:ph idx="1" type="subTitle"/>
          </p:nvPr>
        </p:nvSpPr>
        <p:spPr>
          <a:xfrm>
            <a:off x="411175" y="3398250"/>
            <a:ext cx="8282399" cy="1260599"/>
          </a:xfrm>
          <a:prstGeom prst="rect">
            <a:avLst/>
          </a:prstGeom>
        </p:spPr>
        <p:txBody>
          <a:bodyPr anchorCtr="0" anchor="ctr" bIns="91425" lIns="91425" rIns="91425" tIns="91425"/>
          <a:lstStyle>
            <a:lvl1pPr algn="ctr">
              <a:lnSpc>
                <a:spcPct val="100000"/>
              </a:lnSpc>
              <a:spcBef>
                <a:spcPts val="0"/>
              </a:spcBef>
              <a:spcAft>
                <a:spcPts val="0"/>
              </a:spcAft>
              <a:buSzPct val="100000"/>
              <a:buFont typeface="Oswald"/>
              <a:buNone/>
              <a:defRPr sz="3600">
                <a:latin typeface="Oswald"/>
                <a:ea typeface="Oswald"/>
                <a:cs typeface="Oswald"/>
                <a:sym typeface="Oswald"/>
              </a:defRPr>
            </a:lvl1pPr>
            <a:lvl2pPr algn="ctr">
              <a:lnSpc>
                <a:spcPct val="100000"/>
              </a:lnSpc>
              <a:spcBef>
                <a:spcPts val="0"/>
              </a:spcBef>
              <a:spcAft>
                <a:spcPts val="0"/>
              </a:spcAft>
              <a:buSzPct val="100000"/>
              <a:buFont typeface="Oswald"/>
              <a:buNone/>
              <a:defRPr sz="3600">
                <a:latin typeface="Oswald"/>
                <a:ea typeface="Oswald"/>
                <a:cs typeface="Oswald"/>
                <a:sym typeface="Oswald"/>
              </a:defRPr>
            </a:lvl2pPr>
            <a:lvl3pPr algn="ctr">
              <a:lnSpc>
                <a:spcPct val="100000"/>
              </a:lnSpc>
              <a:spcBef>
                <a:spcPts val="0"/>
              </a:spcBef>
              <a:spcAft>
                <a:spcPts val="0"/>
              </a:spcAft>
              <a:buSzPct val="100000"/>
              <a:buFont typeface="Oswald"/>
              <a:buNone/>
              <a:defRPr sz="3600">
                <a:latin typeface="Oswald"/>
                <a:ea typeface="Oswald"/>
                <a:cs typeface="Oswald"/>
                <a:sym typeface="Oswald"/>
              </a:defRPr>
            </a:lvl3pPr>
            <a:lvl4pPr algn="ctr">
              <a:lnSpc>
                <a:spcPct val="100000"/>
              </a:lnSpc>
              <a:spcBef>
                <a:spcPts val="0"/>
              </a:spcBef>
              <a:spcAft>
                <a:spcPts val="0"/>
              </a:spcAft>
              <a:buSzPct val="100000"/>
              <a:buFont typeface="Oswald"/>
              <a:buNone/>
              <a:defRPr sz="3600">
                <a:latin typeface="Oswald"/>
                <a:ea typeface="Oswald"/>
                <a:cs typeface="Oswald"/>
                <a:sym typeface="Oswald"/>
              </a:defRPr>
            </a:lvl4pPr>
            <a:lvl5pPr algn="ctr">
              <a:lnSpc>
                <a:spcPct val="100000"/>
              </a:lnSpc>
              <a:spcBef>
                <a:spcPts val="0"/>
              </a:spcBef>
              <a:spcAft>
                <a:spcPts val="0"/>
              </a:spcAft>
              <a:buSzPct val="100000"/>
              <a:buFont typeface="Oswald"/>
              <a:buNone/>
              <a:defRPr sz="3600">
                <a:latin typeface="Oswald"/>
                <a:ea typeface="Oswald"/>
                <a:cs typeface="Oswald"/>
                <a:sym typeface="Oswald"/>
              </a:defRPr>
            </a:lvl5pPr>
            <a:lvl6pPr algn="ctr">
              <a:lnSpc>
                <a:spcPct val="100000"/>
              </a:lnSpc>
              <a:spcBef>
                <a:spcPts val="0"/>
              </a:spcBef>
              <a:spcAft>
                <a:spcPts val="0"/>
              </a:spcAft>
              <a:buSzPct val="100000"/>
              <a:buFont typeface="Oswald"/>
              <a:buNone/>
              <a:defRPr sz="3600">
                <a:latin typeface="Oswald"/>
                <a:ea typeface="Oswald"/>
                <a:cs typeface="Oswald"/>
                <a:sym typeface="Oswald"/>
              </a:defRPr>
            </a:lvl6pPr>
            <a:lvl7pPr algn="ctr">
              <a:lnSpc>
                <a:spcPct val="100000"/>
              </a:lnSpc>
              <a:spcBef>
                <a:spcPts val="0"/>
              </a:spcBef>
              <a:spcAft>
                <a:spcPts val="0"/>
              </a:spcAft>
              <a:buSzPct val="100000"/>
              <a:buFont typeface="Oswald"/>
              <a:buNone/>
              <a:defRPr sz="3600">
                <a:latin typeface="Oswald"/>
                <a:ea typeface="Oswald"/>
                <a:cs typeface="Oswald"/>
                <a:sym typeface="Oswald"/>
              </a:defRPr>
            </a:lvl7pPr>
            <a:lvl8pPr algn="ctr">
              <a:lnSpc>
                <a:spcPct val="100000"/>
              </a:lnSpc>
              <a:spcBef>
                <a:spcPts val="0"/>
              </a:spcBef>
              <a:spcAft>
                <a:spcPts val="0"/>
              </a:spcAft>
              <a:buSzPct val="100000"/>
              <a:buFont typeface="Oswald"/>
              <a:buNone/>
              <a:defRPr sz="3600">
                <a:latin typeface="Oswald"/>
                <a:ea typeface="Oswald"/>
                <a:cs typeface="Oswald"/>
                <a:sym typeface="Oswald"/>
              </a:defRPr>
            </a:lvl8pPr>
            <a:lvl9pPr algn="ctr">
              <a:lnSpc>
                <a:spcPct val="100000"/>
              </a:lnSpc>
              <a:spcBef>
                <a:spcPts val="0"/>
              </a:spcBef>
              <a:spcAft>
                <a:spcPts val="0"/>
              </a:spcAft>
              <a:buSzPct val="100000"/>
              <a:buFont typeface="Oswald"/>
              <a:buNone/>
              <a:defRPr sz="3600">
                <a:latin typeface="Oswald"/>
                <a:ea typeface="Oswald"/>
                <a:cs typeface="Oswald"/>
                <a:sym typeface="Oswald"/>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0" name="Shape 50"/>
        <p:cNvGrpSpPr/>
        <p:nvPr/>
      </p:nvGrpSpPr>
      <p:grpSpPr>
        <a:xfrm>
          <a:off x="0" y="0"/>
          <a:ext cx="0" cy="0"/>
          <a:chOff x="0" y="0"/>
          <a:chExt cx="0" cy="0"/>
        </a:xfrm>
      </p:grpSpPr>
      <p:cxnSp>
        <p:nvCxnSpPr>
          <p:cNvPr id="51" name="Shape 51"/>
          <p:cNvCxnSpPr/>
          <p:nvPr/>
        </p:nvCxnSpPr>
        <p:spPr>
          <a:xfrm>
            <a:off x="413275" y="2988275"/>
            <a:ext cx="910499" cy="0"/>
          </a:xfrm>
          <a:prstGeom prst="straightConnector1">
            <a:avLst/>
          </a:prstGeom>
          <a:noFill/>
          <a:ln cap="flat" cmpd="sng" w="28575">
            <a:solidFill>
              <a:schemeClr val="dk1"/>
            </a:solidFill>
            <a:prstDash val="lgDash"/>
            <a:round/>
            <a:headEnd len="med" w="med" type="none"/>
            <a:tailEnd len="med" w="med" type="none"/>
          </a:ln>
        </p:spPr>
      </p:cxnSp>
      <p:sp>
        <p:nvSpPr>
          <p:cNvPr id="52" name="Shape 52"/>
          <p:cNvSpPr txBox="1"/>
          <p:nvPr>
            <p:ph type="title"/>
          </p:nvPr>
        </p:nvSpPr>
        <p:spPr>
          <a:xfrm>
            <a:off x="311700" y="1106125"/>
            <a:ext cx="8520599" cy="1963500"/>
          </a:xfrm>
          <a:prstGeom prst="rect">
            <a:avLst/>
          </a:prstGeom>
        </p:spPr>
        <p:txBody>
          <a:bodyPr anchorCtr="0" anchor="b" bIns="91425" lIns="91425" rIns="91425" tIns="91425"/>
          <a:lstStyle>
            <a:lvl1pPr>
              <a:spcBef>
                <a:spcPts val="0"/>
              </a:spcBef>
              <a:buSzPct val="100000"/>
              <a:defRPr sz="12000"/>
            </a:lvl1pPr>
            <a:lvl2pPr>
              <a:spcBef>
                <a:spcPts val="0"/>
              </a:spcBef>
              <a:buSzPct val="100000"/>
              <a:defRPr sz="12000"/>
            </a:lvl2pPr>
            <a:lvl3pPr>
              <a:spcBef>
                <a:spcPts val="0"/>
              </a:spcBef>
              <a:buSzPct val="100000"/>
              <a:defRPr sz="12000"/>
            </a:lvl3pPr>
            <a:lvl4pPr>
              <a:spcBef>
                <a:spcPts val="0"/>
              </a:spcBef>
              <a:buSzPct val="100000"/>
              <a:defRPr sz="12000"/>
            </a:lvl4pPr>
            <a:lvl5pPr>
              <a:spcBef>
                <a:spcPts val="0"/>
              </a:spcBef>
              <a:buSzPct val="100000"/>
              <a:defRPr sz="12000"/>
            </a:lvl5pPr>
            <a:lvl6pPr>
              <a:spcBef>
                <a:spcPts val="0"/>
              </a:spcBef>
              <a:buSzPct val="100000"/>
              <a:defRPr sz="12000"/>
            </a:lvl6pPr>
            <a:lvl7pPr>
              <a:spcBef>
                <a:spcPts val="0"/>
              </a:spcBef>
              <a:buSzPct val="100000"/>
              <a:defRPr sz="12000"/>
            </a:lvl7pPr>
            <a:lvl8pPr>
              <a:spcBef>
                <a:spcPts val="0"/>
              </a:spcBef>
              <a:buSzPct val="100000"/>
              <a:defRPr sz="12000"/>
            </a:lvl8pPr>
            <a:lvl9pPr>
              <a:spcBef>
                <a:spcPts val="0"/>
              </a:spcBef>
              <a:buSzPct val="100000"/>
              <a:defRPr sz="12000"/>
            </a:lvl9pPr>
          </a:lstStyle>
          <a:p/>
        </p:txBody>
      </p:sp>
      <p:sp>
        <p:nvSpPr>
          <p:cNvPr id="53" name="Shape 53"/>
          <p:cNvSpPr txBox="1"/>
          <p:nvPr>
            <p:ph idx="1" type="body"/>
          </p:nvPr>
        </p:nvSpPr>
        <p:spPr>
          <a:xfrm>
            <a:off x="311700" y="3152225"/>
            <a:ext cx="8520599" cy="13008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5" name="Shape 55"/>
        <p:cNvGrpSpPr/>
        <p:nvPr/>
      </p:nvGrpSpPr>
      <p:grpSpPr>
        <a:xfrm>
          <a:off x="0" y="0"/>
          <a:ext cx="0" cy="0"/>
          <a:chOff x="0" y="0"/>
          <a:chExt cx="0" cy="0"/>
        </a:xfrm>
      </p:grpSpPr>
      <p:sp>
        <p:nvSpPr>
          <p:cNvPr id="56" name="Shape 5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4" name="Shape 14"/>
        <p:cNvGrpSpPr/>
        <p:nvPr/>
      </p:nvGrpSpPr>
      <p:grpSpPr>
        <a:xfrm>
          <a:off x="0" y="0"/>
          <a:ext cx="0" cy="0"/>
          <a:chOff x="0" y="0"/>
          <a:chExt cx="0" cy="0"/>
        </a:xfrm>
      </p:grpSpPr>
      <p:sp>
        <p:nvSpPr>
          <p:cNvPr id="15" name="Shape 15"/>
          <p:cNvSpPr/>
          <p:nvPr/>
        </p:nvSpPr>
        <p:spPr>
          <a:xfrm>
            <a:off x="0" y="1567350"/>
            <a:ext cx="9144000" cy="2008800"/>
          </a:xfrm>
          <a:prstGeom prst="rect">
            <a:avLst/>
          </a:prstGeom>
          <a:solidFill>
            <a:srgbClr val="93C47D"/>
          </a:solidFill>
          <a:ln>
            <a:noFill/>
          </a:ln>
        </p:spPr>
        <p:txBody>
          <a:bodyPr anchorCtr="0" anchor="ctr" bIns="91425" lIns="91425" rIns="91425" tIns="91425">
            <a:noAutofit/>
          </a:bodyPr>
          <a:lstStyle/>
          <a:p>
            <a:pPr>
              <a:spcBef>
                <a:spcPts val="0"/>
              </a:spcBef>
              <a:buNone/>
            </a:pPr>
            <a:r>
              <a:t/>
            </a:r>
            <a:endParaRPr/>
          </a:p>
        </p:txBody>
      </p:sp>
      <p:sp>
        <p:nvSpPr>
          <p:cNvPr id="16" name="Shape 16"/>
          <p:cNvSpPr txBox="1"/>
          <p:nvPr>
            <p:ph type="title"/>
          </p:nvPr>
        </p:nvSpPr>
        <p:spPr>
          <a:xfrm>
            <a:off x="430800" y="1889700"/>
            <a:ext cx="8282399" cy="1516500"/>
          </a:xfrm>
          <a:prstGeom prst="rect">
            <a:avLst/>
          </a:prstGeom>
        </p:spPr>
        <p:txBody>
          <a:bodyPr anchorCtr="0" anchor="ctr" bIns="91425" lIns="91425" rIns="91425" tIns="91425"/>
          <a:lstStyle>
            <a:lvl1pPr algn="ctr">
              <a:spcBef>
                <a:spcPts val="0"/>
              </a:spcBef>
              <a:buClr>
                <a:schemeClr val="lt1"/>
              </a:buClr>
              <a:buSzPct val="100000"/>
              <a:defRPr sz="3600">
                <a:solidFill>
                  <a:schemeClr val="lt1"/>
                </a:solidFill>
              </a:defRPr>
            </a:lvl1pPr>
            <a:lvl2pPr algn="ctr">
              <a:spcBef>
                <a:spcPts val="0"/>
              </a:spcBef>
              <a:buClr>
                <a:schemeClr val="lt1"/>
              </a:buClr>
              <a:buSzPct val="100000"/>
              <a:defRPr sz="3600">
                <a:solidFill>
                  <a:schemeClr val="lt1"/>
                </a:solidFill>
              </a:defRPr>
            </a:lvl2pPr>
            <a:lvl3pPr algn="ctr">
              <a:spcBef>
                <a:spcPts val="0"/>
              </a:spcBef>
              <a:buClr>
                <a:schemeClr val="lt1"/>
              </a:buClr>
              <a:buSzPct val="100000"/>
              <a:defRPr sz="3600">
                <a:solidFill>
                  <a:schemeClr val="lt1"/>
                </a:solidFill>
              </a:defRPr>
            </a:lvl3pPr>
            <a:lvl4pPr algn="ctr">
              <a:spcBef>
                <a:spcPts val="0"/>
              </a:spcBef>
              <a:buClr>
                <a:schemeClr val="lt1"/>
              </a:buClr>
              <a:buSzPct val="100000"/>
              <a:defRPr sz="3600">
                <a:solidFill>
                  <a:schemeClr val="lt1"/>
                </a:solidFill>
              </a:defRPr>
            </a:lvl4pPr>
            <a:lvl5pPr algn="ctr">
              <a:spcBef>
                <a:spcPts val="0"/>
              </a:spcBef>
              <a:buClr>
                <a:schemeClr val="lt1"/>
              </a:buClr>
              <a:buSzPct val="100000"/>
              <a:defRPr sz="3600">
                <a:solidFill>
                  <a:schemeClr val="lt1"/>
                </a:solidFill>
              </a:defRPr>
            </a:lvl5pPr>
            <a:lvl6pPr algn="ctr">
              <a:spcBef>
                <a:spcPts val="0"/>
              </a:spcBef>
              <a:buClr>
                <a:schemeClr val="lt1"/>
              </a:buClr>
              <a:buSzPct val="100000"/>
              <a:defRPr sz="3600">
                <a:solidFill>
                  <a:schemeClr val="lt1"/>
                </a:solidFill>
              </a:defRPr>
            </a:lvl6pPr>
            <a:lvl7pPr algn="ctr">
              <a:spcBef>
                <a:spcPts val="0"/>
              </a:spcBef>
              <a:buClr>
                <a:schemeClr val="lt1"/>
              </a:buClr>
              <a:buSzPct val="100000"/>
              <a:defRPr sz="3600">
                <a:solidFill>
                  <a:schemeClr val="lt1"/>
                </a:solidFill>
              </a:defRPr>
            </a:lvl7pPr>
            <a:lvl8pPr algn="ctr">
              <a:spcBef>
                <a:spcPts val="0"/>
              </a:spcBef>
              <a:buClr>
                <a:schemeClr val="lt1"/>
              </a:buClr>
              <a:buSzPct val="100000"/>
              <a:defRPr sz="3600">
                <a:solidFill>
                  <a:schemeClr val="lt1"/>
                </a:solidFill>
              </a:defRPr>
            </a:lvl8pPr>
            <a:lvl9pPr algn="ctr">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cxnSp>
        <p:nvCxnSpPr>
          <p:cNvPr id="19" name="Shape 19"/>
          <p:cNvCxnSpPr/>
          <p:nvPr/>
        </p:nvCxnSpPr>
        <p:spPr>
          <a:xfrm>
            <a:off x="429200" y="1275577"/>
            <a:ext cx="614099" cy="0"/>
          </a:xfrm>
          <a:prstGeom prst="straightConnector1">
            <a:avLst/>
          </a:prstGeom>
          <a:noFill/>
          <a:ln cap="flat" cmpd="sng" w="19050">
            <a:solidFill>
              <a:schemeClr val="dk2"/>
            </a:solidFill>
            <a:prstDash val="lgDash"/>
            <a:round/>
            <a:headEnd len="med" w="med" type="none"/>
            <a:tailEnd len="med" w="med" type="none"/>
          </a:ln>
        </p:spPr>
      </p:cxnSp>
      <p:sp>
        <p:nvSpPr>
          <p:cNvPr id="20" name="Shape 20"/>
          <p:cNvSpPr txBox="1"/>
          <p:nvPr>
            <p:ph type="title"/>
          </p:nvPr>
        </p:nvSpPr>
        <p:spPr>
          <a:xfrm>
            <a:off x="311700" y="372500"/>
            <a:ext cx="8520599" cy="733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468825"/>
            <a:ext cx="8520599" cy="30999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cxnSp>
        <p:nvCxnSpPr>
          <p:cNvPr id="24" name="Shape 24"/>
          <p:cNvCxnSpPr/>
          <p:nvPr/>
        </p:nvCxnSpPr>
        <p:spPr>
          <a:xfrm>
            <a:off x="429200" y="1275577"/>
            <a:ext cx="614099" cy="0"/>
          </a:xfrm>
          <a:prstGeom prst="straightConnector1">
            <a:avLst/>
          </a:prstGeom>
          <a:noFill/>
          <a:ln cap="flat" cmpd="sng" w="19050">
            <a:solidFill>
              <a:schemeClr val="dk2"/>
            </a:solidFill>
            <a:prstDash val="lgDash"/>
            <a:round/>
            <a:headEnd len="med" w="med" type="none"/>
            <a:tailEnd len="med" w="med" type="none"/>
          </a:ln>
        </p:spPr>
      </p:cxnSp>
      <p:sp>
        <p:nvSpPr>
          <p:cNvPr id="25" name="Shape 25"/>
          <p:cNvSpPr txBox="1"/>
          <p:nvPr>
            <p:ph type="title"/>
          </p:nvPr>
        </p:nvSpPr>
        <p:spPr>
          <a:xfrm>
            <a:off x="311700" y="372500"/>
            <a:ext cx="8520599" cy="733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 type="body"/>
          </p:nvPr>
        </p:nvSpPr>
        <p:spPr>
          <a:xfrm>
            <a:off x="311700" y="1468825"/>
            <a:ext cx="3999899" cy="30999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7" name="Shape 27"/>
          <p:cNvSpPr txBox="1"/>
          <p:nvPr>
            <p:ph idx="2" type="body"/>
          </p:nvPr>
        </p:nvSpPr>
        <p:spPr>
          <a:xfrm>
            <a:off x="4832400" y="1468825"/>
            <a:ext cx="3999899" cy="30999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372500"/>
            <a:ext cx="8520599" cy="733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cxnSp>
        <p:nvCxnSpPr>
          <p:cNvPr id="33" name="Shape 33"/>
          <p:cNvCxnSpPr/>
          <p:nvPr/>
        </p:nvCxnSpPr>
        <p:spPr>
          <a:xfrm>
            <a:off x="418675" y="1457787"/>
            <a:ext cx="614099" cy="0"/>
          </a:xfrm>
          <a:prstGeom prst="straightConnector1">
            <a:avLst/>
          </a:prstGeom>
          <a:noFill/>
          <a:ln cap="flat" cmpd="sng" w="19050">
            <a:solidFill>
              <a:schemeClr val="dk2"/>
            </a:solidFill>
            <a:prstDash val="lgDash"/>
            <a:round/>
            <a:headEnd len="med" w="med" type="none"/>
            <a:tailEnd len="med" w="med" type="none"/>
          </a:ln>
        </p:spPr>
      </p:cxnSp>
      <p:sp>
        <p:nvSpPr>
          <p:cNvPr id="34" name="Shape 34"/>
          <p:cNvSpPr txBox="1"/>
          <p:nvPr>
            <p:ph type="title"/>
          </p:nvPr>
        </p:nvSpPr>
        <p:spPr>
          <a:xfrm>
            <a:off x="311700" y="6318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5" name="Shape 35"/>
          <p:cNvSpPr txBox="1"/>
          <p:nvPr>
            <p:ph idx="1" type="body"/>
          </p:nvPr>
        </p:nvSpPr>
        <p:spPr>
          <a:xfrm>
            <a:off x="311700" y="1618203"/>
            <a:ext cx="2807999" cy="29508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6" name="Shape 3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7" name="Shape 37"/>
        <p:cNvGrpSpPr/>
        <p:nvPr/>
      </p:nvGrpSpPr>
      <p:grpSpPr>
        <a:xfrm>
          <a:off x="0" y="0"/>
          <a:ext cx="0" cy="0"/>
          <a:chOff x="0" y="0"/>
          <a:chExt cx="0" cy="0"/>
        </a:xfrm>
      </p:grpSpPr>
      <p:sp>
        <p:nvSpPr>
          <p:cNvPr id="38" name="Shape 38"/>
          <p:cNvSpPr txBox="1"/>
          <p:nvPr>
            <p:ph type="title"/>
          </p:nvPr>
        </p:nvSpPr>
        <p:spPr>
          <a:xfrm>
            <a:off x="490250" y="528900"/>
            <a:ext cx="5678099" cy="4085699"/>
          </a:xfrm>
          <a:prstGeom prst="rect">
            <a:avLst/>
          </a:prstGeom>
        </p:spPr>
        <p:txBody>
          <a:bodyPr anchorCtr="0" anchor="ctr" bIns="91425" lIns="91425" rIns="91425" tIns="91425"/>
          <a:lstStyle>
            <a:lvl1pPr>
              <a:spcBef>
                <a:spcPts val="0"/>
              </a:spcBef>
              <a:buClr>
                <a:schemeClr val="lt1"/>
              </a:buClr>
              <a:buSzPct val="100000"/>
              <a:defRPr sz="5400">
                <a:solidFill>
                  <a:schemeClr val="lt1"/>
                </a:solidFill>
              </a:defRPr>
            </a:lvl1pPr>
            <a:lvl2pPr>
              <a:spcBef>
                <a:spcPts val="0"/>
              </a:spcBef>
              <a:buClr>
                <a:schemeClr val="lt1"/>
              </a:buClr>
              <a:buSzPct val="100000"/>
              <a:defRPr sz="5400">
                <a:solidFill>
                  <a:schemeClr val="lt1"/>
                </a:solidFill>
              </a:defRPr>
            </a:lvl2pPr>
            <a:lvl3pPr>
              <a:spcBef>
                <a:spcPts val="0"/>
              </a:spcBef>
              <a:buClr>
                <a:schemeClr val="lt1"/>
              </a:buClr>
              <a:buSzPct val="100000"/>
              <a:defRPr sz="5400">
                <a:solidFill>
                  <a:schemeClr val="lt1"/>
                </a:solidFill>
              </a:defRPr>
            </a:lvl3pPr>
            <a:lvl4pPr>
              <a:spcBef>
                <a:spcPts val="0"/>
              </a:spcBef>
              <a:buClr>
                <a:schemeClr val="lt1"/>
              </a:buClr>
              <a:buSzPct val="100000"/>
              <a:defRPr sz="5400">
                <a:solidFill>
                  <a:schemeClr val="lt1"/>
                </a:solidFill>
              </a:defRPr>
            </a:lvl4pPr>
            <a:lvl5pPr>
              <a:spcBef>
                <a:spcPts val="0"/>
              </a:spcBef>
              <a:buClr>
                <a:schemeClr val="lt1"/>
              </a:buClr>
              <a:buSzPct val="100000"/>
              <a:defRPr sz="5400">
                <a:solidFill>
                  <a:schemeClr val="lt1"/>
                </a:solidFill>
              </a:defRPr>
            </a:lvl5pPr>
            <a:lvl6pPr>
              <a:spcBef>
                <a:spcPts val="0"/>
              </a:spcBef>
              <a:buClr>
                <a:schemeClr val="lt1"/>
              </a:buClr>
              <a:buSzPct val="100000"/>
              <a:defRPr sz="5400">
                <a:solidFill>
                  <a:schemeClr val="lt1"/>
                </a:solidFill>
              </a:defRPr>
            </a:lvl6pPr>
            <a:lvl7pPr>
              <a:spcBef>
                <a:spcPts val="0"/>
              </a:spcBef>
              <a:buClr>
                <a:schemeClr val="lt1"/>
              </a:buClr>
              <a:buSzPct val="100000"/>
              <a:defRPr sz="5400">
                <a:solidFill>
                  <a:schemeClr val="lt1"/>
                </a:solidFill>
              </a:defRPr>
            </a:lvl7pPr>
            <a:lvl8pPr>
              <a:spcBef>
                <a:spcPts val="0"/>
              </a:spcBef>
              <a:buClr>
                <a:schemeClr val="lt1"/>
              </a:buClr>
              <a:buSzPct val="100000"/>
              <a:defRPr sz="5400">
                <a:solidFill>
                  <a:schemeClr val="lt1"/>
                </a:solidFill>
              </a:defRPr>
            </a:lvl8pPr>
            <a:lvl9pPr>
              <a:spcBef>
                <a:spcPts val="0"/>
              </a:spcBef>
              <a:buClr>
                <a:schemeClr val="lt1"/>
              </a:buClr>
              <a:buSzPct val="100000"/>
              <a:defRPr sz="5400">
                <a:solidFill>
                  <a:schemeClr val="lt1"/>
                </a:solidFill>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bg>
      <p:bgPr>
        <a:solidFill>
          <a:srgbClr val="93C47D"/>
        </a:solidFill>
      </p:bgPr>
    </p:bg>
    <p:spTree>
      <p:nvGrpSpPr>
        <p:cNvPr id="40" name="Shape 40"/>
        <p:cNvGrpSpPr/>
        <p:nvPr/>
      </p:nvGrpSpPr>
      <p:grpSpPr>
        <a:xfrm>
          <a:off x="0" y="0"/>
          <a:ext cx="0" cy="0"/>
          <a:chOff x="0" y="0"/>
          <a:chExt cx="0" cy="0"/>
        </a:xfrm>
      </p:grpSpPr>
      <p:sp>
        <p:nvSpPr>
          <p:cNvPr id="41" name="Shape 41"/>
          <p:cNvSpPr/>
          <p:nvPr/>
        </p:nvSpPr>
        <p:spPr>
          <a:xfrm>
            <a:off x="4572000" y="175"/>
            <a:ext cx="4572000" cy="5143499"/>
          </a:xfrm>
          <a:prstGeom prst="rect">
            <a:avLst/>
          </a:prstGeom>
          <a:solidFill>
            <a:schemeClr val="lt1"/>
          </a:solidFill>
          <a:ln>
            <a:noFill/>
          </a:ln>
        </p:spPr>
        <p:txBody>
          <a:bodyPr anchorCtr="0" anchor="ctr" bIns="91425" lIns="91425" rIns="91425" tIns="91425">
            <a:noAutofit/>
          </a:bodyPr>
          <a:lstStyle/>
          <a:p>
            <a:pPr>
              <a:spcBef>
                <a:spcPts val="0"/>
              </a:spcBef>
              <a:buNone/>
            </a:pPr>
            <a:r>
              <a:t/>
            </a:r>
            <a:endParaRPr/>
          </a:p>
        </p:txBody>
      </p:sp>
      <p:cxnSp>
        <p:nvCxnSpPr>
          <p:cNvPr id="42" name="Shape 42"/>
          <p:cNvCxnSpPr/>
          <p:nvPr/>
        </p:nvCxnSpPr>
        <p:spPr>
          <a:xfrm>
            <a:off x="5029675" y="4495500"/>
            <a:ext cx="577199" cy="0"/>
          </a:xfrm>
          <a:prstGeom prst="straightConnector1">
            <a:avLst/>
          </a:prstGeom>
          <a:noFill/>
          <a:ln cap="flat" cmpd="sng" w="19050">
            <a:solidFill>
              <a:schemeClr val="dk1"/>
            </a:solidFill>
            <a:prstDash val="lgDash"/>
            <a:round/>
            <a:headEnd len="med" w="med" type="none"/>
            <a:tailEnd len="med" w="med" type="none"/>
          </a:ln>
        </p:spPr>
      </p:cxnSp>
      <p:sp>
        <p:nvSpPr>
          <p:cNvPr id="43" name="Shape 43"/>
          <p:cNvSpPr txBox="1"/>
          <p:nvPr>
            <p:ph type="title"/>
          </p:nvPr>
        </p:nvSpPr>
        <p:spPr>
          <a:xfrm>
            <a:off x="265500" y="1078750"/>
            <a:ext cx="4045199" cy="1789200"/>
          </a:xfrm>
          <a:prstGeom prst="rect">
            <a:avLst/>
          </a:prstGeom>
        </p:spPr>
        <p:txBody>
          <a:bodyPr anchorCtr="0" anchor="b" bIns="91425" lIns="91425" rIns="91425" tIns="91425"/>
          <a:lstStyle>
            <a:lvl1pPr algn="ctr">
              <a:spcBef>
                <a:spcPts val="0"/>
              </a:spcBef>
              <a:buClr>
                <a:schemeClr val="lt1"/>
              </a:buClr>
              <a:buSzPct val="100000"/>
              <a:defRPr sz="4600">
                <a:solidFill>
                  <a:schemeClr val="lt1"/>
                </a:solidFill>
              </a:defRPr>
            </a:lvl1pPr>
            <a:lvl2pPr algn="ctr">
              <a:spcBef>
                <a:spcPts val="0"/>
              </a:spcBef>
              <a:buClr>
                <a:schemeClr val="lt1"/>
              </a:buClr>
              <a:buSzPct val="100000"/>
              <a:defRPr sz="4600">
                <a:solidFill>
                  <a:schemeClr val="lt1"/>
                </a:solidFill>
              </a:defRPr>
            </a:lvl2pPr>
            <a:lvl3pPr algn="ctr">
              <a:spcBef>
                <a:spcPts val="0"/>
              </a:spcBef>
              <a:buClr>
                <a:schemeClr val="lt1"/>
              </a:buClr>
              <a:buSzPct val="100000"/>
              <a:defRPr sz="4600">
                <a:solidFill>
                  <a:schemeClr val="lt1"/>
                </a:solidFill>
              </a:defRPr>
            </a:lvl3pPr>
            <a:lvl4pPr algn="ctr">
              <a:spcBef>
                <a:spcPts val="0"/>
              </a:spcBef>
              <a:buClr>
                <a:schemeClr val="lt1"/>
              </a:buClr>
              <a:buSzPct val="100000"/>
              <a:defRPr sz="4600">
                <a:solidFill>
                  <a:schemeClr val="lt1"/>
                </a:solidFill>
              </a:defRPr>
            </a:lvl4pPr>
            <a:lvl5pPr algn="ctr">
              <a:spcBef>
                <a:spcPts val="0"/>
              </a:spcBef>
              <a:buClr>
                <a:schemeClr val="lt1"/>
              </a:buClr>
              <a:buSzPct val="100000"/>
              <a:defRPr sz="4600">
                <a:solidFill>
                  <a:schemeClr val="lt1"/>
                </a:solidFill>
              </a:defRPr>
            </a:lvl5pPr>
            <a:lvl6pPr algn="ctr">
              <a:spcBef>
                <a:spcPts val="0"/>
              </a:spcBef>
              <a:buClr>
                <a:schemeClr val="lt1"/>
              </a:buClr>
              <a:buSzPct val="100000"/>
              <a:defRPr sz="4600">
                <a:solidFill>
                  <a:schemeClr val="lt1"/>
                </a:solidFill>
              </a:defRPr>
            </a:lvl6pPr>
            <a:lvl7pPr algn="ctr">
              <a:spcBef>
                <a:spcPts val="0"/>
              </a:spcBef>
              <a:buClr>
                <a:schemeClr val="lt1"/>
              </a:buClr>
              <a:buSzPct val="100000"/>
              <a:defRPr sz="4600">
                <a:solidFill>
                  <a:schemeClr val="lt1"/>
                </a:solidFill>
              </a:defRPr>
            </a:lvl7pPr>
            <a:lvl8pPr algn="ctr">
              <a:spcBef>
                <a:spcPts val="0"/>
              </a:spcBef>
              <a:buClr>
                <a:schemeClr val="lt1"/>
              </a:buClr>
              <a:buSzPct val="100000"/>
              <a:defRPr sz="4600">
                <a:solidFill>
                  <a:schemeClr val="lt1"/>
                </a:solidFill>
              </a:defRPr>
            </a:lvl8pPr>
            <a:lvl9pPr algn="ctr">
              <a:spcBef>
                <a:spcPts val="0"/>
              </a:spcBef>
              <a:buClr>
                <a:schemeClr val="lt1"/>
              </a:buClr>
              <a:buSzPct val="100000"/>
              <a:defRPr sz="4600">
                <a:solidFill>
                  <a:schemeClr val="lt1"/>
                </a:solidFill>
              </a:defRPr>
            </a:lvl9pPr>
          </a:lstStyle>
          <a:p/>
        </p:txBody>
      </p:sp>
      <p:sp>
        <p:nvSpPr>
          <p:cNvPr id="44" name="Shape 44"/>
          <p:cNvSpPr txBox="1"/>
          <p:nvPr>
            <p:ph idx="1" type="subTitle"/>
          </p:nvPr>
        </p:nvSpPr>
        <p:spPr>
          <a:xfrm>
            <a:off x="265500" y="2921400"/>
            <a:ext cx="4045199" cy="1345500"/>
          </a:xfrm>
          <a:prstGeom prst="rect">
            <a:avLst/>
          </a:prstGeom>
        </p:spPr>
        <p:txBody>
          <a:bodyPr anchorCtr="0" anchor="t" bIns="91425" lIns="91425" rIns="91425" tIns="91425"/>
          <a:lstStyle>
            <a:lvl1pPr algn="ctr">
              <a:lnSpc>
                <a:spcPct val="100000"/>
              </a:lnSpc>
              <a:spcBef>
                <a:spcPts val="0"/>
              </a:spcBef>
              <a:spcAft>
                <a:spcPts val="0"/>
              </a:spcAft>
              <a:buClr>
                <a:schemeClr val="lt1"/>
              </a:buClr>
              <a:buSzPct val="100000"/>
              <a:buNone/>
              <a:defRPr sz="1900">
                <a:solidFill>
                  <a:schemeClr val="lt1"/>
                </a:solidFill>
              </a:defRPr>
            </a:lvl1pPr>
            <a:lvl2pPr algn="ctr">
              <a:lnSpc>
                <a:spcPct val="100000"/>
              </a:lnSpc>
              <a:spcBef>
                <a:spcPts val="0"/>
              </a:spcBef>
              <a:spcAft>
                <a:spcPts val="0"/>
              </a:spcAft>
              <a:buClr>
                <a:schemeClr val="lt1"/>
              </a:buClr>
              <a:buSzPct val="100000"/>
              <a:buNone/>
              <a:defRPr sz="1900">
                <a:solidFill>
                  <a:schemeClr val="lt1"/>
                </a:solidFill>
              </a:defRPr>
            </a:lvl2pPr>
            <a:lvl3pPr algn="ctr">
              <a:lnSpc>
                <a:spcPct val="100000"/>
              </a:lnSpc>
              <a:spcBef>
                <a:spcPts val="0"/>
              </a:spcBef>
              <a:spcAft>
                <a:spcPts val="0"/>
              </a:spcAft>
              <a:buClr>
                <a:schemeClr val="lt1"/>
              </a:buClr>
              <a:buSzPct val="100000"/>
              <a:buNone/>
              <a:defRPr sz="1900">
                <a:solidFill>
                  <a:schemeClr val="lt1"/>
                </a:solidFill>
              </a:defRPr>
            </a:lvl3pPr>
            <a:lvl4pPr algn="ctr">
              <a:lnSpc>
                <a:spcPct val="100000"/>
              </a:lnSpc>
              <a:spcBef>
                <a:spcPts val="0"/>
              </a:spcBef>
              <a:spcAft>
                <a:spcPts val="0"/>
              </a:spcAft>
              <a:buClr>
                <a:schemeClr val="lt1"/>
              </a:buClr>
              <a:buSzPct val="100000"/>
              <a:buNone/>
              <a:defRPr sz="1900">
                <a:solidFill>
                  <a:schemeClr val="lt1"/>
                </a:solidFill>
              </a:defRPr>
            </a:lvl4pPr>
            <a:lvl5pPr algn="ctr">
              <a:lnSpc>
                <a:spcPct val="100000"/>
              </a:lnSpc>
              <a:spcBef>
                <a:spcPts val="0"/>
              </a:spcBef>
              <a:spcAft>
                <a:spcPts val="0"/>
              </a:spcAft>
              <a:buClr>
                <a:schemeClr val="lt1"/>
              </a:buClr>
              <a:buSzPct val="100000"/>
              <a:buNone/>
              <a:defRPr sz="1900">
                <a:solidFill>
                  <a:schemeClr val="lt1"/>
                </a:solidFill>
              </a:defRPr>
            </a:lvl5pPr>
            <a:lvl6pPr algn="ctr">
              <a:lnSpc>
                <a:spcPct val="100000"/>
              </a:lnSpc>
              <a:spcBef>
                <a:spcPts val="0"/>
              </a:spcBef>
              <a:spcAft>
                <a:spcPts val="0"/>
              </a:spcAft>
              <a:buClr>
                <a:schemeClr val="lt1"/>
              </a:buClr>
              <a:buSzPct val="100000"/>
              <a:buNone/>
              <a:defRPr sz="1900">
                <a:solidFill>
                  <a:schemeClr val="lt1"/>
                </a:solidFill>
              </a:defRPr>
            </a:lvl6pPr>
            <a:lvl7pPr algn="ctr">
              <a:lnSpc>
                <a:spcPct val="100000"/>
              </a:lnSpc>
              <a:spcBef>
                <a:spcPts val="0"/>
              </a:spcBef>
              <a:spcAft>
                <a:spcPts val="0"/>
              </a:spcAft>
              <a:buClr>
                <a:schemeClr val="lt1"/>
              </a:buClr>
              <a:buSzPct val="100000"/>
              <a:buNone/>
              <a:defRPr sz="1900">
                <a:solidFill>
                  <a:schemeClr val="lt1"/>
                </a:solidFill>
              </a:defRPr>
            </a:lvl7pPr>
            <a:lvl8pPr algn="ctr">
              <a:lnSpc>
                <a:spcPct val="100000"/>
              </a:lnSpc>
              <a:spcBef>
                <a:spcPts val="0"/>
              </a:spcBef>
              <a:spcAft>
                <a:spcPts val="0"/>
              </a:spcAft>
              <a:buClr>
                <a:schemeClr val="lt1"/>
              </a:buClr>
              <a:buSzPct val="100000"/>
              <a:buNone/>
              <a:defRPr sz="1900">
                <a:solidFill>
                  <a:schemeClr val="lt1"/>
                </a:solidFill>
              </a:defRPr>
            </a:lvl8pPr>
            <a:lvl9pPr algn="ctr">
              <a:lnSpc>
                <a:spcPct val="100000"/>
              </a:lnSpc>
              <a:spcBef>
                <a:spcPts val="0"/>
              </a:spcBef>
              <a:spcAft>
                <a:spcPts val="0"/>
              </a:spcAft>
              <a:buClr>
                <a:schemeClr val="lt1"/>
              </a:buClr>
              <a:buSzPct val="100000"/>
              <a:buNone/>
              <a:defRPr sz="1900">
                <a:solidFill>
                  <a:schemeClr val="lt1"/>
                </a:solidFill>
              </a:defRPr>
            </a:lvl9pPr>
          </a:lstStyle>
          <a:p/>
        </p:txBody>
      </p:sp>
      <p:sp>
        <p:nvSpPr>
          <p:cNvPr id="45" name="Shape 45"/>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7" name="Shape 47"/>
        <p:cNvGrpSpPr/>
        <p:nvPr/>
      </p:nvGrpSpPr>
      <p:grpSpPr>
        <a:xfrm>
          <a:off x="0" y="0"/>
          <a:ext cx="0" cy="0"/>
          <a:chOff x="0" y="0"/>
          <a:chExt cx="0" cy="0"/>
        </a:xfrm>
      </p:grpSpPr>
      <p:sp>
        <p:nvSpPr>
          <p:cNvPr id="48" name="Shape 48"/>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SzPct val="100000"/>
              <a:buFont typeface="Oswald"/>
              <a:buNone/>
              <a:defRPr sz="2100">
                <a:latin typeface="Oswald"/>
                <a:ea typeface="Oswald"/>
                <a:cs typeface="Oswald"/>
                <a:sym typeface="Oswald"/>
              </a:defRPr>
            </a:lvl1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372500"/>
            <a:ext cx="8520599" cy="733499"/>
          </a:xfrm>
          <a:prstGeom prst="rect">
            <a:avLst/>
          </a:prstGeom>
          <a:noFill/>
          <a:ln>
            <a:noFill/>
          </a:ln>
        </p:spPr>
        <p:txBody>
          <a:bodyPr anchorCtr="0" anchor="b" bIns="91425" lIns="91425" rIns="91425" tIns="91425"/>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6" name="Shape 6"/>
          <p:cNvSpPr txBox="1"/>
          <p:nvPr>
            <p:ph idx="1" type="body"/>
          </p:nvPr>
        </p:nvSpPr>
        <p:spPr>
          <a:xfrm>
            <a:off x="311700" y="1468825"/>
            <a:ext cx="8520599" cy="30999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6.png"/><Relationship Id="rId4" Type="http://schemas.openxmlformats.org/officeDocument/2006/relationships/image" Target="../media/image00.png"/><Relationship Id="rId5" Type="http://schemas.openxmlformats.org/officeDocument/2006/relationships/image" Target="../media/image0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0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goo.gl/oPo8y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7.png"/><Relationship Id="rId4" Type="http://schemas.openxmlformats.org/officeDocument/2006/relationships/image" Target="../media/image06.png"/><Relationship Id="rId5"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04.png"/><Relationship Id="rId4"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02.png"/><Relationship Id="rId4"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0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png"/><Relationship Id="rId4" Type="http://schemas.openxmlformats.org/officeDocument/2006/relationships/image" Target="../media/image07.png"/><Relationship Id="rId5"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411175" y="644300"/>
            <a:ext cx="8282399" cy="2109000"/>
          </a:xfrm>
          <a:prstGeom prst="rect">
            <a:avLst/>
          </a:prstGeom>
        </p:spPr>
        <p:txBody>
          <a:bodyPr anchorCtr="0" anchor="b" bIns="91425" lIns="91425" rIns="91425" tIns="91425">
            <a:noAutofit/>
          </a:bodyPr>
          <a:lstStyle/>
          <a:p>
            <a:pPr rtl="0">
              <a:spcBef>
                <a:spcPts val="0"/>
              </a:spcBef>
              <a:buNone/>
            </a:pPr>
            <a:r>
              <a:rPr lang="en"/>
              <a:t>EcoKick</a:t>
            </a:r>
          </a:p>
          <a:p>
            <a:pPr rtl="0">
              <a:spcBef>
                <a:spcPts val="0"/>
              </a:spcBef>
              <a:buNone/>
            </a:pPr>
            <a:r>
              <a:rPr lang="en" sz="3600"/>
              <a:t>Medium-Fi Prototype</a:t>
            </a:r>
          </a:p>
          <a:p>
            <a:pPr>
              <a:spcBef>
                <a:spcPts val="0"/>
              </a:spcBef>
              <a:buNone/>
            </a:pPr>
            <a:r>
              <a:t/>
            </a:r>
            <a:endParaRPr sz="3000"/>
          </a:p>
        </p:txBody>
      </p:sp>
      <p:sp>
        <p:nvSpPr>
          <p:cNvPr id="59" name="Shape 59"/>
          <p:cNvSpPr txBox="1"/>
          <p:nvPr>
            <p:ph idx="1" type="subTitle"/>
          </p:nvPr>
        </p:nvSpPr>
        <p:spPr>
          <a:xfrm>
            <a:off x="411175" y="3398250"/>
            <a:ext cx="8282399" cy="1260599"/>
          </a:xfrm>
          <a:prstGeom prst="rect">
            <a:avLst/>
          </a:prstGeom>
        </p:spPr>
        <p:txBody>
          <a:bodyPr anchorCtr="0" anchor="ctr" bIns="91425" lIns="91425" rIns="91425" tIns="91425">
            <a:noAutofit/>
          </a:bodyPr>
          <a:lstStyle/>
          <a:p>
            <a:pPr rtl="0">
              <a:spcBef>
                <a:spcPts val="0"/>
              </a:spcBef>
              <a:buNone/>
            </a:pPr>
            <a:r>
              <a:rPr lang="en" sz="2400"/>
              <a:t>Eric Hermann</a:t>
            </a:r>
          </a:p>
          <a:p>
            <a:pPr rtl="0">
              <a:spcBef>
                <a:spcPts val="0"/>
              </a:spcBef>
              <a:buNone/>
            </a:pPr>
            <a:r>
              <a:rPr lang="en" sz="2400"/>
              <a:t>Jonny Leung</a:t>
            </a:r>
          </a:p>
          <a:p>
            <a:pPr>
              <a:spcBef>
                <a:spcPts val="0"/>
              </a:spcBef>
              <a:buNone/>
            </a:pPr>
            <a:r>
              <a:rPr lang="en" sz="2400"/>
              <a:t>Ngoc Bui</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372500"/>
            <a:ext cx="8520599" cy="733499"/>
          </a:xfrm>
          <a:prstGeom prst="rect">
            <a:avLst/>
          </a:prstGeom>
        </p:spPr>
        <p:txBody>
          <a:bodyPr anchorCtr="0" anchor="b" bIns="91425" lIns="91425" rIns="91425" tIns="91425">
            <a:noAutofit/>
          </a:bodyPr>
          <a:lstStyle/>
          <a:p>
            <a:pPr>
              <a:spcBef>
                <a:spcPts val="0"/>
              </a:spcBef>
              <a:buNone/>
            </a:pPr>
            <a:r>
              <a:rPr lang="en"/>
              <a:t>Task 2: Start a Campaign</a:t>
            </a:r>
          </a:p>
        </p:txBody>
      </p:sp>
      <p:sp>
        <p:nvSpPr>
          <p:cNvPr id="131" name="Shape 131"/>
          <p:cNvSpPr/>
          <p:nvPr/>
        </p:nvSpPr>
        <p:spPr>
          <a:xfrm>
            <a:off x="2303850" y="2624025"/>
            <a:ext cx="1066199" cy="733499"/>
          </a:xfrm>
          <a:prstGeom prst="rightArrow">
            <a:avLst>
              <a:gd fmla="val 50000" name="adj1"/>
              <a:gd fmla="val 50000" name="adj2"/>
            </a:avLst>
          </a:prstGeom>
          <a:solidFill>
            <a:srgbClr val="93C47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 name="Shape 132"/>
          <p:cNvSpPr/>
          <p:nvPr/>
        </p:nvSpPr>
        <p:spPr>
          <a:xfrm>
            <a:off x="5617450" y="2624025"/>
            <a:ext cx="1066199" cy="733499"/>
          </a:xfrm>
          <a:prstGeom prst="rightArrow">
            <a:avLst>
              <a:gd fmla="val 50000" name="adj1"/>
              <a:gd fmla="val 50000" name="adj2"/>
            </a:avLst>
          </a:prstGeom>
          <a:solidFill>
            <a:srgbClr val="93C47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33" name="Shape 133"/>
          <p:cNvPicPr preferRelativeResize="0"/>
          <p:nvPr/>
        </p:nvPicPr>
        <p:blipFill>
          <a:blip r:embed="rId3">
            <a:alphaModFix/>
          </a:blip>
          <a:stretch>
            <a:fillRect/>
          </a:stretch>
        </p:blipFill>
        <p:spPr>
          <a:xfrm>
            <a:off x="311701" y="1351600"/>
            <a:ext cx="1736899" cy="3606588"/>
          </a:xfrm>
          <a:prstGeom prst="rect">
            <a:avLst/>
          </a:prstGeom>
          <a:noFill/>
          <a:ln>
            <a:noFill/>
          </a:ln>
        </p:spPr>
      </p:pic>
      <p:pic>
        <p:nvPicPr>
          <p:cNvPr id="134" name="Shape 134"/>
          <p:cNvPicPr preferRelativeResize="0"/>
          <p:nvPr/>
        </p:nvPicPr>
        <p:blipFill>
          <a:blip r:embed="rId4">
            <a:alphaModFix/>
          </a:blip>
          <a:stretch>
            <a:fillRect/>
          </a:stretch>
        </p:blipFill>
        <p:spPr>
          <a:xfrm>
            <a:off x="6938900" y="1350146"/>
            <a:ext cx="1765774" cy="3609515"/>
          </a:xfrm>
          <a:prstGeom prst="rect">
            <a:avLst/>
          </a:prstGeom>
          <a:noFill/>
          <a:ln>
            <a:noFill/>
          </a:ln>
        </p:spPr>
      </p:pic>
      <p:pic>
        <p:nvPicPr>
          <p:cNvPr id="135" name="Shape 135"/>
          <p:cNvPicPr preferRelativeResize="0"/>
          <p:nvPr/>
        </p:nvPicPr>
        <p:blipFill>
          <a:blip r:embed="rId5">
            <a:alphaModFix/>
          </a:blip>
          <a:stretch>
            <a:fillRect/>
          </a:stretch>
        </p:blipFill>
        <p:spPr>
          <a:xfrm>
            <a:off x="3605800" y="1331100"/>
            <a:ext cx="1775899" cy="364760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372500"/>
            <a:ext cx="8520599" cy="733499"/>
          </a:xfrm>
          <a:prstGeom prst="rect">
            <a:avLst/>
          </a:prstGeom>
        </p:spPr>
        <p:txBody>
          <a:bodyPr anchorCtr="0" anchor="b" bIns="91425" lIns="91425" rIns="91425" tIns="91425">
            <a:noAutofit/>
          </a:bodyPr>
          <a:lstStyle/>
          <a:p>
            <a:pPr>
              <a:spcBef>
                <a:spcPts val="0"/>
              </a:spcBef>
              <a:buNone/>
            </a:pPr>
            <a:r>
              <a:rPr lang="en"/>
              <a:t>Task 3: Start a Movement</a:t>
            </a:r>
          </a:p>
        </p:txBody>
      </p:sp>
      <p:sp>
        <p:nvSpPr>
          <p:cNvPr id="141" name="Shape 141"/>
          <p:cNvSpPr txBox="1"/>
          <p:nvPr>
            <p:ph idx="1" type="body"/>
          </p:nvPr>
        </p:nvSpPr>
        <p:spPr>
          <a:xfrm>
            <a:off x="311700" y="1468825"/>
            <a:ext cx="4256700" cy="3099900"/>
          </a:xfrm>
          <a:prstGeom prst="rect">
            <a:avLst/>
          </a:prstGeom>
        </p:spPr>
        <p:txBody>
          <a:bodyPr anchorCtr="0" anchor="t" bIns="91425" lIns="91425" rIns="91425" tIns="91425">
            <a:noAutofit/>
          </a:bodyPr>
          <a:lstStyle/>
          <a:p>
            <a:pPr indent="-228600" lvl="0" marL="457200" rtl="0">
              <a:spcBef>
                <a:spcPts val="0"/>
              </a:spcBef>
              <a:buChar char="-"/>
            </a:pPr>
            <a:r>
              <a:rPr lang="en"/>
              <a:t>Cleaner and easier to use</a:t>
            </a:r>
          </a:p>
          <a:p>
            <a:pPr lvl="0" rtl="0">
              <a:spcBef>
                <a:spcPts val="0"/>
              </a:spcBef>
              <a:buNone/>
            </a:pPr>
            <a:r>
              <a:t/>
            </a:r>
            <a:endParaRPr/>
          </a:p>
          <a:p>
            <a:pPr indent="-228600" lvl="0" marL="457200" rtl="0">
              <a:spcBef>
                <a:spcPts val="0"/>
              </a:spcBef>
              <a:buChar char="-"/>
            </a:pPr>
            <a:r>
              <a:rPr lang="en"/>
              <a:t>Will add new functionality for joining and starting movements for hi-fi prototype</a:t>
            </a:r>
          </a:p>
        </p:txBody>
      </p:sp>
      <p:pic>
        <p:nvPicPr>
          <p:cNvPr id="142" name="Shape 142"/>
          <p:cNvPicPr preferRelativeResize="0"/>
          <p:nvPr/>
        </p:nvPicPr>
        <p:blipFill>
          <a:blip r:embed="rId3">
            <a:alphaModFix/>
          </a:blip>
          <a:stretch>
            <a:fillRect/>
          </a:stretch>
        </p:blipFill>
        <p:spPr>
          <a:xfrm>
            <a:off x="5811650" y="747950"/>
            <a:ext cx="1775899" cy="364760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372500"/>
            <a:ext cx="8520599" cy="733499"/>
          </a:xfrm>
          <a:prstGeom prst="rect">
            <a:avLst/>
          </a:prstGeom>
        </p:spPr>
        <p:txBody>
          <a:bodyPr anchorCtr="0" anchor="b" bIns="91425" lIns="91425" rIns="91425" tIns="91425">
            <a:noAutofit/>
          </a:bodyPr>
          <a:lstStyle/>
          <a:p>
            <a:pPr>
              <a:spcBef>
                <a:spcPts val="0"/>
              </a:spcBef>
              <a:buNone/>
            </a:pPr>
            <a:r>
              <a:rPr lang="en"/>
              <a:t>Prototyped with Proto.io</a:t>
            </a:r>
          </a:p>
        </p:txBody>
      </p:sp>
      <p:pic>
        <p:nvPicPr>
          <p:cNvPr id="148" name="Shape 148"/>
          <p:cNvPicPr preferRelativeResize="0"/>
          <p:nvPr/>
        </p:nvPicPr>
        <p:blipFill>
          <a:blip r:embed="rId3">
            <a:alphaModFix/>
          </a:blip>
          <a:stretch>
            <a:fillRect/>
          </a:stretch>
        </p:blipFill>
        <p:spPr>
          <a:xfrm>
            <a:off x="4515341" y="1798112"/>
            <a:ext cx="4461357" cy="2441325"/>
          </a:xfrm>
          <a:prstGeom prst="rect">
            <a:avLst/>
          </a:prstGeom>
          <a:noFill/>
          <a:ln>
            <a:noFill/>
          </a:ln>
        </p:spPr>
      </p:pic>
      <p:sp>
        <p:nvSpPr>
          <p:cNvPr id="149" name="Shape 149"/>
          <p:cNvSpPr txBox="1"/>
          <p:nvPr>
            <p:ph idx="1" type="body"/>
          </p:nvPr>
        </p:nvSpPr>
        <p:spPr>
          <a:xfrm>
            <a:off x="311700" y="1316425"/>
            <a:ext cx="3999899" cy="3497099"/>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Online tool which allows you to create screens navigable with actions</a:t>
            </a:r>
          </a:p>
          <a:p>
            <a:pPr indent="-342900" lvl="0" marL="457200" rtl="0">
              <a:spcBef>
                <a:spcPts val="0"/>
              </a:spcBef>
              <a:buSzPct val="100000"/>
              <a:buChar char="-"/>
            </a:pPr>
            <a:r>
              <a:rPr lang="en" sz="1800"/>
              <a:t>Container use allows you to distribute changes easily</a:t>
            </a:r>
          </a:p>
          <a:p>
            <a:pPr indent="-342900" lvl="0" marL="457200" rtl="0">
              <a:spcBef>
                <a:spcPts val="0"/>
              </a:spcBef>
              <a:buSzPct val="100000"/>
              <a:buChar char="-"/>
            </a:pPr>
            <a:r>
              <a:rPr lang="en" sz="1800"/>
              <a:t>Lots of scaffolding, intuitive tools, very easy to use</a:t>
            </a:r>
          </a:p>
          <a:p>
            <a:pPr indent="-342900" lvl="0" marL="457200" rtl="0">
              <a:spcBef>
                <a:spcPts val="0"/>
              </a:spcBef>
              <a:buSzPct val="100000"/>
              <a:buChar char="-"/>
            </a:pPr>
            <a:r>
              <a:rPr lang="en" sz="1800"/>
              <a:t>Color schemes not easy to change or create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265500" y="1078750"/>
            <a:ext cx="4045199" cy="1789200"/>
          </a:xfrm>
          <a:prstGeom prst="rect">
            <a:avLst/>
          </a:prstGeom>
        </p:spPr>
        <p:txBody>
          <a:bodyPr anchorCtr="0" anchor="b" bIns="91425" lIns="91425" rIns="91425" tIns="91425">
            <a:noAutofit/>
          </a:bodyPr>
          <a:lstStyle/>
          <a:p>
            <a:pPr>
              <a:spcBef>
                <a:spcPts val="0"/>
              </a:spcBef>
              <a:buNone/>
            </a:pPr>
            <a:r>
              <a:rPr lang="en"/>
              <a:t>Prototype Limitations</a:t>
            </a:r>
          </a:p>
        </p:txBody>
      </p:sp>
      <p:sp>
        <p:nvSpPr>
          <p:cNvPr id="155" name="Shape 155"/>
          <p:cNvSpPr txBox="1"/>
          <p:nvPr>
            <p:ph idx="1" type="body"/>
          </p:nvPr>
        </p:nvSpPr>
        <p:spPr>
          <a:xfrm>
            <a:off x="4939500" y="724200"/>
            <a:ext cx="3837000" cy="3695099"/>
          </a:xfrm>
          <a:prstGeom prst="rect">
            <a:avLst/>
          </a:prstGeom>
        </p:spPr>
        <p:txBody>
          <a:bodyPr anchorCtr="0" anchor="ctr" bIns="91425" lIns="91425" rIns="91425" tIns="91425">
            <a:noAutofit/>
          </a:bodyPr>
          <a:lstStyle/>
          <a:p>
            <a:pPr indent="-228600" lvl="0" marL="457200" rtl="0">
              <a:spcBef>
                <a:spcPts val="0"/>
              </a:spcBef>
              <a:buChar char="-"/>
            </a:pPr>
            <a:r>
              <a:rPr lang="en"/>
              <a:t>Can’t show actual changes in system based on user actions</a:t>
            </a:r>
          </a:p>
          <a:p>
            <a:pPr indent="-228600" lvl="0" marL="457200" rtl="0">
              <a:spcBef>
                <a:spcPts val="0"/>
              </a:spcBef>
              <a:buChar char="-"/>
            </a:pPr>
            <a:r>
              <a:rPr lang="en"/>
              <a:t>Users limited by screens we designed</a:t>
            </a:r>
          </a:p>
          <a:p>
            <a:pPr indent="-228600" lvl="0" marL="457200">
              <a:spcBef>
                <a:spcPts val="0"/>
              </a:spcBef>
              <a:buChar char="-"/>
            </a:pPr>
            <a:r>
              <a:rPr lang="en"/>
              <a:t>Movement features not fully fleshed out</a:t>
            </a:r>
          </a:p>
        </p:txBody>
      </p:sp>
      <p:sp>
        <p:nvSpPr>
          <p:cNvPr id="156" name="Shape 156"/>
          <p:cNvSpPr txBox="1"/>
          <p:nvPr>
            <p:ph idx="2" type="subTitle"/>
          </p:nvPr>
        </p:nvSpPr>
        <p:spPr>
          <a:xfrm>
            <a:off x="265500" y="2921400"/>
            <a:ext cx="4045199" cy="1345500"/>
          </a:xfrm>
          <a:prstGeom prst="rect">
            <a:avLst/>
          </a:prstGeom>
        </p:spPr>
        <p:txBody>
          <a:bodyPr anchorCtr="0" anchor="t" bIns="91425" lIns="91425" rIns="91425" tIns="91425">
            <a:noAutofit/>
          </a:bodyPr>
          <a:lstStyle/>
          <a:p>
            <a:pPr>
              <a:spcBef>
                <a:spcPts val="0"/>
              </a:spcBef>
              <a:buNone/>
            </a:pPr>
            <a:r>
              <a:rPr lang="en"/>
              <a:t>No dynamic content creation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265500" y="1078750"/>
            <a:ext cx="4045199" cy="1789200"/>
          </a:xfrm>
          <a:prstGeom prst="rect">
            <a:avLst/>
          </a:prstGeom>
        </p:spPr>
        <p:txBody>
          <a:bodyPr anchorCtr="0" anchor="b" bIns="91425" lIns="91425" rIns="91425" tIns="91425">
            <a:noAutofit/>
          </a:bodyPr>
          <a:lstStyle/>
          <a:p>
            <a:pPr>
              <a:spcBef>
                <a:spcPts val="0"/>
              </a:spcBef>
              <a:buNone/>
            </a:pPr>
            <a:r>
              <a:rPr lang="en"/>
              <a:t>Smoke and Mirrors</a:t>
            </a:r>
          </a:p>
        </p:txBody>
      </p:sp>
      <p:sp>
        <p:nvSpPr>
          <p:cNvPr id="162" name="Shape 162"/>
          <p:cNvSpPr txBox="1"/>
          <p:nvPr>
            <p:ph idx="1" type="subTitle"/>
          </p:nvPr>
        </p:nvSpPr>
        <p:spPr>
          <a:xfrm>
            <a:off x="265500" y="2921400"/>
            <a:ext cx="4045199" cy="1345500"/>
          </a:xfrm>
          <a:prstGeom prst="rect">
            <a:avLst/>
          </a:prstGeom>
        </p:spPr>
        <p:txBody>
          <a:bodyPr anchorCtr="0" anchor="t" bIns="91425" lIns="91425" rIns="91425" tIns="91425">
            <a:noAutofit/>
          </a:bodyPr>
          <a:lstStyle/>
          <a:p>
            <a:pPr>
              <a:spcBef>
                <a:spcPts val="0"/>
              </a:spcBef>
              <a:buNone/>
            </a:pPr>
            <a:r>
              <a:rPr lang="en"/>
              <a:t>We designed our own campaigns for you to fund and browse</a:t>
            </a:r>
          </a:p>
        </p:txBody>
      </p:sp>
      <p:pic>
        <p:nvPicPr>
          <p:cNvPr id="163" name="Shape 163"/>
          <p:cNvPicPr preferRelativeResize="0"/>
          <p:nvPr/>
        </p:nvPicPr>
        <p:blipFill>
          <a:blip r:embed="rId3">
            <a:alphaModFix/>
          </a:blip>
          <a:stretch>
            <a:fillRect/>
          </a:stretch>
        </p:blipFill>
        <p:spPr>
          <a:xfrm>
            <a:off x="6036100" y="388650"/>
            <a:ext cx="2139100" cy="43662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ctrTitle"/>
          </p:nvPr>
        </p:nvSpPr>
        <p:spPr>
          <a:xfrm>
            <a:off x="411175" y="644300"/>
            <a:ext cx="8282399" cy="2109000"/>
          </a:xfrm>
          <a:prstGeom prst="rect">
            <a:avLst/>
          </a:prstGeom>
        </p:spPr>
        <p:txBody>
          <a:bodyPr anchorCtr="0" anchor="b" bIns="91425" lIns="91425" rIns="91425" tIns="91425">
            <a:noAutofit/>
          </a:bodyPr>
          <a:lstStyle/>
          <a:p>
            <a:pPr>
              <a:spcBef>
                <a:spcPts val="0"/>
              </a:spcBef>
              <a:buNone/>
            </a:pPr>
            <a:r>
              <a:rPr lang="en"/>
              <a:t>Thank You!</a:t>
            </a:r>
          </a:p>
        </p:txBody>
      </p:sp>
      <p:sp>
        <p:nvSpPr>
          <p:cNvPr id="169" name="Shape 169"/>
          <p:cNvSpPr txBox="1"/>
          <p:nvPr>
            <p:ph idx="1" type="subTitle"/>
          </p:nvPr>
        </p:nvSpPr>
        <p:spPr>
          <a:xfrm>
            <a:off x="411175" y="3398250"/>
            <a:ext cx="8282399" cy="1260599"/>
          </a:xfrm>
          <a:prstGeom prst="rect">
            <a:avLst/>
          </a:prstGeom>
        </p:spPr>
        <p:txBody>
          <a:bodyPr anchorCtr="0" anchor="ctr" bIns="91425" lIns="91425" rIns="91425" tIns="91425">
            <a:noAutofit/>
          </a:bodyPr>
          <a:lstStyle/>
          <a:p>
            <a:pPr rtl="0">
              <a:spcBef>
                <a:spcPts val="0"/>
              </a:spcBef>
              <a:buNone/>
            </a:pPr>
            <a:r>
              <a:rPr lang="en"/>
              <a:t>We encourage you to check out our website:</a:t>
            </a:r>
          </a:p>
          <a:p>
            <a:pPr>
              <a:spcBef>
                <a:spcPts val="0"/>
              </a:spcBef>
              <a:buNone/>
            </a:pPr>
            <a:r>
              <a:rPr lang="en" u="sng">
                <a:solidFill>
                  <a:schemeClr val="hlink"/>
                </a:solidFill>
                <a:hlinkClick r:id="rId3"/>
              </a:rPr>
              <a:t>http://goo.gl/oPo8y9</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430800" y="1889700"/>
            <a:ext cx="8282399" cy="1516500"/>
          </a:xfrm>
          <a:prstGeom prst="rect">
            <a:avLst/>
          </a:prstGeom>
        </p:spPr>
        <p:txBody>
          <a:bodyPr anchorCtr="0" anchor="ctr" bIns="91425" lIns="91425" rIns="91425" tIns="91425">
            <a:noAutofit/>
          </a:bodyPr>
          <a:lstStyle/>
          <a:p>
            <a:pPr>
              <a:spcBef>
                <a:spcPts val="0"/>
              </a:spcBef>
              <a:buNone/>
            </a:pPr>
            <a:r>
              <a:rPr lang="en"/>
              <a:t>HELP THE EARTH, PAY IT FORWARD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11700" y="372500"/>
            <a:ext cx="8520599" cy="733499"/>
          </a:xfrm>
          <a:prstGeom prst="rect">
            <a:avLst/>
          </a:prstGeom>
        </p:spPr>
        <p:txBody>
          <a:bodyPr anchorCtr="0" anchor="b" bIns="91425" lIns="91425" rIns="91425" tIns="91425">
            <a:noAutofit/>
          </a:bodyPr>
          <a:lstStyle/>
          <a:p>
            <a:pPr>
              <a:spcBef>
                <a:spcPts val="0"/>
              </a:spcBef>
              <a:buNone/>
            </a:pPr>
            <a:r>
              <a:rPr lang="en"/>
              <a:t>Tasks</a:t>
            </a:r>
          </a:p>
        </p:txBody>
      </p:sp>
      <p:sp>
        <p:nvSpPr>
          <p:cNvPr id="70" name="Shape 70"/>
          <p:cNvSpPr txBox="1"/>
          <p:nvPr/>
        </p:nvSpPr>
        <p:spPr>
          <a:xfrm>
            <a:off x="899075" y="1327700"/>
            <a:ext cx="1369499" cy="324000"/>
          </a:xfrm>
          <a:prstGeom prst="rect">
            <a:avLst/>
          </a:prstGeom>
          <a:noFill/>
          <a:ln>
            <a:noFill/>
          </a:ln>
        </p:spPr>
        <p:txBody>
          <a:bodyPr anchorCtr="0" anchor="t" bIns="91425" lIns="91425" rIns="91425" tIns="91425">
            <a:noAutofit/>
          </a:bodyPr>
          <a:lstStyle/>
          <a:p>
            <a:pPr algn="ctr">
              <a:spcBef>
                <a:spcPts val="0"/>
              </a:spcBef>
              <a:buNone/>
            </a:pPr>
            <a:r>
              <a:rPr lang="en">
                <a:latin typeface="Oswald"/>
                <a:ea typeface="Oswald"/>
                <a:cs typeface="Oswald"/>
                <a:sym typeface="Oswald"/>
              </a:rPr>
              <a:t>Fund a Project</a:t>
            </a:r>
          </a:p>
        </p:txBody>
      </p:sp>
      <p:sp>
        <p:nvSpPr>
          <p:cNvPr id="71" name="Shape 71"/>
          <p:cNvSpPr txBox="1"/>
          <p:nvPr/>
        </p:nvSpPr>
        <p:spPr>
          <a:xfrm>
            <a:off x="3719787" y="1327700"/>
            <a:ext cx="1448699" cy="324000"/>
          </a:xfrm>
          <a:prstGeom prst="rect">
            <a:avLst/>
          </a:prstGeom>
          <a:noFill/>
          <a:ln>
            <a:noFill/>
          </a:ln>
        </p:spPr>
        <p:txBody>
          <a:bodyPr anchorCtr="0" anchor="t" bIns="91425" lIns="91425" rIns="91425" tIns="91425">
            <a:noAutofit/>
          </a:bodyPr>
          <a:lstStyle/>
          <a:p>
            <a:pPr lvl="0" rtl="0" algn="ctr">
              <a:spcBef>
                <a:spcPts val="0"/>
              </a:spcBef>
              <a:buNone/>
            </a:pPr>
            <a:r>
              <a:rPr lang="en">
                <a:latin typeface="Oswald"/>
                <a:ea typeface="Oswald"/>
                <a:cs typeface="Oswald"/>
                <a:sym typeface="Oswald"/>
              </a:rPr>
              <a:t>Start a Campaign</a:t>
            </a:r>
          </a:p>
        </p:txBody>
      </p:sp>
      <p:sp>
        <p:nvSpPr>
          <p:cNvPr id="72" name="Shape 72"/>
          <p:cNvSpPr txBox="1"/>
          <p:nvPr/>
        </p:nvSpPr>
        <p:spPr>
          <a:xfrm>
            <a:off x="6649750" y="1327700"/>
            <a:ext cx="1448699" cy="324000"/>
          </a:xfrm>
          <a:prstGeom prst="rect">
            <a:avLst/>
          </a:prstGeom>
          <a:noFill/>
          <a:ln>
            <a:noFill/>
          </a:ln>
        </p:spPr>
        <p:txBody>
          <a:bodyPr anchorCtr="0" anchor="t" bIns="91425" lIns="91425" rIns="91425" tIns="91425">
            <a:noAutofit/>
          </a:bodyPr>
          <a:lstStyle/>
          <a:p>
            <a:pPr lvl="0" rtl="0" algn="ctr">
              <a:spcBef>
                <a:spcPts val="0"/>
              </a:spcBef>
              <a:buNone/>
            </a:pPr>
            <a:r>
              <a:rPr lang="en">
                <a:latin typeface="Oswald"/>
                <a:ea typeface="Oswald"/>
                <a:cs typeface="Oswald"/>
                <a:sym typeface="Oswald"/>
              </a:rPr>
              <a:t>Start a Movement</a:t>
            </a:r>
          </a:p>
        </p:txBody>
      </p:sp>
      <p:pic>
        <p:nvPicPr>
          <p:cNvPr id="73" name="Shape 73"/>
          <p:cNvPicPr preferRelativeResize="0"/>
          <p:nvPr/>
        </p:nvPicPr>
        <p:blipFill>
          <a:blip r:embed="rId3">
            <a:alphaModFix/>
          </a:blip>
          <a:stretch>
            <a:fillRect/>
          </a:stretch>
        </p:blipFill>
        <p:spPr>
          <a:xfrm>
            <a:off x="811470" y="1739624"/>
            <a:ext cx="1544699" cy="3132950"/>
          </a:xfrm>
          <a:prstGeom prst="rect">
            <a:avLst/>
          </a:prstGeom>
          <a:noFill/>
          <a:ln>
            <a:noFill/>
          </a:ln>
        </p:spPr>
      </p:pic>
      <p:pic>
        <p:nvPicPr>
          <p:cNvPr id="74" name="Shape 74"/>
          <p:cNvPicPr preferRelativeResize="0"/>
          <p:nvPr/>
        </p:nvPicPr>
        <p:blipFill>
          <a:blip r:embed="rId4">
            <a:alphaModFix/>
          </a:blip>
          <a:stretch>
            <a:fillRect/>
          </a:stretch>
        </p:blipFill>
        <p:spPr>
          <a:xfrm>
            <a:off x="3689728" y="1739625"/>
            <a:ext cx="1508821" cy="3132949"/>
          </a:xfrm>
          <a:prstGeom prst="rect">
            <a:avLst/>
          </a:prstGeom>
          <a:noFill/>
          <a:ln>
            <a:noFill/>
          </a:ln>
        </p:spPr>
      </p:pic>
      <p:pic>
        <p:nvPicPr>
          <p:cNvPr id="75" name="Shape 75"/>
          <p:cNvPicPr preferRelativeResize="0"/>
          <p:nvPr/>
        </p:nvPicPr>
        <p:blipFill>
          <a:blip r:embed="rId5">
            <a:alphaModFix/>
          </a:blip>
          <a:stretch>
            <a:fillRect/>
          </a:stretch>
        </p:blipFill>
        <p:spPr>
          <a:xfrm>
            <a:off x="6619700" y="1756599"/>
            <a:ext cx="1508800" cy="3099013"/>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265500" y="1078750"/>
            <a:ext cx="4045199" cy="1789200"/>
          </a:xfrm>
          <a:prstGeom prst="rect">
            <a:avLst/>
          </a:prstGeom>
        </p:spPr>
        <p:txBody>
          <a:bodyPr anchorCtr="0" anchor="b" bIns="91425" lIns="91425" rIns="91425" tIns="91425">
            <a:noAutofit/>
          </a:bodyPr>
          <a:lstStyle/>
          <a:p>
            <a:pPr>
              <a:spcBef>
                <a:spcPts val="0"/>
              </a:spcBef>
              <a:buNone/>
            </a:pPr>
            <a:r>
              <a:rPr lang="en"/>
              <a:t>Task Change</a:t>
            </a:r>
          </a:p>
        </p:txBody>
      </p:sp>
      <p:sp>
        <p:nvSpPr>
          <p:cNvPr id="81" name="Shape 81"/>
          <p:cNvSpPr txBox="1"/>
          <p:nvPr>
            <p:ph idx="1" type="subTitle"/>
          </p:nvPr>
        </p:nvSpPr>
        <p:spPr>
          <a:xfrm>
            <a:off x="265500" y="2921400"/>
            <a:ext cx="4045199" cy="1345500"/>
          </a:xfrm>
          <a:prstGeom prst="rect">
            <a:avLst/>
          </a:prstGeom>
        </p:spPr>
        <p:txBody>
          <a:bodyPr anchorCtr="0" anchor="t" bIns="91425" lIns="91425" rIns="91425" tIns="91425">
            <a:noAutofit/>
          </a:bodyPr>
          <a:lstStyle/>
          <a:p>
            <a:pPr>
              <a:spcBef>
                <a:spcPts val="0"/>
              </a:spcBef>
              <a:buNone/>
            </a:pPr>
            <a:r>
              <a:rPr lang="en"/>
              <a:t>Embedded creation of movements into starting a campaign</a:t>
            </a:r>
          </a:p>
        </p:txBody>
      </p:sp>
      <p:pic>
        <p:nvPicPr>
          <p:cNvPr id="82" name="Shape 82"/>
          <p:cNvPicPr preferRelativeResize="0"/>
          <p:nvPr/>
        </p:nvPicPr>
        <p:blipFill>
          <a:blip r:embed="rId3">
            <a:alphaModFix/>
          </a:blip>
          <a:stretch>
            <a:fillRect/>
          </a:stretch>
        </p:blipFill>
        <p:spPr>
          <a:xfrm>
            <a:off x="4977623" y="691387"/>
            <a:ext cx="1796600" cy="3760724"/>
          </a:xfrm>
          <a:prstGeom prst="rect">
            <a:avLst/>
          </a:prstGeom>
          <a:noFill/>
          <a:ln>
            <a:noFill/>
          </a:ln>
        </p:spPr>
      </p:pic>
      <p:pic>
        <p:nvPicPr>
          <p:cNvPr id="83" name="Shape 83"/>
          <p:cNvPicPr preferRelativeResize="0"/>
          <p:nvPr/>
        </p:nvPicPr>
        <p:blipFill>
          <a:blip r:embed="rId4">
            <a:alphaModFix/>
          </a:blip>
          <a:stretch>
            <a:fillRect/>
          </a:stretch>
        </p:blipFill>
        <p:spPr>
          <a:xfrm>
            <a:off x="7063300" y="691400"/>
            <a:ext cx="1836879" cy="37607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265500" y="1078750"/>
            <a:ext cx="4045199" cy="1789200"/>
          </a:xfrm>
          <a:prstGeom prst="rect">
            <a:avLst/>
          </a:prstGeom>
        </p:spPr>
        <p:txBody>
          <a:bodyPr anchorCtr="0" anchor="b" bIns="91425" lIns="91425" rIns="91425" tIns="91425">
            <a:noAutofit/>
          </a:bodyPr>
          <a:lstStyle/>
          <a:p>
            <a:pPr>
              <a:spcBef>
                <a:spcPts val="0"/>
              </a:spcBef>
              <a:buNone/>
            </a:pPr>
            <a:r>
              <a:rPr lang="en"/>
              <a:t>Page navigation made easy</a:t>
            </a:r>
          </a:p>
        </p:txBody>
      </p:sp>
      <p:sp>
        <p:nvSpPr>
          <p:cNvPr id="89" name="Shape 89"/>
          <p:cNvSpPr txBox="1"/>
          <p:nvPr>
            <p:ph idx="1" type="subTitle"/>
          </p:nvPr>
        </p:nvSpPr>
        <p:spPr>
          <a:xfrm>
            <a:off x="265500" y="2921400"/>
            <a:ext cx="4045199" cy="1345500"/>
          </a:xfrm>
          <a:prstGeom prst="rect">
            <a:avLst/>
          </a:prstGeom>
        </p:spPr>
        <p:txBody>
          <a:bodyPr anchorCtr="0" anchor="t" bIns="91425" lIns="91425" rIns="91425" tIns="91425">
            <a:noAutofit/>
          </a:bodyPr>
          <a:lstStyle/>
          <a:p>
            <a:pPr>
              <a:spcBef>
                <a:spcPts val="0"/>
              </a:spcBef>
              <a:buNone/>
            </a:pPr>
            <a:r>
              <a:rPr lang="en"/>
              <a:t>Made it easier to navigate and move through options</a:t>
            </a:r>
          </a:p>
        </p:txBody>
      </p:sp>
      <p:pic>
        <p:nvPicPr>
          <p:cNvPr id="90" name="Shape 90"/>
          <p:cNvPicPr preferRelativeResize="0"/>
          <p:nvPr/>
        </p:nvPicPr>
        <p:blipFill rotWithShape="1">
          <a:blip r:embed="rId3">
            <a:alphaModFix/>
          </a:blip>
          <a:srcRect b="0" l="16128" r="16358" t="0"/>
          <a:stretch/>
        </p:blipFill>
        <p:spPr>
          <a:xfrm>
            <a:off x="4850775" y="951350"/>
            <a:ext cx="1589051" cy="3138221"/>
          </a:xfrm>
          <a:prstGeom prst="rect">
            <a:avLst/>
          </a:prstGeom>
          <a:noFill/>
          <a:ln>
            <a:noFill/>
          </a:ln>
        </p:spPr>
      </p:pic>
      <p:pic>
        <p:nvPicPr>
          <p:cNvPr id="91" name="Shape 91"/>
          <p:cNvPicPr preferRelativeResize="0"/>
          <p:nvPr/>
        </p:nvPicPr>
        <p:blipFill>
          <a:blip r:embed="rId4">
            <a:alphaModFix/>
          </a:blip>
          <a:stretch>
            <a:fillRect/>
          </a:stretch>
        </p:blipFill>
        <p:spPr>
          <a:xfrm>
            <a:off x="6919002" y="779077"/>
            <a:ext cx="1756524" cy="358533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265500" y="1078750"/>
            <a:ext cx="4045199" cy="1789200"/>
          </a:xfrm>
          <a:prstGeom prst="rect">
            <a:avLst/>
          </a:prstGeom>
        </p:spPr>
        <p:txBody>
          <a:bodyPr anchorCtr="0" anchor="b" bIns="91425" lIns="91425" rIns="91425" tIns="91425">
            <a:noAutofit/>
          </a:bodyPr>
          <a:lstStyle/>
          <a:p>
            <a:pPr>
              <a:spcBef>
                <a:spcPts val="0"/>
              </a:spcBef>
              <a:buNone/>
            </a:pPr>
            <a:r>
              <a:rPr lang="en"/>
              <a:t>Simplified sharing</a:t>
            </a:r>
          </a:p>
        </p:txBody>
      </p:sp>
      <p:sp>
        <p:nvSpPr>
          <p:cNvPr id="97" name="Shape 97"/>
          <p:cNvSpPr txBox="1"/>
          <p:nvPr>
            <p:ph idx="1" type="subTitle"/>
          </p:nvPr>
        </p:nvSpPr>
        <p:spPr>
          <a:xfrm>
            <a:off x="265500" y="2921400"/>
            <a:ext cx="4045199" cy="1345500"/>
          </a:xfrm>
          <a:prstGeom prst="rect">
            <a:avLst/>
          </a:prstGeom>
        </p:spPr>
        <p:txBody>
          <a:bodyPr anchorCtr="0" anchor="t" bIns="91425" lIns="91425" rIns="91425" tIns="91425">
            <a:noAutofit/>
          </a:bodyPr>
          <a:lstStyle/>
          <a:p>
            <a:pPr>
              <a:spcBef>
                <a:spcPts val="0"/>
              </a:spcBef>
              <a:buNone/>
            </a:pPr>
            <a:r>
              <a:rPr lang="en"/>
              <a:t>Sharing a project was made more intuitive and less messy</a:t>
            </a:r>
          </a:p>
        </p:txBody>
      </p:sp>
      <p:pic>
        <p:nvPicPr>
          <p:cNvPr id="98" name="Shape 98"/>
          <p:cNvPicPr preferRelativeResize="0"/>
          <p:nvPr/>
        </p:nvPicPr>
        <p:blipFill rotWithShape="1">
          <a:blip r:embed="rId3">
            <a:alphaModFix/>
          </a:blip>
          <a:srcRect b="0" l="11465" r="14272" t="0"/>
          <a:stretch/>
        </p:blipFill>
        <p:spPr>
          <a:xfrm>
            <a:off x="5033525" y="1177075"/>
            <a:ext cx="1730399" cy="3106871"/>
          </a:xfrm>
          <a:prstGeom prst="rect">
            <a:avLst/>
          </a:prstGeom>
          <a:noFill/>
          <a:ln>
            <a:noFill/>
          </a:ln>
        </p:spPr>
      </p:pic>
      <p:pic>
        <p:nvPicPr>
          <p:cNvPr id="99" name="Shape 99"/>
          <p:cNvPicPr preferRelativeResize="0"/>
          <p:nvPr/>
        </p:nvPicPr>
        <p:blipFill>
          <a:blip r:embed="rId4">
            <a:alphaModFix/>
          </a:blip>
          <a:stretch>
            <a:fillRect/>
          </a:stretch>
        </p:blipFill>
        <p:spPr>
          <a:xfrm>
            <a:off x="7116922" y="1011186"/>
            <a:ext cx="1682200" cy="34386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265500" y="1078750"/>
            <a:ext cx="4045199" cy="1789200"/>
          </a:xfrm>
          <a:prstGeom prst="rect">
            <a:avLst/>
          </a:prstGeom>
        </p:spPr>
        <p:txBody>
          <a:bodyPr anchorCtr="0" anchor="b" bIns="91425" lIns="91425" rIns="91425" tIns="91425">
            <a:noAutofit/>
          </a:bodyPr>
          <a:lstStyle/>
          <a:p>
            <a:pPr>
              <a:spcBef>
                <a:spcPts val="0"/>
              </a:spcBef>
              <a:buNone/>
            </a:pPr>
            <a:r>
              <a:rPr lang="en"/>
              <a:t>Get updates on projects</a:t>
            </a:r>
          </a:p>
        </p:txBody>
      </p:sp>
      <p:sp>
        <p:nvSpPr>
          <p:cNvPr id="105" name="Shape 105"/>
          <p:cNvSpPr txBox="1"/>
          <p:nvPr>
            <p:ph idx="1" type="subTitle"/>
          </p:nvPr>
        </p:nvSpPr>
        <p:spPr>
          <a:xfrm>
            <a:off x="265500" y="2921400"/>
            <a:ext cx="4045199" cy="1345500"/>
          </a:xfrm>
          <a:prstGeom prst="rect">
            <a:avLst/>
          </a:prstGeom>
        </p:spPr>
        <p:txBody>
          <a:bodyPr anchorCtr="0" anchor="t" bIns="91425" lIns="91425" rIns="91425" tIns="91425">
            <a:noAutofit/>
          </a:bodyPr>
          <a:lstStyle/>
          <a:p>
            <a:pPr>
              <a:spcBef>
                <a:spcPts val="0"/>
              </a:spcBef>
              <a:buNone/>
            </a:pPr>
            <a:r>
              <a:rPr lang="en"/>
              <a:t>Check campaign or movement progress</a:t>
            </a:r>
          </a:p>
        </p:txBody>
      </p:sp>
      <p:pic>
        <p:nvPicPr>
          <p:cNvPr id="106" name="Shape 106"/>
          <p:cNvPicPr preferRelativeResize="0"/>
          <p:nvPr/>
        </p:nvPicPr>
        <p:blipFill>
          <a:blip r:embed="rId3">
            <a:alphaModFix/>
          </a:blip>
          <a:stretch>
            <a:fillRect/>
          </a:stretch>
        </p:blipFill>
        <p:spPr>
          <a:xfrm>
            <a:off x="4898048" y="816212"/>
            <a:ext cx="1685090" cy="3511074"/>
          </a:xfrm>
          <a:prstGeom prst="rect">
            <a:avLst/>
          </a:prstGeom>
          <a:noFill/>
          <a:ln>
            <a:noFill/>
          </a:ln>
        </p:spPr>
      </p:pic>
      <p:pic>
        <p:nvPicPr>
          <p:cNvPr id="107" name="Shape 107"/>
          <p:cNvPicPr preferRelativeResize="0"/>
          <p:nvPr/>
        </p:nvPicPr>
        <p:blipFill>
          <a:blip r:embed="rId4">
            <a:alphaModFix/>
          </a:blip>
          <a:stretch>
            <a:fillRect/>
          </a:stretch>
        </p:blipFill>
        <p:spPr>
          <a:xfrm>
            <a:off x="7013672" y="819148"/>
            <a:ext cx="1685100" cy="3505201"/>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265500" y="1078750"/>
            <a:ext cx="4045199" cy="1789200"/>
          </a:xfrm>
          <a:prstGeom prst="rect">
            <a:avLst/>
          </a:prstGeom>
        </p:spPr>
        <p:txBody>
          <a:bodyPr anchorCtr="0" anchor="b" bIns="91425" lIns="91425" rIns="91425" tIns="91425">
            <a:noAutofit/>
          </a:bodyPr>
          <a:lstStyle/>
          <a:p>
            <a:pPr>
              <a:spcBef>
                <a:spcPts val="0"/>
              </a:spcBef>
              <a:buNone/>
            </a:pPr>
            <a:r>
              <a:rPr lang="en"/>
              <a:t>See how you’re doing</a:t>
            </a:r>
          </a:p>
        </p:txBody>
      </p:sp>
      <p:sp>
        <p:nvSpPr>
          <p:cNvPr id="113" name="Shape 113"/>
          <p:cNvSpPr txBox="1"/>
          <p:nvPr>
            <p:ph idx="1" type="subTitle"/>
          </p:nvPr>
        </p:nvSpPr>
        <p:spPr>
          <a:xfrm>
            <a:off x="265500" y="2921400"/>
            <a:ext cx="4045199" cy="1345500"/>
          </a:xfrm>
          <a:prstGeom prst="rect">
            <a:avLst/>
          </a:prstGeom>
        </p:spPr>
        <p:txBody>
          <a:bodyPr anchorCtr="0" anchor="t" bIns="91425" lIns="91425" rIns="91425" tIns="91425">
            <a:noAutofit/>
          </a:bodyPr>
          <a:lstStyle/>
          <a:p>
            <a:pPr>
              <a:spcBef>
                <a:spcPts val="0"/>
              </a:spcBef>
              <a:buNone/>
            </a:pPr>
            <a:r>
              <a:rPr lang="en"/>
              <a:t>Check your progress on your own campaigns or movements </a:t>
            </a:r>
          </a:p>
        </p:txBody>
      </p:sp>
      <p:pic>
        <p:nvPicPr>
          <p:cNvPr id="114" name="Shape 114"/>
          <p:cNvPicPr preferRelativeResize="0"/>
          <p:nvPr/>
        </p:nvPicPr>
        <p:blipFill>
          <a:blip r:embed="rId3">
            <a:alphaModFix/>
          </a:blip>
          <a:stretch>
            <a:fillRect/>
          </a:stretch>
        </p:blipFill>
        <p:spPr>
          <a:xfrm>
            <a:off x="7046249" y="867699"/>
            <a:ext cx="1632725" cy="3408099"/>
          </a:xfrm>
          <a:prstGeom prst="rect">
            <a:avLst/>
          </a:prstGeom>
          <a:noFill/>
          <a:ln>
            <a:noFill/>
          </a:ln>
        </p:spPr>
      </p:pic>
      <p:pic>
        <p:nvPicPr>
          <p:cNvPr id="115" name="Shape 115"/>
          <p:cNvPicPr preferRelativeResize="0"/>
          <p:nvPr/>
        </p:nvPicPr>
        <p:blipFill>
          <a:blip r:embed="rId4">
            <a:alphaModFix/>
          </a:blip>
          <a:stretch>
            <a:fillRect/>
          </a:stretch>
        </p:blipFill>
        <p:spPr>
          <a:xfrm>
            <a:off x="4862108" y="867937"/>
            <a:ext cx="1632725" cy="34076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372500"/>
            <a:ext cx="8520599" cy="733499"/>
          </a:xfrm>
          <a:prstGeom prst="rect">
            <a:avLst/>
          </a:prstGeom>
        </p:spPr>
        <p:txBody>
          <a:bodyPr anchorCtr="0" anchor="b" bIns="91425" lIns="91425" rIns="91425" tIns="91425">
            <a:noAutofit/>
          </a:bodyPr>
          <a:lstStyle/>
          <a:p>
            <a:pPr>
              <a:spcBef>
                <a:spcPts val="0"/>
              </a:spcBef>
              <a:buNone/>
            </a:pPr>
            <a:r>
              <a:rPr lang="en"/>
              <a:t>Task 1: Fund a Campaign</a:t>
            </a:r>
          </a:p>
        </p:txBody>
      </p:sp>
      <p:sp>
        <p:nvSpPr>
          <p:cNvPr id="121" name="Shape 121"/>
          <p:cNvSpPr/>
          <p:nvPr/>
        </p:nvSpPr>
        <p:spPr>
          <a:xfrm>
            <a:off x="2258125" y="2624025"/>
            <a:ext cx="1066199" cy="733499"/>
          </a:xfrm>
          <a:prstGeom prst="rightArrow">
            <a:avLst>
              <a:gd fmla="val 50000" name="adj1"/>
              <a:gd fmla="val 50000" name="adj2"/>
            </a:avLst>
          </a:prstGeom>
          <a:solidFill>
            <a:srgbClr val="93C47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2" name="Shape 122"/>
          <p:cNvSpPr/>
          <p:nvPr/>
        </p:nvSpPr>
        <p:spPr>
          <a:xfrm>
            <a:off x="5727600" y="2624025"/>
            <a:ext cx="1066199" cy="733499"/>
          </a:xfrm>
          <a:prstGeom prst="rightArrow">
            <a:avLst>
              <a:gd fmla="val 50000" name="adj1"/>
              <a:gd fmla="val 50000" name="adj2"/>
            </a:avLst>
          </a:prstGeom>
          <a:solidFill>
            <a:srgbClr val="93C47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23" name="Shape 123"/>
          <p:cNvPicPr preferRelativeResize="0"/>
          <p:nvPr/>
        </p:nvPicPr>
        <p:blipFill>
          <a:blip r:embed="rId3">
            <a:alphaModFix/>
          </a:blip>
          <a:stretch>
            <a:fillRect/>
          </a:stretch>
        </p:blipFill>
        <p:spPr>
          <a:xfrm>
            <a:off x="320927" y="1385414"/>
            <a:ext cx="1756524" cy="3585335"/>
          </a:xfrm>
          <a:prstGeom prst="rect">
            <a:avLst/>
          </a:prstGeom>
          <a:noFill/>
          <a:ln>
            <a:noFill/>
          </a:ln>
        </p:spPr>
      </p:pic>
      <p:pic>
        <p:nvPicPr>
          <p:cNvPr id="124" name="Shape 124"/>
          <p:cNvPicPr preferRelativeResize="0"/>
          <p:nvPr/>
        </p:nvPicPr>
        <p:blipFill>
          <a:blip r:embed="rId4">
            <a:alphaModFix/>
          </a:blip>
          <a:stretch>
            <a:fillRect/>
          </a:stretch>
        </p:blipFill>
        <p:spPr>
          <a:xfrm>
            <a:off x="3689100" y="1387417"/>
            <a:ext cx="1765775" cy="3581332"/>
          </a:xfrm>
          <a:prstGeom prst="rect">
            <a:avLst/>
          </a:prstGeom>
          <a:noFill/>
          <a:ln>
            <a:noFill/>
          </a:ln>
        </p:spPr>
      </p:pic>
      <p:pic>
        <p:nvPicPr>
          <p:cNvPr id="125" name="Shape 125"/>
          <p:cNvPicPr preferRelativeResize="0"/>
          <p:nvPr/>
        </p:nvPicPr>
        <p:blipFill>
          <a:blip r:embed="rId5">
            <a:alphaModFix/>
          </a:blip>
          <a:stretch>
            <a:fillRect/>
          </a:stretch>
        </p:blipFill>
        <p:spPr>
          <a:xfrm>
            <a:off x="7066525" y="1387434"/>
            <a:ext cx="1765774" cy="360951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