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Source Code Pro"/>
      <p:regular r:id="rId19"/>
      <p:bold r:id="rId20"/>
    </p:embeddedFont>
    <p:embeddedFont>
      <p:font typeface="Helvetica Neue"/>
      <p:regular r:id="rId21"/>
      <p:bold r:id="rId22"/>
      <p:italic r:id="rId23"/>
      <p:boldItalic r:id="rId24"/>
    </p:embeddedFont>
    <p:embeddedFont>
      <p:font typeface="Oswald"/>
      <p:regular r:id="rId25"/>
      <p:bold r:id="rId26"/>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20" Type="http://schemas.openxmlformats.org/officeDocument/2006/relationships/font" Target="fonts/SourceCodePro-bold.fntdata"/><Relationship Id="rId22" Type="http://schemas.openxmlformats.org/officeDocument/2006/relationships/font" Target="fonts/HelveticaNeue-bold.fntdata"/><Relationship Id="rId21" Type="http://schemas.openxmlformats.org/officeDocument/2006/relationships/font" Target="fonts/HelveticaNeue-regular.fntdata"/><Relationship Id="rId24" Type="http://schemas.openxmlformats.org/officeDocument/2006/relationships/font" Target="fonts/HelveticaNeue-boldItalic.fntdata"/><Relationship Id="rId23" Type="http://schemas.openxmlformats.org/officeDocument/2006/relationships/font" Target="fonts/HelveticaNeue-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swald-bold.fntdata"/><Relationship Id="rId25" Type="http://schemas.openxmlformats.org/officeDocument/2006/relationships/font" Target="fonts/Oswal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SourceCodePro-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 name="Shape 60"/>
        <p:cNvGrpSpPr/>
        <p:nvPr/>
      </p:nvGrpSpPr>
      <p:grpSpPr>
        <a:xfrm>
          <a:off x="0" y="0"/>
          <a:ext cx="0" cy="0"/>
          <a:chOff x="0" y="0"/>
          <a:chExt cx="0" cy="0"/>
        </a:xfrm>
      </p:grpSpPr>
      <p:sp>
        <p:nvSpPr>
          <p:cNvPr id="61" name="Shape 6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2" name="Shape 6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1" name="Shape 13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8" name="Shape 138"/>
        <p:cNvGrpSpPr/>
        <p:nvPr/>
      </p:nvGrpSpPr>
      <p:grpSpPr>
        <a:xfrm>
          <a:off x="0" y="0"/>
          <a:ext cx="0" cy="0"/>
          <a:chOff x="0" y="0"/>
          <a:chExt cx="0" cy="0"/>
        </a:xfrm>
      </p:grpSpPr>
      <p:sp>
        <p:nvSpPr>
          <p:cNvPr id="139" name="Shape 1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0" name="Shape 14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8" name="Shape 148"/>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buAutoNum type="arabicPeriod"/>
            </a:pPr>
            <a:r>
              <a:rPr lang="en"/>
              <a:t>Wanted a greeting screen</a:t>
            </a:r>
          </a:p>
          <a:p>
            <a:pPr indent="-228600" lvl="0" marL="457200" rtl="0">
              <a:spcBef>
                <a:spcPts val="0"/>
              </a:spcBef>
              <a:buAutoNum type="arabicPeriod"/>
            </a:pPr>
            <a:r>
              <a:rPr lang="en"/>
              <a:t>More icons and incorporation of a feed instead of buttons/text</a:t>
            </a:r>
          </a:p>
          <a:p>
            <a:pPr indent="-228600" lvl="0" marL="457200">
              <a:spcBef>
                <a:spcPts val="0"/>
              </a:spcBef>
              <a:buAutoNum type="arabicPeriod"/>
            </a:pPr>
            <a:r>
              <a:rPr lang="en"/>
              <a:t>Funds description was confusing for people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6" name="Shape 156"/>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More of a home page</a:t>
            </a:r>
          </a:p>
          <a:p>
            <a:pPr rtl="0">
              <a:spcBef>
                <a:spcPts val="0"/>
              </a:spcBef>
              <a:buNone/>
            </a:pPr>
            <a:r>
              <a:rPr lang="en"/>
              <a:t>Less text on campaign page and confirmation pages</a:t>
            </a:r>
          </a:p>
          <a:p>
            <a:pPr rtl="0">
              <a:spcBef>
                <a:spcPts val="0"/>
              </a:spcBef>
              <a:buNone/>
            </a:pPr>
            <a:r>
              <a:rPr lang="en"/>
              <a:t>More dynamic and visual display of information</a:t>
            </a:r>
          </a:p>
          <a:p>
            <a:pPr rtl="0">
              <a:spcBef>
                <a:spcPts val="0"/>
              </a:spcBef>
              <a:buNone/>
            </a:pPr>
            <a:r>
              <a:t/>
            </a:r>
            <a:endParaRPr/>
          </a:p>
          <a:p>
            <a:pPr>
              <a:spcBef>
                <a:spcPts val="0"/>
              </a:spcBef>
              <a:buNone/>
            </a:pPr>
            <a:r>
              <a:rPr lang="en"/>
              <a:t>Most importantly: incorporate social impact into the idea to make it about earning money for a cause instead of earning money for yourself.</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0" name="Shape 70"/>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buAutoNum type="arabicPeriod"/>
            </a:pPr>
            <a:r>
              <a:rPr lang="en"/>
              <a:t>How we went from sketches to prototype idea</a:t>
            </a:r>
          </a:p>
          <a:p>
            <a:pPr indent="-228600" lvl="0" marL="457200" rtl="0">
              <a:spcBef>
                <a:spcPts val="0"/>
              </a:spcBef>
              <a:buAutoNum type="arabicPeriod"/>
            </a:pPr>
            <a:r>
              <a:rPr lang="en"/>
              <a:t>How we tested the prototype</a:t>
            </a:r>
          </a:p>
          <a:p>
            <a:pPr indent="-228600" lvl="0" marL="457200">
              <a:spcBef>
                <a:spcPts val="0"/>
              </a:spcBef>
              <a:buAutoNum type="arabicPeriod"/>
            </a:pPr>
            <a:r>
              <a:rPr lang="en"/>
              <a:t>What we learned from testing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9" name="Shape 79"/>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The problem: </a:t>
            </a:r>
          </a:p>
          <a:p>
            <a:pPr rtl="0">
              <a:spcBef>
                <a:spcPts val="0"/>
              </a:spcBef>
              <a:buNone/>
            </a:pPr>
            <a:r>
              <a:rPr lang="en"/>
              <a:t>Our team wanted to address the lack of action amongst the normal person when it comes to the environment -- even when people express that they care a lot about the Earth. We found this stemmed from an inability to see the impact, a lack of information, or at times plain disinterest. </a:t>
            </a:r>
          </a:p>
          <a:p>
            <a:pPr rtl="0">
              <a:spcBef>
                <a:spcPts val="0"/>
              </a:spcBef>
              <a:buNone/>
            </a:pPr>
            <a:r>
              <a:t/>
            </a:r>
            <a:endParaRPr/>
          </a:p>
          <a:p>
            <a:pPr rtl="0">
              <a:spcBef>
                <a:spcPts val="0"/>
              </a:spcBef>
              <a:buNone/>
            </a:pPr>
            <a:r>
              <a:rPr lang="en"/>
              <a:t>The solution: </a:t>
            </a:r>
          </a:p>
          <a:p>
            <a:pPr rtl="0">
              <a:lnSpc>
                <a:spcPct val="115000"/>
              </a:lnSpc>
              <a:spcBef>
                <a:spcPts val="0"/>
              </a:spcBef>
              <a:buNone/>
            </a:pPr>
            <a:r>
              <a:rPr lang="en">
                <a:latin typeface="Helvetica Neue"/>
                <a:ea typeface="Helvetica Neue"/>
                <a:cs typeface="Helvetica Neue"/>
                <a:sym typeface="Helvetica Neue"/>
              </a:rPr>
              <a:t>EcoKick strives to promote environmental and social impact through a crowdfunding platform for sustainable actions that enables people to “pay it forward”.</a:t>
            </a:r>
          </a:p>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 name="Shape 82"/>
        <p:cNvGrpSpPr/>
        <p:nvPr/>
      </p:nvGrpSpPr>
      <p:grpSpPr>
        <a:xfrm>
          <a:off x="0" y="0"/>
          <a:ext cx="0" cy="0"/>
          <a:chOff x="0" y="0"/>
          <a:chExt cx="0" cy="0"/>
        </a:xfrm>
      </p:grpSpPr>
      <p:sp>
        <p:nvSpPr>
          <p:cNvPr id="83" name="Shape 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4" name="Shape 8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Our value proposition is ‘pay it forward’. It reflects the mission of our app: to start a collective movement for sustainable living by encouraging individuals to make sustainable decisions through earning money for a social cause.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0" name="Shape 90"/>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We sketched up 15-20 designs of a web platform, a mobile app, a Google Glass interface, and a wearable design with a watch. </a:t>
            </a:r>
          </a:p>
          <a:p>
            <a:pPr rtl="0">
              <a:spcBef>
                <a:spcPts val="0"/>
              </a:spcBef>
              <a:buNone/>
            </a:pPr>
            <a:r>
              <a:t/>
            </a:r>
            <a:endParaRPr/>
          </a:p>
          <a:p>
            <a:pPr rtl="0">
              <a:spcBef>
                <a:spcPts val="0"/>
              </a:spcBef>
              <a:buNone/>
            </a:pPr>
            <a:r>
              <a:rPr lang="en"/>
              <a:t>After creating the designs, we discussed the limitations and advantages of each format.</a:t>
            </a:r>
          </a:p>
          <a:p>
            <a:pPr rtl="0">
              <a:spcBef>
                <a:spcPts val="0"/>
              </a:spcBef>
              <a:buNone/>
            </a:pPr>
            <a:r>
              <a:t/>
            </a:r>
            <a:endParaRPr/>
          </a:p>
          <a:p>
            <a:pPr rtl="0">
              <a:spcBef>
                <a:spcPts val="0"/>
              </a:spcBef>
              <a:buNone/>
            </a:pPr>
            <a:r>
              <a:rPr lang="en"/>
              <a:t>We quickly decided against wearable because it wasn’t very easy to gather input. This is crucial in starting campaigns and movements. </a:t>
            </a:r>
          </a:p>
          <a:p>
            <a:pPr rtl="0">
              <a:spcBef>
                <a:spcPts val="0"/>
              </a:spcBef>
              <a:buNone/>
            </a:pPr>
            <a:r>
              <a:t/>
            </a:r>
            <a:endParaRPr/>
          </a:p>
          <a:p>
            <a:pPr rtl="0">
              <a:spcBef>
                <a:spcPts val="0"/>
              </a:spcBef>
              <a:buNone/>
            </a:pPr>
            <a:r>
              <a:rPr lang="en"/>
              <a:t>Web: bigger pages, more room, more robust functionality; not as accessible all the time</a:t>
            </a:r>
          </a:p>
          <a:p>
            <a:pPr rtl="0">
              <a:spcBef>
                <a:spcPts val="0"/>
              </a:spcBef>
              <a:buNone/>
            </a:pPr>
            <a:r>
              <a:rPr lang="en"/>
              <a:t>Mobile app: easy to connect with social media (social sharing is fundamental to our app), people prefer mobile; smaller, harder to create something that transcends platforms (Android, iOS, etc)</a:t>
            </a:r>
          </a:p>
          <a:p>
            <a:pPr rtl="0">
              <a:spcBef>
                <a:spcPts val="0"/>
              </a:spcBef>
              <a:buNone/>
            </a:pPr>
            <a:r>
              <a:t/>
            </a:r>
            <a:endParaRPr/>
          </a:p>
          <a:p>
            <a:pPr rtl="0">
              <a:spcBef>
                <a:spcPts val="0"/>
              </a:spcBef>
              <a:buNone/>
            </a:pPr>
            <a:r>
              <a:rPr lang="en"/>
              <a:t>We ended up choosing mobile -- people are always on their phone, it makes connecting with other social apps easy, and we wanted a simple interface which a mobile platform necessitates given the smaller screen.</a:t>
            </a:r>
          </a:p>
          <a:p>
            <a:pPr rtl="0">
              <a:spcBef>
                <a:spcPts val="0"/>
              </a:spcBef>
              <a:buNone/>
            </a:pPr>
            <a:r>
              <a:t/>
            </a:r>
            <a:endParaRPr/>
          </a:p>
          <a:p>
            <a:pPr rtl="0">
              <a:spcBef>
                <a:spcPts val="0"/>
              </a:spcBef>
              <a:buNone/>
            </a:pPr>
            <a:r>
              <a:t/>
            </a:r>
            <a:endParaRPr/>
          </a:p>
          <a:p>
            <a:pPr rtl="0">
              <a:spcBef>
                <a:spcPts val="0"/>
              </a:spcBef>
              <a:buNone/>
            </a:pPr>
            <a:r>
              <a:t/>
            </a:r>
            <a:endParaRPr/>
          </a:p>
          <a:p>
            <a:pPr rtl="0">
              <a:spcBef>
                <a:spcPts val="0"/>
              </a:spcBef>
              <a:buNone/>
            </a:pPr>
            <a:r>
              <a:t/>
            </a:r>
            <a:endParaRPr/>
          </a:p>
          <a:p>
            <a:pPr rtl="0">
              <a:spcBef>
                <a:spcPts val="0"/>
              </a:spcBef>
              <a:buNone/>
            </a:pPr>
            <a:r>
              <a:t/>
            </a:r>
            <a:endParaRPr/>
          </a:p>
          <a:p>
            <a:pPr>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9" name="Shape 99"/>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The three tasks we created represent the core actions of EcoKick.</a:t>
            </a:r>
          </a:p>
          <a:p>
            <a:pPr rtl="0">
              <a:spcBef>
                <a:spcPts val="0"/>
              </a:spcBef>
              <a:buNone/>
            </a:pPr>
            <a:r>
              <a:t/>
            </a:r>
            <a:endParaRPr/>
          </a:p>
          <a:p>
            <a:pPr>
              <a:spcBef>
                <a:spcPts val="0"/>
              </a:spcBef>
              <a:buNone/>
            </a:pPr>
            <a:r>
              <a:rPr lang="en"/>
              <a:t>It lets people start campaigns to be sustainable, get money for it which they pay it forward to a social cause, and start movements around a shared action or cause.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5" name="Shape 10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8" name="Shape 118"/>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We wanted the app to be very intuitive and straightforward so that people can immeidately accomplish what they want. This goes back to the problem we are looking to address: people don’t know how they can take action. Our app sought to make this as obvious and intuitive as possible to facilitate the process. </a:t>
            </a:r>
          </a:p>
          <a:p>
            <a:pPr rtl="0">
              <a:spcBef>
                <a:spcPts val="0"/>
              </a:spcBef>
              <a:buNone/>
            </a:pPr>
            <a:r>
              <a:t/>
            </a:r>
            <a:endParaRPr/>
          </a:p>
          <a:p>
            <a:pPr rtl="0">
              <a:spcBef>
                <a:spcPts val="0"/>
              </a:spcBef>
              <a:buNone/>
            </a:pPr>
            <a:r>
              <a:rPr lang="en"/>
              <a:t>The landing page is shown on the far left in red. It allows users to carry out one of the three tasks by clicking on one of the buttons. Once they chose one of the tasks, they would be taken to the corresponding start screen for that task flow. Green screens are for funding. The start for this is a list of existing campaigns. They can then choose one to be taken to the campaign page to learn more and fund it if they choose. The final part is a thank you page that offers them options to share, see other campaigns, or go home. </a:t>
            </a:r>
          </a:p>
          <a:p>
            <a:pPr rtl="0">
              <a:spcBef>
                <a:spcPts val="0"/>
              </a:spcBef>
              <a:buNone/>
            </a:pPr>
            <a:r>
              <a:t/>
            </a:r>
            <a:endParaRPr/>
          </a:p>
          <a:p>
            <a:pPr rtl="0">
              <a:spcBef>
                <a:spcPts val="0"/>
              </a:spcBef>
              <a:buNone/>
            </a:pPr>
            <a:r>
              <a:rPr lang="en"/>
              <a:t>The orange screen shows the page for starting a campaign and blue is create a movement -- a simple form. The create a movement lets users invite other campaigns to join and to select friends to join. This information is shown in a sidebar. Once they submit they get taken to the confirmation page in purple with the same three options. If they choose to share, the are taken to the far right page. </a:t>
            </a:r>
          </a:p>
          <a:p>
            <a:pPr rtl="0">
              <a:spcBef>
                <a:spcPts val="0"/>
              </a:spcBef>
              <a:buNone/>
            </a:pPr>
            <a:r>
              <a:t/>
            </a:r>
            <a:endParaRPr/>
          </a:p>
          <a:p>
            <a:pPr>
              <a:spcBef>
                <a:spcPts val="0"/>
              </a:spcBef>
              <a:buNone/>
            </a:pPr>
            <a:r>
              <a:rPr lang="en"/>
              <a:t>These screens encompass the three tasks and sharing functionality of the app. People give input by saying it aloud and click buttons by tapping the box on the paper. A person then changes the screen to the appropriate one.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4" name="Shape 124"/>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Created a script and list of questions, practiced the script and functioning the prototype, recruited people.</a:t>
            </a:r>
          </a:p>
          <a:p>
            <a:pPr rtl="0">
              <a:spcBef>
                <a:spcPts val="0"/>
              </a:spcBef>
              <a:buNone/>
            </a:pPr>
            <a:r>
              <a:t/>
            </a:r>
            <a:endParaRPr/>
          </a:p>
          <a:p>
            <a:pPr rtl="0">
              <a:spcBef>
                <a:spcPts val="0"/>
              </a:spcBef>
              <a:buNone/>
            </a:pPr>
            <a:r>
              <a:rPr lang="en"/>
              <a:t>Diverse group of people at Tresidder in a comfortable, relaxed place. Assigned roles.</a:t>
            </a:r>
          </a:p>
          <a:p>
            <a:pPr rtl="0">
              <a:spcBef>
                <a:spcPts val="0"/>
              </a:spcBef>
              <a:buNone/>
            </a:pPr>
            <a:r>
              <a:t/>
            </a:r>
            <a:endParaRPr/>
          </a:p>
          <a:p>
            <a:pPr rtl="0">
              <a:spcBef>
                <a:spcPts val="0"/>
              </a:spcBef>
              <a:buNone/>
            </a:pPr>
            <a:r>
              <a:rPr lang="en"/>
              <a:t>Noted things about usability, functionality, and visual appeal.</a:t>
            </a:r>
          </a:p>
          <a:p>
            <a:pPr rtl="0">
              <a:spcBef>
                <a:spcPts val="0"/>
              </a:spcBef>
              <a:buNone/>
            </a:pPr>
            <a:r>
              <a:t/>
            </a:r>
            <a:endParaRPr/>
          </a:p>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x="0" y="0"/>
          <a:ext cx="0" cy="0"/>
          <a:chOff x="0" y="0"/>
          <a:chExt cx="0" cy="0"/>
        </a:xfrm>
      </p:grpSpPr>
      <p:sp>
        <p:nvSpPr>
          <p:cNvPr id="9" name="Shape 9"/>
          <p:cNvSpPr/>
          <p:nvPr/>
        </p:nvSpPr>
        <p:spPr>
          <a:xfrm rot="10800000">
            <a:off x="4226100" y="2933549"/>
            <a:ext cx="691799" cy="388500"/>
          </a:xfrm>
          <a:prstGeom prst="triangle">
            <a:avLst>
              <a:gd fmla="val 50000" name="adj"/>
            </a:avLst>
          </a:prstGeom>
          <a:solidFill>
            <a:srgbClr val="93C47D"/>
          </a:solidFill>
          <a:ln>
            <a:noFill/>
          </a:ln>
        </p:spPr>
        <p:txBody>
          <a:bodyPr anchorCtr="0" anchor="ctr" bIns="91425" lIns="91425" rIns="91425" tIns="91425">
            <a:noAutofit/>
          </a:bodyPr>
          <a:lstStyle/>
          <a:p>
            <a:pPr>
              <a:spcBef>
                <a:spcPts val="0"/>
              </a:spcBef>
              <a:buNone/>
            </a:pPr>
            <a:r>
              <a:t/>
            </a:r>
            <a:endParaRPr/>
          </a:p>
        </p:txBody>
      </p:sp>
      <p:sp>
        <p:nvSpPr>
          <p:cNvPr id="10" name="Shape 10"/>
          <p:cNvSpPr/>
          <p:nvPr/>
        </p:nvSpPr>
        <p:spPr>
          <a:xfrm>
            <a:off x="-25" y="0"/>
            <a:ext cx="9144000" cy="3124199"/>
          </a:xfrm>
          <a:prstGeom prst="rect">
            <a:avLst/>
          </a:prstGeom>
          <a:solidFill>
            <a:srgbClr val="93C47D"/>
          </a:solidFill>
          <a:ln>
            <a:noFill/>
          </a:ln>
        </p:spPr>
        <p:txBody>
          <a:bodyPr anchorCtr="0" anchor="ctr" bIns="91425" lIns="91425" rIns="91425" tIns="91425">
            <a:noAutofit/>
          </a:bodyPr>
          <a:lstStyle/>
          <a:p>
            <a:pPr>
              <a:spcBef>
                <a:spcPts val="0"/>
              </a:spcBef>
              <a:buNone/>
            </a:pPr>
            <a:r>
              <a:t/>
            </a:r>
            <a:endParaRPr/>
          </a:p>
        </p:txBody>
      </p:sp>
      <p:sp>
        <p:nvSpPr>
          <p:cNvPr id="11" name="Shape 11"/>
          <p:cNvSpPr txBox="1"/>
          <p:nvPr>
            <p:ph type="ctrTitle"/>
          </p:nvPr>
        </p:nvSpPr>
        <p:spPr>
          <a:xfrm>
            <a:off x="411175" y="644300"/>
            <a:ext cx="8282399" cy="2109000"/>
          </a:xfrm>
          <a:prstGeom prst="rect">
            <a:avLst/>
          </a:prstGeom>
        </p:spPr>
        <p:txBody>
          <a:bodyPr anchorCtr="0" anchor="b" bIns="91425" lIns="91425" rIns="91425" tIns="91425"/>
          <a:lstStyle>
            <a:lvl1pPr algn="ctr">
              <a:spcBef>
                <a:spcPts val="0"/>
              </a:spcBef>
              <a:buClr>
                <a:schemeClr val="lt1"/>
              </a:buClr>
              <a:buSzPct val="100000"/>
              <a:defRPr sz="6000">
                <a:solidFill>
                  <a:schemeClr val="lt1"/>
                </a:solidFill>
              </a:defRPr>
            </a:lvl1pPr>
            <a:lvl2pPr algn="ctr">
              <a:spcBef>
                <a:spcPts val="0"/>
              </a:spcBef>
              <a:buClr>
                <a:schemeClr val="lt1"/>
              </a:buClr>
              <a:buSzPct val="100000"/>
              <a:defRPr sz="6000">
                <a:solidFill>
                  <a:schemeClr val="lt1"/>
                </a:solidFill>
              </a:defRPr>
            </a:lvl2pPr>
            <a:lvl3pPr algn="ctr">
              <a:spcBef>
                <a:spcPts val="0"/>
              </a:spcBef>
              <a:buClr>
                <a:schemeClr val="lt1"/>
              </a:buClr>
              <a:buSzPct val="100000"/>
              <a:defRPr sz="6000">
                <a:solidFill>
                  <a:schemeClr val="lt1"/>
                </a:solidFill>
              </a:defRPr>
            </a:lvl3pPr>
            <a:lvl4pPr algn="ctr">
              <a:spcBef>
                <a:spcPts val="0"/>
              </a:spcBef>
              <a:buClr>
                <a:schemeClr val="lt1"/>
              </a:buClr>
              <a:buSzPct val="100000"/>
              <a:defRPr sz="6000">
                <a:solidFill>
                  <a:schemeClr val="lt1"/>
                </a:solidFill>
              </a:defRPr>
            </a:lvl4pPr>
            <a:lvl5pPr algn="ctr">
              <a:spcBef>
                <a:spcPts val="0"/>
              </a:spcBef>
              <a:buClr>
                <a:schemeClr val="lt1"/>
              </a:buClr>
              <a:buSzPct val="100000"/>
              <a:defRPr sz="6000">
                <a:solidFill>
                  <a:schemeClr val="lt1"/>
                </a:solidFill>
              </a:defRPr>
            </a:lvl5pPr>
            <a:lvl6pPr algn="ctr">
              <a:spcBef>
                <a:spcPts val="0"/>
              </a:spcBef>
              <a:buClr>
                <a:schemeClr val="lt1"/>
              </a:buClr>
              <a:buSzPct val="100000"/>
              <a:defRPr sz="6000">
                <a:solidFill>
                  <a:schemeClr val="lt1"/>
                </a:solidFill>
              </a:defRPr>
            </a:lvl6pPr>
            <a:lvl7pPr algn="ctr">
              <a:spcBef>
                <a:spcPts val="0"/>
              </a:spcBef>
              <a:buClr>
                <a:schemeClr val="lt1"/>
              </a:buClr>
              <a:buSzPct val="100000"/>
              <a:defRPr sz="6000">
                <a:solidFill>
                  <a:schemeClr val="lt1"/>
                </a:solidFill>
              </a:defRPr>
            </a:lvl7pPr>
            <a:lvl8pPr algn="ctr">
              <a:spcBef>
                <a:spcPts val="0"/>
              </a:spcBef>
              <a:buClr>
                <a:schemeClr val="lt1"/>
              </a:buClr>
              <a:buSzPct val="100000"/>
              <a:defRPr sz="6000">
                <a:solidFill>
                  <a:schemeClr val="lt1"/>
                </a:solidFill>
              </a:defRPr>
            </a:lvl8pPr>
            <a:lvl9pPr algn="ctr">
              <a:spcBef>
                <a:spcPts val="0"/>
              </a:spcBef>
              <a:buClr>
                <a:schemeClr val="lt1"/>
              </a:buClr>
              <a:buSzPct val="100000"/>
              <a:defRPr sz="6000">
                <a:solidFill>
                  <a:schemeClr val="lt1"/>
                </a:solidFill>
              </a:defRPr>
            </a:lvl9pPr>
          </a:lstStyle>
          <a:p/>
        </p:txBody>
      </p:sp>
      <p:sp>
        <p:nvSpPr>
          <p:cNvPr id="12" name="Shape 12"/>
          <p:cNvSpPr txBox="1"/>
          <p:nvPr>
            <p:ph idx="1" type="subTitle"/>
          </p:nvPr>
        </p:nvSpPr>
        <p:spPr>
          <a:xfrm>
            <a:off x="411175" y="3398250"/>
            <a:ext cx="8282399" cy="1260599"/>
          </a:xfrm>
          <a:prstGeom prst="rect">
            <a:avLst/>
          </a:prstGeom>
        </p:spPr>
        <p:txBody>
          <a:bodyPr anchorCtr="0" anchor="ctr" bIns="91425" lIns="91425" rIns="91425" tIns="91425"/>
          <a:lstStyle>
            <a:lvl1pPr algn="ctr">
              <a:lnSpc>
                <a:spcPct val="100000"/>
              </a:lnSpc>
              <a:spcBef>
                <a:spcPts val="0"/>
              </a:spcBef>
              <a:spcAft>
                <a:spcPts val="0"/>
              </a:spcAft>
              <a:buSzPct val="100000"/>
              <a:buFont typeface="Oswald"/>
              <a:buNone/>
              <a:defRPr sz="3600">
                <a:latin typeface="Oswald"/>
                <a:ea typeface="Oswald"/>
                <a:cs typeface="Oswald"/>
                <a:sym typeface="Oswald"/>
              </a:defRPr>
            </a:lvl1pPr>
            <a:lvl2pPr algn="ctr">
              <a:lnSpc>
                <a:spcPct val="100000"/>
              </a:lnSpc>
              <a:spcBef>
                <a:spcPts val="0"/>
              </a:spcBef>
              <a:spcAft>
                <a:spcPts val="0"/>
              </a:spcAft>
              <a:buSzPct val="100000"/>
              <a:buFont typeface="Oswald"/>
              <a:buNone/>
              <a:defRPr sz="3600">
                <a:latin typeface="Oswald"/>
                <a:ea typeface="Oswald"/>
                <a:cs typeface="Oswald"/>
                <a:sym typeface="Oswald"/>
              </a:defRPr>
            </a:lvl2pPr>
            <a:lvl3pPr algn="ctr">
              <a:lnSpc>
                <a:spcPct val="100000"/>
              </a:lnSpc>
              <a:spcBef>
                <a:spcPts val="0"/>
              </a:spcBef>
              <a:spcAft>
                <a:spcPts val="0"/>
              </a:spcAft>
              <a:buSzPct val="100000"/>
              <a:buFont typeface="Oswald"/>
              <a:buNone/>
              <a:defRPr sz="3600">
                <a:latin typeface="Oswald"/>
                <a:ea typeface="Oswald"/>
                <a:cs typeface="Oswald"/>
                <a:sym typeface="Oswald"/>
              </a:defRPr>
            </a:lvl3pPr>
            <a:lvl4pPr algn="ctr">
              <a:lnSpc>
                <a:spcPct val="100000"/>
              </a:lnSpc>
              <a:spcBef>
                <a:spcPts val="0"/>
              </a:spcBef>
              <a:spcAft>
                <a:spcPts val="0"/>
              </a:spcAft>
              <a:buSzPct val="100000"/>
              <a:buFont typeface="Oswald"/>
              <a:buNone/>
              <a:defRPr sz="3600">
                <a:latin typeface="Oswald"/>
                <a:ea typeface="Oswald"/>
                <a:cs typeface="Oswald"/>
                <a:sym typeface="Oswald"/>
              </a:defRPr>
            </a:lvl4pPr>
            <a:lvl5pPr algn="ctr">
              <a:lnSpc>
                <a:spcPct val="100000"/>
              </a:lnSpc>
              <a:spcBef>
                <a:spcPts val="0"/>
              </a:spcBef>
              <a:spcAft>
                <a:spcPts val="0"/>
              </a:spcAft>
              <a:buSzPct val="100000"/>
              <a:buFont typeface="Oswald"/>
              <a:buNone/>
              <a:defRPr sz="3600">
                <a:latin typeface="Oswald"/>
                <a:ea typeface="Oswald"/>
                <a:cs typeface="Oswald"/>
                <a:sym typeface="Oswald"/>
              </a:defRPr>
            </a:lvl5pPr>
            <a:lvl6pPr algn="ctr">
              <a:lnSpc>
                <a:spcPct val="100000"/>
              </a:lnSpc>
              <a:spcBef>
                <a:spcPts val="0"/>
              </a:spcBef>
              <a:spcAft>
                <a:spcPts val="0"/>
              </a:spcAft>
              <a:buSzPct val="100000"/>
              <a:buFont typeface="Oswald"/>
              <a:buNone/>
              <a:defRPr sz="3600">
                <a:latin typeface="Oswald"/>
                <a:ea typeface="Oswald"/>
                <a:cs typeface="Oswald"/>
                <a:sym typeface="Oswald"/>
              </a:defRPr>
            </a:lvl6pPr>
            <a:lvl7pPr algn="ctr">
              <a:lnSpc>
                <a:spcPct val="100000"/>
              </a:lnSpc>
              <a:spcBef>
                <a:spcPts val="0"/>
              </a:spcBef>
              <a:spcAft>
                <a:spcPts val="0"/>
              </a:spcAft>
              <a:buSzPct val="100000"/>
              <a:buFont typeface="Oswald"/>
              <a:buNone/>
              <a:defRPr sz="3600">
                <a:latin typeface="Oswald"/>
                <a:ea typeface="Oswald"/>
                <a:cs typeface="Oswald"/>
                <a:sym typeface="Oswald"/>
              </a:defRPr>
            </a:lvl7pPr>
            <a:lvl8pPr algn="ctr">
              <a:lnSpc>
                <a:spcPct val="100000"/>
              </a:lnSpc>
              <a:spcBef>
                <a:spcPts val="0"/>
              </a:spcBef>
              <a:spcAft>
                <a:spcPts val="0"/>
              </a:spcAft>
              <a:buSzPct val="100000"/>
              <a:buFont typeface="Oswald"/>
              <a:buNone/>
              <a:defRPr sz="3600">
                <a:latin typeface="Oswald"/>
                <a:ea typeface="Oswald"/>
                <a:cs typeface="Oswald"/>
                <a:sym typeface="Oswald"/>
              </a:defRPr>
            </a:lvl8pPr>
            <a:lvl9pPr algn="ctr">
              <a:lnSpc>
                <a:spcPct val="100000"/>
              </a:lnSpc>
              <a:spcBef>
                <a:spcPts val="0"/>
              </a:spcBef>
              <a:spcAft>
                <a:spcPts val="0"/>
              </a:spcAft>
              <a:buSzPct val="100000"/>
              <a:buFont typeface="Oswald"/>
              <a:buNone/>
              <a:defRPr sz="3600">
                <a:latin typeface="Oswald"/>
                <a:ea typeface="Oswald"/>
                <a:cs typeface="Oswald"/>
                <a:sym typeface="Oswald"/>
              </a:defRPr>
            </a:lvl9pPr>
          </a:lstStyle>
          <a:p/>
        </p:txBody>
      </p:sp>
      <p:sp>
        <p:nvSpPr>
          <p:cNvPr id="13" name="Shape 13"/>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50" name="Shape 50"/>
        <p:cNvGrpSpPr/>
        <p:nvPr/>
      </p:nvGrpSpPr>
      <p:grpSpPr>
        <a:xfrm>
          <a:off x="0" y="0"/>
          <a:ext cx="0" cy="0"/>
          <a:chOff x="0" y="0"/>
          <a:chExt cx="0" cy="0"/>
        </a:xfrm>
      </p:grpSpPr>
      <p:cxnSp>
        <p:nvCxnSpPr>
          <p:cNvPr id="51" name="Shape 51"/>
          <p:cNvCxnSpPr/>
          <p:nvPr/>
        </p:nvCxnSpPr>
        <p:spPr>
          <a:xfrm>
            <a:off x="413275" y="2988275"/>
            <a:ext cx="910499" cy="0"/>
          </a:xfrm>
          <a:prstGeom prst="straightConnector1">
            <a:avLst/>
          </a:prstGeom>
          <a:noFill/>
          <a:ln cap="flat" cmpd="sng" w="28575">
            <a:solidFill>
              <a:schemeClr val="dk1"/>
            </a:solidFill>
            <a:prstDash val="lgDash"/>
            <a:round/>
            <a:headEnd len="med" w="med" type="none"/>
            <a:tailEnd len="med" w="med" type="none"/>
          </a:ln>
        </p:spPr>
      </p:cxnSp>
      <p:sp>
        <p:nvSpPr>
          <p:cNvPr id="52" name="Shape 52"/>
          <p:cNvSpPr txBox="1"/>
          <p:nvPr>
            <p:ph type="title"/>
          </p:nvPr>
        </p:nvSpPr>
        <p:spPr>
          <a:xfrm>
            <a:off x="311700" y="1106125"/>
            <a:ext cx="8520599" cy="1963500"/>
          </a:xfrm>
          <a:prstGeom prst="rect">
            <a:avLst/>
          </a:prstGeom>
        </p:spPr>
        <p:txBody>
          <a:bodyPr anchorCtr="0" anchor="b" bIns="91425" lIns="91425" rIns="91425" tIns="91425"/>
          <a:lstStyle>
            <a:lvl1pPr>
              <a:spcBef>
                <a:spcPts val="0"/>
              </a:spcBef>
              <a:buSzPct val="100000"/>
              <a:defRPr sz="12000"/>
            </a:lvl1pPr>
            <a:lvl2pPr>
              <a:spcBef>
                <a:spcPts val="0"/>
              </a:spcBef>
              <a:buSzPct val="100000"/>
              <a:defRPr sz="12000"/>
            </a:lvl2pPr>
            <a:lvl3pPr>
              <a:spcBef>
                <a:spcPts val="0"/>
              </a:spcBef>
              <a:buSzPct val="100000"/>
              <a:defRPr sz="12000"/>
            </a:lvl3pPr>
            <a:lvl4pPr>
              <a:spcBef>
                <a:spcPts val="0"/>
              </a:spcBef>
              <a:buSzPct val="100000"/>
              <a:defRPr sz="12000"/>
            </a:lvl4pPr>
            <a:lvl5pPr>
              <a:spcBef>
                <a:spcPts val="0"/>
              </a:spcBef>
              <a:buSzPct val="100000"/>
              <a:defRPr sz="12000"/>
            </a:lvl5pPr>
            <a:lvl6pPr>
              <a:spcBef>
                <a:spcPts val="0"/>
              </a:spcBef>
              <a:buSzPct val="100000"/>
              <a:defRPr sz="12000"/>
            </a:lvl6pPr>
            <a:lvl7pPr>
              <a:spcBef>
                <a:spcPts val="0"/>
              </a:spcBef>
              <a:buSzPct val="100000"/>
              <a:defRPr sz="12000"/>
            </a:lvl7pPr>
            <a:lvl8pPr>
              <a:spcBef>
                <a:spcPts val="0"/>
              </a:spcBef>
              <a:buSzPct val="100000"/>
              <a:defRPr sz="12000"/>
            </a:lvl8pPr>
            <a:lvl9pPr>
              <a:spcBef>
                <a:spcPts val="0"/>
              </a:spcBef>
              <a:buSzPct val="100000"/>
              <a:defRPr sz="12000"/>
            </a:lvl9pPr>
          </a:lstStyle>
          <a:p/>
        </p:txBody>
      </p:sp>
      <p:sp>
        <p:nvSpPr>
          <p:cNvPr id="53" name="Shape 53"/>
          <p:cNvSpPr txBox="1"/>
          <p:nvPr>
            <p:ph idx="1" type="body"/>
          </p:nvPr>
        </p:nvSpPr>
        <p:spPr>
          <a:xfrm>
            <a:off x="311700" y="3152225"/>
            <a:ext cx="8520599" cy="13008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54" name="Shape 54"/>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5" name="Shape 55"/>
        <p:cNvGrpSpPr/>
        <p:nvPr/>
      </p:nvGrpSpPr>
      <p:grpSpPr>
        <a:xfrm>
          <a:off x="0" y="0"/>
          <a:ext cx="0" cy="0"/>
          <a:chOff x="0" y="0"/>
          <a:chExt cx="0" cy="0"/>
        </a:xfrm>
      </p:grpSpPr>
      <p:sp>
        <p:nvSpPr>
          <p:cNvPr id="56" name="Shape 56"/>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spTree>
      <p:nvGrpSpPr>
        <p:cNvPr id="14" name="Shape 14"/>
        <p:cNvGrpSpPr/>
        <p:nvPr/>
      </p:nvGrpSpPr>
      <p:grpSpPr>
        <a:xfrm>
          <a:off x="0" y="0"/>
          <a:ext cx="0" cy="0"/>
          <a:chOff x="0" y="0"/>
          <a:chExt cx="0" cy="0"/>
        </a:xfrm>
      </p:grpSpPr>
      <p:sp>
        <p:nvSpPr>
          <p:cNvPr id="15" name="Shape 15"/>
          <p:cNvSpPr/>
          <p:nvPr/>
        </p:nvSpPr>
        <p:spPr>
          <a:xfrm>
            <a:off x="0" y="1567350"/>
            <a:ext cx="9144000" cy="2008800"/>
          </a:xfrm>
          <a:prstGeom prst="rect">
            <a:avLst/>
          </a:prstGeom>
          <a:solidFill>
            <a:srgbClr val="93C47D"/>
          </a:solidFill>
          <a:ln>
            <a:noFill/>
          </a:ln>
        </p:spPr>
        <p:txBody>
          <a:bodyPr anchorCtr="0" anchor="ctr" bIns="91425" lIns="91425" rIns="91425" tIns="91425">
            <a:noAutofit/>
          </a:bodyPr>
          <a:lstStyle/>
          <a:p>
            <a:pPr>
              <a:spcBef>
                <a:spcPts val="0"/>
              </a:spcBef>
              <a:buNone/>
            </a:pPr>
            <a:r>
              <a:t/>
            </a:r>
            <a:endParaRPr/>
          </a:p>
        </p:txBody>
      </p:sp>
      <p:sp>
        <p:nvSpPr>
          <p:cNvPr id="16" name="Shape 16"/>
          <p:cNvSpPr txBox="1"/>
          <p:nvPr>
            <p:ph type="title"/>
          </p:nvPr>
        </p:nvSpPr>
        <p:spPr>
          <a:xfrm>
            <a:off x="430800" y="1889700"/>
            <a:ext cx="8282399" cy="1516500"/>
          </a:xfrm>
          <a:prstGeom prst="rect">
            <a:avLst/>
          </a:prstGeom>
        </p:spPr>
        <p:txBody>
          <a:bodyPr anchorCtr="0" anchor="ctr" bIns="91425" lIns="91425" rIns="91425" tIns="91425"/>
          <a:lstStyle>
            <a:lvl1pPr algn="ctr">
              <a:spcBef>
                <a:spcPts val="0"/>
              </a:spcBef>
              <a:buClr>
                <a:schemeClr val="lt1"/>
              </a:buClr>
              <a:buSzPct val="100000"/>
              <a:defRPr sz="3600">
                <a:solidFill>
                  <a:schemeClr val="lt1"/>
                </a:solidFill>
              </a:defRPr>
            </a:lvl1pPr>
            <a:lvl2pPr algn="ctr">
              <a:spcBef>
                <a:spcPts val="0"/>
              </a:spcBef>
              <a:buClr>
                <a:schemeClr val="lt1"/>
              </a:buClr>
              <a:buSzPct val="100000"/>
              <a:defRPr sz="3600">
                <a:solidFill>
                  <a:schemeClr val="lt1"/>
                </a:solidFill>
              </a:defRPr>
            </a:lvl2pPr>
            <a:lvl3pPr algn="ctr">
              <a:spcBef>
                <a:spcPts val="0"/>
              </a:spcBef>
              <a:buClr>
                <a:schemeClr val="lt1"/>
              </a:buClr>
              <a:buSzPct val="100000"/>
              <a:defRPr sz="3600">
                <a:solidFill>
                  <a:schemeClr val="lt1"/>
                </a:solidFill>
              </a:defRPr>
            </a:lvl3pPr>
            <a:lvl4pPr algn="ctr">
              <a:spcBef>
                <a:spcPts val="0"/>
              </a:spcBef>
              <a:buClr>
                <a:schemeClr val="lt1"/>
              </a:buClr>
              <a:buSzPct val="100000"/>
              <a:defRPr sz="3600">
                <a:solidFill>
                  <a:schemeClr val="lt1"/>
                </a:solidFill>
              </a:defRPr>
            </a:lvl4pPr>
            <a:lvl5pPr algn="ctr">
              <a:spcBef>
                <a:spcPts val="0"/>
              </a:spcBef>
              <a:buClr>
                <a:schemeClr val="lt1"/>
              </a:buClr>
              <a:buSzPct val="100000"/>
              <a:defRPr sz="3600">
                <a:solidFill>
                  <a:schemeClr val="lt1"/>
                </a:solidFill>
              </a:defRPr>
            </a:lvl5pPr>
            <a:lvl6pPr algn="ctr">
              <a:spcBef>
                <a:spcPts val="0"/>
              </a:spcBef>
              <a:buClr>
                <a:schemeClr val="lt1"/>
              </a:buClr>
              <a:buSzPct val="100000"/>
              <a:defRPr sz="3600">
                <a:solidFill>
                  <a:schemeClr val="lt1"/>
                </a:solidFill>
              </a:defRPr>
            </a:lvl6pPr>
            <a:lvl7pPr algn="ctr">
              <a:spcBef>
                <a:spcPts val="0"/>
              </a:spcBef>
              <a:buClr>
                <a:schemeClr val="lt1"/>
              </a:buClr>
              <a:buSzPct val="100000"/>
              <a:defRPr sz="3600">
                <a:solidFill>
                  <a:schemeClr val="lt1"/>
                </a:solidFill>
              </a:defRPr>
            </a:lvl7pPr>
            <a:lvl8pPr algn="ctr">
              <a:spcBef>
                <a:spcPts val="0"/>
              </a:spcBef>
              <a:buClr>
                <a:schemeClr val="lt1"/>
              </a:buClr>
              <a:buSzPct val="100000"/>
              <a:defRPr sz="3600">
                <a:solidFill>
                  <a:schemeClr val="lt1"/>
                </a:solidFill>
              </a:defRPr>
            </a:lvl8pPr>
            <a:lvl9pPr algn="ctr">
              <a:spcBef>
                <a:spcPts val="0"/>
              </a:spcBef>
              <a:buClr>
                <a:schemeClr val="lt1"/>
              </a:buClr>
              <a:buSzPct val="100000"/>
              <a:defRPr sz="3600">
                <a:solidFill>
                  <a:schemeClr val="lt1"/>
                </a:solidFill>
              </a:defRPr>
            </a:lvl9pPr>
          </a:lstStyle>
          <a:p/>
        </p:txBody>
      </p:sp>
      <p:sp>
        <p:nvSpPr>
          <p:cNvPr id="17" name="Shape 17"/>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8" name="Shape 18"/>
        <p:cNvGrpSpPr/>
        <p:nvPr/>
      </p:nvGrpSpPr>
      <p:grpSpPr>
        <a:xfrm>
          <a:off x="0" y="0"/>
          <a:ext cx="0" cy="0"/>
          <a:chOff x="0" y="0"/>
          <a:chExt cx="0" cy="0"/>
        </a:xfrm>
      </p:grpSpPr>
      <p:cxnSp>
        <p:nvCxnSpPr>
          <p:cNvPr id="19" name="Shape 19"/>
          <p:cNvCxnSpPr/>
          <p:nvPr/>
        </p:nvCxnSpPr>
        <p:spPr>
          <a:xfrm>
            <a:off x="429200" y="1275577"/>
            <a:ext cx="614099" cy="0"/>
          </a:xfrm>
          <a:prstGeom prst="straightConnector1">
            <a:avLst/>
          </a:prstGeom>
          <a:noFill/>
          <a:ln cap="flat" cmpd="sng" w="19050">
            <a:solidFill>
              <a:schemeClr val="dk2"/>
            </a:solidFill>
            <a:prstDash val="lgDash"/>
            <a:round/>
            <a:headEnd len="med" w="med" type="none"/>
            <a:tailEnd len="med" w="med" type="none"/>
          </a:ln>
        </p:spPr>
      </p:cxnSp>
      <p:sp>
        <p:nvSpPr>
          <p:cNvPr id="20" name="Shape 20"/>
          <p:cNvSpPr txBox="1"/>
          <p:nvPr>
            <p:ph type="title"/>
          </p:nvPr>
        </p:nvSpPr>
        <p:spPr>
          <a:xfrm>
            <a:off x="311700" y="372500"/>
            <a:ext cx="8520599" cy="733499"/>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1" name="Shape 21"/>
          <p:cNvSpPr txBox="1"/>
          <p:nvPr>
            <p:ph idx="1" type="body"/>
          </p:nvPr>
        </p:nvSpPr>
        <p:spPr>
          <a:xfrm>
            <a:off x="311700" y="1468825"/>
            <a:ext cx="8520599" cy="30999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2" name="Shape 22"/>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3" name="Shape 23"/>
        <p:cNvGrpSpPr/>
        <p:nvPr/>
      </p:nvGrpSpPr>
      <p:grpSpPr>
        <a:xfrm>
          <a:off x="0" y="0"/>
          <a:ext cx="0" cy="0"/>
          <a:chOff x="0" y="0"/>
          <a:chExt cx="0" cy="0"/>
        </a:xfrm>
      </p:grpSpPr>
      <p:cxnSp>
        <p:nvCxnSpPr>
          <p:cNvPr id="24" name="Shape 24"/>
          <p:cNvCxnSpPr/>
          <p:nvPr/>
        </p:nvCxnSpPr>
        <p:spPr>
          <a:xfrm>
            <a:off x="429200" y="1275577"/>
            <a:ext cx="614099" cy="0"/>
          </a:xfrm>
          <a:prstGeom prst="straightConnector1">
            <a:avLst/>
          </a:prstGeom>
          <a:noFill/>
          <a:ln cap="flat" cmpd="sng" w="19050">
            <a:solidFill>
              <a:schemeClr val="dk2"/>
            </a:solidFill>
            <a:prstDash val="lgDash"/>
            <a:round/>
            <a:headEnd len="med" w="med" type="none"/>
            <a:tailEnd len="med" w="med" type="none"/>
          </a:ln>
        </p:spPr>
      </p:cxnSp>
      <p:sp>
        <p:nvSpPr>
          <p:cNvPr id="25" name="Shape 25"/>
          <p:cNvSpPr txBox="1"/>
          <p:nvPr>
            <p:ph type="title"/>
          </p:nvPr>
        </p:nvSpPr>
        <p:spPr>
          <a:xfrm>
            <a:off x="311700" y="372500"/>
            <a:ext cx="8520599" cy="733499"/>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6" name="Shape 26"/>
          <p:cNvSpPr txBox="1"/>
          <p:nvPr>
            <p:ph idx="1" type="body"/>
          </p:nvPr>
        </p:nvSpPr>
        <p:spPr>
          <a:xfrm>
            <a:off x="311700" y="1468825"/>
            <a:ext cx="3999899" cy="30999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7" name="Shape 27"/>
          <p:cNvSpPr txBox="1"/>
          <p:nvPr>
            <p:ph idx="2" type="body"/>
          </p:nvPr>
        </p:nvSpPr>
        <p:spPr>
          <a:xfrm>
            <a:off x="4832400" y="1468825"/>
            <a:ext cx="3999899" cy="30999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8" name="Shape 28"/>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9" name="Shape 29"/>
        <p:cNvGrpSpPr/>
        <p:nvPr/>
      </p:nvGrpSpPr>
      <p:grpSpPr>
        <a:xfrm>
          <a:off x="0" y="0"/>
          <a:ext cx="0" cy="0"/>
          <a:chOff x="0" y="0"/>
          <a:chExt cx="0" cy="0"/>
        </a:xfrm>
      </p:grpSpPr>
      <p:sp>
        <p:nvSpPr>
          <p:cNvPr id="30" name="Shape 30"/>
          <p:cNvSpPr txBox="1"/>
          <p:nvPr>
            <p:ph type="title"/>
          </p:nvPr>
        </p:nvSpPr>
        <p:spPr>
          <a:xfrm>
            <a:off x="311700" y="372500"/>
            <a:ext cx="8520599" cy="733499"/>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31" name="Shape 31"/>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2" name="Shape 32"/>
        <p:cNvGrpSpPr/>
        <p:nvPr/>
      </p:nvGrpSpPr>
      <p:grpSpPr>
        <a:xfrm>
          <a:off x="0" y="0"/>
          <a:ext cx="0" cy="0"/>
          <a:chOff x="0" y="0"/>
          <a:chExt cx="0" cy="0"/>
        </a:xfrm>
      </p:grpSpPr>
      <p:cxnSp>
        <p:nvCxnSpPr>
          <p:cNvPr id="33" name="Shape 33"/>
          <p:cNvCxnSpPr/>
          <p:nvPr/>
        </p:nvCxnSpPr>
        <p:spPr>
          <a:xfrm>
            <a:off x="418675" y="1457787"/>
            <a:ext cx="614099" cy="0"/>
          </a:xfrm>
          <a:prstGeom prst="straightConnector1">
            <a:avLst/>
          </a:prstGeom>
          <a:noFill/>
          <a:ln cap="flat" cmpd="sng" w="19050">
            <a:solidFill>
              <a:schemeClr val="dk2"/>
            </a:solidFill>
            <a:prstDash val="lgDash"/>
            <a:round/>
            <a:headEnd len="med" w="med" type="none"/>
            <a:tailEnd len="med" w="med" type="none"/>
          </a:ln>
        </p:spPr>
      </p:cxnSp>
      <p:sp>
        <p:nvSpPr>
          <p:cNvPr id="34" name="Shape 34"/>
          <p:cNvSpPr txBox="1"/>
          <p:nvPr>
            <p:ph type="title"/>
          </p:nvPr>
        </p:nvSpPr>
        <p:spPr>
          <a:xfrm>
            <a:off x="311700" y="631800"/>
            <a:ext cx="2807999" cy="755699"/>
          </a:xfrm>
          <a:prstGeom prst="rect">
            <a:avLst/>
          </a:prstGeom>
        </p:spPr>
        <p:txBody>
          <a:bodyPr anchorCtr="0" anchor="b" bIns="91425" lIns="91425" rIns="91425" tIns="91425"/>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p:txBody>
      </p:sp>
      <p:sp>
        <p:nvSpPr>
          <p:cNvPr id="35" name="Shape 35"/>
          <p:cNvSpPr txBox="1"/>
          <p:nvPr>
            <p:ph idx="1" type="body"/>
          </p:nvPr>
        </p:nvSpPr>
        <p:spPr>
          <a:xfrm>
            <a:off x="311700" y="1618203"/>
            <a:ext cx="2807999" cy="2950800"/>
          </a:xfrm>
          <a:prstGeom prst="rect">
            <a:avLst/>
          </a:prstGeom>
        </p:spPr>
        <p:txBody>
          <a:bodyPr anchorCtr="0" anchor="t" bIns="91425" lIns="91425" rIns="91425" tIns="91425"/>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36" name="Shape 36"/>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lt2"/>
        </a:solidFill>
      </p:bgPr>
    </p:bg>
    <p:spTree>
      <p:nvGrpSpPr>
        <p:cNvPr id="37" name="Shape 37"/>
        <p:cNvGrpSpPr/>
        <p:nvPr/>
      </p:nvGrpSpPr>
      <p:grpSpPr>
        <a:xfrm>
          <a:off x="0" y="0"/>
          <a:ext cx="0" cy="0"/>
          <a:chOff x="0" y="0"/>
          <a:chExt cx="0" cy="0"/>
        </a:xfrm>
      </p:grpSpPr>
      <p:sp>
        <p:nvSpPr>
          <p:cNvPr id="38" name="Shape 38"/>
          <p:cNvSpPr txBox="1"/>
          <p:nvPr>
            <p:ph type="title"/>
          </p:nvPr>
        </p:nvSpPr>
        <p:spPr>
          <a:xfrm>
            <a:off x="490250" y="528900"/>
            <a:ext cx="5678099" cy="4085699"/>
          </a:xfrm>
          <a:prstGeom prst="rect">
            <a:avLst/>
          </a:prstGeom>
        </p:spPr>
        <p:txBody>
          <a:bodyPr anchorCtr="0" anchor="ctr" bIns="91425" lIns="91425" rIns="91425" tIns="91425"/>
          <a:lstStyle>
            <a:lvl1pPr>
              <a:spcBef>
                <a:spcPts val="0"/>
              </a:spcBef>
              <a:buClr>
                <a:schemeClr val="lt1"/>
              </a:buClr>
              <a:buSzPct val="100000"/>
              <a:defRPr sz="5400">
                <a:solidFill>
                  <a:schemeClr val="lt1"/>
                </a:solidFill>
              </a:defRPr>
            </a:lvl1pPr>
            <a:lvl2pPr>
              <a:spcBef>
                <a:spcPts val="0"/>
              </a:spcBef>
              <a:buClr>
                <a:schemeClr val="lt1"/>
              </a:buClr>
              <a:buSzPct val="100000"/>
              <a:defRPr sz="5400">
                <a:solidFill>
                  <a:schemeClr val="lt1"/>
                </a:solidFill>
              </a:defRPr>
            </a:lvl2pPr>
            <a:lvl3pPr>
              <a:spcBef>
                <a:spcPts val="0"/>
              </a:spcBef>
              <a:buClr>
                <a:schemeClr val="lt1"/>
              </a:buClr>
              <a:buSzPct val="100000"/>
              <a:defRPr sz="5400">
                <a:solidFill>
                  <a:schemeClr val="lt1"/>
                </a:solidFill>
              </a:defRPr>
            </a:lvl3pPr>
            <a:lvl4pPr>
              <a:spcBef>
                <a:spcPts val="0"/>
              </a:spcBef>
              <a:buClr>
                <a:schemeClr val="lt1"/>
              </a:buClr>
              <a:buSzPct val="100000"/>
              <a:defRPr sz="5400">
                <a:solidFill>
                  <a:schemeClr val="lt1"/>
                </a:solidFill>
              </a:defRPr>
            </a:lvl4pPr>
            <a:lvl5pPr>
              <a:spcBef>
                <a:spcPts val="0"/>
              </a:spcBef>
              <a:buClr>
                <a:schemeClr val="lt1"/>
              </a:buClr>
              <a:buSzPct val="100000"/>
              <a:defRPr sz="5400">
                <a:solidFill>
                  <a:schemeClr val="lt1"/>
                </a:solidFill>
              </a:defRPr>
            </a:lvl5pPr>
            <a:lvl6pPr>
              <a:spcBef>
                <a:spcPts val="0"/>
              </a:spcBef>
              <a:buClr>
                <a:schemeClr val="lt1"/>
              </a:buClr>
              <a:buSzPct val="100000"/>
              <a:defRPr sz="5400">
                <a:solidFill>
                  <a:schemeClr val="lt1"/>
                </a:solidFill>
              </a:defRPr>
            </a:lvl6pPr>
            <a:lvl7pPr>
              <a:spcBef>
                <a:spcPts val="0"/>
              </a:spcBef>
              <a:buClr>
                <a:schemeClr val="lt1"/>
              </a:buClr>
              <a:buSzPct val="100000"/>
              <a:defRPr sz="5400">
                <a:solidFill>
                  <a:schemeClr val="lt1"/>
                </a:solidFill>
              </a:defRPr>
            </a:lvl7pPr>
            <a:lvl8pPr>
              <a:spcBef>
                <a:spcPts val="0"/>
              </a:spcBef>
              <a:buClr>
                <a:schemeClr val="lt1"/>
              </a:buClr>
              <a:buSzPct val="100000"/>
              <a:defRPr sz="5400">
                <a:solidFill>
                  <a:schemeClr val="lt1"/>
                </a:solidFill>
              </a:defRPr>
            </a:lvl8pPr>
            <a:lvl9pPr>
              <a:spcBef>
                <a:spcPts val="0"/>
              </a:spcBef>
              <a:buClr>
                <a:schemeClr val="lt1"/>
              </a:buClr>
              <a:buSzPct val="100000"/>
              <a:defRPr sz="5400">
                <a:solidFill>
                  <a:schemeClr val="lt1"/>
                </a:solidFill>
              </a:defRPr>
            </a:lvl9pPr>
          </a:lstStyle>
          <a:p/>
        </p:txBody>
      </p:sp>
      <p:sp>
        <p:nvSpPr>
          <p:cNvPr id="39" name="Shape 39"/>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bg>
      <p:bgPr>
        <a:solidFill>
          <a:srgbClr val="93C47D"/>
        </a:solidFill>
      </p:bgPr>
    </p:bg>
    <p:spTree>
      <p:nvGrpSpPr>
        <p:cNvPr id="40" name="Shape 40"/>
        <p:cNvGrpSpPr/>
        <p:nvPr/>
      </p:nvGrpSpPr>
      <p:grpSpPr>
        <a:xfrm>
          <a:off x="0" y="0"/>
          <a:ext cx="0" cy="0"/>
          <a:chOff x="0" y="0"/>
          <a:chExt cx="0" cy="0"/>
        </a:xfrm>
      </p:grpSpPr>
      <p:sp>
        <p:nvSpPr>
          <p:cNvPr id="41" name="Shape 41"/>
          <p:cNvSpPr/>
          <p:nvPr/>
        </p:nvSpPr>
        <p:spPr>
          <a:xfrm>
            <a:off x="4572000" y="175"/>
            <a:ext cx="4572000" cy="5143499"/>
          </a:xfrm>
          <a:prstGeom prst="rect">
            <a:avLst/>
          </a:prstGeom>
          <a:solidFill>
            <a:schemeClr val="lt1"/>
          </a:solidFill>
          <a:ln>
            <a:noFill/>
          </a:ln>
        </p:spPr>
        <p:txBody>
          <a:bodyPr anchorCtr="0" anchor="ctr" bIns="91425" lIns="91425" rIns="91425" tIns="91425">
            <a:noAutofit/>
          </a:bodyPr>
          <a:lstStyle/>
          <a:p>
            <a:pPr>
              <a:spcBef>
                <a:spcPts val="0"/>
              </a:spcBef>
              <a:buNone/>
            </a:pPr>
            <a:r>
              <a:t/>
            </a:r>
            <a:endParaRPr/>
          </a:p>
        </p:txBody>
      </p:sp>
      <p:cxnSp>
        <p:nvCxnSpPr>
          <p:cNvPr id="42" name="Shape 42"/>
          <p:cNvCxnSpPr/>
          <p:nvPr/>
        </p:nvCxnSpPr>
        <p:spPr>
          <a:xfrm>
            <a:off x="5029675" y="4495500"/>
            <a:ext cx="577199" cy="0"/>
          </a:xfrm>
          <a:prstGeom prst="straightConnector1">
            <a:avLst/>
          </a:prstGeom>
          <a:noFill/>
          <a:ln cap="flat" cmpd="sng" w="19050">
            <a:solidFill>
              <a:schemeClr val="dk1"/>
            </a:solidFill>
            <a:prstDash val="lgDash"/>
            <a:round/>
            <a:headEnd len="med" w="med" type="none"/>
            <a:tailEnd len="med" w="med" type="none"/>
          </a:ln>
        </p:spPr>
      </p:cxnSp>
      <p:sp>
        <p:nvSpPr>
          <p:cNvPr id="43" name="Shape 43"/>
          <p:cNvSpPr txBox="1"/>
          <p:nvPr>
            <p:ph type="title"/>
          </p:nvPr>
        </p:nvSpPr>
        <p:spPr>
          <a:xfrm>
            <a:off x="265500" y="1078750"/>
            <a:ext cx="4045199" cy="1789200"/>
          </a:xfrm>
          <a:prstGeom prst="rect">
            <a:avLst/>
          </a:prstGeom>
        </p:spPr>
        <p:txBody>
          <a:bodyPr anchorCtr="0" anchor="b" bIns="91425" lIns="91425" rIns="91425" tIns="91425"/>
          <a:lstStyle>
            <a:lvl1pPr algn="ctr">
              <a:spcBef>
                <a:spcPts val="0"/>
              </a:spcBef>
              <a:buClr>
                <a:schemeClr val="lt1"/>
              </a:buClr>
              <a:buSzPct val="100000"/>
              <a:defRPr sz="4600">
                <a:solidFill>
                  <a:schemeClr val="lt1"/>
                </a:solidFill>
              </a:defRPr>
            </a:lvl1pPr>
            <a:lvl2pPr algn="ctr">
              <a:spcBef>
                <a:spcPts val="0"/>
              </a:spcBef>
              <a:buClr>
                <a:schemeClr val="lt1"/>
              </a:buClr>
              <a:buSzPct val="100000"/>
              <a:defRPr sz="4600">
                <a:solidFill>
                  <a:schemeClr val="lt1"/>
                </a:solidFill>
              </a:defRPr>
            </a:lvl2pPr>
            <a:lvl3pPr algn="ctr">
              <a:spcBef>
                <a:spcPts val="0"/>
              </a:spcBef>
              <a:buClr>
                <a:schemeClr val="lt1"/>
              </a:buClr>
              <a:buSzPct val="100000"/>
              <a:defRPr sz="4600">
                <a:solidFill>
                  <a:schemeClr val="lt1"/>
                </a:solidFill>
              </a:defRPr>
            </a:lvl3pPr>
            <a:lvl4pPr algn="ctr">
              <a:spcBef>
                <a:spcPts val="0"/>
              </a:spcBef>
              <a:buClr>
                <a:schemeClr val="lt1"/>
              </a:buClr>
              <a:buSzPct val="100000"/>
              <a:defRPr sz="4600">
                <a:solidFill>
                  <a:schemeClr val="lt1"/>
                </a:solidFill>
              </a:defRPr>
            </a:lvl4pPr>
            <a:lvl5pPr algn="ctr">
              <a:spcBef>
                <a:spcPts val="0"/>
              </a:spcBef>
              <a:buClr>
                <a:schemeClr val="lt1"/>
              </a:buClr>
              <a:buSzPct val="100000"/>
              <a:defRPr sz="4600">
                <a:solidFill>
                  <a:schemeClr val="lt1"/>
                </a:solidFill>
              </a:defRPr>
            </a:lvl5pPr>
            <a:lvl6pPr algn="ctr">
              <a:spcBef>
                <a:spcPts val="0"/>
              </a:spcBef>
              <a:buClr>
                <a:schemeClr val="lt1"/>
              </a:buClr>
              <a:buSzPct val="100000"/>
              <a:defRPr sz="4600">
                <a:solidFill>
                  <a:schemeClr val="lt1"/>
                </a:solidFill>
              </a:defRPr>
            </a:lvl6pPr>
            <a:lvl7pPr algn="ctr">
              <a:spcBef>
                <a:spcPts val="0"/>
              </a:spcBef>
              <a:buClr>
                <a:schemeClr val="lt1"/>
              </a:buClr>
              <a:buSzPct val="100000"/>
              <a:defRPr sz="4600">
                <a:solidFill>
                  <a:schemeClr val="lt1"/>
                </a:solidFill>
              </a:defRPr>
            </a:lvl7pPr>
            <a:lvl8pPr algn="ctr">
              <a:spcBef>
                <a:spcPts val="0"/>
              </a:spcBef>
              <a:buClr>
                <a:schemeClr val="lt1"/>
              </a:buClr>
              <a:buSzPct val="100000"/>
              <a:defRPr sz="4600">
                <a:solidFill>
                  <a:schemeClr val="lt1"/>
                </a:solidFill>
              </a:defRPr>
            </a:lvl8pPr>
            <a:lvl9pPr algn="ctr">
              <a:spcBef>
                <a:spcPts val="0"/>
              </a:spcBef>
              <a:buClr>
                <a:schemeClr val="lt1"/>
              </a:buClr>
              <a:buSzPct val="100000"/>
              <a:defRPr sz="4600">
                <a:solidFill>
                  <a:schemeClr val="lt1"/>
                </a:solidFill>
              </a:defRPr>
            </a:lvl9pPr>
          </a:lstStyle>
          <a:p/>
        </p:txBody>
      </p:sp>
      <p:sp>
        <p:nvSpPr>
          <p:cNvPr id="44" name="Shape 44"/>
          <p:cNvSpPr txBox="1"/>
          <p:nvPr>
            <p:ph idx="1" type="subTitle"/>
          </p:nvPr>
        </p:nvSpPr>
        <p:spPr>
          <a:xfrm>
            <a:off x="265500" y="2921400"/>
            <a:ext cx="4045199" cy="1345500"/>
          </a:xfrm>
          <a:prstGeom prst="rect">
            <a:avLst/>
          </a:prstGeom>
        </p:spPr>
        <p:txBody>
          <a:bodyPr anchorCtr="0" anchor="t" bIns="91425" lIns="91425" rIns="91425" tIns="91425"/>
          <a:lstStyle>
            <a:lvl1pPr algn="ctr">
              <a:lnSpc>
                <a:spcPct val="100000"/>
              </a:lnSpc>
              <a:spcBef>
                <a:spcPts val="0"/>
              </a:spcBef>
              <a:spcAft>
                <a:spcPts val="0"/>
              </a:spcAft>
              <a:buClr>
                <a:schemeClr val="lt1"/>
              </a:buClr>
              <a:buSzPct val="100000"/>
              <a:buNone/>
              <a:defRPr sz="1900">
                <a:solidFill>
                  <a:schemeClr val="lt1"/>
                </a:solidFill>
              </a:defRPr>
            </a:lvl1pPr>
            <a:lvl2pPr algn="ctr">
              <a:lnSpc>
                <a:spcPct val="100000"/>
              </a:lnSpc>
              <a:spcBef>
                <a:spcPts val="0"/>
              </a:spcBef>
              <a:spcAft>
                <a:spcPts val="0"/>
              </a:spcAft>
              <a:buClr>
                <a:schemeClr val="lt1"/>
              </a:buClr>
              <a:buSzPct val="100000"/>
              <a:buNone/>
              <a:defRPr sz="1900">
                <a:solidFill>
                  <a:schemeClr val="lt1"/>
                </a:solidFill>
              </a:defRPr>
            </a:lvl2pPr>
            <a:lvl3pPr algn="ctr">
              <a:lnSpc>
                <a:spcPct val="100000"/>
              </a:lnSpc>
              <a:spcBef>
                <a:spcPts val="0"/>
              </a:spcBef>
              <a:spcAft>
                <a:spcPts val="0"/>
              </a:spcAft>
              <a:buClr>
                <a:schemeClr val="lt1"/>
              </a:buClr>
              <a:buSzPct val="100000"/>
              <a:buNone/>
              <a:defRPr sz="1900">
                <a:solidFill>
                  <a:schemeClr val="lt1"/>
                </a:solidFill>
              </a:defRPr>
            </a:lvl3pPr>
            <a:lvl4pPr algn="ctr">
              <a:lnSpc>
                <a:spcPct val="100000"/>
              </a:lnSpc>
              <a:spcBef>
                <a:spcPts val="0"/>
              </a:spcBef>
              <a:spcAft>
                <a:spcPts val="0"/>
              </a:spcAft>
              <a:buClr>
                <a:schemeClr val="lt1"/>
              </a:buClr>
              <a:buSzPct val="100000"/>
              <a:buNone/>
              <a:defRPr sz="1900">
                <a:solidFill>
                  <a:schemeClr val="lt1"/>
                </a:solidFill>
              </a:defRPr>
            </a:lvl4pPr>
            <a:lvl5pPr algn="ctr">
              <a:lnSpc>
                <a:spcPct val="100000"/>
              </a:lnSpc>
              <a:spcBef>
                <a:spcPts val="0"/>
              </a:spcBef>
              <a:spcAft>
                <a:spcPts val="0"/>
              </a:spcAft>
              <a:buClr>
                <a:schemeClr val="lt1"/>
              </a:buClr>
              <a:buSzPct val="100000"/>
              <a:buNone/>
              <a:defRPr sz="1900">
                <a:solidFill>
                  <a:schemeClr val="lt1"/>
                </a:solidFill>
              </a:defRPr>
            </a:lvl5pPr>
            <a:lvl6pPr algn="ctr">
              <a:lnSpc>
                <a:spcPct val="100000"/>
              </a:lnSpc>
              <a:spcBef>
                <a:spcPts val="0"/>
              </a:spcBef>
              <a:spcAft>
                <a:spcPts val="0"/>
              </a:spcAft>
              <a:buClr>
                <a:schemeClr val="lt1"/>
              </a:buClr>
              <a:buSzPct val="100000"/>
              <a:buNone/>
              <a:defRPr sz="1900">
                <a:solidFill>
                  <a:schemeClr val="lt1"/>
                </a:solidFill>
              </a:defRPr>
            </a:lvl6pPr>
            <a:lvl7pPr algn="ctr">
              <a:lnSpc>
                <a:spcPct val="100000"/>
              </a:lnSpc>
              <a:spcBef>
                <a:spcPts val="0"/>
              </a:spcBef>
              <a:spcAft>
                <a:spcPts val="0"/>
              </a:spcAft>
              <a:buClr>
                <a:schemeClr val="lt1"/>
              </a:buClr>
              <a:buSzPct val="100000"/>
              <a:buNone/>
              <a:defRPr sz="1900">
                <a:solidFill>
                  <a:schemeClr val="lt1"/>
                </a:solidFill>
              </a:defRPr>
            </a:lvl7pPr>
            <a:lvl8pPr algn="ctr">
              <a:lnSpc>
                <a:spcPct val="100000"/>
              </a:lnSpc>
              <a:spcBef>
                <a:spcPts val="0"/>
              </a:spcBef>
              <a:spcAft>
                <a:spcPts val="0"/>
              </a:spcAft>
              <a:buClr>
                <a:schemeClr val="lt1"/>
              </a:buClr>
              <a:buSzPct val="100000"/>
              <a:buNone/>
              <a:defRPr sz="1900">
                <a:solidFill>
                  <a:schemeClr val="lt1"/>
                </a:solidFill>
              </a:defRPr>
            </a:lvl8pPr>
            <a:lvl9pPr algn="ctr">
              <a:lnSpc>
                <a:spcPct val="100000"/>
              </a:lnSpc>
              <a:spcBef>
                <a:spcPts val="0"/>
              </a:spcBef>
              <a:spcAft>
                <a:spcPts val="0"/>
              </a:spcAft>
              <a:buClr>
                <a:schemeClr val="lt1"/>
              </a:buClr>
              <a:buSzPct val="100000"/>
              <a:buNone/>
              <a:defRPr sz="1900">
                <a:solidFill>
                  <a:schemeClr val="lt1"/>
                </a:solidFill>
              </a:defRPr>
            </a:lvl9pPr>
          </a:lstStyle>
          <a:p/>
        </p:txBody>
      </p:sp>
      <p:sp>
        <p:nvSpPr>
          <p:cNvPr id="45" name="Shape 45"/>
          <p:cNvSpPr txBox="1"/>
          <p:nvPr>
            <p:ph idx="2" type="body"/>
          </p:nvPr>
        </p:nvSpPr>
        <p:spPr>
          <a:xfrm>
            <a:off x="4939500" y="724200"/>
            <a:ext cx="3837000" cy="3695099"/>
          </a:xfrm>
          <a:prstGeom prst="rect">
            <a:avLst/>
          </a:prstGeom>
        </p:spPr>
        <p:txBody>
          <a:bodyPr anchorCtr="0" anchor="ctr"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46" name="Shape 46"/>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7" name="Shape 47"/>
        <p:cNvGrpSpPr/>
        <p:nvPr/>
      </p:nvGrpSpPr>
      <p:grpSpPr>
        <a:xfrm>
          <a:off x="0" y="0"/>
          <a:ext cx="0" cy="0"/>
          <a:chOff x="0" y="0"/>
          <a:chExt cx="0" cy="0"/>
        </a:xfrm>
      </p:grpSpPr>
      <p:sp>
        <p:nvSpPr>
          <p:cNvPr id="48" name="Shape 48"/>
          <p:cNvSpPr txBox="1"/>
          <p:nvPr>
            <p:ph idx="1" type="body"/>
          </p:nvPr>
        </p:nvSpPr>
        <p:spPr>
          <a:xfrm>
            <a:off x="311700" y="4230575"/>
            <a:ext cx="5998800" cy="605100"/>
          </a:xfrm>
          <a:prstGeom prst="rect">
            <a:avLst/>
          </a:prstGeom>
        </p:spPr>
        <p:txBody>
          <a:bodyPr anchorCtr="0" anchor="ctr" bIns="91425" lIns="91425" rIns="91425" tIns="91425"/>
          <a:lstStyle>
            <a:lvl1pPr>
              <a:lnSpc>
                <a:spcPct val="100000"/>
              </a:lnSpc>
              <a:spcBef>
                <a:spcPts val="0"/>
              </a:spcBef>
              <a:spcAft>
                <a:spcPts val="0"/>
              </a:spcAft>
              <a:buSzPct val="100000"/>
              <a:buFont typeface="Oswald"/>
              <a:buNone/>
              <a:defRPr sz="2100">
                <a:latin typeface="Oswald"/>
                <a:ea typeface="Oswald"/>
                <a:cs typeface="Oswald"/>
                <a:sym typeface="Oswald"/>
              </a:defRPr>
            </a:lvl1pPr>
          </a:lstStyle>
          <a:p/>
        </p:txBody>
      </p:sp>
      <p:sp>
        <p:nvSpPr>
          <p:cNvPr id="49" name="Shape 49"/>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311700" y="372500"/>
            <a:ext cx="8520599" cy="733499"/>
          </a:xfrm>
          <a:prstGeom prst="rect">
            <a:avLst/>
          </a:prstGeom>
          <a:noFill/>
          <a:ln>
            <a:noFill/>
          </a:ln>
        </p:spPr>
        <p:txBody>
          <a:bodyPr anchorCtr="0" anchor="b" bIns="91425" lIns="91425" rIns="91425" tIns="91425"/>
          <a:lstStyle>
            <a:lvl1pPr>
              <a:spcBef>
                <a:spcPts val="0"/>
              </a:spcBef>
              <a:buClr>
                <a:schemeClr val="dk2"/>
              </a:buClr>
              <a:buSzPct val="100000"/>
              <a:buFont typeface="Oswald"/>
              <a:buNone/>
              <a:defRPr sz="3000">
                <a:solidFill>
                  <a:schemeClr val="dk2"/>
                </a:solidFill>
                <a:latin typeface="Oswald"/>
                <a:ea typeface="Oswald"/>
                <a:cs typeface="Oswald"/>
                <a:sym typeface="Oswald"/>
              </a:defRPr>
            </a:lvl1pPr>
            <a:lvl2pPr>
              <a:spcBef>
                <a:spcPts val="0"/>
              </a:spcBef>
              <a:buClr>
                <a:schemeClr val="dk2"/>
              </a:buClr>
              <a:buSzPct val="100000"/>
              <a:buFont typeface="Oswald"/>
              <a:buNone/>
              <a:defRPr sz="3000">
                <a:solidFill>
                  <a:schemeClr val="dk2"/>
                </a:solidFill>
                <a:latin typeface="Oswald"/>
                <a:ea typeface="Oswald"/>
                <a:cs typeface="Oswald"/>
                <a:sym typeface="Oswald"/>
              </a:defRPr>
            </a:lvl2pPr>
            <a:lvl3pPr>
              <a:spcBef>
                <a:spcPts val="0"/>
              </a:spcBef>
              <a:buClr>
                <a:schemeClr val="dk2"/>
              </a:buClr>
              <a:buSzPct val="100000"/>
              <a:buFont typeface="Oswald"/>
              <a:buNone/>
              <a:defRPr sz="3000">
                <a:solidFill>
                  <a:schemeClr val="dk2"/>
                </a:solidFill>
                <a:latin typeface="Oswald"/>
                <a:ea typeface="Oswald"/>
                <a:cs typeface="Oswald"/>
                <a:sym typeface="Oswald"/>
              </a:defRPr>
            </a:lvl3pPr>
            <a:lvl4pPr>
              <a:spcBef>
                <a:spcPts val="0"/>
              </a:spcBef>
              <a:buClr>
                <a:schemeClr val="dk2"/>
              </a:buClr>
              <a:buSzPct val="100000"/>
              <a:buFont typeface="Oswald"/>
              <a:buNone/>
              <a:defRPr sz="3000">
                <a:solidFill>
                  <a:schemeClr val="dk2"/>
                </a:solidFill>
                <a:latin typeface="Oswald"/>
                <a:ea typeface="Oswald"/>
                <a:cs typeface="Oswald"/>
                <a:sym typeface="Oswald"/>
              </a:defRPr>
            </a:lvl4pPr>
            <a:lvl5pPr>
              <a:spcBef>
                <a:spcPts val="0"/>
              </a:spcBef>
              <a:buClr>
                <a:schemeClr val="dk2"/>
              </a:buClr>
              <a:buSzPct val="100000"/>
              <a:buFont typeface="Oswald"/>
              <a:buNone/>
              <a:defRPr sz="3000">
                <a:solidFill>
                  <a:schemeClr val="dk2"/>
                </a:solidFill>
                <a:latin typeface="Oswald"/>
                <a:ea typeface="Oswald"/>
                <a:cs typeface="Oswald"/>
                <a:sym typeface="Oswald"/>
              </a:defRPr>
            </a:lvl5pPr>
            <a:lvl6pPr>
              <a:spcBef>
                <a:spcPts val="0"/>
              </a:spcBef>
              <a:buClr>
                <a:schemeClr val="dk2"/>
              </a:buClr>
              <a:buSzPct val="100000"/>
              <a:buFont typeface="Oswald"/>
              <a:buNone/>
              <a:defRPr sz="3000">
                <a:solidFill>
                  <a:schemeClr val="dk2"/>
                </a:solidFill>
                <a:latin typeface="Oswald"/>
                <a:ea typeface="Oswald"/>
                <a:cs typeface="Oswald"/>
                <a:sym typeface="Oswald"/>
              </a:defRPr>
            </a:lvl6pPr>
            <a:lvl7pPr>
              <a:spcBef>
                <a:spcPts val="0"/>
              </a:spcBef>
              <a:buClr>
                <a:schemeClr val="dk2"/>
              </a:buClr>
              <a:buSzPct val="100000"/>
              <a:buFont typeface="Oswald"/>
              <a:buNone/>
              <a:defRPr sz="3000">
                <a:solidFill>
                  <a:schemeClr val="dk2"/>
                </a:solidFill>
                <a:latin typeface="Oswald"/>
                <a:ea typeface="Oswald"/>
                <a:cs typeface="Oswald"/>
                <a:sym typeface="Oswald"/>
              </a:defRPr>
            </a:lvl7pPr>
            <a:lvl8pPr>
              <a:spcBef>
                <a:spcPts val="0"/>
              </a:spcBef>
              <a:buClr>
                <a:schemeClr val="dk2"/>
              </a:buClr>
              <a:buSzPct val="100000"/>
              <a:buFont typeface="Oswald"/>
              <a:buNone/>
              <a:defRPr sz="3000">
                <a:solidFill>
                  <a:schemeClr val="dk2"/>
                </a:solidFill>
                <a:latin typeface="Oswald"/>
                <a:ea typeface="Oswald"/>
                <a:cs typeface="Oswald"/>
                <a:sym typeface="Oswald"/>
              </a:defRPr>
            </a:lvl8pPr>
            <a:lvl9pPr>
              <a:spcBef>
                <a:spcPts val="0"/>
              </a:spcBef>
              <a:buClr>
                <a:schemeClr val="dk2"/>
              </a:buClr>
              <a:buSzPct val="100000"/>
              <a:buFont typeface="Oswald"/>
              <a:buNone/>
              <a:defRPr sz="3000">
                <a:solidFill>
                  <a:schemeClr val="dk2"/>
                </a:solidFill>
                <a:latin typeface="Oswald"/>
                <a:ea typeface="Oswald"/>
                <a:cs typeface="Oswald"/>
                <a:sym typeface="Oswald"/>
              </a:defRPr>
            </a:lvl9pPr>
          </a:lstStyle>
          <a:p/>
        </p:txBody>
      </p:sp>
      <p:sp>
        <p:nvSpPr>
          <p:cNvPr id="6" name="Shape 6"/>
          <p:cNvSpPr txBox="1"/>
          <p:nvPr>
            <p:ph idx="1" type="body"/>
          </p:nvPr>
        </p:nvSpPr>
        <p:spPr>
          <a:xfrm>
            <a:off x="311700" y="1468825"/>
            <a:ext cx="8520599" cy="3099900"/>
          </a:xfrm>
          <a:prstGeom prst="rect">
            <a:avLst/>
          </a:prstGeom>
          <a:noFill/>
          <a:ln>
            <a:noFill/>
          </a:ln>
        </p:spPr>
        <p:txBody>
          <a:bodyPr anchorCtr="0" anchor="t" bIns="91425" lIns="91425" rIns="91425" tIns="91425"/>
          <a:lstStyle>
            <a:lvl1pPr>
              <a:lnSpc>
                <a:spcPct val="115000"/>
              </a:lnSpc>
              <a:spcBef>
                <a:spcPts val="0"/>
              </a:spcBef>
              <a:spcAft>
                <a:spcPts val="1600"/>
              </a:spcAft>
              <a:buClr>
                <a:schemeClr val="dk2"/>
              </a:buClr>
              <a:buSzPct val="100000"/>
              <a:buFont typeface="Source Code Pro"/>
              <a:defRPr sz="1800">
                <a:solidFill>
                  <a:schemeClr val="dk2"/>
                </a:solidFill>
                <a:latin typeface="Source Code Pro"/>
                <a:ea typeface="Source Code Pro"/>
                <a:cs typeface="Source Code Pro"/>
                <a:sym typeface="Source Code Pro"/>
              </a:defRPr>
            </a:lvl1pPr>
            <a:lvl2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2pPr>
            <a:lvl3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3pPr>
            <a:lvl4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4pPr>
            <a:lvl5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5pPr>
            <a:lvl6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6pPr>
            <a:lvl7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7pPr>
            <a:lvl8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8pPr>
            <a:lvl9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9pPr>
          </a:lstStyle>
          <a:p/>
        </p:txBody>
      </p:sp>
      <p:sp>
        <p:nvSpPr>
          <p:cNvPr id="7" name="Shape 7"/>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algn="r">
              <a:spcBef>
                <a:spcPts val="0"/>
              </a:spcBef>
              <a:buNone/>
            </a:pPr>
            <a:fld id="{00000000-1234-1234-1234-123412341234}" type="slidenum">
              <a:rPr lang="en" sz="1000">
                <a:solidFill>
                  <a:schemeClr val="dk2"/>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0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05.jpg"/><Relationship Id="rId4" Type="http://schemas.openxmlformats.org/officeDocument/2006/relationships/image" Target="../media/image0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09.png"/><Relationship Id="rId4" Type="http://schemas.openxmlformats.org/officeDocument/2006/relationships/image" Target="../media/image12.png"/><Relationship Id="rId5"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01.png"/><Relationship Id="rId4" Type="http://schemas.openxmlformats.org/officeDocument/2006/relationships/image" Target="../media/image0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0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09.png"/><Relationship Id="rId4" Type="http://schemas.openxmlformats.org/officeDocument/2006/relationships/image" Target="../media/image14.png"/><Relationship Id="rId10" Type="http://schemas.openxmlformats.org/officeDocument/2006/relationships/image" Target="../media/image04.png"/><Relationship Id="rId9" Type="http://schemas.openxmlformats.org/officeDocument/2006/relationships/image" Target="../media/image12.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08.png"/><Relationship Id="rId8" Type="http://schemas.openxmlformats.org/officeDocument/2006/relationships/image" Target="../media/image0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0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 name="Shape 57"/>
        <p:cNvGrpSpPr/>
        <p:nvPr/>
      </p:nvGrpSpPr>
      <p:grpSpPr>
        <a:xfrm>
          <a:off x="0" y="0"/>
          <a:ext cx="0" cy="0"/>
          <a:chOff x="0" y="0"/>
          <a:chExt cx="0" cy="0"/>
        </a:xfrm>
      </p:grpSpPr>
      <p:sp>
        <p:nvSpPr>
          <p:cNvPr id="58" name="Shape 58"/>
          <p:cNvSpPr txBox="1"/>
          <p:nvPr>
            <p:ph type="ctrTitle"/>
          </p:nvPr>
        </p:nvSpPr>
        <p:spPr>
          <a:xfrm>
            <a:off x="411175" y="644300"/>
            <a:ext cx="8282399" cy="2109000"/>
          </a:xfrm>
          <a:prstGeom prst="rect">
            <a:avLst/>
          </a:prstGeom>
        </p:spPr>
        <p:txBody>
          <a:bodyPr anchorCtr="0" anchor="b" bIns="91425" lIns="91425" rIns="91425" tIns="91425">
            <a:noAutofit/>
          </a:bodyPr>
          <a:lstStyle/>
          <a:p>
            <a:pPr rtl="0">
              <a:spcBef>
                <a:spcPts val="0"/>
              </a:spcBef>
              <a:buNone/>
            </a:pPr>
            <a:r>
              <a:rPr lang="en"/>
              <a:t>EcoKick</a:t>
            </a:r>
          </a:p>
          <a:p>
            <a:pPr rtl="0">
              <a:spcBef>
                <a:spcPts val="0"/>
              </a:spcBef>
              <a:buNone/>
            </a:pPr>
            <a:r>
              <a:rPr lang="en" sz="3600"/>
              <a:t>Low-Fi Testing</a:t>
            </a:r>
          </a:p>
          <a:p>
            <a:pPr>
              <a:spcBef>
                <a:spcPts val="0"/>
              </a:spcBef>
              <a:buNone/>
            </a:pPr>
            <a:r>
              <a:t/>
            </a:r>
            <a:endParaRPr sz="3000"/>
          </a:p>
        </p:txBody>
      </p:sp>
      <p:sp>
        <p:nvSpPr>
          <p:cNvPr id="59" name="Shape 59"/>
          <p:cNvSpPr txBox="1"/>
          <p:nvPr>
            <p:ph idx="1" type="subTitle"/>
          </p:nvPr>
        </p:nvSpPr>
        <p:spPr>
          <a:xfrm>
            <a:off x="411175" y="3398250"/>
            <a:ext cx="8282399" cy="1260599"/>
          </a:xfrm>
          <a:prstGeom prst="rect">
            <a:avLst/>
          </a:prstGeom>
        </p:spPr>
        <p:txBody>
          <a:bodyPr anchorCtr="0" anchor="ctr" bIns="91425" lIns="91425" rIns="91425" tIns="91425">
            <a:noAutofit/>
          </a:bodyPr>
          <a:lstStyle/>
          <a:p>
            <a:pPr rtl="0">
              <a:spcBef>
                <a:spcPts val="0"/>
              </a:spcBef>
              <a:buNone/>
            </a:pPr>
            <a:r>
              <a:rPr lang="en" sz="2400"/>
              <a:t>Eric Hermann</a:t>
            </a:r>
          </a:p>
          <a:p>
            <a:pPr rtl="0">
              <a:spcBef>
                <a:spcPts val="0"/>
              </a:spcBef>
              <a:buNone/>
            </a:pPr>
            <a:r>
              <a:rPr lang="en" sz="2400"/>
              <a:t>Jonny Leung</a:t>
            </a:r>
          </a:p>
          <a:p>
            <a:pPr>
              <a:spcBef>
                <a:spcPts val="0"/>
              </a:spcBef>
              <a:buNone/>
            </a:pPr>
            <a:r>
              <a:rPr lang="en" sz="2400"/>
              <a:t>Ngoc Bui</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 name="Shape 125"/>
        <p:cNvGrpSpPr/>
        <p:nvPr/>
      </p:nvGrpSpPr>
      <p:grpSpPr>
        <a:xfrm>
          <a:off x="0" y="0"/>
          <a:ext cx="0" cy="0"/>
          <a:chOff x="0" y="0"/>
          <a:chExt cx="0" cy="0"/>
        </a:xfrm>
      </p:grpSpPr>
      <p:sp>
        <p:nvSpPr>
          <p:cNvPr id="126" name="Shape 126"/>
          <p:cNvSpPr txBox="1"/>
          <p:nvPr>
            <p:ph type="title"/>
          </p:nvPr>
        </p:nvSpPr>
        <p:spPr>
          <a:xfrm>
            <a:off x="265500" y="1078750"/>
            <a:ext cx="4045199" cy="1789200"/>
          </a:xfrm>
          <a:prstGeom prst="rect">
            <a:avLst/>
          </a:prstGeom>
        </p:spPr>
        <p:txBody>
          <a:bodyPr anchorCtr="0" anchor="b" bIns="91425" lIns="91425" rIns="91425" tIns="91425">
            <a:noAutofit/>
          </a:bodyPr>
          <a:lstStyle/>
          <a:p>
            <a:pPr>
              <a:spcBef>
                <a:spcPts val="0"/>
              </a:spcBef>
              <a:buNone/>
            </a:pPr>
            <a:r>
              <a:rPr lang="en"/>
              <a:t>Experimental Results</a:t>
            </a:r>
          </a:p>
        </p:txBody>
      </p:sp>
      <p:sp>
        <p:nvSpPr>
          <p:cNvPr id="127" name="Shape 127"/>
          <p:cNvSpPr txBox="1"/>
          <p:nvPr>
            <p:ph idx="1" type="subTitle"/>
          </p:nvPr>
        </p:nvSpPr>
        <p:spPr>
          <a:xfrm>
            <a:off x="265500" y="2921400"/>
            <a:ext cx="4045199" cy="1967700"/>
          </a:xfrm>
          <a:prstGeom prst="rect">
            <a:avLst/>
          </a:prstGeom>
        </p:spPr>
        <p:txBody>
          <a:bodyPr anchorCtr="0" anchor="t" bIns="91425" lIns="91425" rIns="91425" tIns="91425">
            <a:noAutofit/>
          </a:bodyPr>
          <a:lstStyle/>
          <a:p>
            <a:pPr indent="-349250" lvl="0" marL="457200" rtl="0" algn="l">
              <a:spcBef>
                <a:spcPts val="0"/>
              </a:spcBef>
              <a:buClr>
                <a:srgbClr val="FFFFFF"/>
              </a:buClr>
              <a:buSzPct val="100000"/>
              <a:buFont typeface="Source Code Pro"/>
              <a:buChar char="-"/>
            </a:pPr>
            <a:r>
              <a:rPr lang="en">
                <a:solidFill>
                  <a:srgbClr val="FFFFFF"/>
                </a:solidFill>
              </a:rPr>
              <a:t>Design was clean and well-liked</a:t>
            </a:r>
          </a:p>
          <a:p>
            <a:pPr indent="-349250" lvl="0" marL="457200" rtl="0" algn="l">
              <a:spcBef>
                <a:spcPts val="0"/>
              </a:spcBef>
              <a:buClr>
                <a:srgbClr val="FFFFFF"/>
              </a:buClr>
              <a:buSzPct val="100000"/>
              <a:buFont typeface="Source Code Pro"/>
              <a:buChar char="-"/>
            </a:pPr>
            <a:r>
              <a:rPr lang="en">
                <a:solidFill>
                  <a:srgbClr val="FFFFFF"/>
                </a:solidFill>
              </a:rPr>
              <a:t>Wanted to clear confusion between feed and buttons</a:t>
            </a:r>
          </a:p>
          <a:p>
            <a:pPr indent="-317500" lvl="0" marL="457200" rtl="0" algn="l">
              <a:spcBef>
                <a:spcPts val="0"/>
              </a:spcBef>
              <a:buClr>
                <a:srgbClr val="FFFFFF"/>
              </a:buClr>
              <a:buSzPct val="73684"/>
              <a:buFont typeface="Arial"/>
              <a:buChar char="-"/>
            </a:pPr>
            <a:r>
              <a:rPr lang="en">
                <a:solidFill>
                  <a:srgbClr val="FFFFFF"/>
                </a:solidFill>
              </a:rPr>
              <a:t>Too much text</a:t>
            </a:r>
          </a:p>
          <a:p>
            <a:pPr>
              <a:spcBef>
                <a:spcPts val="0"/>
              </a:spcBef>
              <a:buNone/>
            </a:pPr>
            <a:r>
              <a:t/>
            </a:r>
            <a:endParaRPr>
              <a:solidFill>
                <a:srgbClr val="FFFFFF"/>
              </a:solidFill>
            </a:endParaRPr>
          </a:p>
        </p:txBody>
      </p:sp>
      <p:pic>
        <p:nvPicPr>
          <p:cNvPr id="128" name="Shape 128"/>
          <p:cNvPicPr preferRelativeResize="0"/>
          <p:nvPr/>
        </p:nvPicPr>
        <p:blipFill>
          <a:blip r:embed="rId3">
            <a:alphaModFix/>
          </a:blip>
          <a:stretch>
            <a:fillRect/>
          </a:stretch>
        </p:blipFill>
        <p:spPr>
          <a:xfrm>
            <a:off x="5679000" y="794175"/>
            <a:ext cx="2705099" cy="355515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 name="Shape 132"/>
        <p:cNvGrpSpPr/>
        <p:nvPr/>
      </p:nvGrpSpPr>
      <p:grpSpPr>
        <a:xfrm>
          <a:off x="0" y="0"/>
          <a:ext cx="0" cy="0"/>
          <a:chOff x="0" y="0"/>
          <a:chExt cx="0" cy="0"/>
        </a:xfrm>
      </p:grpSpPr>
      <p:sp>
        <p:nvSpPr>
          <p:cNvPr id="133" name="Shape 133"/>
          <p:cNvSpPr txBox="1"/>
          <p:nvPr>
            <p:ph type="title"/>
          </p:nvPr>
        </p:nvSpPr>
        <p:spPr>
          <a:xfrm>
            <a:off x="265500" y="1078750"/>
            <a:ext cx="4045199" cy="1789200"/>
          </a:xfrm>
          <a:prstGeom prst="rect">
            <a:avLst/>
          </a:prstGeom>
        </p:spPr>
        <p:txBody>
          <a:bodyPr anchorCtr="0" anchor="b" bIns="91425" lIns="91425" rIns="91425" tIns="91425">
            <a:noAutofit/>
          </a:bodyPr>
          <a:lstStyle/>
          <a:p>
            <a:pPr lvl="0" rtl="0">
              <a:spcBef>
                <a:spcPts val="0"/>
              </a:spcBef>
              <a:buNone/>
            </a:pPr>
            <a:r>
              <a:rPr lang="en"/>
              <a:t>Experimental Results 2</a:t>
            </a:r>
          </a:p>
        </p:txBody>
      </p:sp>
      <p:sp>
        <p:nvSpPr>
          <p:cNvPr id="134" name="Shape 134"/>
          <p:cNvSpPr txBox="1"/>
          <p:nvPr>
            <p:ph idx="1" type="subTitle"/>
          </p:nvPr>
        </p:nvSpPr>
        <p:spPr>
          <a:xfrm>
            <a:off x="265500" y="2921399"/>
            <a:ext cx="4045199" cy="1694400"/>
          </a:xfrm>
          <a:prstGeom prst="rect">
            <a:avLst/>
          </a:prstGeom>
        </p:spPr>
        <p:txBody>
          <a:bodyPr anchorCtr="0" anchor="t" bIns="91425" lIns="91425" rIns="91425" tIns="91425">
            <a:noAutofit/>
          </a:bodyPr>
          <a:lstStyle/>
          <a:p>
            <a:pPr indent="-349250" lvl="0" marL="457200" rtl="0" algn="l">
              <a:spcBef>
                <a:spcPts val="0"/>
              </a:spcBef>
              <a:buClr>
                <a:srgbClr val="FFFFFF"/>
              </a:buClr>
              <a:buSzPct val="100000"/>
              <a:buFont typeface="Source Code Pro"/>
              <a:buChar char="-"/>
            </a:pPr>
            <a:r>
              <a:rPr lang="en">
                <a:solidFill>
                  <a:srgbClr val="FFFFFF"/>
                </a:solidFill>
              </a:rPr>
              <a:t>People wanted to give money to causes, not individuals</a:t>
            </a:r>
          </a:p>
          <a:p>
            <a:pPr lvl="0" rtl="0">
              <a:spcBef>
                <a:spcPts val="0"/>
              </a:spcBef>
              <a:buNone/>
            </a:pPr>
            <a:r>
              <a:t/>
            </a:r>
            <a:endParaRPr>
              <a:solidFill>
                <a:srgbClr val="FFFFFF"/>
              </a:solidFill>
            </a:endParaRPr>
          </a:p>
        </p:txBody>
      </p:sp>
      <p:pic>
        <p:nvPicPr>
          <p:cNvPr id="135" name="Shape 135"/>
          <p:cNvPicPr preferRelativeResize="0"/>
          <p:nvPr/>
        </p:nvPicPr>
        <p:blipFill>
          <a:blip r:embed="rId3">
            <a:alphaModFix/>
          </a:blip>
          <a:stretch>
            <a:fillRect/>
          </a:stretch>
        </p:blipFill>
        <p:spPr>
          <a:xfrm>
            <a:off x="5629548" y="593499"/>
            <a:ext cx="2632350" cy="1476699"/>
          </a:xfrm>
          <a:prstGeom prst="rect">
            <a:avLst/>
          </a:prstGeom>
          <a:noFill/>
          <a:ln>
            <a:noFill/>
          </a:ln>
        </p:spPr>
      </p:pic>
      <p:pic>
        <p:nvPicPr>
          <p:cNvPr id="136" name="Shape 136"/>
          <p:cNvPicPr preferRelativeResize="0"/>
          <p:nvPr/>
        </p:nvPicPr>
        <p:blipFill>
          <a:blip r:embed="rId4">
            <a:alphaModFix/>
          </a:blip>
          <a:stretch>
            <a:fillRect/>
          </a:stretch>
        </p:blipFill>
        <p:spPr>
          <a:xfrm>
            <a:off x="5885512" y="2343374"/>
            <a:ext cx="2120449" cy="2120450"/>
          </a:xfrm>
          <a:prstGeom prst="rect">
            <a:avLst/>
          </a:prstGeom>
          <a:noFill/>
          <a:ln>
            <a:noFill/>
          </a:ln>
        </p:spPr>
      </p:pic>
      <p:sp>
        <p:nvSpPr>
          <p:cNvPr id="137" name="Shape 137"/>
          <p:cNvSpPr/>
          <p:nvPr/>
        </p:nvSpPr>
        <p:spPr>
          <a:xfrm>
            <a:off x="5925400" y="292000"/>
            <a:ext cx="2120399" cy="1997100"/>
          </a:xfrm>
          <a:prstGeom prst="flowChartSummingJunction">
            <a:avLst/>
          </a:prstGeom>
          <a:noFill/>
          <a:ln cap="flat" cmpd="sng" w="38100">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1" name="Shape 141"/>
        <p:cNvGrpSpPr/>
        <p:nvPr/>
      </p:nvGrpSpPr>
      <p:grpSpPr>
        <a:xfrm>
          <a:off x="0" y="0"/>
          <a:ext cx="0" cy="0"/>
          <a:chOff x="0" y="0"/>
          <a:chExt cx="0" cy="0"/>
        </a:xfrm>
      </p:grpSpPr>
      <p:sp>
        <p:nvSpPr>
          <p:cNvPr id="142" name="Shape 142"/>
          <p:cNvSpPr txBox="1"/>
          <p:nvPr>
            <p:ph type="title"/>
          </p:nvPr>
        </p:nvSpPr>
        <p:spPr>
          <a:xfrm>
            <a:off x="311700" y="372500"/>
            <a:ext cx="8520599" cy="733499"/>
          </a:xfrm>
          <a:prstGeom prst="rect">
            <a:avLst/>
          </a:prstGeom>
        </p:spPr>
        <p:txBody>
          <a:bodyPr anchorCtr="0" anchor="b" bIns="91425" lIns="91425" rIns="91425" tIns="91425">
            <a:noAutofit/>
          </a:bodyPr>
          <a:lstStyle/>
          <a:p>
            <a:pPr>
              <a:spcBef>
                <a:spcPts val="0"/>
              </a:spcBef>
              <a:buNone/>
            </a:pPr>
            <a:r>
              <a:rPr lang="en"/>
              <a:t>Suggested Changes</a:t>
            </a:r>
          </a:p>
        </p:txBody>
      </p:sp>
      <p:pic>
        <p:nvPicPr>
          <p:cNvPr id="143" name="Shape 143"/>
          <p:cNvPicPr preferRelativeResize="0"/>
          <p:nvPr/>
        </p:nvPicPr>
        <p:blipFill>
          <a:blip r:embed="rId3">
            <a:alphaModFix/>
          </a:blip>
          <a:stretch>
            <a:fillRect/>
          </a:stretch>
        </p:blipFill>
        <p:spPr>
          <a:xfrm>
            <a:off x="373777" y="1150487"/>
            <a:ext cx="2613300" cy="3434500"/>
          </a:xfrm>
          <a:prstGeom prst="rect">
            <a:avLst/>
          </a:prstGeom>
          <a:noFill/>
          <a:ln>
            <a:noFill/>
          </a:ln>
        </p:spPr>
      </p:pic>
      <p:pic>
        <p:nvPicPr>
          <p:cNvPr id="144" name="Shape 144"/>
          <p:cNvPicPr preferRelativeResize="0"/>
          <p:nvPr/>
        </p:nvPicPr>
        <p:blipFill>
          <a:blip r:embed="rId4">
            <a:alphaModFix/>
          </a:blip>
          <a:stretch>
            <a:fillRect/>
          </a:stretch>
        </p:blipFill>
        <p:spPr>
          <a:xfrm>
            <a:off x="3372375" y="1143462"/>
            <a:ext cx="2613300" cy="3448528"/>
          </a:xfrm>
          <a:prstGeom prst="rect">
            <a:avLst/>
          </a:prstGeom>
          <a:noFill/>
          <a:ln>
            <a:noFill/>
          </a:ln>
        </p:spPr>
      </p:pic>
      <p:pic>
        <p:nvPicPr>
          <p:cNvPr id="145" name="Shape 145"/>
          <p:cNvPicPr preferRelativeResize="0"/>
          <p:nvPr/>
        </p:nvPicPr>
        <p:blipFill>
          <a:blip r:embed="rId5">
            <a:alphaModFix/>
          </a:blip>
          <a:stretch>
            <a:fillRect/>
          </a:stretch>
        </p:blipFill>
        <p:spPr>
          <a:xfrm>
            <a:off x="6305625" y="1154964"/>
            <a:ext cx="2613299" cy="3425534"/>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9" name="Shape 149"/>
        <p:cNvGrpSpPr/>
        <p:nvPr/>
      </p:nvGrpSpPr>
      <p:grpSpPr>
        <a:xfrm>
          <a:off x="0" y="0"/>
          <a:ext cx="0" cy="0"/>
          <a:chOff x="0" y="0"/>
          <a:chExt cx="0" cy="0"/>
        </a:xfrm>
      </p:grpSpPr>
      <p:sp>
        <p:nvSpPr>
          <p:cNvPr id="150" name="Shape 150"/>
          <p:cNvSpPr txBox="1"/>
          <p:nvPr>
            <p:ph type="title"/>
          </p:nvPr>
        </p:nvSpPr>
        <p:spPr>
          <a:xfrm>
            <a:off x="265500" y="1078750"/>
            <a:ext cx="4045199" cy="1789200"/>
          </a:xfrm>
          <a:prstGeom prst="rect">
            <a:avLst/>
          </a:prstGeom>
        </p:spPr>
        <p:txBody>
          <a:bodyPr anchorCtr="0" anchor="b" bIns="91425" lIns="91425" rIns="91425" tIns="91425">
            <a:noAutofit/>
          </a:bodyPr>
          <a:lstStyle/>
          <a:p>
            <a:pPr lvl="0" rtl="0">
              <a:spcBef>
                <a:spcPts val="0"/>
              </a:spcBef>
              <a:buNone/>
            </a:pPr>
            <a:r>
              <a:rPr lang="en"/>
              <a:t>Summary</a:t>
            </a:r>
          </a:p>
          <a:p>
            <a:pPr>
              <a:spcBef>
                <a:spcPts val="0"/>
              </a:spcBef>
              <a:buNone/>
            </a:pPr>
            <a:r>
              <a:rPr lang="en" sz="2400"/>
              <a:t>Testing, Prototype, Findings</a:t>
            </a:r>
          </a:p>
        </p:txBody>
      </p:sp>
      <p:pic>
        <p:nvPicPr>
          <p:cNvPr id="151" name="Shape 151"/>
          <p:cNvPicPr preferRelativeResize="0"/>
          <p:nvPr/>
        </p:nvPicPr>
        <p:blipFill>
          <a:blip r:embed="rId3">
            <a:alphaModFix/>
          </a:blip>
          <a:stretch>
            <a:fillRect/>
          </a:stretch>
        </p:blipFill>
        <p:spPr>
          <a:xfrm>
            <a:off x="5301925" y="646075"/>
            <a:ext cx="3394049" cy="1697024"/>
          </a:xfrm>
          <a:prstGeom prst="rect">
            <a:avLst/>
          </a:prstGeom>
          <a:noFill/>
          <a:ln>
            <a:noFill/>
          </a:ln>
        </p:spPr>
      </p:pic>
      <p:pic>
        <p:nvPicPr>
          <p:cNvPr id="152" name="Shape 152"/>
          <p:cNvPicPr preferRelativeResize="0"/>
          <p:nvPr/>
        </p:nvPicPr>
        <p:blipFill>
          <a:blip r:embed="rId4">
            <a:alphaModFix/>
          </a:blip>
          <a:stretch>
            <a:fillRect/>
          </a:stretch>
        </p:blipFill>
        <p:spPr>
          <a:xfrm>
            <a:off x="4966848" y="2712375"/>
            <a:ext cx="1891956" cy="1789200"/>
          </a:xfrm>
          <a:prstGeom prst="rect">
            <a:avLst/>
          </a:prstGeom>
          <a:noFill/>
          <a:ln>
            <a:noFill/>
          </a:ln>
        </p:spPr>
      </p:pic>
      <p:pic>
        <p:nvPicPr>
          <p:cNvPr id="153" name="Shape 153"/>
          <p:cNvPicPr preferRelativeResize="0"/>
          <p:nvPr/>
        </p:nvPicPr>
        <p:blipFill>
          <a:blip r:embed="rId5">
            <a:alphaModFix/>
          </a:blip>
          <a:stretch>
            <a:fillRect/>
          </a:stretch>
        </p:blipFill>
        <p:spPr>
          <a:xfrm>
            <a:off x="7057725" y="2867959"/>
            <a:ext cx="1891949" cy="1633615"/>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 name="Shape 63"/>
        <p:cNvGrpSpPr/>
        <p:nvPr/>
      </p:nvGrpSpPr>
      <p:grpSpPr>
        <a:xfrm>
          <a:off x="0" y="0"/>
          <a:ext cx="0" cy="0"/>
          <a:chOff x="0" y="0"/>
          <a:chExt cx="0" cy="0"/>
        </a:xfrm>
      </p:grpSpPr>
      <p:sp>
        <p:nvSpPr>
          <p:cNvPr id="64" name="Shape 64"/>
          <p:cNvSpPr txBox="1"/>
          <p:nvPr>
            <p:ph type="title"/>
          </p:nvPr>
        </p:nvSpPr>
        <p:spPr>
          <a:xfrm>
            <a:off x="311700" y="389275"/>
            <a:ext cx="8520599" cy="733499"/>
          </a:xfrm>
          <a:prstGeom prst="rect">
            <a:avLst/>
          </a:prstGeom>
        </p:spPr>
        <p:txBody>
          <a:bodyPr anchorCtr="0" anchor="b" bIns="91425" lIns="91425" rIns="91425" tIns="91425">
            <a:noAutofit/>
          </a:bodyPr>
          <a:lstStyle/>
          <a:p>
            <a:pPr>
              <a:spcBef>
                <a:spcPts val="0"/>
              </a:spcBef>
              <a:buNone/>
            </a:pPr>
            <a:r>
              <a:rPr lang="en"/>
              <a:t>Overview</a:t>
            </a:r>
          </a:p>
        </p:txBody>
      </p:sp>
      <p:sp>
        <p:nvSpPr>
          <p:cNvPr id="65" name="Shape 65"/>
          <p:cNvSpPr/>
          <p:nvPr/>
        </p:nvSpPr>
        <p:spPr>
          <a:xfrm>
            <a:off x="511525" y="1807175"/>
            <a:ext cx="2294400" cy="1548299"/>
          </a:xfrm>
          <a:prstGeom prst="roundRect">
            <a:avLst>
              <a:gd fmla="val 16667" name="adj"/>
            </a:avLst>
          </a:prstGeom>
          <a:solidFill>
            <a:srgbClr val="B6D7A8"/>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lgn="ctr">
              <a:spcBef>
                <a:spcPts val="0"/>
              </a:spcBef>
              <a:buNone/>
            </a:pPr>
            <a:r>
              <a:rPr lang="en" sz="2400">
                <a:latin typeface="Oswald"/>
                <a:ea typeface="Oswald"/>
                <a:cs typeface="Oswald"/>
                <a:sym typeface="Oswald"/>
              </a:rPr>
              <a:t>Development</a:t>
            </a:r>
          </a:p>
        </p:txBody>
      </p:sp>
      <p:sp>
        <p:nvSpPr>
          <p:cNvPr id="66" name="Shape 66"/>
          <p:cNvSpPr/>
          <p:nvPr/>
        </p:nvSpPr>
        <p:spPr>
          <a:xfrm>
            <a:off x="3410550" y="1807175"/>
            <a:ext cx="2294400" cy="1548299"/>
          </a:xfrm>
          <a:prstGeom prst="roundRect">
            <a:avLst>
              <a:gd fmla="val 16667" name="adj"/>
            </a:avLst>
          </a:prstGeom>
          <a:solidFill>
            <a:srgbClr val="B6D7A8"/>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lgn="ctr">
              <a:spcBef>
                <a:spcPts val="0"/>
              </a:spcBef>
              <a:buNone/>
            </a:pPr>
            <a:r>
              <a:rPr lang="en" sz="2400">
                <a:latin typeface="Oswald"/>
                <a:ea typeface="Oswald"/>
                <a:cs typeface="Oswald"/>
                <a:sym typeface="Oswald"/>
              </a:rPr>
              <a:t>Testing</a:t>
            </a:r>
          </a:p>
        </p:txBody>
      </p:sp>
      <p:sp>
        <p:nvSpPr>
          <p:cNvPr id="67" name="Shape 67"/>
          <p:cNvSpPr/>
          <p:nvPr/>
        </p:nvSpPr>
        <p:spPr>
          <a:xfrm>
            <a:off x="6230250" y="1807175"/>
            <a:ext cx="2294400" cy="1548299"/>
          </a:xfrm>
          <a:prstGeom prst="roundRect">
            <a:avLst>
              <a:gd fmla="val 16667" name="adj"/>
            </a:avLst>
          </a:prstGeom>
          <a:solidFill>
            <a:srgbClr val="B6D7A8"/>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lgn="ctr">
              <a:spcBef>
                <a:spcPts val="0"/>
              </a:spcBef>
              <a:buNone/>
            </a:pPr>
            <a:r>
              <a:rPr lang="en" sz="2400">
                <a:latin typeface="Oswald"/>
                <a:ea typeface="Oswald"/>
                <a:cs typeface="Oswald"/>
                <a:sym typeface="Oswald"/>
              </a:rPr>
              <a:t>Findings</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 name="Shape 71"/>
        <p:cNvGrpSpPr/>
        <p:nvPr/>
      </p:nvGrpSpPr>
      <p:grpSpPr>
        <a:xfrm>
          <a:off x="0" y="0"/>
          <a:ext cx="0" cy="0"/>
          <a:chOff x="0" y="0"/>
          <a:chExt cx="0" cy="0"/>
        </a:xfrm>
      </p:grpSpPr>
      <p:sp>
        <p:nvSpPr>
          <p:cNvPr id="72" name="Shape 72"/>
          <p:cNvSpPr txBox="1"/>
          <p:nvPr>
            <p:ph idx="4294967295" type="title"/>
          </p:nvPr>
        </p:nvSpPr>
        <p:spPr>
          <a:xfrm>
            <a:off x="441650" y="3302400"/>
            <a:ext cx="3137699" cy="1789200"/>
          </a:xfrm>
          <a:prstGeom prst="rect">
            <a:avLst/>
          </a:prstGeom>
          <a:noFill/>
          <a:ln>
            <a:noFill/>
          </a:ln>
        </p:spPr>
        <p:txBody>
          <a:bodyPr anchorCtr="0" anchor="ctr" bIns="91425" lIns="91425" rIns="91425" tIns="91425">
            <a:noAutofit/>
          </a:bodyPr>
          <a:lstStyle/>
          <a:p>
            <a:pPr>
              <a:spcBef>
                <a:spcPts val="0"/>
              </a:spcBef>
              <a:buNone/>
            </a:pPr>
            <a:r>
              <a:rPr lang="en"/>
              <a:t>Individual Apathy</a:t>
            </a:r>
          </a:p>
        </p:txBody>
      </p:sp>
      <p:sp>
        <p:nvSpPr>
          <p:cNvPr id="73" name="Shape 73"/>
          <p:cNvSpPr/>
          <p:nvPr/>
        </p:nvSpPr>
        <p:spPr>
          <a:xfrm>
            <a:off x="3701562" y="3727500"/>
            <a:ext cx="2141700" cy="938999"/>
          </a:xfrm>
          <a:prstGeom prst="stripedRightArrow">
            <a:avLst>
              <a:gd fmla="val 47710" name="adj1"/>
              <a:gd fmla="val 73934" name="adj2"/>
            </a:avLst>
          </a:prstGeom>
          <a:solidFill>
            <a:srgbClr val="93C47D"/>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solidFill>
                <a:srgbClr val="93C47D"/>
              </a:solidFill>
            </a:endParaRPr>
          </a:p>
        </p:txBody>
      </p:sp>
      <p:sp>
        <p:nvSpPr>
          <p:cNvPr id="74" name="Shape 74"/>
          <p:cNvSpPr txBox="1"/>
          <p:nvPr>
            <p:ph idx="4294967295" type="title"/>
          </p:nvPr>
        </p:nvSpPr>
        <p:spPr>
          <a:xfrm>
            <a:off x="6258900" y="3302400"/>
            <a:ext cx="2757900" cy="1789200"/>
          </a:xfrm>
          <a:prstGeom prst="rect">
            <a:avLst/>
          </a:prstGeom>
          <a:noFill/>
          <a:ln>
            <a:noFill/>
          </a:ln>
        </p:spPr>
        <p:txBody>
          <a:bodyPr anchorCtr="0" anchor="ctr" bIns="91425" lIns="91425" rIns="91425" tIns="91425">
            <a:noAutofit/>
          </a:bodyPr>
          <a:lstStyle/>
          <a:p>
            <a:pPr lvl="0" rtl="0">
              <a:spcBef>
                <a:spcPts val="0"/>
              </a:spcBef>
              <a:buNone/>
            </a:pPr>
            <a:r>
              <a:rPr lang="en"/>
              <a:t>Collective Action</a:t>
            </a:r>
          </a:p>
        </p:txBody>
      </p:sp>
      <p:pic>
        <p:nvPicPr>
          <p:cNvPr id="75" name="Shape 75"/>
          <p:cNvPicPr preferRelativeResize="0"/>
          <p:nvPr/>
        </p:nvPicPr>
        <p:blipFill>
          <a:blip r:embed="rId3">
            <a:alphaModFix/>
          </a:blip>
          <a:stretch>
            <a:fillRect/>
          </a:stretch>
        </p:blipFill>
        <p:spPr>
          <a:xfrm>
            <a:off x="352400" y="685550"/>
            <a:ext cx="3803974" cy="2388250"/>
          </a:xfrm>
          <a:prstGeom prst="rect">
            <a:avLst/>
          </a:prstGeom>
          <a:noFill/>
          <a:ln>
            <a:noFill/>
          </a:ln>
        </p:spPr>
      </p:pic>
      <p:pic>
        <p:nvPicPr>
          <p:cNvPr id="76" name="Shape 76"/>
          <p:cNvPicPr preferRelativeResize="0"/>
          <p:nvPr/>
        </p:nvPicPr>
        <p:blipFill>
          <a:blip r:embed="rId4">
            <a:alphaModFix/>
          </a:blip>
          <a:stretch>
            <a:fillRect/>
          </a:stretch>
        </p:blipFill>
        <p:spPr>
          <a:xfrm>
            <a:off x="5272350" y="378450"/>
            <a:ext cx="3479498" cy="2809748"/>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 name="Shape 80"/>
        <p:cNvGrpSpPr/>
        <p:nvPr/>
      </p:nvGrpSpPr>
      <p:grpSpPr>
        <a:xfrm>
          <a:off x="0" y="0"/>
          <a:ext cx="0" cy="0"/>
          <a:chOff x="0" y="0"/>
          <a:chExt cx="0" cy="0"/>
        </a:xfrm>
      </p:grpSpPr>
      <p:sp>
        <p:nvSpPr>
          <p:cNvPr id="81" name="Shape 81"/>
          <p:cNvSpPr txBox="1"/>
          <p:nvPr>
            <p:ph type="title"/>
          </p:nvPr>
        </p:nvSpPr>
        <p:spPr>
          <a:xfrm>
            <a:off x="430800" y="1889700"/>
            <a:ext cx="8282399" cy="1516500"/>
          </a:xfrm>
          <a:prstGeom prst="rect">
            <a:avLst/>
          </a:prstGeom>
        </p:spPr>
        <p:txBody>
          <a:bodyPr anchorCtr="0" anchor="ctr" bIns="91425" lIns="91425" rIns="91425" tIns="91425">
            <a:noAutofit/>
          </a:bodyPr>
          <a:lstStyle/>
          <a:p>
            <a:pPr>
              <a:spcBef>
                <a:spcPts val="0"/>
              </a:spcBef>
              <a:buNone/>
            </a:pPr>
            <a:r>
              <a:rPr lang="en"/>
              <a:t>PAY IT FORWARD</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 name="Shape 85"/>
        <p:cNvGrpSpPr/>
        <p:nvPr/>
      </p:nvGrpSpPr>
      <p:grpSpPr>
        <a:xfrm>
          <a:off x="0" y="0"/>
          <a:ext cx="0" cy="0"/>
          <a:chOff x="0" y="0"/>
          <a:chExt cx="0" cy="0"/>
        </a:xfrm>
      </p:grpSpPr>
      <p:sp>
        <p:nvSpPr>
          <p:cNvPr id="86" name="Shape 86"/>
          <p:cNvSpPr txBox="1"/>
          <p:nvPr>
            <p:ph type="title"/>
          </p:nvPr>
        </p:nvSpPr>
        <p:spPr>
          <a:xfrm>
            <a:off x="311675" y="3280650"/>
            <a:ext cx="2219699" cy="1668300"/>
          </a:xfrm>
          <a:prstGeom prst="rect">
            <a:avLst/>
          </a:prstGeom>
        </p:spPr>
        <p:txBody>
          <a:bodyPr anchorCtr="0" anchor="b" bIns="91425" lIns="91425" rIns="91425" tIns="91425">
            <a:noAutofit/>
          </a:bodyPr>
          <a:lstStyle/>
          <a:p>
            <a:pPr>
              <a:spcBef>
                <a:spcPts val="0"/>
              </a:spcBef>
              <a:buNone/>
            </a:pPr>
            <a:r>
              <a:rPr lang="en"/>
              <a:t>Selected Interface</a:t>
            </a:r>
          </a:p>
        </p:txBody>
      </p:sp>
      <p:pic>
        <p:nvPicPr>
          <p:cNvPr id="87" name="Shape 87"/>
          <p:cNvPicPr preferRelativeResize="0"/>
          <p:nvPr/>
        </p:nvPicPr>
        <p:blipFill>
          <a:blip r:embed="rId3">
            <a:alphaModFix/>
          </a:blip>
          <a:stretch>
            <a:fillRect/>
          </a:stretch>
        </p:blipFill>
        <p:spPr>
          <a:xfrm>
            <a:off x="2563512" y="117250"/>
            <a:ext cx="4016981" cy="4831699"/>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 name="Shape 91"/>
        <p:cNvGrpSpPr/>
        <p:nvPr/>
      </p:nvGrpSpPr>
      <p:grpSpPr>
        <a:xfrm>
          <a:off x="0" y="0"/>
          <a:ext cx="0" cy="0"/>
          <a:chOff x="0" y="0"/>
          <a:chExt cx="0" cy="0"/>
        </a:xfrm>
      </p:grpSpPr>
      <p:sp>
        <p:nvSpPr>
          <p:cNvPr id="92" name="Shape 92"/>
          <p:cNvSpPr/>
          <p:nvPr/>
        </p:nvSpPr>
        <p:spPr>
          <a:xfrm>
            <a:off x="2616987" y="1617000"/>
            <a:ext cx="3261600" cy="1909500"/>
          </a:xfrm>
          <a:prstGeom prst="chevron">
            <a:avLst>
              <a:gd fmla="val 49631" name="adj"/>
            </a:avLst>
          </a:prstGeom>
          <a:solidFill>
            <a:srgbClr val="B6D7A8"/>
          </a:solidFill>
          <a:ln cap="flat" cmpd="sng" w="28575">
            <a:solidFill>
              <a:srgbClr val="FF9900"/>
            </a:solidFill>
            <a:prstDash val="solid"/>
            <a:round/>
            <a:headEnd len="med" w="med" type="none"/>
            <a:tailEnd len="med" w="med" type="none"/>
          </a:ln>
        </p:spPr>
        <p:txBody>
          <a:bodyPr anchorCtr="0" anchor="ctr" bIns="91425" lIns="91425" rIns="91425" tIns="91425">
            <a:noAutofit/>
          </a:bodyPr>
          <a:lstStyle/>
          <a:p>
            <a:pPr>
              <a:spcBef>
                <a:spcPts val="0"/>
              </a:spcBef>
              <a:buNone/>
            </a:pPr>
            <a:r>
              <a:rPr lang="en" sz="2400">
                <a:latin typeface="Oswald"/>
                <a:ea typeface="Oswald"/>
                <a:cs typeface="Oswald"/>
                <a:sym typeface="Oswald"/>
              </a:rPr>
              <a:t>Create a campaign</a:t>
            </a:r>
          </a:p>
        </p:txBody>
      </p:sp>
      <p:sp>
        <p:nvSpPr>
          <p:cNvPr id="93" name="Shape 93"/>
          <p:cNvSpPr txBox="1"/>
          <p:nvPr>
            <p:ph type="title"/>
          </p:nvPr>
        </p:nvSpPr>
        <p:spPr>
          <a:xfrm>
            <a:off x="311700" y="372500"/>
            <a:ext cx="8520599" cy="733499"/>
          </a:xfrm>
          <a:prstGeom prst="rect">
            <a:avLst/>
          </a:prstGeom>
        </p:spPr>
        <p:txBody>
          <a:bodyPr anchorCtr="0" anchor="b" bIns="91425" lIns="91425" rIns="91425" tIns="91425">
            <a:noAutofit/>
          </a:bodyPr>
          <a:lstStyle/>
          <a:p>
            <a:pPr algn="ctr">
              <a:spcBef>
                <a:spcPts val="0"/>
              </a:spcBef>
              <a:buNone/>
            </a:pPr>
            <a:r>
              <a:rPr lang="en" sz="3600"/>
              <a:t>Tasks</a:t>
            </a:r>
          </a:p>
        </p:txBody>
      </p:sp>
      <p:sp>
        <p:nvSpPr>
          <p:cNvPr id="94" name="Shape 94"/>
          <p:cNvSpPr/>
          <p:nvPr/>
        </p:nvSpPr>
        <p:spPr>
          <a:xfrm>
            <a:off x="491300" y="1617000"/>
            <a:ext cx="2501999" cy="1993199"/>
          </a:xfrm>
          <a:prstGeom prst="homePlate">
            <a:avLst>
              <a:gd fmla="val 50000" name="adj"/>
            </a:avLst>
          </a:prstGeom>
          <a:solidFill>
            <a:srgbClr val="D9EAD3"/>
          </a:solidFill>
          <a:ln cap="flat" cmpd="sng" w="28575">
            <a:solidFill>
              <a:srgbClr val="00FF00"/>
            </a:solidFill>
            <a:prstDash val="solid"/>
            <a:round/>
            <a:headEnd len="med" w="med" type="none"/>
            <a:tailEnd len="med" w="med" type="none"/>
          </a:ln>
        </p:spPr>
        <p:txBody>
          <a:bodyPr anchorCtr="0" anchor="ctr" bIns="91425" lIns="91425" rIns="91425" tIns="91425">
            <a:noAutofit/>
          </a:bodyPr>
          <a:lstStyle/>
          <a:p>
            <a:pPr>
              <a:spcBef>
                <a:spcPts val="0"/>
              </a:spcBef>
              <a:buNone/>
            </a:pPr>
            <a:r>
              <a:rPr lang="en" sz="2400">
                <a:latin typeface="Oswald"/>
                <a:ea typeface="Oswald"/>
                <a:cs typeface="Oswald"/>
                <a:sym typeface="Oswald"/>
              </a:rPr>
              <a:t>Fund a campaign</a:t>
            </a:r>
          </a:p>
        </p:txBody>
      </p:sp>
      <p:sp>
        <p:nvSpPr>
          <p:cNvPr id="95" name="Shape 95"/>
          <p:cNvSpPr/>
          <p:nvPr/>
        </p:nvSpPr>
        <p:spPr>
          <a:xfrm>
            <a:off x="5570700" y="1617000"/>
            <a:ext cx="3440999" cy="1909500"/>
          </a:xfrm>
          <a:prstGeom prst="chevron">
            <a:avLst>
              <a:gd fmla="val 50000" name="adj"/>
            </a:avLst>
          </a:prstGeom>
          <a:solidFill>
            <a:srgbClr val="6AA84F"/>
          </a:solidFill>
          <a:ln cap="flat" cmpd="sng" w="28575">
            <a:solidFill>
              <a:srgbClr val="0000FF"/>
            </a:solidFill>
            <a:prstDash val="solid"/>
            <a:round/>
            <a:headEnd len="med" w="med" type="none"/>
            <a:tailEnd len="med" w="med" type="none"/>
          </a:ln>
        </p:spPr>
        <p:txBody>
          <a:bodyPr anchorCtr="0" anchor="ctr" bIns="91425" lIns="91425" rIns="91425" tIns="91425">
            <a:noAutofit/>
          </a:bodyPr>
          <a:lstStyle/>
          <a:p>
            <a:pPr>
              <a:spcBef>
                <a:spcPts val="0"/>
              </a:spcBef>
              <a:buNone/>
            </a:pPr>
            <a:r>
              <a:rPr lang="en" sz="2400">
                <a:latin typeface="Oswald"/>
                <a:ea typeface="Oswald"/>
                <a:cs typeface="Oswald"/>
                <a:sym typeface="Oswald"/>
              </a:rPr>
              <a:t>Create a Movement</a:t>
            </a:r>
          </a:p>
        </p:txBody>
      </p:sp>
      <p:sp>
        <p:nvSpPr>
          <p:cNvPr id="96" name="Shape 96"/>
          <p:cNvSpPr txBox="1"/>
          <p:nvPr>
            <p:ph idx="2" type="title"/>
          </p:nvPr>
        </p:nvSpPr>
        <p:spPr>
          <a:xfrm>
            <a:off x="394400" y="3884225"/>
            <a:ext cx="8520599" cy="733499"/>
          </a:xfrm>
          <a:prstGeom prst="rect">
            <a:avLst/>
          </a:prstGeom>
        </p:spPr>
        <p:txBody>
          <a:bodyPr anchorCtr="0" anchor="b" bIns="91425" lIns="91425" rIns="91425" tIns="91425">
            <a:noAutofit/>
          </a:bodyPr>
          <a:lstStyle/>
          <a:p>
            <a:pPr lvl="0" rtl="0" algn="l">
              <a:spcBef>
                <a:spcPts val="0"/>
              </a:spcBef>
              <a:buNone/>
            </a:pPr>
            <a:r>
              <a:rPr lang="en"/>
              <a:t>Simple				Medium				Complex</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 name="Shape 100"/>
        <p:cNvGrpSpPr/>
        <p:nvPr/>
      </p:nvGrpSpPr>
      <p:grpSpPr>
        <a:xfrm>
          <a:off x="0" y="0"/>
          <a:ext cx="0" cy="0"/>
          <a:chOff x="0" y="0"/>
          <a:chExt cx="0" cy="0"/>
        </a:xfrm>
      </p:grpSpPr>
      <p:sp>
        <p:nvSpPr>
          <p:cNvPr id="101" name="Shape 101"/>
          <p:cNvSpPr txBox="1"/>
          <p:nvPr>
            <p:ph idx="1" type="body"/>
          </p:nvPr>
        </p:nvSpPr>
        <p:spPr>
          <a:xfrm>
            <a:off x="328175" y="2712150"/>
            <a:ext cx="1967700" cy="2212199"/>
          </a:xfrm>
          <a:prstGeom prst="rect">
            <a:avLst/>
          </a:prstGeom>
        </p:spPr>
        <p:txBody>
          <a:bodyPr anchorCtr="0" anchor="ctr" bIns="91425" lIns="91425" rIns="91425" tIns="91425">
            <a:noAutofit/>
          </a:bodyPr>
          <a:lstStyle/>
          <a:p>
            <a:pPr>
              <a:spcBef>
                <a:spcPts val="0"/>
              </a:spcBef>
              <a:buNone/>
            </a:pPr>
            <a:r>
              <a:rPr lang="en" sz="3600"/>
              <a:t>Task Flows</a:t>
            </a:r>
          </a:p>
        </p:txBody>
      </p:sp>
      <p:pic>
        <p:nvPicPr>
          <p:cNvPr id="102" name="Shape 102"/>
          <p:cNvPicPr preferRelativeResize="0"/>
          <p:nvPr/>
        </p:nvPicPr>
        <p:blipFill>
          <a:blip r:embed="rId3">
            <a:alphaModFix/>
          </a:blip>
          <a:stretch>
            <a:fillRect/>
          </a:stretch>
        </p:blipFill>
        <p:spPr>
          <a:xfrm>
            <a:off x="4001125" y="219162"/>
            <a:ext cx="3539674" cy="4705175"/>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 name="Shape 106"/>
        <p:cNvGrpSpPr/>
        <p:nvPr/>
      </p:nvGrpSpPr>
      <p:grpSpPr>
        <a:xfrm>
          <a:off x="0" y="0"/>
          <a:ext cx="0" cy="0"/>
          <a:chOff x="0" y="0"/>
          <a:chExt cx="0" cy="0"/>
        </a:xfrm>
      </p:grpSpPr>
      <p:pic>
        <p:nvPicPr>
          <p:cNvPr id="107" name="Shape 107"/>
          <p:cNvPicPr preferRelativeResize="0"/>
          <p:nvPr/>
        </p:nvPicPr>
        <p:blipFill>
          <a:blip r:embed="rId3">
            <a:alphaModFix/>
          </a:blip>
          <a:stretch>
            <a:fillRect/>
          </a:stretch>
        </p:blipFill>
        <p:spPr>
          <a:xfrm>
            <a:off x="239547" y="1158875"/>
            <a:ext cx="1296377" cy="1703753"/>
          </a:xfrm>
          <a:prstGeom prst="rect">
            <a:avLst/>
          </a:prstGeom>
          <a:noFill/>
          <a:ln cap="flat" cmpd="sng" w="28575">
            <a:solidFill>
              <a:srgbClr val="FF0000"/>
            </a:solidFill>
            <a:prstDash val="solid"/>
            <a:round/>
            <a:headEnd len="med" w="med" type="none"/>
            <a:tailEnd len="med" w="med" type="none"/>
          </a:ln>
        </p:spPr>
      </p:pic>
      <p:pic>
        <p:nvPicPr>
          <p:cNvPr id="108" name="Shape 108"/>
          <p:cNvPicPr preferRelativeResize="0"/>
          <p:nvPr/>
        </p:nvPicPr>
        <p:blipFill>
          <a:blip r:embed="rId4">
            <a:alphaModFix/>
          </a:blip>
          <a:stretch>
            <a:fillRect/>
          </a:stretch>
        </p:blipFill>
        <p:spPr>
          <a:xfrm>
            <a:off x="1915390" y="191811"/>
            <a:ext cx="1289518" cy="1697019"/>
          </a:xfrm>
          <a:prstGeom prst="rect">
            <a:avLst/>
          </a:prstGeom>
          <a:noFill/>
          <a:ln cap="flat" cmpd="sng" w="28575">
            <a:solidFill>
              <a:srgbClr val="00FF00"/>
            </a:solidFill>
            <a:prstDash val="solid"/>
            <a:round/>
            <a:headEnd len="med" w="med" type="none"/>
            <a:tailEnd len="med" w="med" type="none"/>
          </a:ln>
        </p:spPr>
      </p:pic>
      <p:pic>
        <p:nvPicPr>
          <p:cNvPr id="109" name="Shape 109"/>
          <p:cNvPicPr preferRelativeResize="0"/>
          <p:nvPr/>
        </p:nvPicPr>
        <p:blipFill>
          <a:blip r:embed="rId5">
            <a:alphaModFix/>
          </a:blip>
          <a:stretch>
            <a:fillRect/>
          </a:stretch>
        </p:blipFill>
        <p:spPr>
          <a:xfrm>
            <a:off x="3950479" y="191791"/>
            <a:ext cx="1303237" cy="1697019"/>
          </a:xfrm>
          <a:prstGeom prst="rect">
            <a:avLst/>
          </a:prstGeom>
          <a:noFill/>
          <a:ln cap="flat" cmpd="sng" w="28575">
            <a:solidFill>
              <a:srgbClr val="00FF00"/>
            </a:solidFill>
            <a:prstDash val="solid"/>
            <a:round/>
            <a:headEnd len="med" w="med" type="none"/>
            <a:tailEnd len="med" w="med" type="none"/>
          </a:ln>
        </p:spPr>
      </p:pic>
      <p:pic>
        <p:nvPicPr>
          <p:cNvPr id="110" name="Shape 110"/>
          <p:cNvPicPr preferRelativeResize="0"/>
          <p:nvPr/>
        </p:nvPicPr>
        <p:blipFill>
          <a:blip r:embed="rId6">
            <a:alphaModFix/>
          </a:blip>
          <a:stretch>
            <a:fillRect/>
          </a:stretch>
        </p:blipFill>
        <p:spPr>
          <a:xfrm>
            <a:off x="1925675" y="2404726"/>
            <a:ext cx="1268941" cy="1663348"/>
          </a:xfrm>
          <a:prstGeom prst="rect">
            <a:avLst/>
          </a:prstGeom>
          <a:noFill/>
          <a:ln cap="flat" cmpd="sng" w="28575">
            <a:solidFill>
              <a:srgbClr val="FF9900"/>
            </a:solidFill>
            <a:prstDash val="solid"/>
            <a:round/>
            <a:headEnd len="med" w="med" type="none"/>
            <a:tailEnd len="med" w="med" type="none"/>
          </a:ln>
        </p:spPr>
      </p:pic>
      <p:pic>
        <p:nvPicPr>
          <p:cNvPr id="111" name="Shape 111"/>
          <p:cNvPicPr preferRelativeResize="0"/>
          <p:nvPr/>
        </p:nvPicPr>
        <p:blipFill>
          <a:blip r:embed="rId7">
            <a:alphaModFix/>
          </a:blip>
          <a:stretch>
            <a:fillRect/>
          </a:stretch>
        </p:blipFill>
        <p:spPr>
          <a:xfrm>
            <a:off x="6002732" y="2401356"/>
            <a:ext cx="1275800" cy="1670082"/>
          </a:xfrm>
          <a:prstGeom prst="rect">
            <a:avLst/>
          </a:prstGeom>
          <a:noFill/>
          <a:ln cap="flat" cmpd="sng" w="28575">
            <a:solidFill>
              <a:srgbClr val="FF00FF"/>
            </a:solidFill>
            <a:prstDash val="solid"/>
            <a:round/>
            <a:headEnd len="med" w="med" type="none"/>
            <a:tailEnd len="med" w="med" type="none"/>
          </a:ln>
        </p:spPr>
      </p:pic>
      <p:pic>
        <p:nvPicPr>
          <p:cNvPr id="112" name="Shape 112"/>
          <p:cNvPicPr preferRelativeResize="0"/>
          <p:nvPr/>
        </p:nvPicPr>
        <p:blipFill>
          <a:blip r:embed="rId8">
            <a:alphaModFix/>
          </a:blip>
          <a:stretch>
            <a:fillRect/>
          </a:stretch>
        </p:blipFill>
        <p:spPr>
          <a:xfrm>
            <a:off x="7614939" y="1354289"/>
            <a:ext cx="1289518" cy="1690285"/>
          </a:xfrm>
          <a:prstGeom prst="rect">
            <a:avLst/>
          </a:prstGeom>
          <a:noFill/>
          <a:ln cap="flat" cmpd="sng" w="28575">
            <a:solidFill>
              <a:srgbClr val="FF00FF"/>
            </a:solidFill>
            <a:prstDash val="solid"/>
            <a:round/>
            <a:headEnd len="med" w="med" type="none"/>
            <a:tailEnd len="med" w="med" type="none"/>
          </a:ln>
        </p:spPr>
      </p:pic>
      <p:pic>
        <p:nvPicPr>
          <p:cNvPr id="113" name="Shape 113"/>
          <p:cNvPicPr preferRelativeResize="0"/>
          <p:nvPr/>
        </p:nvPicPr>
        <p:blipFill>
          <a:blip r:embed="rId9">
            <a:alphaModFix/>
          </a:blip>
          <a:stretch>
            <a:fillRect/>
          </a:stretch>
        </p:blipFill>
        <p:spPr>
          <a:xfrm>
            <a:off x="3960773" y="2414294"/>
            <a:ext cx="1275800" cy="1683551"/>
          </a:xfrm>
          <a:prstGeom prst="rect">
            <a:avLst/>
          </a:prstGeom>
          <a:noFill/>
          <a:ln cap="flat" cmpd="sng" w="28575">
            <a:solidFill>
              <a:srgbClr val="0000FF"/>
            </a:solidFill>
            <a:prstDash val="solid"/>
            <a:round/>
            <a:headEnd len="med" w="med" type="none"/>
            <a:tailEnd len="med" w="med" type="none"/>
          </a:ln>
        </p:spPr>
      </p:pic>
      <p:pic>
        <p:nvPicPr>
          <p:cNvPr id="114" name="Shape 114"/>
          <p:cNvPicPr preferRelativeResize="0"/>
          <p:nvPr/>
        </p:nvPicPr>
        <p:blipFill>
          <a:blip r:embed="rId10">
            <a:alphaModFix/>
          </a:blip>
          <a:stretch>
            <a:fillRect/>
          </a:stretch>
        </p:blipFill>
        <p:spPr>
          <a:xfrm>
            <a:off x="5999302" y="198532"/>
            <a:ext cx="1282659" cy="1683551"/>
          </a:xfrm>
          <a:prstGeom prst="rect">
            <a:avLst/>
          </a:prstGeom>
          <a:noFill/>
          <a:ln cap="flat" cmpd="sng" w="28575">
            <a:solidFill>
              <a:srgbClr val="00FF00"/>
            </a:solidFill>
            <a:prstDash val="solid"/>
            <a:round/>
            <a:headEnd len="med" w="med" type="none"/>
            <a:tailEnd len="med" w="med" type="none"/>
          </a:ln>
        </p:spPr>
      </p:pic>
      <p:sp>
        <p:nvSpPr>
          <p:cNvPr id="115" name="Shape 115"/>
          <p:cNvSpPr txBox="1"/>
          <p:nvPr>
            <p:ph idx="1" type="body"/>
          </p:nvPr>
        </p:nvSpPr>
        <p:spPr>
          <a:xfrm>
            <a:off x="239550" y="4254775"/>
            <a:ext cx="5998800" cy="605100"/>
          </a:xfrm>
          <a:prstGeom prst="rect">
            <a:avLst/>
          </a:prstGeom>
        </p:spPr>
        <p:txBody>
          <a:bodyPr anchorCtr="0" anchor="ctr" bIns="91425" lIns="91425" rIns="91425" tIns="91425">
            <a:noAutofit/>
          </a:bodyPr>
          <a:lstStyle/>
          <a:p>
            <a:pPr>
              <a:spcBef>
                <a:spcPts val="0"/>
              </a:spcBef>
              <a:buNone/>
            </a:pPr>
            <a:r>
              <a:rPr lang="en" sz="3000"/>
              <a:t>Low-Fi Prototype Structure</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9" name="Shape 119"/>
        <p:cNvGrpSpPr/>
        <p:nvPr/>
      </p:nvGrpSpPr>
      <p:grpSpPr>
        <a:xfrm>
          <a:off x="0" y="0"/>
          <a:ext cx="0" cy="0"/>
          <a:chOff x="0" y="0"/>
          <a:chExt cx="0" cy="0"/>
        </a:xfrm>
      </p:grpSpPr>
      <p:sp>
        <p:nvSpPr>
          <p:cNvPr id="120" name="Shape 120"/>
          <p:cNvSpPr txBox="1"/>
          <p:nvPr>
            <p:ph type="title"/>
          </p:nvPr>
        </p:nvSpPr>
        <p:spPr>
          <a:xfrm>
            <a:off x="350950" y="2857250"/>
            <a:ext cx="2297999" cy="2099999"/>
          </a:xfrm>
          <a:prstGeom prst="rect">
            <a:avLst/>
          </a:prstGeom>
        </p:spPr>
        <p:txBody>
          <a:bodyPr anchorCtr="0" anchor="b" bIns="91425" lIns="91425" rIns="91425" tIns="91425">
            <a:noAutofit/>
          </a:bodyPr>
          <a:lstStyle/>
          <a:p>
            <a:pPr rtl="0">
              <a:spcBef>
                <a:spcPts val="0"/>
              </a:spcBef>
              <a:buNone/>
            </a:pPr>
            <a:r>
              <a:rPr lang="en"/>
              <a:t>Experimental</a:t>
            </a:r>
          </a:p>
          <a:p>
            <a:pPr lvl="0" rtl="0">
              <a:spcBef>
                <a:spcPts val="0"/>
              </a:spcBef>
              <a:buNone/>
            </a:pPr>
            <a:r>
              <a:rPr lang="en"/>
              <a:t>Methods</a:t>
            </a:r>
          </a:p>
        </p:txBody>
      </p:sp>
      <p:pic>
        <p:nvPicPr>
          <p:cNvPr id="121" name="Shape 121"/>
          <p:cNvPicPr preferRelativeResize="0"/>
          <p:nvPr/>
        </p:nvPicPr>
        <p:blipFill>
          <a:blip r:embed="rId3">
            <a:alphaModFix/>
          </a:blip>
          <a:stretch>
            <a:fillRect/>
          </a:stretch>
        </p:blipFill>
        <p:spPr>
          <a:xfrm>
            <a:off x="3761699" y="186250"/>
            <a:ext cx="3578223" cy="4770994"/>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dern-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