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Average"/>
      <p:regular r:id="rId25"/>
    </p:embeddedFont>
    <p:embeddedFont>
      <p:font typeface="Oswald"/>
      <p:regular r:id="rId26"/>
      <p:bold r:id="rId27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regular.fntdata"/><Relationship Id="rId25" Type="http://schemas.openxmlformats.org/officeDocument/2006/relationships/font" Target="fonts/Average-regular.fntdata"/><Relationship Id="rId27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10" name="Shape 10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Shape 13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jpg"/><Relationship Id="rId4" Type="http://schemas.openxmlformats.org/officeDocument/2006/relationships/image" Target="../media/image05.png"/><Relationship Id="rId5" Type="http://schemas.openxmlformats.org/officeDocument/2006/relationships/image" Target="../media/image0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jpg"/><Relationship Id="rId4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6.png"/><Relationship Id="rId4" Type="http://schemas.openxmlformats.org/officeDocument/2006/relationships/image" Target="../media/image0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POV, HMW, &amp; Experience Prototypes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Ngoc Bui, Eric Hermann, and Jonny Leung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Solutions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197" y="1017725"/>
            <a:ext cx="3094333" cy="412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3982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Solutions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-Sarah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-Kickstart your own sustainable action!</a:t>
            </a:r>
          </a:p>
        </p:txBody>
      </p:sp>
      <p:sp>
        <p:nvSpPr>
          <p:cNvPr id="123" name="Shape 123"/>
          <p:cNvSpPr txBox="1"/>
          <p:nvPr>
            <p:ph idx="2" type="body"/>
          </p:nvPr>
        </p:nvSpPr>
        <p:spPr>
          <a:xfrm>
            <a:off x="32073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-Sofia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-Coupons for action</a:t>
            </a:r>
          </a:p>
        </p:txBody>
      </p:sp>
      <p:sp>
        <p:nvSpPr>
          <p:cNvPr id="124" name="Shape 124"/>
          <p:cNvSpPr txBox="1"/>
          <p:nvPr>
            <p:ph idx="3" type="body"/>
          </p:nvPr>
        </p:nvSpPr>
        <p:spPr>
          <a:xfrm>
            <a:off x="61029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-Use grains of rice for sustainable action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850" y="2556992"/>
            <a:ext cx="3041100" cy="202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62" y="2521362"/>
            <a:ext cx="2098674" cy="209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75" y="2709687"/>
            <a:ext cx="2583000" cy="1722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Experience Prototypes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Kickstarter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4294967295" type="body"/>
          </p:nvPr>
        </p:nvSpPr>
        <p:spPr>
          <a:xfrm>
            <a:off x="311700" y="725375"/>
            <a:ext cx="4021499" cy="3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/>
              <a:t>Tested the kernel of the idea - will people fund others’ sustainable actions, and will people be willing to take sustainable actions if there is a financial incentive?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/>
              <a:t>Relatively successful with the cohort we were targeting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/>
              <a:t>Needs further testing with other cohorts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025" y="1158200"/>
            <a:ext cx="3970599" cy="297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Coupons for Action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647" y="521312"/>
            <a:ext cx="3075673" cy="410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475" y="521287"/>
            <a:ext cx="3075673" cy="410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Rice for Action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24" y="172799"/>
            <a:ext cx="3596675" cy="479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775" y="172776"/>
            <a:ext cx="3596675" cy="4797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Summary: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Interviews, POV’s, HMW’s, Solutions, and Experience Prototypes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Additional Need Finding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Participant: 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Sarah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389600"/>
            <a:ext cx="3983999" cy="317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Late 40s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Psychiatrist and mother of 2 daughters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Lives in Carmel, Indiana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Chosen for midwestern perspective, age bracket</a:t>
            </a:r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Interviewed over the phone 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b="8186" l="16981" r="15148" t="18191"/>
          <a:stretch/>
        </p:blipFill>
        <p:spPr>
          <a:xfrm>
            <a:off x="5370851" y="541048"/>
            <a:ext cx="2808000" cy="406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Participant: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Sofia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50" y="887837"/>
            <a:ext cx="4490423" cy="33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389600"/>
            <a:ext cx="3983999" cy="317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High Schooler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Previous work on a farm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Lives in Portland, Oregon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Chosen for farming experience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Interviewed at Town and Country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Participant: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Lauren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389600"/>
            <a:ext cx="3798000" cy="317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-Late 30s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-Works @ Office of Sustainability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-Chosen for her focus on motivating individuals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-Interviewed at CoHo 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775" y="526575"/>
            <a:ext cx="4090350" cy="40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3982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POV’s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-Sarah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-Amazed to realize how her actions are motivated by what makes her feel good, not quantifiable impact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-Game changing to leverage Sarah’s motivation to take further action</a:t>
            </a:r>
          </a:p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32073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-Sofia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-Amazed to realize how individual gain can spur sustainable actions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-Game changing to show Sofia the monetary gain of her sustainable actions</a:t>
            </a:r>
          </a:p>
        </p:txBody>
      </p:sp>
      <p:sp>
        <p:nvSpPr>
          <p:cNvPr id="90" name="Shape 90"/>
          <p:cNvSpPr txBox="1"/>
          <p:nvPr>
            <p:ph idx="3" type="body"/>
          </p:nvPr>
        </p:nvSpPr>
        <p:spPr>
          <a:xfrm>
            <a:off x="61029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-Amazed to realize that he cares about the cause but has no idea of his quantifiable impact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-Game changing to provide an easy way for Sam to view the actual impact of his actions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POV’s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800" y="865325"/>
            <a:ext cx="3208617" cy="427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292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HMWs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798" y="807550"/>
            <a:ext cx="3251947" cy="433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3982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HMW’s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-Sarah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-How Might we help people share their actions and impact with others?</a:t>
            </a:r>
          </a:p>
        </p:txBody>
      </p:sp>
      <p:sp>
        <p:nvSpPr>
          <p:cNvPr id="109" name="Shape 109"/>
          <p:cNvSpPr txBox="1"/>
          <p:nvPr>
            <p:ph idx="2" type="body"/>
          </p:nvPr>
        </p:nvSpPr>
        <p:spPr>
          <a:xfrm>
            <a:off x="32073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-Sofia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-How Might We use money as a lever for action?</a:t>
            </a:r>
          </a:p>
        </p:txBody>
      </p:sp>
      <p:sp>
        <p:nvSpPr>
          <p:cNvPr id="110" name="Shape 110"/>
          <p:cNvSpPr txBox="1"/>
          <p:nvPr>
            <p:ph idx="3" type="body"/>
          </p:nvPr>
        </p:nvSpPr>
        <p:spPr>
          <a:xfrm>
            <a:off x="6102900" y="1152475"/>
            <a:ext cx="2583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-How Might We develop a method for Sam to see his daily impact?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