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Source Code Pro"/>
      <p:regular r:id="rId13"/>
      <p:bold r:id="rId14"/>
    </p:embeddedFont>
    <p:embeddedFont>
      <p:font typeface="Oswald"/>
      <p:regular r:id="rId15"/>
      <p:bold r:id="rId16"/>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SourceCodePro-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swald-regular.fntdata"/><Relationship Id="rId14" Type="http://schemas.openxmlformats.org/officeDocument/2006/relationships/font" Target="fonts/SourceCodePro-bold.fntdata"/><Relationship Id="rId16"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2" name="Shape 6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Our value proposition is ‘pay it forward’. It reflects the mission of our app: to start a collective movement for sustainable living by encouraging individuals to make sustainable decisions through money and a social platform.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The problem: </a:t>
            </a:r>
          </a:p>
          <a:p>
            <a:pPr rtl="0">
              <a:spcBef>
                <a:spcPts val="0"/>
              </a:spcBef>
              <a:buNone/>
            </a:pPr>
            <a:r>
              <a:rPr lang="en"/>
              <a:t>Our team wanted to address the lack of action amongst the normal person when it comes to the environment -- even when people express that they care a lot about the Earth. We found this stemmed from an inability to see the impact, a lack of information, or at times plain disinterest. </a:t>
            </a:r>
          </a:p>
          <a:p>
            <a:pPr rtl="0">
              <a:spcBef>
                <a:spcPts val="0"/>
              </a:spcBef>
              <a:buNone/>
            </a:pPr>
            <a:r>
              <a:t/>
            </a:r>
            <a:endParaRPr/>
          </a:p>
          <a:p>
            <a:pPr rtl="0">
              <a:spcBef>
                <a:spcPts val="0"/>
              </a:spcBef>
              <a:buNone/>
            </a:pPr>
            <a:r>
              <a:rPr lang="en"/>
              <a:t>The solution: </a:t>
            </a:r>
          </a:p>
          <a:p>
            <a:pPr>
              <a:spcBef>
                <a:spcPts val="0"/>
              </a:spcBef>
              <a:buNone/>
            </a:pPr>
            <a:r>
              <a:rPr lang="en"/>
              <a:t>EcoKick aims to address the problem by harnessing the personal, social, and financial positive impact of making sustainable choices. It enables individuals to see their impact (quantified by amount of money received for actions), learn about how others are being sustainable, and gain a financial reward for being environmentally aware.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The three tasks we created represent the core actions of EcoKick.</a:t>
            </a:r>
          </a:p>
          <a:p>
            <a:pPr rtl="0">
              <a:spcBef>
                <a:spcPts val="0"/>
              </a:spcBef>
              <a:buNone/>
            </a:pPr>
            <a:r>
              <a:t/>
            </a:r>
            <a:endParaRPr/>
          </a:p>
          <a:p>
            <a:pPr rtl="0">
              <a:spcBef>
                <a:spcPts val="0"/>
              </a:spcBef>
              <a:buNone/>
            </a:pPr>
            <a:r>
              <a:rPr lang="en"/>
              <a:t>People are first invited to join EcoKick through a friend who shows them the platform.</a:t>
            </a:r>
          </a:p>
          <a:p>
            <a:pPr rtl="0">
              <a:spcBef>
                <a:spcPts val="0"/>
              </a:spcBef>
              <a:buNone/>
            </a:pPr>
            <a:r>
              <a:t/>
            </a:r>
            <a:endParaRPr/>
          </a:p>
          <a:p>
            <a:pPr rtl="0">
              <a:spcBef>
                <a:spcPts val="0"/>
              </a:spcBef>
              <a:buNone/>
            </a:pPr>
            <a:r>
              <a:rPr lang="en"/>
              <a:t>Once they are a user, they can receive money for certain actions from others users who have pledged money for those actions. </a:t>
            </a:r>
          </a:p>
          <a:p>
            <a:pPr rtl="0">
              <a:spcBef>
                <a:spcPts val="0"/>
              </a:spcBef>
              <a:buNone/>
            </a:pPr>
            <a:r>
              <a:t/>
            </a:r>
            <a:endParaRPr/>
          </a:p>
          <a:p>
            <a:pPr rtl="0">
              <a:spcBef>
                <a:spcPts val="0"/>
              </a:spcBef>
              <a:buNone/>
            </a:pPr>
            <a:r>
              <a:rPr lang="en"/>
              <a:t>Through social and financial reward, the user then begins to change their lifestyle. They then share their experience on EcoKick with others. The journey, in this way, creates collective action. </a:t>
            </a:r>
          </a:p>
          <a:p>
            <a:pPr rtl="0">
              <a:spcBef>
                <a:spcPts val="0"/>
              </a:spcBef>
              <a:buNone/>
            </a:pPr>
            <a:r>
              <a:t/>
            </a:r>
            <a:endParaRPr/>
          </a:p>
          <a:p>
            <a:pPr>
              <a:spcBef>
                <a:spcPts val="0"/>
              </a:spcBef>
              <a:buNone/>
            </a:pPr>
            <a:r>
              <a:rPr lang="en"/>
              <a:t>The tasks together illustrate how the social and financial aspect of living sustainability can be harnessed to encourage individuals to take action!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7" name="Shape 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rot="10800000">
            <a:off x="4226100" y="2933549"/>
            <a:ext cx="691799" cy="388500"/>
          </a:xfrm>
          <a:prstGeom prst="triangle">
            <a:avLst>
              <a:gd fmla="val 50000" name="adj"/>
            </a:avLst>
          </a:prstGeom>
          <a:solidFill>
            <a:srgbClr val="93C47D"/>
          </a:solidFill>
          <a:ln>
            <a:noFill/>
          </a:ln>
        </p:spPr>
        <p:txBody>
          <a:bodyPr anchorCtr="0" anchor="ctr" bIns="91425" lIns="91425" rIns="91425" tIns="91425">
            <a:noAutofit/>
          </a:bodyPr>
          <a:lstStyle/>
          <a:p>
            <a:pPr>
              <a:spcBef>
                <a:spcPts val="0"/>
              </a:spcBef>
              <a:buNone/>
            </a:pPr>
            <a:r>
              <a:t/>
            </a:r>
            <a:endParaRPr/>
          </a:p>
        </p:txBody>
      </p:sp>
      <p:sp>
        <p:nvSpPr>
          <p:cNvPr id="10" name="Shape 10"/>
          <p:cNvSpPr/>
          <p:nvPr/>
        </p:nvSpPr>
        <p:spPr>
          <a:xfrm>
            <a:off x="-25" y="0"/>
            <a:ext cx="9144000" cy="3124199"/>
          </a:xfrm>
          <a:prstGeom prst="rect">
            <a:avLst/>
          </a:prstGeom>
          <a:solidFill>
            <a:srgbClr val="93C47D"/>
          </a:solidFill>
          <a:ln>
            <a:noFill/>
          </a:ln>
        </p:spPr>
        <p:txBody>
          <a:bodyPr anchorCtr="0" anchor="ctr" bIns="91425" lIns="91425" rIns="91425" tIns="91425">
            <a:noAutofit/>
          </a:bodyPr>
          <a:lstStyle/>
          <a:p>
            <a:pPr>
              <a:spcBef>
                <a:spcPts val="0"/>
              </a:spcBef>
              <a:buNone/>
            </a:pPr>
            <a:r>
              <a:t/>
            </a:r>
            <a:endParaRPr/>
          </a:p>
        </p:txBody>
      </p:sp>
      <p:sp>
        <p:nvSpPr>
          <p:cNvPr id="11" name="Shape 11"/>
          <p:cNvSpPr txBox="1"/>
          <p:nvPr>
            <p:ph type="ctrTitle"/>
          </p:nvPr>
        </p:nvSpPr>
        <p:spPr>
          <a:xfrm>
            <a:off x="411175" y="644300"/>
            <a:ext cx="8282399" cy="2109000"/>
          </a:xfrm>
          <a:prstGeom prst="rect">
            <a:avLst/>
          </a:prstGeom>
        </p:spPr>
        <p:txBody>
          <a:bodyPr anchorCtr="0" anchor="b" bIns="91425" lIns="91425" rIns="91425" tIns="91425"/>
          <a:lstStyle>
            <a:lvl1pPr algn="ctr">
              <a:spcBef>
                <a:spcPts val="0"/>
              </a:spcBef>
              <a:buClr>
                <a:schemeClr val="lt1"/>
              </a:buClr>
              <a:buSzPct val="100000"/>
              <a:defRPr sz="6000">
                <a:solidFill>
                  <a:schemeClr val="lt1"/>
                </a:solidFill>
              </a:defRPr>
            </a:lvl1pPr>
            <a:lvl2pPr algn="ctr">
              <a:spcBef>
                <a:spcPts val="0"/>
              </a:spcBef>
              <a:buClr>
                <a:schemeClr val="lt1"/>
              </a:buClr>
              <a:buSzPct val="100000"/>
              <a:defRPr sz="6000">
                <a:solidFill>
                  <a:schemeClr val="lt1"/>
                </a:solidFill>
              </a:defRPr>
            </a:lvl2pPr>
            <a:lvl3pPr algn="ctr">
              <a:spcBef>
                <a:spcPts val="0"/>
              </a:spcBef>
              <a:buClr>
                <a:schemeClr val="lt1"/>
              </a:buClr>
              <a:buSzPct val="100000"/>
              <a:defRPr sz="6000">
                <a:solidFill>
                  <a:schemeClr val="lt1"/>
                </a:solidFill>
              </a:defRPr>
            </a:lvl3pPr>
            <a:lvl4pPr algn="ctr">
              <a:spcBef>
                <a:spcPts val="0"/>
              </a:spcBef>
              <a:buClr>
                <a:schemeClr val="lt1"/>
              </a:buClr>
              <a:buSzPct val="100000"/>
              <a:defRPr sz="6000">
                <a:solidFill>
                  <a:schemeClr val="lt1"/>
                </a:solidFill>
              </a:defRPr>
            </a:lvl4pPr>
            <a:lvl5pPr algn="ctr">
              <a:spcBef>
                <a:spcPts val="0"/>
              </a:spcBef>
              <a:buClr>
                <a:schemeClr val="lt1"/>
              </a:buClr>
              <a:buSzPct val="100000"/>
              <a:defRPr sz="6000">
                <a:solidFill>
                  <a:schemeClr val="lt1"/>
                </a:solidFill>
              </a:defRPr>
            </a:lvl5pPr>
            <a:lvl6pPr algn="ctr">
              <a:spcBef>
                <a:spcPts val="0"/>
              </a:spcBef>
              <a:buClr>
                <a:schemeClr val="lt1"/>
              </a:buClr>
              <a:buSzPct val="100000"/>
              <a:defRPr sz="6000">
                <a:solidFill>
                  <a:schemeClr val="lt1"/>
                </a:solidFill>
              </a:defRPr>
            </a:lvl6pPr>
            <a:lvl7pPr algn="ctr">
              <a:spcBef>
                <a:spcPts val="0"/>
              </a:spcBef>
              <a:buClr>
                <a:schemeClr val="lt1"/>
              </a:buClr>
              <a:buSzPct val="100000"/>
              <a:defRPr sz="6000">
                <a:solidFill>
                  <a:schemeClr val="lt1"/>
                </a:solidFill>
              </a:defRPr>
            </a:lvl7pPr>
            <a:lvl8pPr algn="ctr">
              <a:spcBef>
                <a:spcPts val="0"/>
              </a:spcBef>
              <a:buClr>
                <a:schemeClr val="lt1"/>
              </a:buClr>
              <a:buSzPct val="100000"/>
              <a:defRPr sz="6000">
                <a:solidFill>
                  <a:schemeClr val="lt1"/>
                </a:solidFill>
              </a:defRPr>
            </a:lvl8pPr>
            <a:lvl9pPr algn="ctr">
              <a:spcBef>
                <a:spcPts val="0"/>
              </a:spcBef>
              <a:buClr>
                <a:schemeClr val="lt1"/>
              </a:buClr>
              <a:buSzPct val="100000"/>
              <a:defRPr sz="6000">
                <a:solidFill>
                  <a:schemeClr val="lt1"/>
                </a:solidFill>
              </a:defRPr>
            </a:lvl9pPr>
          </a:lstStyle>
          <a:p/>
        </p:txBody>
      </p:sp>
      <p:sp>
        <p:nvSpPr>
          <p:cNvPr id="12" name="Shape 12"/>
          <p:cNvSpPr txBox="1"/>
          <p:nvPr>
            <p:ph idx="1" type="subTitle"/>
          </p:nvPr>
        </p:nvSpPr>
        <p:spPr>
          <a:xfrm>
            <a:off x="411175" y="3398250"/>
            <a:ext cx="8282399" cy="1260599"/>
          </a:xfrm>
          <a:prstGeom prst="rect">
            <a:avLst/>
          </a:prstGeom>
        </p:spPr>
        <p:txBody>
          <a:bodyPr anchorCtr="0" anchor="ctr" bIns="91425" lIns="91425" rIns="91425" tIns="91425"/>
          <a:lstStyle>
            <a:lvl1pPr algn="ctr">
              <a:lnSpc>
                <a:spcPct val="100000"/>
              </a:lnSpc>
              <a:spcBef>
                <a:spcPts val="0"/>
              </a:spcBef>
              <a:spcAft>
                <a:spcPts val="0"/>
              </a:spcAft>
              <a:buSzPct val="100000"/>
              <a:buFont typeface="Oswald"/>
              <a:buNone/>
              <a:defRPr sz="3600">
                <a:latin typeface="Oswald"/>
                <a:ea typeface="Oswald"/>
                <a:cs typeface="Oswald"/>
                <a:sym typeface="Oswald"/>
              </a:defRPr>
            </a:lvl1pPr>
            <a:lvl2pPr algn="ctr">
              <a:lnSpc>
                <a:spcPct val="100000"/>
              </a:lnSpc>
              <a:spcBef>
                <a:spcPts val="0"/>
              </a:spcBef>
              <a:spcAft>
                <a:spcPts val="0"/>
              </a:spcAft>
              <a:buSzPct val="100000"/>
              <a:buFont typeface="Oswald"/>
              <a:buNone/>
              <a:defRPr sz="3600">
                <a:latin typeface="Oswald"/>
                <a:ea typeface="Oswald"/>
                <a:cs typeface="Oswald"/>
                <a:sym typeface="Oswald"/>
              </a:defRPr>
            </a:lvl2pPr>
            <a:lvl3pPr algn="ctr">
              <a:lnSpc>
                <a:spcPct val="100000"/>
              </a:lnSpc>
              <a:spcBef>
                <a:spcPts val="0"/>
              </a:spcBef>
              <a:spcAft>
                <a:spcPts val="0"/>
              </a:spcAft>
              <a:buSzPct val="100000"/>
              <a:buFont typeface="Oswald"/>
              <a:buNone/>
              <a:defRPr sz="3600">
                <a:latin typeface="Oswald"/>
                <a:ea typeface="Oswald"/>
                <a:cs typeface="Oswald"/>
                <a:sym typeface="Oswald"/>
              </a:defRPr>
            </a:lvl3pPr>
            <a:lvl4pPr algn="ctr">
              <a:lnSpc>
                <a:spcPct val="100000"/>
              </a:lnSpc>
              <a:spcBef>
                <a:spcPts val="0"/>
              </a:spcBef>
              <a:spcAft>
                <a:spcPts val="0"/>
              </a:spcAft>
              <a:buSzPct val="100000"/>
              <a:buFont typeface="Oswald"/>
              <a:buNone/>
              <a:defRPr sz="3600">
                <a:latin typeface="Oswald"/>
                <a:ea typeface="Oswald"/>
                <a:cs typeface="Oswald"/>
                <a:sym typeface="Oswald"/>
              </a:defRPr>
            </a:lvl4pPr>
            <a:lvl5pPr algn="ctr">
              <a:lnSpc>
                <a:spcPct val="100000"/>
              </a:lnSpc>
              <a:spcBef>
                <a:spcPts val="0"/>
              </a:spcBef>
              <a:spcAft>
                <a:spcPts val="0"/>
              </a:spcAft>
              <a:buSzPct val="100000"/>
              <a:buFont typeface="Oswald"/>
              <a:buNone/>
              <a:defRPr sz="3600">
                <a:latin typeface="Oswald"/>
                <a:ea typeface="Oswald"/>
                <a:cs typeface="Oswald"/>
                <a:sym typeface="Oswald"/>
              </a:defRPr>
            </a:lvl5pPr>
            <a:lvl6pPr algn="ctr">
              <a:lnSpc>
                <a:spcPct val="100000"/>
              </a:lnSpc>
              <a:spcBef>
                <a:spcPts val="0"/>
              </a:spcBef>
              <a:spcAft>
                <a:spcPts val="0"/>
              </a:spcAft>
              <a:buSzPct val="100000"/>
              <a:buFont typeface="Oswald"/>
              <a:buNone/>
              <a:defRPr sz="3600">
                <a:latin typeface="Oswald"/>
                <a:ea typeface="Oswald"/>
                <a:cs typeface="Oswald"/>
                <a:sym typeface="Oswald"/>
              </a:defRPr>
            </a:lvl6pPr>
            <a:lvl7pPr algn="ctr">
              <a:lnSpc>
                <a:spcPct val="100000"/>
              </a:lnSpc>
              <a:spcBef>
                <a:spcPts val="0"/>
              </a:spcBef>
              <a:spcAft>
                <a:spcPts val="0"/>
              </a:spcAft>
              <a:buSzPct val="100000"/>
              <a:buFont typeface="Oswald"/>
              <a:buNone/>
              <a:defRPr sz="3600">
                <a:latin typeface="Oswald"/>
                <a:ea typeface="Oswald"/>
                <a:cs typeface="Oswald"/>
                <a:sym typeface="Oswald"/>
              </a:defRPr>
            </a:lvl7pPr>
            <a:lvl8pPr algn="ctr">
              <a:lnSpc>
                <a:spcPct val="100000"/>
              </a:lnSpc>
              <a:spcBef>
                <a:spcPts val="0"/>
              </a:spcBef>
              <a:spcAft>
                <a:spcPts val="0"/>
              </a:spcAft>
              <a:buSzPct val="100000"/>
              <a:buFont typeface="Oswald"/>
              <a:buNone/>
              <a:defRPr sz="3600">
                <a:latin typeface="Oswald"/>
                <a:ea typeface="Oswald"/>
                <a:cs typeface="Oswald"/>
                <a:sym typeface="Oswald"/>
              </a:defRPr>
            </a:lvl8pPr>
            <a:lvl9pPr algn="ctr">
              <a:lnSpc>
                <a:spcPct val="100000"/>
              </a:lnSpc>
              <a:spcBef>
                <a:spcPts val="0"/>
              </a:spcBef>
              <a:spcAft>
                <a:spcPts val="0"/>
              </a:spcAft>
              <a:buSzPct val="100000"/>
              <a:buFont typeface="Oswald"/>
              <a:buNone/>
              <a:defRPr sz="3600">
                <a:latin typeface="Oswald"/>
                <a:ea typeface="Oswald"/>
                <a:cs typeface="Oswald"/>
                <a:sym typeface="Oswald"/>
              </a:defRPr>
            </a:lvl9pPr>
          </a:lstStyle>
          <a:p/>
        </p:txBody>
      </p:sp>
      <p:sp>
        <p:nvSpPr>
          <p:cNvPr id="13" name="Shape 1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0" name="Shape 50"/>
        <p:cNvGrpSpPr/>
        <p:nvPr/>
      </p:nvGrpSpPr>
      <p:grpSpPr>
        <a:xfrm>
          <a:off x="0" y="0"/>
          <a:ext cx="0" cy="0"/>
          <a:chOff x="0" y="0"/>
          <a:chExt cx="0" cy="0"/>
        </a:xfrm>
      </p:grpSpPr>
      <p:cxnSp>
        <p:nvCxnSpPr>
          <p:cNvPr id="51" name="Shape 51"/>
          <p:cNvCxnSpPr/>
          <p:nvPr/>
        </p:nvCxnSpPr>
        <p:spPr>
          <a:xfrm>
            <a:off x="413275" y="2988275"/>
            <a:ext cx="910499" cy="0"/>
          </a:xfrm>
          <a:prstGeom prst="straightConnector1">
            <a:avLst/>
          </a:prstGeom>
          <a:noFill/>
          <a:ln cap="flat" cmpd="sng" w="28575">
            <a:solidFill>
              <a:schemeClr val="dk1"/>
            </a:solidFill>
            <a:prstDash val="lgDash"/>
            <a:round/>
            <a:headEnd len="med" w="med" type="none"/>
            <a:tailEnd len="med" w="med" type="none"/>
          </a:ln>
        </p:spPr>
      </p:cxnSp>
      <p:sp>
        <p:nvSpPr>
          <p:cNvPr id="52" name="Shape 52"/>
          <p:cNvSpPr txBox="1"/>
          <p:nvPr>
            <p:ph type="title"/>
          </p:nvPr>
        </p:nvSpPr>
        <p:spPr>
          <a:xfrm>
            <a:off x="311700" y="1106125"/>
            <a:ext cx="8520599" cy="1963500"/>
          </a:xfrm>
          <a:prstGeom prst="rect">
            <a:avLst/>
          </a:prstGeom>
        </p:spPr>
        <p:txBody>
          <a:bodyPr anchorCtr="0" anchor="b" bIns="91425" lIns="91425" rIns="91425" tIns="91425"/>
          <a:lstStyle>
            <a:lvl1pPr>
              <a:spcBef>
                <a:spcPts val="0"/>
              </a:spcBef>
              <a:buSzPct val="100000"/>
              <a:defRPr sz="12000"/>
            </a:lvl1pPr>
            <a:lvl2pPr>
              <a:spcBef>
                <a:spcPts val="0"/>
              </a:spcBef>
              <a:buSzPct val="100000"/>
              <a:defRPr sz="12000"/>
            </a:lvl2pPr>
            <a:lvl3pPr>
              <a:spcBef>
                <a:spcPts val="0"/>
              </a:spcBef>
              <a:buSzPct val="100000"/>
              <a:defRPr sz="12000"/>
            </a:lvl3pPr>
            <a:lvl4pPr>
              <a:spcBef>
                <a:spcPts val="0"/>
              </a:spcBef>
              <a:buSzPct val="100000"/>
              <a:defRPr sz="12000"/>
            </a:lvl4pPr>
            <a:lvl5pPr>
              <a:spcBef>
                <a:spcPts val="0"/>
              </a:spcBef>
              <a:buSzPct val="100000"/>
              <a:defRPr sz="12000"/>
            </a:lvl5pPr>
            <a:lvl6pPr>
              <a:spcBef>
                <a:spcPts val="0"/>
              </a:spcBef>
              <a:buSzPct val="100000"/>
              <a:defRPr sz="12000"/>
            </a:lvl6pPr>
            <a:lvl7pPr>
              <a:spcBef>
                <a:spcPts val="0"/>
              </a:spcBef>
              <a:buSzPct val="100000"/>
              <a:defRPr sz="12000"/>
            </a:lvl7pPr>
            <a:lvl8pPr>
              <a:spcBef>
                <a:spcPts val="0"/>
              </a:spcBef>
              <a:buSzPct val="100000"/>
              <a:defRPr sz="12000"/>
            </a:lvl8pPr>
            <a:lvl9pPr>
              <a:spcBef>
                <a:spcPts val="0"/>
              </a:spcBef>
              <a:buSzPct val="100000"/>
              <a:defRPr sz="12000"/>
            </a:lvl9pPr>
          </a:lstStyle>
          <a:p/>
        </p:txBody>
      </p:sp>
      <p:sp>
        <p:nvSpPr>
          <p:cNvPr id="53" name="Shape 53"/>
          <p:cNvSpPr txBox="1"/>
          <p:nvPr>
            <p:ph idx="1" type="body"/>
          </p:nvPr>
        </p:nvSpPr>
        <p:spPr>
          <a:xfrm>
            <a:off x="311700" y="3152225"/>
            <a:ext cx="8520599" cy="13008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54" name="Shape 5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5" name="Shape 55"/>
        <p:cNvGrpSpPr/>
        <p:nvPr/>
      </p:nvGrpSpPr>
      <p:grpSpPr>
        <a:xfrm>
          <a:off x="0" y="0"/>
          <a:ext cx="0" cy="0"/>
          <a:chOff x="0" y="0"/>
          <a:chExt cx="0" cy="0"/>
        </a:xfrm>
      </p:grpSpPr>
      <p:sp>
        <p:nvSpPr>
          <p:cNvPr id="56" name="Shape 5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4" name="Shape 14"/>
        <p:cNvGrpSpPr/>
        <p:nvPr/>
      </p:nvGrpSpPr>
      <p:grpSpPr>
        <a:xfrm>
          <a:off x="0" y="0"/>
          <a:ext cx="0" cy="0"/>
          <a:chOff x="0" y="0"/>
          <a:chExt cx="0" cy="0"/>
        </a:xfrm>
      </p:grpSpPr>
      <p:sp>
        <p:nvSpPr>
          <p:cNvPr id="15" name="Shape 15"/>
          <p:cNvSpPr/>
          <p:nvPr/>
        </p:nvSpPr>
        <p:spPr>
          <a:xfrm>
            <a:off x="0" y="1567350"/>
            <a:ext cx="9144000" cy="2008800"/>
          </a:xfrm>
          <a:prstGeom prst="rect">
            <a:avLst/>
          </a:prstGeom>
          <a:solidFill>
            <a:srgbClr val="93C47D"/>
          </a:solidFill>
          <a:ln>
            <a:noFill/>
          </a:ln>
        </p:spPr>
        <p:txBody>
          <a:bodyPr anchorCtr="0" anchor="ctr" bIns="91425" lIns="91425" rIns="91425" tIns="91425">
            <a:noAutofit/>
          </a:bodyPr>
          <a:lstStyle/>
          <a:p>
            <a:pPr>
              <a:spcBef>
                <a:spcPts val="0"/>
              </a:spcBef>
              <a:buNone/>
            </a:pPr>
            <a:r>
              <a:t/>
            </a:r>
            <a:endParaRPr/>
          </a:p>
        </p:txBody>
      </p:sp>
      <p:sp>
        <p:nvSpPr>
          <p:cNvPr id="16" name="Shape 16"/>
          <p:cNvSpPr txBox="1"/>
          <p:nvPr>
            <p:ph type="title"/>
          </p:nvPr>
        </p:nvSpPr>
        <p:spPr>
          <a:xfrm>
            <a:off x="430800" y="1889700"/>
            <a:ext cx="8282399" cy="1516500"/>
          </a:xfrm>
          <a:prstGeom prst="rect">
            <a:avLst/>
          </a:prstGeom>
        </p:spPr>
        <p:txBody>
          <a:bodyPr anchorCtr="0" anchor="ctr" bIns="91425" lIns="91425" rIns="91425" tIns="91425"/>
          <a:lstStyle>
            <a:lvl1pPr algn="ctr">
              <a:spcBef>
                <a:spcPts val="0"/>
              </a:spcBef>
              <a:buClr>
                <a:schemeClr val="lt1"/>
              </a:buClr>
              <a:buSzPct val="100000"/>
              <a:defRPr sz="3600">
                <a:solidFill>
                  <a:schemeClr val="lt1"/>
                </a:solidFill>
              </a:defRPr>
            </a:lvl1pPr>
            <a:lvl2pPr algn="ctr">
              <a:spcBef>
                <a:spcPts val="0"/>
              </a:spcBef>
              <a:buClr>
                <a:schemeClr val="lt1"/>
              </a:buClr>
              <a:buSzPct val="100000"/>
              <a:defRPr sz="3600">
                <a:solidFill>
                  <a:schemeClr val="lt1"/>
                </a:solidFill>
              </a:defRPr>
            </a:lvl2pPr>
            <a:lvl3pPr algn="ctr">
              <a:spcBef>
                <a:spcPts val="0"/>
              </a:spcBef>
              <a:buClr>
                <a:schemeClr val="lt1"/>
              </a:buClr>
              <a:buSzPct val="100000"/>
              <a:defRPr sz="3600">
                <a:solidFill>
                  <a:schemeClr val="lt1"/>
                </a:solidFill>
              </a:defRPr>
            </a:lvl3pPr>
            <a:lvl4pPr algn="ctr">
              <a:spcBef>
                <a:spcPts val="0"/>
              </a:spcBef>
              <a:buClr>
                <a:schemeClr val="lt1"/>
              </a:buClr>
              <a:buSzPct val="100000"/>
              <a:defRPr sz="3600">
                <a:solidFill>
                  <a:schemeClr val="lt1"/>
                </a:solidFill>
              </a:defRPr>
            </a:lvl4pPr>
            <a:lvl5pPr algn="ctr">
              <a:spcBef>
                <a:spcPts val="0"/>
              </a:spcBef>
              <a:buClr>
                <a:schemeClr val="lt1"/>
              </a:buClr>
              <a:buSzPct val="100000"/>
              <a:defRPr sz="3600">
                <a:solidFill>
                  <a:schemeClr val="lt1"/>
                </a:solidFill>
              </a:defRPr>
            </a:lvl5pPr>
            <a:lvl6pPr algn="ctr">
              <a:spcBef>
                <a:spcPts val="0"/>
              </a:spcBef>
              <a:buClr>
                <a:schemeClr val="lt1"/>
              </a:buClr>
              <a:buSzPct val="100000"/>
              <a:defRPr sz="3600">
                <a:solidFill>
                  <a:schemeClr val="lt1"/>
                </a:solidFill>
              </a:defRPr>
            </a:lvl6pPr>
            <a:lvl7pPr algn="ctr">
              <a:spcBef>
                <a:spcPts val="0"/>
              </a:spcBef>
              <a:buClr>
                <a:schemeClr val="lt1"/>
              </a:buClr>
              <a:buSzPct val="100000"/>
              <a:defRPr sz="3600">
                <a:solidFill>
                  <a:schemeClr val="lt1"/>
                </a:solidFill>
              </a:defRPr>
            </a:lvl7pPr>
            <a:lvl8pPr algn="ctr">
              <a:spcBef>
                <a:spcPts val="0"/>
              </a:spcBef>
              <a:buClr>
                <a:schemeClr val="lt1"/>
              </a:buClr>
              <a:buSzPct val="100000"/>
              <a:defRPr sz="3600">
                <a:solidFill>
                  <a:schemeClr val="lt1"/>
                </a:solidFill>
              </a:defRPr>
            </a:lvl8pPr>
            <a:lvl9pPr algn="ctr">
              <a:spcBef>
                <a:spcPts val="0"/>
              </a:spcBef>
              <a:buClr>
                <a:schemeClr val="lt1"/>
              </a:buClr>
              <a:buSzPct val="100000"/>
              <a:defRPr sz="3600">
                <a:solidFill>
                  <a:schemeClr val="lt1"/>
                </a:solidFill>
              </a:defRPr>
            </a:lvl9pPr>
          </a:lstStyle>
          <a:p/>
        </p:txBody>
      </p:sp>
      <p:sp>
        <p:nvSpPr>
          <p:cNvPr id="17" name="Shape 17"/>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cxnSp>
        <p:nvCxnSpPr>
          <p:cNvPr id="19" name="Shape 19"/>
          <p:cNvCxnSpPr/>
          <p:nvPr/>
        </p:nvCxnSpPr>
        <p:spPr>
          <a:xfrm>
            <a:off x="429200" y="1275577"/>
            <a:ext cx="614099" cy="0"/>
          </a:xfrm>
          <a:prstGeom prst="straightConnector1">
            <a:avLst/>
          </a:prstGeom>
          <a:noFill/>
          <a:ln cap="flat" cmpd="sng" w="19050">
            <a:solidFill>
              <a:schemeClr val="dk2"/>
            </a:solidFill>
            <a:prstDash val="lgDash"/>
            <a:round/>
            <a:headEnd len="med" w="med" type="none"/>
            <a:tailEnd len="med" w="med" type="none"/>
          </a:ln>
        </p:spPr>
      </p:cxnSp>
      <p:sp>
        <p:nvSpPr>
          <p:cNvPr id="20" name="Shape 20"/>
          <p:cNvSpPr txBox="1"/>
          <p:nvPr>
            <p:ph type="title"/>
          </p:nvPr>
        </p:nvSpPr>
        <p:spPr>
          <a:xfrm>
            <a:off x="311700" y="372500"/>
            <a:ext cx="8520599" cy="7334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311700" y="1468825"/>
            <a:ext cx="8520599" cy="30999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cxnSp>
        <p:nvCxnSpPr>
          <p:cNvPr id="24" name="Shape 24"/>
          <p:cNvCxnSpPr/>
          <p:nvPr/>
        </p:nvCxnSpPr>
        <p:spPr>
          <a:xfrm>
            <a:off x="429200" y="1275577"/>
            <a:ext cx="614099" cy="0"/>
          </a:xfrm>
          <a:prstGeom prst="straightConnector1">
            <a:avLst/>
          </a:prstGeom>
          <a:noFill/>
          <a:ln cap="flat" cmpd="sng" w="19050">
            <a:solidFill>
              <a:schemeClr val="dk2"/>
            </a:solidFill>
            <a:prstDash val="lgDash"/>
            <a:round/>
            <a:headEnd len="med" w="med" type="none"/>
            <a:tailEnd len="med" w="med" type="none"/>
          </a:ln>
        </p:spPr>
      </p:cxnSp>
      <p:sp>
        <p:nvSpPr>
          <p:cNvPr id="25" name="Shape 25"/>
          <p:cNvSpPr txBox="1"/>
          <p:nvPr>
            <p:ph type="title"/>
          </p:nvPr>
        </p:nvSpPr>
        <p:spPr>
          <a:xfrm>
            <a:off x="311700" y="372500"/>
            <a:ext cx="8520599" cy="7334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 type="body"/>
          </p:nvPr>
        </p:nvSpPr>
        <p:spPr>
          <a:xfrm>
            <a:off x="311700" y="1468825"/>
            <a:ext cx="3999899" cy="30999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7" name="Shape 27"/>
          <p:cNvSpPr txBox="1"/>
          <p:nvPr>
            <p:ph idx="2" type="body"/>
          </p:nvPr>
        </p:nvSpPr>
        <p:spPr>
          <a:xfrm>
            <a:off x="4832400" y="1468825"/>
            <a:ext cx="3999899" cy="30999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8" name="Shape 2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372500"/>
            <a:ext cx="8520599" cy="7334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cxnSp>
        <p:nvCxnSpPr>
          <p:cNvPr id="33" name="Shape 33"/>
          <p:cNvCxnSpPr/>
          <p:nvPr/>
        </p:nvCxnSpPr>
        <p:spPr>
          <a:xfrm>
            <a:off x="418675" y="1457787"/>
            <a:ext cx="614099" cy="0"/>
          </a:xfrm>
          <a:prstGeom prst="straightConnector1">
            <a:avLst/>
          </a:prstGeom>
          <a:noFill/>
          <a:ln cap="flat" cmpd="sng" w="19050">
            <a:solidFill>
              <a:schemeClr val="dk2"/>
            </a:solidFill>
            <a:prstDash val="lgDash"/>
            <a:round/>
            <a:headEnd len="med" w="med" type="none"/>
            <a:tailEnd len="med" w="med" type="none"/>
          </a:ln>
        </p:spPr>
      </p:cxnSp>
      <p:sp>
        <p:nvSpPr>
          <p:cNvPr id="34" name="Shape 34"/>
          <p:cNvSpPr txBox="1"/>
          <p:nvPr>
            <p:ph type="title"/>
          </p:nvPr>
        </p:nvSpPr>
        <p:spPr>
          <a:xfrm>
            <a:off x="311700" y="6318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35" name="Shape 35"/>
          <p:cNvSpPr txBox="1"/>
          <p:nvPr>
            <p:ph idx="1" type="body"/>
          </p:nvPr>
        </p:nvSpPr>
        <p:spPr>
          <a:xfrm>
            <a:off x="311700" y="1618203"/>
            <a:ext cx="2807999" cy="29508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6" name="Shape 3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7" name="Shape 37"/>
        <p:cNvGrpSpPr/>
        <p:nvPr/>
      </p:nvGrpSpPr>
      <p:grpSpPr>
        <a:xfrm>
          <a:off x="0" y="0"/>
          <a:ext cx="0" cy="0"/>
          <a:chOff x="0" y="0"/>
          <a:chExt cx="0" cy="0"/>
        </a:xfrm>
      </p:grpSpPr>
      <p:sp>
        <p:nvSpPr>
          <p:cNvPr id="38" name="Shape 38"/>
          <p:cNvSpPr txBox="1"/>
          <p:nvPr>
            <p:ph type="title"/>
          </p:nvPr>
        </p:nvSpPr>
        <p:spPr>
          <a:xfrm>
            <a:off x="490250" y="528900"/>
            <a:ext cx="5678099" cy="4085699"/>
          </a:xfrm>
          <a:prstGeom prst="rect">
            <a:avLst/>
          </a:prstGeom>
        </p:spPr>
        <p:txBody>
          <a:bodyPr anchorCtr="0" anchor="ctr" bIns="91425" lIns="91425" rIns="91425" tIns="91425"/>
          <a:lstStyle>
            <a:lvl1pPr>
              <a:spcBef>
                <a:spcPts val="0"/>
              </a:spcBef>
              <a:buClr>
                <a:schemeClr val="lt1"/>
              </a:buClr>
              <a:buSzPct val="100000"/>
              <a:defRPr sz="5400">
                <a:solidFill>
                  <a:schemeClr val="lt1"/>
                </a:solidFill>
              </a:defRPr>
            </a:lvl1pPr>
            <a:lvl2pPr>
              <a:spcBef>
                <a:spcPts val="0"/>
              </a:spcBef>
              <a:buClr>
                <a:schemeClr val="lt1"/>
              </a:buClr>
              <a:buSzPct val="100000"/>
              <a:defRPr sz="5400">
                <a:solidFill>
                  <a:schemeClr val="lt1"/>
                </a:solidFill>
              </a:defRPr>
            </a:lvl2pPr>
            <a:lvl3pPr>
              <a:spcBef>
                <a:spcPts val="0"/>
              </a:spcBef>
              <a:buClr>
                <a:schemeClr val="lt1"/>
              </a:buClr>
              <a:buSzPct val="100000"/>
              <a:defRPr sz="5400">
                <a:solidFill>
                  <a:schemeClr val="lt1"/>
                </a:solidFill>
              </a:defRPr>
            </a:lvl3pPr>
            <a:lvl4pPr>
              <a:spcBef>
                <a:spcPts val="0"/>
              </a:spcBef>
              <a:buClr>
                <a:schemeClr val="lt1"/>
              </a:buClr>
              <a:buSzPct val="100000"/>
              <a:defRPr sz="5400">
                <a:solidFill>
                  <a:schemeClr val="lt1"/>
                </a:solidFill>
              </a:defRPr>
            </a:lvl4pPr>
            <a:lvl5pPr>
              <a:spcBef>
                <a:spcPts val="0"/>
              </a:spcBef>
              <a:buClr>
                <a:schemeClr val="lt1"/>
              </a:buClr>
              <a:buSzPct val="100000"/>
              <a:defRPr sz="5400">
                <a:solidFill>
                  <a:schemeClr val="lt1"/>
                </a:solidFill>
              </a:defRPr>
            </a:lvl5pPr>
            <a:lvl6pPr>
              <a:spcBef>
                <a:spcPts val="0"/>
              </a:spcBef>
              <a:buClr>
                <a:schemeClr val="lt1"/>
              </a:buClr>
              <a:buSzPct val="100000"/>
              <a:defRPr sz="5400">
                <a:solidFill>
                  <a:schemeClr val="lt1"/>
                </a:solidFill>
              </a:defRPr>
            </a:lvl6pPr>
            <a:lvl7pPr>
              <a:spcBef>
                <a:spcPts val="0"/>
              </a:spcBef>
              <a:buClr>
                <a:schemeClr val="lt1"/>
              </a:buClr>
              <a:buSzPct val="100000"/>
              <a:defRPr sz="5400">
                <a:solidFill>
                  <a:schemeClr val="lt1"/>
                </a:solidFill>
              </a:defRPr>
            </a:lvl7pPr>
            <a:lvl8pPr>
              <a:spcBef>
                <a:spcPts val="0"/>
              </a:spcBef>
              <a:buClr>
                <a:schemeClr val="lt1"/>
              </a:buClr>
              <a:buSzPct val="100000"/>
              <a:defRPr sz="5400">
                <a:solidFill>
                  <a:schemeClr val="lt1"/>
                </a:solidFill>
              </a:defRPr>
            </a:lvl8pPr>
            <a:lvl9pPr>
              <a:spcBef>
                <a:spcPts val="0"/>
              </a:spcBef>
              <a:buClr>
                <a:schemeClr val="lt1"/>
              </a:buClr>
              <a:buSzPct val="100000"/>
              <a:defRPr sz="5400">
                <a:solidFill>
                  <a:schemeClr val="lt1"/>
                </a:solidFill>
              </a:defRPr>
            </a:lvl9pPr>
          </a:lstStyle>
          <a:p/>
        </p:txBody>
      </p:sp>
      <p:sp>
        <p:nvSpPr>
          <p:cNvPr id="39" name="Shape 3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bg>
      <p:bgPr>
        <a:solidFill>
          <a:srgbClr val="93C47D"/>
        </a:solidFill>
      </p:bgPr>
    </p:bg>
    <p:spTree>
      <p:nvGrpSpPr>
        <p:cNvPr id="40" name="Shape 40"/>
        <p:cNvGrpSpPr/>
        <p:nvPr/>
      </p:nvGrpSpPr>
      <p:grpSpPr>
        <a:xfrm>
          <a:off x="0" y="0"/>
          <a:ext cx="0" cy="0"/>
          <a:chOff x="0" y="0"/>
          <a:chExt cx="0" cy="0"/>
        </a:xfrm>
      </p:grpSpPr>
      <p:sp>
        <p:nvSpPr>
          <p:cNvPr id="41" name="Shape 41"/>
          <p:cNvSpPr/>
          <p:nvPr/>
        </p:nvSpPr>
        <p:spPr>
          <a:xfrm>
            <a:off x="4572000" y="175"/>
            <a:ext cx="4572000" cy="5143499"/>
          </a:xfrm>
          <a:prstGeom prst="rect">
            <a:avLst/>
          </a:prstGeom>
          <a:solidFill>
            <a:schemeClr val="lt1"/>
          </a:solidFill>
          <a:ln>
            <a:noFill/>
          </a:ln>
        </p:spPr>
        <p:txBody>
          <a:bodyPr anchorCtr="0" anchor="ctr" bIns="91425" lIns="91425" rIns="91425" tIns="91425">
            <a:noAutofit/>
          </a:bodyPr>
          <a:lstStyle/>
          <a:p>
            <a:pPr>
              <a:spcBef>
                <a:spcPts val="0"/>
              </a:spcBef>
              <a:buNone/>
            </a:pPr>
            <a:r>
              <a:t/>
            </a:r>
            <a:endParaRPr/>
          </a:p>
        </p:txBody>
      </p:sp>
      <p:cxnSp>
        <p:nvCxnSpPr>
          <p:cNvPr id="42" name="Shape 42"/>
          <p:cNvCxnSpPr/>
          <p:nvPr/>
        </p:nvCxnSpPr>
        <p:spPr>
          <a:xfrm>
            <a:off x="5029675" y="4495500"/>
            <a:ext cx="577199" cy="0"/>
          </a:xfrm>
          <a:prstGeom prst="straightConnector1">
            <a:avLst/>
          </a:prstGeom>
          <a:noFill/>
          <a:ln cap="flat" cmpd="sng" w="19050">
            <a:solidFill>
              <a:schemeClr val="dk1"/>
            </a:solidFill>
            <a:prstDash val="lgDash"/>
            <a:round/>
            <a:headEnd len="med" w="med" type="none"/>
            <a:tailEnd len="med" w="med" type="none"/>
          </a:ln>
        </p:spPr>
      </p:cxnSp>
      <p:sp>
        <p:nvSpPr>
          <p:cNvPr id="43" name="Shape 43"/>
          <p:cNvSpPr txBox="1"/>
          <p:nvPr>
            <p:ph type="title"/>
          </p:nvPr>
        </p:nvSpPr>
        <p:spPr>
          <a:xfrm>
            <a:off x="265500" y="1078750"/>
            <a:ext cx="4045199" cy="1789200"/>
          </a:xfrm>
          <a:prstGeom prst="rect">
            <a:avLst/>
          </a:prstGeom>
        </p:spPr>
        <p:txBody>
          <a:bodyPr anchorCtr="0" anchor="b" bIns="91425" lIns="91425" rIns="91425" tIns="91425"/>
          <a:lstStyle>
            <a:lvl1pPr algn="ctr">
              <a:spcBef>
                <a:spcPts val="0"/>
              </a:spcBef>
              <a:buClr>
                <a:schemeClr val="lt1"/>
              </a:buClr>
              <a:buSzPct val="100000"/>
              <a:defRPr sz="4600">
                <a:solidFill>
                  <a:schemeClr val="lt1"/>
                </a:solidFill>
              </a:defRPr>
            </a:lvl1pPr>
            <a:lvl2pPr algn="ctr">
              <a:spcBef>
                <a:spcPts val="0"/>
              </a:spcBef>
              <a:buClr>
                <a:schemeClr val="lt1"/>
              </a:buClr>
              <a:buSzPct val="100000"/>
              <a:defRPr sz="4600">
                <a:solidFill>
                  <a:schemeClr val="lt1"/>
                </a:solidFill>
              </a:defRPr>
            </a:lvl2pPr>
            <a:lvl3pPr algn="ctr">
              <a:spcBef>
                <a:spcPts val="0"/>
              </a:spcBef>
              <a:buClr>
                <a:schemeClr val="lt1"/>
              </a:buClr>
              <a:buSzPct val="100000"/>
              <a:defRPr sz="4600">
                <a:solidFill>
                  <a:schemeClr val="lt1"/>
                </a:solidFill>
              </a:defRPr>
            </a:lvl3pPr>
            <a:lvl4pPr algn="ctr">
              <a:spcBef>
                <a:spcPts val="0"/>
              </a:spcBef>
              <a:buClr>
                <a:schemeClr val="lt1"/>
              </a:buClr>
              <a:buSzPct val="100000"/>
              <a:defRPr sz="4600">
                <a:solidFill>
                  <a:schemeClr val="lt1"/>
                </a:solidFill>
              </a:defRPr>
            </a:lvl4pPr>
            <a:lvl5pPr algn="ctr">
              <a:spcBef>
                <a:spcPts val="0"/>
              </a:spcBef>
              <a:buClr>
                <a:schemeClr val="lt1"/>
              </a:buClr>
              <a:buSzPct val="100000"/>
              <a:defRPr sz="4600">
                <a:solidFill>
                  <a:schemeClr val="lt1"/>
                </a:solidFill>
              </a:defRPr>
            </a:lvl5pPr>
            <a:lvl6pPr algn="ctr">
              <a:spcBef>
                <a:spcPts val="0"/>
              </a:spcBef>
              <a:buClr>
                <a:schemeClr val="lt1"/>
              </a:buClr>
              <a:buSzPct val="100000"/>
              <a:defRPr sz="4600">
                <a:solidFill>
                  <a:schemeClr val="lt1"/>
                </a:solidFill>
              </a:defRPr>
            </a:lvl6pPr>
            <a:lvl7pPr algn="ctr">
              <a:spcBef>
                <a:spcPts val="0"/>
              </a:spcBef>
              <a:buClr>
                <a:schemeClr val="lt1"/>
              </a:buClr>
              <a:buSzPct val="100000"/>
              <a:defRPr sz="4600">
                <a:solidFill>
                  <a:schemeClr val="lt1"/>
                </a:solidFill>
              </a:defRPr>
            </a:lvl7pPr>
            <a:lvl8pPr algn="ctr">
              <a:spcBef>
                <a:spcPts val="0"/>
              </a:spcBef>
              <a:buClr>
                <a:schemeClr val="lt1"/>
              </a:buClr>
              <a:buSzPct val="100000"/>
              <a:defRPr sz="4600">
                <a:solidFill>
                  <a:schemeClr val="lt1"/>
                </a:solidFill>
              </a:defRPr>
            </a:lvl8pPr>
            <a:lvl9pPr algn="ctr">
              <a:spcBef>
                <a:spcPts val="0"/>
              </a:spcBef>
              <a:buClr>
                <a:schemeClr val="lt1"/>
              </a:buClr>
              <a:buSzPct val="100000"/>
              <a:defRPr sz="4600">
                <a:solidFill>
                  <a:schemeClr val="lt1"/>
                </a:solidFill>
              </a:defRPr>
            </a:lvl9pPr>
          </a:lstStyle>
          <a:p/>
        </p:txBody>
      </p:sp>
      <p:sp>
        <p:nvSpPr>
          <p:cNvPr id="44" name="Shape 44"/>
          <p:cNvSpPr txBox="1"/>
          <p:nvPr>
            <p:ph idx="1" type="subTitle"/>
          </p:nvPr>
        </p:nvSpPr>
        <p:spPr>
          <a:xfrm>
            <a:off x="265500" y="2921400"/>
            <a:ext cx="4045199" cy="1345500"/>
          </a:xfrm>
          <a:prstGeom prst="rect">
            <a:avLst/>
          </a:prstGeom>
        </p:spPr>
        <p:txBody>
          <a:bodyPr anchorCtr="0" anchor="t" bIns="91425" lIns="91425" rIns="91425" tIns="91425"/>
          <a:lstStyle>
            <a:lvl1pPr algn="ctr">
              <a:lnSpc>
                <a:spcPct val="100000"/>
              </a:lnSpc>
              <a:spcBef>
                <a:spcPts val="0"/>
              </a:spcBef>
              <a:spcAft>
                <a:spcPts val="0"/>
              </a:spcAft>
              <a:buClr>
                <a:schemeClr val="lt1"/>
              </a:buClr>
              <a:buSzPct val="100000"/>
              <a:buNone/>
              <a:defRPr sz="1900">
                <a:solidFill>
                  <a:schemeClr val="lt1"/>
                </a:solidFill>
              </a:defRPr>
            </a:lvl1pPr>
            <a:lvl2pPr algn="ctr">
              <a:lnSpc>
                <a:spcPct val="100000"/>
              </a:lnSpc>
              <a:spcBef>
                <a:spcPts val="0"/>
              </a:spcBef>
              <a:spcAft>
                <a:spcPts val="0"/>
              </a:spcAft>
              <a:buClr>
                <a:schemeClr val="lt1"/>
              </a:buClr>
              <a:buSzPct val="100000"/>
              <a:buNone/>
              <a:defRPr sz="1900">
                <a:solidFill>
                  <a:schemeClr val="lt1"/>
                </a:solidFill>
              </a:defRPr>
            </a:lvl2pPr>
            <a:lvl3pPr algn="ctr">
              <a:lnSpc>
                <a:spcPct val="100000"/>
              </a:lnSpc>
              <a:spcBef>
                <a:spcPts val="0"/>
              </a:spcBef>
              <a:spcAft>
                <a:spcPts val="0"/>
              </a:spcAft>
              <a:buClr>
                <a:schemeClr val="lt1"/>
              </a:buClr>
              <a:buSzPct val="100000"/>
              <a:buNone/>
              <a:defRPr sz="1900">
                <a:solidFill>
                  <a:schemeClr val="lt1"/>
                </a:solidFill>
              </a:defRPr>
            </a:lvl3pPr>
            <a:lvl4pPr algn="ctr">
              <a:lnSpc>
                <a:spcPct val="100000"/>
              </a:lnSpc>
              <a:spcBef>
                <a:spcPts val="0"/>
              </a:spcBef>
              <a:spcAft>
                <a:spcPts val="0"/>
              </a:spcAft>
              <a:buClr>
                <a:schemeClr val="lt1"/>
              </a:buClr>
              <a:buSzPct val="100000"/>
              <a:buNone/>
              <a:defRPr sz="1900">
                <a:solidFill>
                  <a:schemeClr val="lt1"/>
                </a:solidFill>
              </a:defRPr>
            </a:lvl4pPr>
            <a:lvl5pPr algn="ctr">
              <a:lnSpc>
                <a:spcPct val="100000"/>
              </a:lnSpc>
              <a:spcBef>
                <a:spcPts val="0"/>
              </a:spcBef>
              <a:spcAft>
                <a:spcPts val="0"/>
              </a:spcAft>
              <a:buClr>
                <a:schemeClr val="lt1"/>
              </a:buClr>
              <a:buSzPct val="100000"/>
              <a:buNone/>
              <a:defRPr sz="1900">
                <a:solidFill>
                  <a:schemeClr val="lt1"/>
                </a:solidFill>
              </a:defRPr>
            </a:lvl5pPr>
            <a:lvl6pPr algn="ctr">
              <a:lnSpc>
                <a:spcPct val="100000"/>
              </a:lnSpc>
              <a:spcBef>
                <a:spcPts val="0"/>
              </a:spcBef>
              <a:spcAft>
                <a:spcPts val="0"/>
              </a:spcAft>
              <a:buClr>
                <a:schemeClr val="lt1"/>
              </a:buClr>
              <a:buSzPct val="100000"/>
              <a:buNone/>
              <a:defRPr sz="1900">
                <a:solidFill>
                  <a:schemeClr val="lt1"/>
                </a:solidFill>
              </a:defRPr>
            </a:lvl6pPr>
            <a:lvl7pPr algn="ctr">
              <a:lnSpc>
                <a:spcPct val="100000"/>
              </a:lnSpc>
              <a:spcBef>
                <a:spcPts val="0"/>
              </a:spcBef>
              <a:spcAft>
                <a:spcPts val="0"/>
              </a:spcAft>
              <a:buClr>
                <a:schemeClr val="lt1"/>
              </a:buClr>
              <a:buSzPct val="100000"/>
              <a:buNone/>
              <a:defRPr sz="1900">
                <a:solidFill>
                  <a:schemeClr val="lt1"/>
                </a:solidFill>
              </a:defRPr>
            </a:lvl7pPr>
            <a:lvl8pPr algn="ctr">
              <a:lnSpc>
                <a:spcPct val="100000"/>
              </a:lnSpc>
              <a:spcBef>
                <a:spcPts val="0"/>
              </a:spcBef>
              <a:spcAft>
                <a:spcPts val="0"/>
              </a:spcAft>
              <a:buClr>
                <a:schemeClr val="lt1"/>
              </a:buClr>
              <a:buSzPct val="100000"/>
              <a:buNone/>
              <a:defRPr sz="1900">
                <a:solidFill>
                  <a:schemeClr val="lt1"/>
                </a:solidFill>
              </a:defRPr>
            </a:lvl8pPr>
            <a:lvl9pPr algn="ctr">
              <a:lnSpc>
                <a:spcPct val="100000"/>
              </a:lnSpc>
              <a:spcBef>
                <a:spcPts val="0"/>
              </a:spcBef>
              <a:spcAft>
                <a:spcPts val="0"/>
              </a:spcAft>
              <a:buClr>
                <a:schemeClr val="lt1"/>
              </a:buClr>
              <a:buSzPct val="100000"/>
              <a:buNone/>
              <a:defRPr sz="1900">
                <a:solidFill>
                  <a:schemeClr val="lt1"/>
                </a:solidFill>
              </a:defRPr>
            </a:lvl9pPr>
          </a:lstStyle>
          <a:p/>
        </p:txBody>
      </p:sp>
      <p:sp>
        <p:nvSpPr>
          <p:cNvPr id="45" name="Shape 45"/>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6" name="Shape 4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7" name="Shape 47"/>
        <p:cNvGrpSpPr/>
        <p:nvPr/>
      </p:nvGrpSpPr>
      <p:grpSpPr>
        <a:xfrm>
          <a:off x="0" y="0"/>
          <a:ext cx="0" cy="0"/>
          <a:chOff x="0" y="0"/>
          <a:chExt cx="0" cy="0"/>
        </a:xfrm>
      </p:grpSpPr>
      <p:sp>
        <p:nvSpPr>
          <p:cNvPr id="48" name="Shape 48"/>
          <p:cNvSpPr txBox="1"/>
          <p:nvPr>
            <p:ph idx="1" type="body"/>
          </p:nvPr>
        </p:nvSpPr>
        <p:spPr>
          <a:xfrm>
            <a:off x="311700" y="4230575"/>
            <a:ext cx="5998800" cy="605100"/>
          </a:xfrm>
          <a:prstGeom prst="rect">
            <a:avLst/>
          </a:prstGeom>
        </p:spPr>
        <p:txBody>
          <a:bodyPr anchorCtr="0" anchor="ctr" bIns="91425" lIns="91425" rIns="91425" tIns="91425"/>
          <a:lstStyle>
            <a:lvl1pPr>
              <a:lnSpc>
                <a:spcPct val="100000"/>
              </a:lnSpc>
              <a:spcBef>
                <a:spcPts val="0"/>
              </a:spcBef>
              <a:spcAft>
                <a:spcPts val="0"/>
              </a:spcAft>
              <a:buSzPct val="100000"/>
              <a:buFont typeface="Oswald"/>
              <a:buNone/>
              <a:defRPr sz="2100">
                <a:latin typeface="Oswald"/>
                <a:ea typeface="Oswald"/>
                <a:cs typeface="Oswald"/>
                <a:sym typeface="Oswald"/>
              </a:defRPr>
            </a:lvl1pPr>
          </a:lstStyle>
          <a:p/>
        </p:txBody>
      </p:sp>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372500"/>
            <a:ext cx="8520599" cy="733499"/>
          </a:xfrm>
          <a:prstGeom prst="rect">
            <a:avLst/>
          </a:prstGeom>
          <a:noFill/>
          <a:ln>
            <a:noFill/>
          </a:ln>
        </p:spPr>
        <p:txBody>
          <a:bodyPr anchorCtr="0" anchor="b" bIns="91425" lIns="91425" rIns="91425" tIns="91425"/>
          <a:lstStyle>
            <a:lvl1pPr>
              <a:spcBef>
                <a:spcPts val="0"/>
              </a:spcBef>
              <a:buClr>
                <a:schemeClr val="dk2"/>
              </a:buClr>
              <a:buSzPct val="100000"/>
              <a:buFont typeface="Oswald"/>
              <a:buNone/>
              <a:defRPr sz="3000">
                <a:solidFill>
                  <a:schemeClr val="dk2"/>
                </a:solidFill>
                <a:latin typeface="Oswald"/>
                <a:ea typeface="Oswald"/>
                <a:cs typeface="Oswald"/>
                <a:sym typeface="Oswald"/>
              </a:defRPr>
            </a:lvl1pPr>
            <a:lvl2pPr>
              <a:spcBef>
                <a:spcPts val="0"/>
              </a:spcBef>
              <a:buClr>
                <a:schemeClr val="dk2"/>
              </a:buClr>
              <a:buSzPct val="100000"/>
              <a:buFont typeface="Oswald"/>
              <a:buNone/>
              <a:defRPr sz="3000">
                <a:solidFill>
                  <a:schemeClr val="dk2"/>
                </a:solidFill>
                <a:latin typeface="Oswald"/>
                <a:ea typeface="Oswald"/>
                <a:cs typeface="Oswald"/>
                <a:sym typeface="Oswald"/>
              </a:defRPr>
            </a:lvl2pPr>
            <a:lvl3pPr>
              <a:spcBef>
                <a:spcPts val="0"/>
              </a:spcBef>
              <a:buClr>
                <a:schemeClr val="dk2"/>
              </a:buClr>
              <a:buSzPct val="100000"/>
              <a:buFont typeface="Oswald"/>
              <a:buNone/>
              <a:defRPr sz="3000">
                <a:solidFill>
                  <a:schemeClr val="dk2"/>
                </a:solidFill>
                <a:latin typeface="Oswald"/>
                <a:ea typeface="Oswald"/>
                <a:cs typeface="Oswald"/>
                <a:sym typeface="Oswald"/>
              </a:defRPr>
            </a:lvl3pPr>
            <a:lvl4pPr>
              <a:spcBef>
                <a:spcPts val="0"/>
              </a:spcBef>
              <a:buClr>
                <a:schemeClr val="dk2"/>
              </a:buClr>
              <a:buSzPct val="100000"/>
              <a:buFont typeface="Oswald"/>
              <a:buNone/>
              <a:defRPr sz="3000">
                <a:solidFill>
                  <a:schemeClr val="dk2"/>
                </a:solidFill>
                <a:latin typeface="Oswald"/>
                <a:ea typeface="Oswald"/>
                <a:cs typeface="Oswald"/>
                <a:sym typeface="Oswald"/>
              </a:defRPr>
            </a:lvl4pPr>
            <a:lvl5pPr>
              <a:spcBef>
                <a:spcPts val="0"/>
              </a:spcBef>
              <a:buClr>
                <a:schemeClr val="dk2"/>
              </a:buClr>
              <a:buSzPct val="100000"/>
              <a:buFont typeface="Oswald"/>
              <a:buNone/>
              <a:defRPr sz="3000">
                <a:solidFill>
                  <a:schemeClr val="dk2"/>
                </a:solidFill>
                <a:latin typeface="Oswald"/>
                <a:ea typeface="Oswald"/>
                <a:cs typeface="Oswald"/>
                <a:sym typeface="Oswald"/>
              </a:defRPr>
            </a:lvl5pPr>
            <a:lvl6pPr>
              <a:spcBef>
                <a:spcPts val="0"/>
              </a:spcBef>
              <a:buClr>
                <a:schemeClr val="dk2"/>
              </a:buClr>
              <a:buSzPct val="100000"/>
              <a:buFont typeface="Oswald"/>
              <a:buNone/>
              <a:defRPr sz="3000">
                <a:solidFill>
                  <a:schemeClr val="dk2"/>
                </a:solidFill>
                <a:latin typeface="Oswald"/>
                <a:ea typeface="Oswald"/>
                <a:cs typeface="Oswald"/>
                <a:sym typeface="Oswald"/>
              </a:defRPr>
            </a:lvl6pPr>
            <a:lvl7pPr>
              <a:spcBef>
                <a:spcPts val="0"/>
              </a:spcBef>
              <a:buClr>
                <a:schemeClr val="dk2"/>
              </a:buClr>
              <a:buSzPct val="100000"/>
              <a:buFont typeface="Oswald"/>
              <a:buNone/>
              <a:defRPr sz="3000">
                <a:solidFill>
                  <a:schemeClr val="dk2"/>
                </a:solidFill>
                <a:latin typeface="Oswald"/>
                <a:ea typeface="Oswald"/>
                <a:cs typeface="Oswald"/>
                <a:sym typeface="Oswald"/>
              </a:defRPr>
            </a:lvl7pPr>
            <a:lvl8pPr>
              <a:spcBef>
                <a:spcPts val="0"/>
              </a:spcBef>
              <a:buClr>
                <a:schemeClr val="dk2"/>
              </a:buClr>
              <a:buSzPct val="100000"/>
              <a:buFont typeface="Oswald"/>
              <a:buNone/>
              <a:defRPr sz="3000">
                <a:solidFill>
                  <a:schemeClr val="dk2"/>
                </a:solidFill>
                <a:latin typeface="Oswald"/>
                <a:ea typeface="Oswald"/>
                <a:cs typeface="Oswald"/>
                <a:sym typeface="Oswald"/>
              </a:defRPr>
            </a:lvl8pPr>
            <a:lvl9pPr>
              <a:spcBef>
                <a:spcPts val="0"/>
              </a:spcBef>
              <a:buClr>
                <a:schemeClr val="dk2"/>
              </a:buClr>
              <a:buSzPct val="100000"/>
              <a:buFont typeface="Oswald"/>
              <a:buNone/>
              <a:defRPr sz="3000">
                <a:solidFill>
                  <a:schemeClr val="dk2"/>
                </a:solidFill>
                <a:latin typeface="Oswald"/>
                <a:ea typeface="Oswald"/>
                <a:cs typeface="Oswald"/>
                <a:sym typeface="Oswald"/>
              </a:defRPr>
            </a:lvl9pPr>
          </a:lstStyle>
          <a:p/>
        </p:txBody>
      </p:sp>
      <p:sp>
        <p:nvSpPr>
          <p:cNvPr id="6" name="Shape 6"/>
          <p:cNvSpPr txBox="1"/>
          <p:nvPr>
            <p:ph idx="1" type="body"/>
          </p:nvPr>
        </p:nvSpPr>
        <p:spPr>
          <a:xfrm>
            <a:off x="311700" y="1468825"/>
            <a:ext cx="8520599" cy="30999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dk2"/>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01.png"/><Relationship Id="rId4" Type="http://schemas.openxmlformats.org/officeDocument/2006/relationships/image" Target="../media/image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0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0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0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type="ctrTitle"/>
          </p:nvPr>
        </p:nvSpPr>
        <p:spPr>
          <a:xfrm>
            <a:off x="411175" y="644300"/>
            <a:ext cx="8282399" cy="2109000"/>
          </a:xfrm>
          <a:prstGeom prst="rect">
            <a:avLst/>
          </a:prstGeom>
        </p:spPr>
        <p:txBody>
          <a:bodyPr anchorCtr="0" anchor="b" bIns="91425" lIns="91425" rIns="91425" tIns="91425">
            <a:noAutofit/>
          </a:bodyPr>
          <a:lstStyle/>
          <a:p>
            <a:pPr rtl="0">
              <a:spcBef>
                <a:spcPts val="0"/>
              </a:spcBef>
              <a:buNone/>
            </a:pPr>
            <a:r>
              <a:rPr lang="en"/>
              <a:t>EcoKick</a:t>
            </a:r>
          </a:p>
          <a:p>
            <a:pPr>
              <a:spcBef>
                <a:spcPts val="0"/>
              </a:spcBef>
              <a:buNone/>
            </a:pPr>
            <a:r>
              <a:t/>
            </a:r>
            <a:endParaRPr sz="3000"/>
          </a:p>
        </p:txBody>
      </p:sp>
      <p:sp>
        <p:nvSpPr>
          <p:cNvPr id="59" name="Shape 59"/>
          <p:cNvSpPr txBox="1"/>
          <p:nvPr>
            <p:ph idx="1" type="subTitle"/>
          </p:nvPr>
        </p:nvSpPr>
        <p:spPr>
          <a:xfrm>
            <a:off x="411175" y="3398250"/>
            <a:ext cx="8282399" cy="1260599"/>
          </a:xfrm>
          <a:prstGeom prst="rect">
            <a:avLst/>
          </a:prstGeom>
        </p:spPr>
        <p:txBody>
          <a:bodyPr anchorCtr="0" anchor="ctr" bIns="91425" lIns="91425" rIns="91425" tIns="91425">
            <a:noAutofit/>
          </a:bodyPr>
          <a:lstStyle/>
          <a:p>
            <a:pPr rtl="0">
              <a:spcBef>
                <a:spcPts val="0"/>
              </a:spcBef>
              <a:buNone/>
            </a:pPr>
            <a:r>
              <a:rPr lang="en" sz="2400"/>
              <a:t>Eric Hermann</a:t>
            </a:r>
          </a:p>
          <a:p>
            <a:pPr rtl="0">
              <a:spcBef>
                <a:spcPts val="0"/>
              </a:spcBef>
              <a:buNone/>
            </a:pPr>
            <a:r>
              <a:rPr lang="en" sz="2400"/>
              <a:t>Jonny Leung</a:t>
            </a:r>
          </a:p>
          <a:p>
            <a:pPr>
              <a:spcBef>
                <a:spcPts val="0"/>
              </a:spcBef>
              <a:buNone/>
            </a:pPr>
            <a:r>
              <a:rPr lang="en" sz="2400"/>
              <a:t>Ngoc Bui</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txBox="1"/>
          <p:nvPr>
            <p:ph type="title"/>
          </p:nvPr>
        </p:nvSpPr>
        <p:spPr>
          <a:xfrm>
            <a:off x="430800" y="1889700"/>
            <a:ext cx="8282399" cy="1516500"/>
          </a:xfrm>
          <a:prstGeom prst="rect">
            <a:avLst/>
          </a:prstGeom>
        </p:spPr>
        <p:txBody>
          <a:bodyPr anchorCtr="0" anchor="ctr" bIns="91425" lIns="91425" rIns="91425" tIns="91425">
            <a:noAutofit/>
          </a:bodyPr>
          <a:lstStyle/>
          <a:p>
            <a:pPr>
              <a:spcBef>
                <a:spcPts val="0"/>
              </a:spcBef>
              <a:buNone/>
            </a:pPr>
            <a:r>
              <a:rPr lang="en"/>
              <a:t>PAY IT FORWARD</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idx="4294967295" type="title"/>
          </p:nvPr>
        </p:nvSpPr>
        <p:spPr>
          <a:xfrm>
            <a:off x="441650" y="3302400"/>
            <a:ext cx="3137699" cy="1789200"/>
          </a:xfrm>
          <a:prstGeom prst="rect">
            <a:avLst/>
          </a:prstGeom>
          <a:noFill/>
          <a:ln>
            <a:noFill/>
          </a:ln>
        </p:spPr>
        <p:txBody>
          <a:bodyPr anchorCtr="0" anchor="ctr" bIns="91425" lIns="91425" rIns="91425" tIns="91425">
            <a:noAutofit/>
          </a:bodyPr>
          <a:lstStyle/>
          <a:p>
            <a:pPr>
              <a:spcBef>
                <a:spcPts val="0"/>
              </a:spcBef>
              <a:buNone/>
            </a:pPr>
            <a:r>
              <a:rPr lang="en"/>
              <a:t>Individual Apathy</a:t>
            </a:r>
          </a:p>
        </p:txBody>
      </p:sp>
      <p:sp>
        <p:nvSpPr>
          <p:cNvPr id="70" name="Shape 70"/>
          <p:cNvSpPr/>
          <p:nvPr/>
        </p:nvSpPr>
        <p:spPr>
          <a:xfrm>
            <a:off x="3701562" y="3727500"/>
            <a:ext cx="2141700" cy="938999"/>
          </a:xfrm>
          <a:prstGeom prst="stripedRightArrow">
            <a:avLst>
              <a:gd fmla="val 50000" name="adj1"/>
              <a:gd fmla="val 73934" name="adj2"/>
            </a:avLst>
          </a:prstGeom>
          <a:solidFill>
            <a:srgbClr val="93C47D"/>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solidFill>
                <a:srgbClr val="93C47D"/>
              </a:solidFill>
            </a:endParaRPr>
          </a:p>
        </p:txBody>
      </p:sp>
      <p:sp>
        <p:nvSpPr>
          <p:cNvPr id="71" name="Shape 71"/>
          <p:cNvSpPr txBox="1"/>
          <p:nvPr>
            <p:ph idx="4294967295" type="title"/>
          </p:nvPr>
        </p:nvSpPr>
        <p:spPr>
          <a:xfrm>
            <a:off x="6258900" y="3302400"/>
            <a:ext cx="2757900" cy="1789200"/>
          </a:xfrm>
          <a:prstGeom prst="rect">
            <a:avLst/>
          </a:prstGeom>
          <a:noFill/>
          <a:ln>
            <a:noFill/>
          </a:ln>
        </p:spPr>
        <p:txBody>
          <a:bodyPr anchorCtr="0" anchor="ctr" bIns="91425" lIns="91425" rIns="91425" tIns="91425">
            <a:noAutofit/>
          </a:bodyPr>
          <a:lstStyle/>
          <a:p>
            <a:pPr lvl="0" rtl="0">
              <a:spcBef>
                <a:spcPts val="0"/>
              </a:spcBef>
              <a:buNone/>
            </a:pPr>
            <a:r>
              <a:rPr lang="en"/>
              <a:t>Collective Action</a:t>
            </a:r>
          </a:p>
        </p:txBody>
      </p:sp>
      <p:pic>
        <p:nvPicPr>
          <p:cNvPr id="72" name="Shape 72"/>
          <p:cNvPicPr preferRelativeResize="0"/>
          <p:nvPr/>
        </p:nvPicPr>
        <p:blipFill>
          <a:blip r:embed="rId3">
            <a:alphaModFix/>
          </a:blip>
          <a:stretch>
            <a:fillRect/>
          </a:stretch>
        </p:blipFill>
        <p:spPr>
          <a:xfrm>
            <a:off x="352400" y="685550"/>
            <a:ext cx="3803974" cy="2388250"/>
          </a:xfrm>
          <a:prstGeom prst="rect">
            <a:avLst/>
          </a:prstGeom>
          <a:noFill/>
          <a:ln>
            <a:noFill/>
          </a:ln>
        </p:spPr>
      </p:pic>
      <p:pic>
        <p:nvPicPr>
          <p:cNvPr id="73" name="Shape 73"/>
          <p:cNvPicPr preferRelativeResize="0"/>
          <p:nvPr/>
        </p:nvPicPr>
        <p:blipFill>
          <a:blip r:embed="rId4">
            <a:alphaModFix/>
          </a:blip>
          <a:stretch>
            <a:fillRect/>
          </a:stretch>
        </p:blipFill>
        <p:spPr>
          <a:xfrm>
            <a:off x="5272350" y="378450"/>
            <a:ext cx="3479498" cy="2809748"/>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311700" y="372500"/>
            <a:ext cx="8520599" cy="733499"/>
          </a:xfrm>
          <a:prstGeom prst="rect">
            <a:avLst/>
          </a:prstGeom>
        </p:spPr>
        <p:txBody>
          <a:bodyPr anchorCtr="0" anchor="b" bIns="91425" lIns="91425" rIns="91425" tIns="91425">
            <a:noAutofit/>
          </a:bodyPr>
          <a:lstStyle/>
          <a:p>
            <a:pPr algn="ctr">
              <a:spcBef>
                <a:spcPts val="0"/>
              </a:spcBef>
              <a:buNone/>
            </a:pPr>
            <a:r>
              <a:rPr lang="en" sz="3600"/>
              <a:t>Tasks</a:t>
            </a:r>
          </a:p>
        </p:txBody>
      </p:sp>
      <p:sp>
        <p:nvSpPr>
          <p:cNvPr id="79" name="Shape 79"/>
          <p:cNvSpPr/>
          <p:nvPr/>
        </p:nvSpPr>
        <p:spPr>
          <a:xfrm>
            <a:off x="491287" y="1533300"/>
            <a:ext cx="2501999" cy="2076900"/>
          </a:xfrm>
          <a:prstGeom prst="homePlate">
            <a:avLst>
              <a:gd fmla="val 50000" name="adj"/>
            </a:avLst>
          </a:prstGeom>
          <a:solidFill>
            <a:srgbClr val="D9EAD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sz="2400">
                <a:latin typeface="Oswald"/>
                <a:ea typeface="Oswald"/>
                <a:cs typeface="Oswald"/>
                <a:sym typeface="Oswald"/>
              </a:rPr>
              <a:t>Join EcoKick</a:t>
            </a:r>
          </a:p>
        </p:txBody>
      </p:sp>
      <p:sp>
        <p:nvSpPr>
          <p:cNvPr id="80" name="Shape 80"/>
          <p:cNvSpPr/>
          <p:nvPr/>
        </p:nvSpPr>
        <p:spPr>
          <a:xfrm>
            <a:off x="2616987" y="1617000"/>
            <a:ext cx="3261600" cy="1909500"/>
          </a:xfrm>
          <a:prstGeom prst="chevron">
            <a:avLst>
              <a:gd fmla="val 49631" name="adj"/>
            </a:avLst>
          </a:prstGeom>
          <a:solidFill>
            <a:srgbClr val="B6D7A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sz="2400">
                <a:latin typeface="Oswald"/>
                <a:ea typeface="Oswald"/>
                <a:cs typeface="Oswald"/>
                <a:sym typeface="Oswald"/>
              </a:rPr>
              <a:t>Receive money for actions</a:t>
            </a:r>
          </a:p>
        </p:txBody>
      </p:sp>
      <p:sp>
        <p:nvSpPr>
          <p:cNvPr id="81" name="Shape 81"/>
          <p:cNvSpPr/>
          <p:nvPr/>
        </p:nvSpPr>
        <p:spPr>
          <a:xfrm>
            <a:off x="5570700" y="1617000"/>
            <a:ext cx="3261600" cy="1909500"/>
          </a:xfrm>
          <a:prstGeom prst="chevron">
            <a:avLst>
              <a:gd fmla="val 50000" name="adj"/>
            </a:avLst>
          </a:prstGeom>
          <a:solidFill>
            <a:srgbClr val="6AA84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sz="2400">
                <a:latin typeface="Oswald"/>
                <a:ea typeface="Oswald"/>
                <a:cs typeface="Oswald"/>
                <a:sym typeface="Oswald"/>
              </a:rPr>
              <a:t>Share lifestyle changes</a:t>
            </a:r>
          </a:p>
        </p:txBody>
      </p:sp>
      <p:sp>
        <p:nvSpPr>
          <p:cNvPr id="82" name="Shape 82"/>
          <p:cNvSpPr txBox="1"/>
          <p:nvPr>
            <p:ph idx="2" type="title"/>
          </p:nvPr>
        </p:nvSpPr>
        <p:spPr>
          <a:xfrm>
            <a:off x="394400" y="3884225"/>
            <a:ext cx="8520599" cy="733499"/>
          </a:xfrm>
          <a:prstGeom prst="rect">
            <a:avLst/>
          </a:prstGeom>
        </p:spPr>
        <p:txBody>
          <a:bodyPr anchorCtr="0" anchor="b" bIns="91425" lIns="91425" rIns="91425" tIns="91425">
            <a:noAutofit/>
          </a:bodyPr>
          <a:lstStyle/>
          <a:p>
            <a:pPr lvl="0" rtl="0" algn="l">
              <a:spcBef>
                <a:spcPts val="0"/>
              </a:spcBef>
              <a:buNone/>
            </a:pPr>
            <a:r>
              <a:rPr lang="en"/>
              <a:t>Simple				Medium				Complex</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pic>
        <p:nvPicPr>
          <p:cNvPr id="87" name="Shape 87"/>
          <p:cNvPicPr preferRelativeResize="0"/>
          <p:nvPr/>
        </p:nvPicPr>
        <p:blipFill>
          <a:blip r:embed="rId3">
            <a:alphaModFix/>
          </a:blip>
          <a:stretch>
            <a:fillRect/>
          </a:stretch>
        </p:blipFill>
        <p:spPr>
          <a:xfrm>
            <a:off x="4098076" y="432112"/>
            <a:ext cx="4279275" cy="4279275"/>
          </a:xfrm>
          <a:prstGeom prst="rect">
            <a:avLst/>
          </a:prstGeom>
          <a:noFill/>
          <a:ln>
            <a:noFill/>
          </a:ln>
        </p:spPr>
      </p:pic>
      <p:sp>
        <p:nvSpPr>
          <p:cNvPr id="88" name="Shape 88"/>
          <p:cNvSpPr txBox="1"/>
          <p:nvPr/>
        </p:nvSpPr>
        <p:spPr>
          <a:xfrm>
            <a:off x="1011975" y="919950"/>
            <a:ext cx="2397599" cy="3094499"/>
          </a:xfrm>
          <a:prstGeom prst="rect">
            <a:avLst/>
          </a:prstGeom>
          <a:noFill/>
          <a:ln>
            <a:noFill/>
          </a:ln>
        </p:spPr>
        <p:txBody>
          <a:bodyPr anchorCtr="0" anchor="ctr" bIns="91425" lIns="91425" rIns="91425" tIns="91425">
            <a:noAutofit/>
          </a:bodyPr>
          <a:lstStyle/>
          <a:p>
            <a:pPr lvl="0" rtl="0" algn="ctr">
              <a:spcBef>
                <a:spcPts val="0"/>
              </a:spcBef>
              <a:buNone/>
            </a:pPr>
            <a:r>
              <a:rPr lang="en" sz="2400">
                <a:latin typeface="Oswald"/>
                <a:ea typeface="Oswald"/>
                <a:cs typeface="Oswald"/>
                <a:sym typeface="Oswald"/>
              </a:rPr>
              <a:t>Join EcoKick</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pic>
        <p:nvPicPr>
          <p:cNvPr id="93" name="Shape 93"/>
          <p:cNvPicPr preferRelativeResize="0"/>
          <p:nvPr/>
        </p:nvPicPr>
        <p:blipFill>
          <a:blip r:embed="rId3">
            <a:alphaModFix/>
          </a:blip>
          <a:stretch>
            <a:fillRect/>
          </a:stretch>
        </p:blipFill>
        <p:spPr>
          <a:xfrm>
            <a:off x="1144402" y="449522"/>
            <a:ext cx="4244422" cy="4244452"/>
          </a:xfrm>
          <a:prstGeom prst="rect">
            <a:avLst/>
          </a:prstGeom>
          <a:noFill/>
          <a:ln>
            <a:noFill/>
          </a:ln>
        </p:spPr>
      </p:pic>
      <p:sp>
        <p:nvSpPr>
          <p:cNvPr id="94" name="Shape 94"/>
          <p:cNvSpPr txBox="1"/>
          <p:nvPr/>
        </p:nvSpPr>
        <p:spPr>
          <a:xfrm>
            <a:off x="5974275" y="864225"/>
            <a:ext cx="2397599" cy="3094499"/>
          </a:xfrm>
          <a:prstGeom prst="rect">
            <a:avLst/>
          </a:prstGeom>
          <a:noFill/>
          <a:ln>
            <a:noFill/>
          </a:ln>
        </p:spPr>
        <p:txBody>
          <a:bodyPr anchorCtr="0" anchor="ctr" bIns="91425" lIns="91425" rIns="91425" tIns="91425">
            <a:noAutofit/>
          </a:bodyPr>
          <a:lstStyle/>
          <a:p>
            <a:pPr algn="ctr">
              <a:spcBef>
                <a:spcPts val="0"/>
              </a:spcBef>
              <a:buNone/>
            </a:pPr>
            <a:r>
              <a:rPr lang="en" sz="2400">
                <a:latin typeface="Oswald"/>
                <a:ea typeface="Oswald"/>
                <a:cs typeface="Oswald"/>
                <a:sym typeface="Oswald"/>
              </a:rPr>
              <a:t>Receive money for actions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pic>
        <p:nvPicPr>
          <p:cNvPr id="99" name="Shape 99"/>
          <p:cNvPicPr preferRelativeResize="0"/>
          <p:nvPr/>
        </p:nvPicPr>
        <p:blipFill>
          <a:blip r:embed="rId3">
            <a:alphaModFix/>
          </a:blip>
          <a:stretch>
            <a:fillRect/>
          </a:stretch>
        </p:blipFill>
        <p:spPr>
          <a:xfrm>
            <a:off x="4404748" y="547099"/>
            <a:ext cx="3875073" cy="3875073"/>
          </a:xfrm>
          <a:prstGeom prst="rect">
            <a:avLst/>
          </a:prstGeom>
          <a:noFill/>
          <a:ln>
            <a:noFill/>
          </a:ln>
        </p:spPr>
      </p:pic>
      <p:sp>
        <p:nvSpPr>
          <p:cNvPr id="100" name="Shape 100"/>
          <p:cNvSpPr txBox="1"/>
          <p:nvPr/>
        </p:nvSpPr>
        <p:spPr>
          <a:xfrm>
            <a:off x="984100" y="1024487"/>
            <a:ext cx="2397599" cy="3094499"/>
          </a:xfrm>
          <a:prstGeom prst="rect">
            <a:avLst/>
          </a:prstGeom>
          <a:noFill/>
          <a:ln>
            <a:noFill/>
          </a:ln>
        </p:spPr>
        <p:txBody>
          <a:bodyPr anchorCtr="0" anchor="ctr" bIns="91425" lIns="91425" rIns="91425" tIns="91425">
            <a:noAutofit/>
          </a:bodyPr>
          <a:lstStyle/>
          <a:p>
            <a:pPr lvl="0" rtl="0" algn="ctr">
              <a:spcBef>
                <a:spcPts val="0"/>
              </a:spcBef>
              <a:buNone/>
            </a:pPr>
            <a:r>
              <a:rPr lang="en" sz="2400">
                <a:latin typeface="Oswald"/>
                <a:ea typeface="Oswald"/>
                <a:cs typeface="Oswald"/>
                <a:sym typeface="Oswald"/>
              </a:rPr>
              <a:t>Share lifestyle changes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modern-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