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7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7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1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Relationship Id="rId3" Type="http://schemas.openxmlformats.org/officeDocument/2006/relationships/image" Target="../media/image10.png"/><Relationship Id="rId4" Type="http://schemas.openxmlformats.org/officeDocument/2006/relationships/image" Target="../media/image9.jpeg"/><Relationship Id="rId5" Type="http://schemas.openxmlformats.org/officeDocument/2006/relationships/image" Target="../media/image6.jpeg"/><Relationship Id="rId6" Type="http://schemas.openxmlformats.org/officeDocument/2006/relationships/image" Target="../media/image5.jpeg"/><Relationship Id="rId7" Type="http://schemas.openxmlformats.org/officeDocument/2006/relationships/image" Target="../media/image1.jpeg"/><Relationship Id="rId8" Type="http://schemas.openxmlformats.org/officeDocument/2006/relationships/image" Target="../media/image11.png"/><Relationship Id="rId9" Type="http://schemas.openxmlformats.org/officeDocument/2006/relationships/image" Target="../media/image7.png"/><Relationship Id="rId10" Type="http://schemas.openxmlformats.org/officeDocument/2006/relationships/image" Target="../media/image12.jpeg"/><Relationship Id="rId11" Type="http://schemas.openxmlformats.org/officeDocument/2006/relationships/image" Target="../media/image13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image" Target="../media/image8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3" Type="http://schemas.openxmlformats.org/officeDocument/2006/relationships/image" Target="../media/image6.jpeg"/><Relationship Id="rId4" Type="http://schemas.openxmlformats.org/officeDocument/2006/relationships/image" Target="../media/image1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6.jpeg"/><Relationship Id="rId4" Type="http://schemas.openxmlformats.org/officeDocument/2006/relationships/image" Target="../media/image5.jpeg"/><Relationship Id="rId5" Type="http://schemas.openxmlformats.org/officeDocument/2006/relationships/image" Target="../media/image1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5.jpeg"/><Relationship Id="rId4" Type="http://schemas.openxmlformats.org/officeDocument/2006/relationships/image" Target="../media/image14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image" Target="../media/image7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Relationship Id="rId3" Type="http://schemas.openxmlformats.org/officeDocument/2006/relationships/image" Target="../media/image7.png"/><Relationship Id="rId4" Type="http://schemas.openxmlformats.org/officeDocument/2006/relationships/image" Target="../media/image3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7204" y="1638300"/>
            <a:ext cx="6870392" cy="330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4654169" y="5645358"/>
            <a:ext cx="3696463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Christian Medina</a:t>
            </a:r>
          </a:p>
          <a:p>
            <a:pPr/>
            <a:r>
              <a:t>Ashwin Kumar</a:t>
            </a:r>
          </a:p>
          <a:p>
            <a:pPr/>
            <a:r>
              <a:t>Scott Arkin</a:t>
            </a:r>
          </a:p>
          <a:p>
            <a:pPr/>
            <a:r>
              <a:t>Adrian Harrison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activating profile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570000">
            <a:off x="3396127" y="-8519"/>
            <a:ext cx="6212546" cy="9770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can q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4469" y="0"/>
            <a:ext cx="617586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finger-enhanced.png"/>
          <p:cNvPicPr>
            <a:picLocks noChangeAspect="1"/>
          </p:cNvPicPr>
          <p:nvPr/>
        </p:nvPicPr>
        <p:blipFill>
          <a:blip r:embed="rId3">
            <a:extLst/>
          </a:blip>
          <a:srcRect l="21118" t="1350" r="20365" b="21832"/>
          <a:stretch>
            <a:fillRect/>
          </a:stretch>
        </p:blipFill>
        <p:spPr>
          <a:xfrm>
            <a:off x="6483487" y="5936872"/>
            <a:ext cx="706358" cy="1356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68" fill="norm" stroke="1" extrusionOk="0">
                <a:moveTo>
                  <a:pt x="4620" y="18"/>
                </a:moveTo>
                <a:cubicBezTo>
                  <a:pt x="4048" y="68"/>
                  <a:pt x="3544" y="221"/>
                  <a:pt x="3410" y="447"/>
                </a:cubicBezTo>
                <a:cubicBezTo>
                  <a:pt x="3364" y="523"/>
                  <a:pt x="3270" y="663"/>
                  <a:pt x="3204" y="756"/>
                </a:cubicBezTo>
                <a:cubicBezTo>
                  <a:pt x="3138" y="849"/>
                  <a:pt x="3059" y="1140"/>
                  <a:pt x="3023" y="1406"/>
                </a:cubicBezTo>
                <a:cubicBezTo>
                  <a:pt x="2986" y="1671"/>
                  <a:pt x="2921" y="2016"/>
                  <a:pt x="2889" y="2175"/>
                </a:cubicBezTo>
                <a:cubicBezTo>
                  <a:pt x="2858" y="2335"/>
                  <a:pt x="2917" y="2590"/>
                  <a:pt x="3010" y="2737"/>
                </a:cubicBezTo>
                <a:cubicBezTo>
                  <a:pt x="3127" y="2921"/>
                  <a:pt x="3115" y="3045"/>
                  <a:pt x="2962" y="3141"/>
                </a:cubicBezTo>
                <a:cubicBezTo>
                  <a:pt x="2688" y="3313"/>
                  <a:pt x="2578" y="6357"/>
                  <a:pt x="2829" y="6856"/>
                </a:cubicBezTo>
                <a:cubicBezTo>
                  <a:pt x="3071" y="7338"/>
                  <a:pt x="3114" y="8321"/>
                  <a:pt x="2902" y="8541"/>
                </a:cubicBezTo>
                <a:cubicBezTo>
                  <a:pt x="2803" y="8644"/>
                  <a:pt x="2703" y="8923"/>
                  <a:pt x="2684" y="9165"/>
                </a:cubicBezTo>
                <a:cubicBezTo>
                  <a:pt x="2654" y="9541"/>
                  <a:pt x="2586" y="9610"/>
                  <a:pt x="2248" y="9620"/>
                </a:cubicBezTo>
                <a:cubicBezTo>
                  <a:pt x="1727" y="9634"/>
                  <a:pt x="874" y="9930"/>
                  <a:pt x="1014" y="10049"/>
                </a:cubicBezTo>
                <a:cubicBezTo>
                  <a:pt x="1075" y="10100"/>
                  <a:pt x="1000" y="10163"/>
                  <a:pt x="845" y="10194"/>
                </a:cubicBezTo>
                <a:cubicBezTo>
                  <a:pt x="609" y="10241"/>
                  <a:pt x="583" y="10417"/>
                  <a:pt x="663" y="11260"/>
                </a:cubicBezTo>
                <a:cubicBezTo>
                  <a:pt x="737" y="12035"/>
                  <a:pt x="705" y="12276"/>
                  <a:pt x="518" y="12313"/>
                </a:cubicBezTo>
                <a:cubicBezTo>
                  <a:pt x="358" y="12345"/>
                  <a:pt x="273" y="12539"/>
                  <a:pt x="276" y="12894"/>
                </a:cubicBezTo>
                <a:cubicBezTo>
                  <a:pt x="279" y="13189"/>
                  <a:pt x="222" y="13455"/>
                  <a:pt x="143" y="13480"/>
                </a:cubicBezTo>
                <a:cubicBezTo>
                  <a:pt x="-67" y="13548"/>
                  <a:pt x="-37" y="14363"/>
                  <a:pt x="179" y="14433"/>
                </a:cubicBezTo>
                <a:cubicBezTo>
                  <a:pt x="281" y="14466"/>
                  <a:pt x="361" y="14562"/>
                  <a:pt x="361" y="14647"/>
                </a:cubicBezTo>
                <a:cubicBezTo>
                  <a:pt x="361" y="14733"/>
                  <a:pt x="498" y="14880"/>
                  <a:pt x="663" y="14976"/>
                </a:cubicBezTo>
                <a:cubicBezTo>
                  <a:pt x="829" y="15071"/>
                  <a:pt x="966" y="15257"/>
                  <a:pt x="966" y="15392"/>
                </a:cubicBezTo>
                <a:cubicBezTo>
                  <a:pt x="966" y="15557"/>
                  <a:pt x="1060" y="15630"/>
                  <a:pt x="1244" y="15613"/>
                </a:cubicBezTo>
                <a:cubicBezTo>
                  <a:pt x="1395" y="15599"/>
                  <a:pt x="1662" y="15729"/>
                  <a:pt x="1837" y="15897"/>
                </a:cubicBezTo>
                <a:cubicBezTo>
                  <a:pt x="2011" y="16064"/>
                  <a:pt x="2293" y="16314"/>
                  <a:pt x="2466" y="16452"/>
                </a:cubicBezTo>
                <a:cubicBezTo>
                  <a:pt x="2639" y="16589"/>
                  <a:pt x="2714" y="16702"/>
                  <a:pt x="2635" y="16704"/>
                </a:cubicBezTo>
                <a:cubicBezTo>
                  <a:pt x="2557" y="16706"/>
                  <a:pt x="2631" y="16746"/>
                  <a:pt x="2805" y="16799"/>
                </a:cubicBezTo>
                <a:cubicBezTo>
                  <a:pt x="2979" y="16852"/>
                  <a:pt x="3077" y="16957"/>
                  <a:pt x="3023" y="17032"/>
                </a:cubicBezTo>
                <a:cubicBezTo>
                  <a:pt x="2968" y="17107"/>
                  <a:pt x="3261" y="17432"/>
                  <a:pt x="3676" y="17751"/>
                </a:cubicBezTo>
                <a:cubicBezTo>
                  <a:pt x="4091" y="18070"/>
                  <a:pt x="4438" y="18371"/>
                  <a:pt x="4438" y="18420"/>
                </a:cubicBezTo>
                <a:cubicBezTo>
                  <a:pt x="4438" y="18470"/>
                  <a:pt x="4552" y="18555"/>
                  <a:pt x="4692" y="18616"/>
                </a:cubicBezTo>
                <a:cubicBezTo>
                  <a:pt x="4929" y="18718"/>
                  <a:pt x="5181" y="19118"/>
                  <a:pt x="5273" y="19530"/>
                </a:cubicBezTo>
                <a:cubicBezTo>
                  <a:pt x="5294" y="19627"/>
                  <a:pt x="5400" y="19754"/>
                  <a:pt x="5515" y="19814"/>
                </a:cubicBezTo>
                <a:cubicBezTo>
                  <a:pt x="5630" y="19874"/>
                  <a:pt x="5733" y="20082"/>
                  <a:pt x="5733" y="20275"/>
                </a:cubicBezTo>
                <a:cubicBezTo>
                  <a:pt x="5733" y="20468"/>
                  <a:pt x="5790" y="20652"/>
                  <a:pt x="5866" y="20691"/>
                </a:cubicBezTo>
                <a:cubicBezTo>
                  <a:pt x="5941" y="20730"/>
                  <a:pt x="6014" y="21080"/>
                  <a:pt x="6023" y="21461"/>
                </a:cubicBezTo>
                <a:cubicBezTo>
                  <a:pt x="6024" y="21501"/>
                  <a:pt x="6044" y="21527"/>
                  <a:pt x="6047" y="21568"/>
                </a:cubicBezTo>
                <a:lnTo>
                  <a:pt x="19186" y="21568"/>
                </a:lnTo>
                <a:cubicBezTo>
                  <a:pt x="19118" y="21228"/>
                  <a:pt x="19072" y="21038"/>
                  <a:pt x="18968" y="20445"/>
                </a:cubicBezTo>
                <a:cubicBezTo>
                  <a:pt x="18924" y="20196"/>
                  <a:pt x="18998" y="19792"/>
                  <a:pt x="19138" y="19549"/>
                </a:cubicBezTo>
                <a:cubicBezTo>
                  <a:pt x="19277" y="19307"/>
                  <a:pt x="19394" y="19095"/>
                  <a:pt x="19392" y="19082"/>
                </a:cubicBezTo>
                <a:cubicBezTo>
                  <a:pt x="19389" y="19070"/>
                  <a:pt x="19472" y="18935"/>
                  <a:pt x="19585" y="18780"/>
                </a:cubicBezTo>
                <a:cubicBezTo>
                  <a:pt x="19698" y="18625"/>
                  <a:pt x="19742" y="18432"/>
                  <a:pt x="19682" y="18351"/>
                </a:cubicBezTo>
                <a:cubicBezTo>
                  <a:pt x="19617" y="18262"/>
                  <a:pt x="19749" y="18139"/>
                  <a:pt x="19997" y="18042"/>
                </a:cubicBezTo>
                <a:cubicBezTo>
                  <a:pt x="20391" y="17886"/>
                  <a:pt x="20388" y="17866"/>
                  <a:pt x="20093" y="17631"/>
                </a:cubicBezTo>
                <a:cubicBezTo>
                  <a:pt x="19811" y="17407"/>
                  <a:pt x="19816" y="17351"/>
                  <a:pt x="20081" y="16969"/>
                </a:cubicBezTo>
                <a:cubicBezTo>
                  <a:pt x="20479" y="16396"/>
                  <a:pt x="20719" y="15648"/>
                  <a:pt x="20831" y="14622"/>
                </a:cubicBezTo>
                <a:cubicBezTo>
                  <a:pt x="20884" y="14145"/>
                  <a:pt x="21020" y="13669"/>
                  <a:pt x="21146" y="13562"/>
                </a:cubicBezTo>
                <a:cubicBezTo>
                  <a:pt x="21328" y="13408"/>
                  <a:pt x="21326" y="13320"/>
                  <a:pt x="21134" y="13127"/>
                </a:cubicBezTo>
                <a:cubicBezTo>
                  <a:pt x="20846" y="12839"/>
                  <a:pt x="20809" y="12298"/>
                  <a:pt x="21073" y="12212"/>
                </a:cubicBezTo>
                <a:cubicBezTo>
                  <a:pt x="21190" y="12175"/>
                  <a:pt x="21128" y="12049"/>
                  <a:pt x="20904" y="11884"/>
                </a:cubicBezTo>
                <a:cubicBezTo>
                  <a:pt x="20649" y="11698"/>
                  <a:pt x="20570" y="11523"/>
                  <a:pt x="20638" y="11298"/>
                </a:cubicBezTo>
                <a:cubicBezTo>
                  <a:pt x="20725" y="11010"/>
                  <a:pt x="20696" y="10985"/>
                  <a:pt x="20347" y="11033"/>
                </a:cubicBezTo>
                <a:cubicBezTo>
                  <a:pt x="20082" y="11069"/>
                  <a:pt x="19799" y="10999"/>
                  <a:pt x="19452" y="10818"/>
                </a:cubicBezTo>
                <a:cubicBezTo>
                  <a:pt x="18693" y="10423"/>
                  <a:pt x="17421" y="10012"/>
                  <a:pt x="17190" y="10086"/>
                </a:cubicBezTo>
                <a:cubicBezTo>
                  <a:pt x="17078" y="10123"/>
                  <a:pt x="16866" y="10100"/>
                  <a:pt x="16718" y="10036"/>
                </a:cubicBezTo>
                <a:cubicBezTo>
                  <a:pt x="16570" y="9972"/>
                  <a:pt x="16452" y="9949"/>
                  <a:pt x="16452" y="9985"/>
                </a:cubicBezTo>
                <a:cubicBezTo>
                  <a:pt x="16452" y="10022"/>
                  <a:pt x="16223" y="9977"/>
                  <a:pt x="15944" y="9878"/>
                </a:cubicBezTo>
                <a:cubicBezTo>
                  <a:pt x="15171" y="9606"/>
                  <a:pt x="14571" y="9473"/>
                  <a:pt x="13959" y="9443"/>
                </a:cubicBezTo>
                <a:cubicBezTo>
                  <a:pt x="13615" y="9426"/>
                  <a:pt x="13420" y="9365"/>
                  <a:pt x="13451" y="9285"/>
                </a:cubicBezTo>
                <a:cubicBezTo>
                  <a:pt x="13485" y="9201"/>
                  <a:pt x="13384" y="9179"/>
                  <a:pt x="13161" y="9216"/>
                </a:cubicBezTo>
                <a:cubicBezTo>
                  <a:pt x="12674" y="9296"/>
                  <a:pt x="12014" y="8809"/>
                  <a:pt x="12217" y="8522"/>
                </a:cubicBezTo>
                <a:cubicBezTo>
                  <a:pt x="12304" y="8399"/>
                  <a:pt x="12295" y="8283"/>
                  <a:pt x="12193" y="8251"/>
                </a:cubicBezTo>
                <a:cubicBezTo>
                  <a:pt x="12096" y="8219"/>
                  <a:pt x="12012" y="8114"/>
                  <a:pt x="12012" y="8011"/>
                </a:cubicBezTo>
                <a:cubicBezTo>
                  <a:pt x="12012" y="7908"/>
                  <a:pt x="11898" y="7822"/>
                  <a:pt x="11758" y="7822"/>
                </a:cubicBezTo>
                <a:cubicBezTo>
                  <a:pt x="11617" y="7822"/>
                  <a:pt x="11400" y="7756"/>
                  <a:pt x="11274" y="7677"/>
                </a:cubicBezTo>
                <a:cubicBezTo>
                  <a:pt x="11147" y="7597"/>
                  <a:pt x="10820" y="7531"/>
                  <a:pt x="10548" y="7531"/>
                </a:cubicBezTo>
                <a:cubicBezTo>
                  <a:pt x="10275" y="7531"/>
                  <a:pt x="9961" y="7484"/>
                  <a:pt x="9846" y="7424"/>
                </a:cubicBezTo>
                <a:cubicBezTo>
                  <a:pt x="9543" y="7266"/>
                  <a:pt x="8727" y="7399"/>
                  <a:pt x="8201" y="7695"/>
                </a:cubicBezTo>
                <a:cubicBezTo>
                  <a:pt x="7926" y="7850"/>
                  <a:pt x="7686" y="7920"/>
                  <a:pt x="7584" y="7866"/>
                </a:cubicBezTo>
                <a:cubicBezTo>
                  <a:pt x="7491" y="7817"/>
                  <a:pt x="7401" y="7172"/>
                  <a:pt x="7378" y="6440"/>
                </a:cubicBezTo>
                <a:cubicBezTo>
                  <a:pt x="7355" y="5708"/>
                  <a:pt x="7268" y="5092"/>
                  <a:pt x="7184" y="5065"/>
                </a:cubicBezTo>
                <a:cubicBezTo>
                  <a:pt x="6993" y="5003"/>
                  <a:pt x="7032" y="4532"/>
                  <a:pt x="7245" y="4383"/>
                </a:cubicBezTo>
                <a:cubicBezTo>
                  <a:pt x="7339" y="4317"/>
                  <a:pt x="7325" y="4244"/>
                  <a:pt x="7209" y="4207"/>
                </a:cubicBezTo>
                <a:cubicBezTo>
                  <a:pt x="7100" y="4172"/>
                  <a:pt x="7064" y="4100"/>
                  <a:pt x="7124" y="4049"/>
                </a:cubicBezTo>
                <a:cubicBezTo>
                  <a:pt x="7184" y="3998"/>
                  <a:pt x="7125" y="3971"/>
                  <a:pt x="6991" y="3986"/>
                </a:cubicBezTo>
                <a:cubicBezTo>
                  <a:pt x="6796" y="4007"/>
                  <a:pt x="6736" y="3675"/>
                  <a:pt x="6713" y="2371"/>
                </a:cubicBezTo>
                <a:cubicBezTo>
                  <a:pt x="6696" y="1469"/>
                  <a:pt x="6673" y="689"/>
                  <a:pt x="6652" y="636"/>
                </a:cubicBezTo>
                <a:cubicBezTo>
                  <a:pt x="6631" y="583"/>
                  <a:pt x="6620" y="511"/>
                  <a:pt x="6628" y="478"/>
                </a:cubicBezTo>
                <a:cubicBezTo>
                  <a:pt x="6635" y="446"/>
                  <a:pt x="6434" y="319"/>
                  <a:pt x="6192" y="201"/>
                </a:cubicBezTo>
                <a:cubicBezTo>
                  <a:pt x="5821" y="19"/>
                  <a:pt x="5191" y="-32"/>
                  <a:pt x="4620" y="18"/>
                </a:cubicBezTo>
                <a:close/>
                <a:moveTo>
                  <a:pt x="21533" y="15998"/>
                </a:moveTo>
                <a:cubicBezTo>
                  <a:pt x="21504" y="16006"/>
                  <a:pt x="21448" y="15991"/>
                  <a:pt x="21448" y="16016"/>
                </a:cubicBezTo>
                <a:cubicBezTo>
                  <a:pt x="21448" y="16042"/>
                  <a:pt x="21505" y="16043"/>
                  <a:pt x="21533" y="16061"/>
                </a:cubicBezTo>
                <a:lnTo>
                  <a:pt x="21533" y="15998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427992" y="4006849"/>
            <a:ext cx="2682750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Location of the seat is recorded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4" grpId="3"/>
      <p:bldP build="whole" bldLvl="1" animBg="1" rev="0" advAuto="0" spid="153" grpId="1"/>
      <p:bldP build="whole" bldLvl="1" animBg="1" rev="0" advAuto="0" spid="15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can q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4469" y="0"/>
            <a:ext cx="617586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multiple peopl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86470" y="0"/>
            <a:ext cx="623186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733284" y="3733800"/>
            <a:ext cx="2070660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Browse </a:t>
            </a:r>
          </a:p>
          <a:p>
            <a:pPr/>
            <a:r>
              <a:t>dots with</a:t>
            </a:r>
          </a:p>
          <a:p>
            <a:pPr/>
            <a:r>
              <a:t>common</a:t>
            </a:r>
          </a:p>
          <a:p>
            <a:pPr/>
            <a:r>
              <a:t>interests</a:t>
            </a:r>
          </a:p>
        </p:txBody>
      </p:sp>
      <p:pic>
        <p:nvPicPr>
          <p:cNvPr id="159" name="finger-enhanced.png"/>
          <p:cNvPicPr>
            <a:picLocks noChangeAspect="1"/>
          </p:cNvPicPr>
          <p:nvPr/>
        </p:nvPicPr>
        <p:blipFill>
          <a:blip r:embed="rId4">
            <a:extLst/>
          </a:blip>
          <a:srcRect l="21118" t="1350" r="20365" b="21832"/>
          <a:stretch>
            <a:fillRect/>
          </a:stretch>
        </p:blipFill>
        <p:spPr>
          <a:xfrm>
            <a:off x="8879061" y="1563558"/>
            <a:ext cx="706357" cy="1356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68" fill="norm" stroke="1" extrusionOk="0">
                <a:moveTo>
                  <a:pt x="4620" y="18"/>
                </a:moveTo>
                <a:cubicBezTo>
                  <a:pt x="4048" y="68"/>
                  <a:pt x="3544" y="221"/>
                  <a:pt x="3410" y="447"/>
                </a:cubicBezTo>
                <a:cubicBezTo>
                  <a:pt x="3364" y="523"/>
                  <a:pt x="3270" y="663"/>
                  <a:pt x="3204" y="756"/>
                </a:cubicBezTo>
                <a:cubicBezTo>
                  <a:pt x="3138" y="849"/>
                  <a:pt x="3059" y="1140"/>
                  <a:pt x="3023" y="1406"/>
                </a:cubicBezTo>
                <a:cubicBezTo>
                  <a:pt x="2986" y="1671"/>
                  <a:pt x="2921" y="2016"/>
                  <a:pt x="2889" y="2175"/>
                </a:cubicBezTo>
                <a:cubicBezTo>
                  <a:pt x="2858" y="2335"/>
                  <a:pt x="2917" y="2590"/>
                  <a:pt x="3010" y="2737"/>
                </a:cubicBezTo>
                <a:cubicBezTo>
                  <a:pt x="3127" y="2921"/>
                  <a:pt x="3115" y="3045"/>
                  <a:pt x="2962" y="3141"/>
                </a:cubicBezTo>
                <a:cubicBezTo>
                  <a:pt x="2688" y="3313"/>
                  <a:pt x="2578" y="6357"/>
                  <a:pt x="2829" y="6856"/>
                </a:cubicBezTo>
                <a:cubicBezTo>
                  <a:pt x="3071" y="7338"/>
                  <a:pt x="3114" y="8321"/>
                  <a:pt x="2902" y="8541"/>
                </a:cubicBezTo>
                <a:cubicBezTo>
                  <a:pt x="2803" y="8644"/>
                  <a:pt x="2703" y="8923"/>
                  <a:pt x="2684" y="9165"/>
                </a:cubicBezTo>
                <a:cubicBezTo>
                  <a:pt x="2654" y="9541"/>
                  <a:pt x="2586" y="9610"/>
                  <a:pt x="2248" y="9620"/>
                </a:cubicBezTo>
                <a:cubicBezTo>
                  <a:pt x="1727" y="9634"/>
                  <a:pt x="874" y="9930"/>
                  <a:pt x="1014" y="10049"/>
                </a:cubicBezTo>
                <a:cubicBezTo>
                  <a:pt x="1075" y="10100"/>
                  <a:pt x="1000" y="10163"/>
                  <a:pt x="845" y="10194"/>
                </a:cubicBezTo>
                <a:cubicBezTo>
                  <a:pt x="609" y="10241"/>
                  <a:pt x="583" y="10417"/>
                  <a:pt x="663" y="11260"/>
                </a:cubicBezTo>
                <a:cubicBezTo>
                  <a:pt x="737" y="12035"/>
                  <a:pt x="705" y="12276"/>
                  <a:pt x="518" y="12313"/>
                </a:cubicBezTo>
                <a:cubicBezTo>
                  <a:pt x="358" y="12345"/>
                  <a:pt x="273" y="12539"/>
                  <a:pt x="276" y="12894"/>
                </a:cubicBezTo>
                <a:cubicBezTo>
                  <a:pt x="279" y="13189"/>
                  <a:pt x="222" y="13455"/>
                  <a:pt x="143" y="13480"/>
                </a:cubicBezTo>
                <a:cubicBezTo>
                  <a:pt x="-67" y="13548"/>
                  <a:pt x="-37" y="14363"/>
                  <a:pt x="179" y="14433"/>
                </a:cubicBezTo>
                <a:cubicBezTo>
                  <a:pt x="281" y="14466"/>
                  <a:pt x="361" y="14562"/>
                  <a:pt x="361" y="14647"/>
                </a:cubicBezTo>
                <a:cubicBezTo>
                  <a:pt x="361" y="14733"/>
                  <a:pt x="498" y="14880"/>
                  <a:pt x="663" y="14976"/>
                </a:cubicBezTo>
                <a:cubicBezTo>
                  <a:pt x="829" y="15071"/>
                  <a:pt x="966" y="15257"/>
                  <a:pt x="966" y="15392"/>
                </a:cubicBezTo>
                <a:cubicBezTo>
                  <a:pt x="966" y="15557"/>
                  <a:pt x="1060" y="15630"/>
                  <a:pt x="1244" y="15613"/>
                </a:cubicBezTo>
                <a:cubicBezTo>
                  <a:pt x="1395" y="15599"/>
                  <a:pt x="1662" y="15729"/>
                  <a:pt x="1837" y="15897"/>
                </a:cubicBezTo>
                <a:cubicBezTo>
                  <a:pt x="2011" y="16064"/>
                  <a:pt x="2293" y="16314"/>
                  <a:pt x="2466" y="16452"/>
                </a:cubicBezTo>
                <a:cubicBezTo>
                  <a:pt x="2639" y="16589"/>
                  <a:pt x="2714" y="16702"/>
                  <a:pt x="2635" y="16704"/>
                </a:cubicBezTo>
                <a:cubicBezTo>
                  <a:pt x="2557" y="16706"/>
                  <a:pt x="2631" y="16746"/>
                  <a:pt x="2805" y="16799"/>
                </a:cubicBezTo>
                <a:cubicBezTo>
                  <a:pt x="2979" y="16852"/>
                  <a:pt x="3077" y="16957"/>
                  <a:pt x="3023" y="17032"/>
                </a:cubicBezTo>
                <a:cubicBezTo>
                  <a:pt x="2968" y="17107"/>
                  <a:pt x="3261" y="17432"/>
                  <a:pt x="3676" y="17751"/>
                </a:cubicBezTo>
                <a:cubicBezTo>
                  <a:pt x="4091" y="18070"/>
                  <a:pt x="4438" y="18371"/>
                  <a:pt x="4438" y="18420"/>
                </a:cubicBezTo>
                <a:cubicBezTo>
                  <a:pt x="4438" y="18470"/>
                  <a:pt x="4552" y="18555"/>
                  <a:pt x="4692" y="18616"/>
                </a:cubicBezTo>
                <a:cubicBezTo>
                  <a:pt x="4929" y="18718"/>
                  <a:pt x="5181" y="19118"/>
                  <a:pt x="5273" y="19530"/>
                </a:cubicBezTo>
                <a:cubicBezTo>
                  <a:pt x="5294" y="19627"/>
                  <a:pt x="5400" y="19754"/>
                  <a:pt x="5515" y="19814"/>
                </a:cubicBezTo>
                <a:cubicBezTo>
                  <a:pt x="5630" y="19874"/>
                  <a:pt x="5733" y="20082"/>
                  <a:pt x="5733" y="20275"/>
                </a:cubicBezTo>
                <a:cubicBezTo>
                  <a:pt x="5733" y="20468"/>
                  <a:pt x="5790" y="20652"/>
                  <a:pt x="5866" y="20691"/>
                </a:cubicBezTo>
                <a:cubicBezTo>
                  <a:pt x="5941" y="20730"/>
                  <a:pt x="6014" y="21080"/>
                  <a:pt x="6023" y="21461"/>
                </a:cubicBezTo>
                <a:cubicBezTo>
                  <a:pt x="6024" y="21501"/>
                  <a:pt x="6044" y="21527"/>
                  <a:pt x="6047" y="21568"/>
                </a:cubicBezTo>
                <a:lnTo>
                  <a:pt x="19186" y="21568"/>
                </a:lnTo>
                <a:cubicBezTo>
                  <a:pt x="19118" y="21228"/>
                  <a:pt x="19072" y="21038"/>
                  <a:pt x="18968" y="20445"/>
                </a:cubicBezTo>
                <a:cubicBezTo>
                  <a:pt x="18924" y="20196"/>
                  <a:pt x="18998" y="19792"/>
                  <a:pt x="19138" y="19549"/>
                </a:cubicBezTo>
                <a:cubicBezTo>
                  <a:pt x="19277" y="19307"/>
                  <a:pt x="19394" y="19095"/>
                  <a:pt x="19392" y="19082"/>
                </a:cubicBezTo>
                <a:cubicBezTo>
                  <a:pt x="19389" y="19070"/>
                  <a:pt x="19472" y="18935"/>
                  <a:pt x="19585" y="18780"/>
                </a:cubicBezTo>
                <a:cubicBezTo>
                  <a:pt x="19698" y="18625"/>
                  <a:pt x="19742" y="18432"/>
                  <a:pt x="19682" y="18351"/>
                </a:cubicBezTo>
                <a:cubicBezTo>
                  <a:pt x="19617" y="18262"/>
                  <a:pt x="19749" y="18139"/>
                  <a:pt x="19997" y="18042"/>
                </a:cubicBezTo>
                <a:cubicBezTo>
                  <a:pt x="20391" y="17886"/>
                  <a:pt x="20388" y="17866"/>
                  <a:pt x="20093" y="17631"/>
                </a:cubicBezTo>
                <a:cubicBezTo>
                  <a:pt x="19811" y="17407"/>
                  <a:pt x="19816" y="17351"/>
                  <a:pt x="20081" y="16969"/>
                </a:cubicBezTo>
                <a:cubicBezTo>
                  <a:pt x="20479" y="16396"/>
                  <a:pt x="20719" y="15648"/>
                  <a:pt x="20831" y="14622"/>
                </a:cubicBezTo>
                <a:cubicBezTo>
                  <a:pt x="20884" y="14145"/>
                  <a:pt x="21020" y="13669"/>
                  <a:pt x="21146" y="13562"/>
                </a:cubicBezTo>
                <a:cubicBezTo>
                  <a:pt x="21328" y="13408"/>
                  <a:pt x="21326" y="13320"/>
                  <a:pt x="21134" y="13127"/>
                </a:cubicBezTo>
                <a:cubicBezTo>
                  <a:pt x="20846" y="12839"/>
                  <a:pt x="20809" y="12298"/>
                  <a:pt x="21073" y="12212"/>
                </a:cubicBezTo>
                <a:cubicBezTo>
                  <a:pt x="21190" y="12175"/>
                  <a:pt x="21128" y="12049"/>
                  <a:pt x="20904" y="11884"/>
                </a:cubicBezTo>
                <a:cubicBezTo>
                  <a:pt x="20649" y="11698"/>
                  <a:pt x="20570" y="11523"/>
                  <a:pt x="20638" y="11298"/>
                </a:cubicBezTo>
                <a:cubicBezTo>
                  <a:pt x="20725" y="11010"/>
                  <a:pt x="20696" y="10985"/>
                  <a:pt x="20347" y="11033"/>
                </a:cubicBezTo>
                <a:cubicBezTo>
                  <a:pt x="20082" y="11069"/>
                  <a:pt x="19799" y="10999"/>
                  <a:pt x="19452" y="10818"/>
                </a:cubicBezTo>
                <a:cubicBezTo>
                  <a:pt x="18693" y="10423"/>
                  <a:pt x="17421" y="10012"/>
                  <a:pt x="17190" y="10086"/>
                </a:cubicBezTo>
                <a:cubicBezTo>
                  <a:pt x="17078" y="10123"/>
                  <a:pt x="16866" y="10100"/>
                  <a:pt x="16718" y="10036"/>
                </a:cubicBezTo>
                <a:cubicBezTo>
                  <a:pt x="16570" y="9972"/>
                  <a:pt x="16452" y="9949"/>
                  <a:pt x="16452" y="9985"/>
                </a:cubicBezTo>
                <a:cubicBezTo>
                  <a:pt x="16452" y="10022"/>
                  <a:pt x="16223" y="9977"/>
                  <a:pt x="15944" y="9878"/>
                </a:cubicBezTo>
                <a:cubicBezTo>
                  <a:pt x="15171" y="9606"/>
                  <a:pt x="14571" y="9473"/>
                  <a:pt x="13959" y="9443"/>
                </a:cubicBezTo>
                <a:cubicBezTo>
                  <a:pt x="13615" y="9426"/>
                  <a:pt x="13420" y="9365"/>
                  <a:pt x="13451" y="9285"/>
                </a:cubicBezTo>
                <a:cubicBezTo>
                  <a:pt x="13485" y="9201"/>
                  <a:pt x="13384" y="9179"/>
                  <a:pt x="13161" y="9216"/>
                </a:cubicBezTo>
                <a:cubicBezTo>
                  <a:pt x="12674" y="9296"/>
                  <a:pt x="12014" y="8809"/>
                  <a:pt x="12217" y="8522"/>
                </a:cubicBezTo>
                <a:cubicBezTo>
                  <a:pt x="12304" y="8399"/>
                  <a:pt x="12295" y="8283"/>
                  <a:pt x="12193" y="8251"/>
                </a:cubicBezTo>
                <a:cubicBezTo>
                  <a:pt x="12096" y="8219"/>
                  <a:pt x="12012" y="8114"/>
                  <a:pt x="12012" y="8011"/>
                </a:cubicBezTo>
                <a:cubicBezTo>
                  <a:pt x="12012" y="7908"/>
                  <a:pt x="11898" y="7822"/>
                  <a:pt x="11758" y="7822"/>
                </a:cubicBezTo>
                <a:cubicBezTo>
                  <a:pt x="11617" y="7822"/>
                  <a:pt x="11400" y="7756"/>
                  <a:pt x="11274" y="7677"/>
                </a:cubicBezTo>
                <a:cubicBezTo>
                  <a:pt x="11147" y="7597"/>
                  <a:pt x="10820" y="7531"/>
                  <a:pt x="10548" y="7531"/>
                </a:cubicBezTo>
                <a:cubicBezTo>
                  <a:pt x="10275" y="7531"/>
                  <a:pt x="9961" y="7484"/>
                  <a:pt x="9846" y="7424"/>
                </a:cubicBezTo>
                <a:cubicBezTo>
                  <a:pt x="9543" y="7266"/>
                  <a:pt x="8727" y="7399"/>
                  <a:pt x="8201" y="7695"/>
                </a:cubicBezTo>
                <a:cubicBezTo>
                  <a:pt x="7926" y="7850"/>
                  <a:pt x="7686" y="7920"/>
                  <a:pt x="7584" y="7866"/>
                </a:cubicBezTo>
                <a:cubicBezTo>
                  <a:pt x="7491" y="7817"/>
                  <a:pt x="7401" y="7172"/>
                  <a:pt x="7378" y="6440"/>
                </a:cubicBezTo>
                <a:cubicBezTo>
                  <a:pt x="7355" y="5708"/>
                  <a:pt x="7268" y="5092"/>
                  <a:pt x="7184" y="5065"/>
                </a:cubicBezTo>
                <a:cubicBezTo>
                  <a:pt x="6993" y="5003"/>
                  <a:pt x="7032" y="4532"/>
                  <a:pt x="7245" y="4383"/>
                </a:cubicBezTo>
                <a:cubicBezTo>
                  <a:pt x="7339" y="4317"/>
                  <a:pt x="7325" y="4244"/>
                  <a:pt x="7209" y="4207"/>
                </a:cubicBezTo>
                <a:cubicBezTo>
                  <a:pt x="7100" y="4172"/>
                  <a:pt x="7064" y="4100"/>
                  <a:pt x="7124" y="4049"/>
                </a:cubicBezTo>
                <a:cubicBezTo>
                  <a:pt x="7184" y="3998"/>
                  <a:pt x="7125" y="3971"/>
                  <a:pt x="6991" y="3986"/>
                </a:cubicBezTo>
                <a:cubicBezTo>
                  <a:pt x="6796" y="4007"/>
                  <a:pt x="6736" y="3675"/>
                  <a:pt x="6713" y="2371"/>
                </a:cubicBezTo>
                <a:cubicBezTo>
                  <a:pt x="6696" y="1469"/>
                  <a:pt x="6673" y="689"/>
                  <a:pt x="6652" y="636"/>
                </a:cubicBezTo>
                <a:cubicBezTo>
                  <a:pt x="6631" y="583"/>
                  <a:pt x="6620" y="511"/>
                  <a:pt x="6628" y="478"/>
                </a:cubicBezTo>
                <a:cubicBezTo>
                  <a:pt x="6635" y="446"/>
                  <a:pt x="6434" y="319"/>
                  <a:pt x="6192" y="201"/>
                </a:cubicBezTo>
                <a:cubicBezTo>
                  <a:pt x="5821" y="19"/>
                  <a:pt x="5191" y="-32"/>
                  <a:pt x="4620" y="18"/>
                </a:cubicBezTo>
                <a:close/>
                <a:moveTo>
                  <a:pt x="21533" y="15998"/>
                </a:moveTo>
                <a:cubicBezTo>
                  <a:pt x="21504" y="16006"/>
                  <a:pt x="21448" y="15991"/>
                  <a:pt x="21448" y="16016"/>
                </a:cubicBezTo>
                <a:cubicBezTo>
                  <a:pt x="21448" y="16042"/>
                  <a:pt x="21505" y="16043"/>
                  <a:pt x="21533" y="16061"/>
                </a:cubicBezTo>
                <a:lnTo>
                  <a:pt x="21533" y="1599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0" name="finger-enhanced.png"/>
          <p:cNvPicPr>
            <a:picLocks noChangeAspect="1"/>
          </p:cNvPicPr>
          <p:nvPr/>
        </p:nvPicPr>
        <p:blipFill>
          <a:blip r:embed="rId4">
            <a:extLst/>
          </a:blip>
          <a:srcRect l="21118" t="1350" r="20365" b="21832"/>
          <a:stretch>
            <a:fillRect/>
          </a:stretch>
        </p:blipFill>
        <p:spPr>
          <a:xfrm>
            <a:off x="5760894" y="5144641"/>
            <a:ext cx="706358" cy="1356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68" fill="norm" stroke="1" extrusionOk="0">
                <a:moveTo>
                  <a:pt x="4620" y="18"/>
                </a:moveTo>
                <a:cubicBezTo>
                  <a:pt x="4048" y="68"/>
                  <a:pt x="3544" y="221"/>
                  <a:pt x="3410" y="447"/>
                </a:cubicBezTo>
                <a:cubicBezTo>
                  <a:pt x="3364" y="523"/>
                  <a:pt x="3270" y="663"/>
                  <a:pt x="3204" y="756"/>
                </a:cubicBezTo>
                <a:cubicBezTo>
                  <a:pt x="3138" y="849"/>
                  <a:pt x="3059" y="1140"/>
                  <a:pt x="3023" y="1406"/>
                </a:cubicBezTo>
                <a:cubicBezTo>
                  <a:pt x="2986" y="1671"/>
                  <a:pt x="2921" y="2016"/>
                  <a:pt x="2889" y="2175"/>
                </a:cubicBezTo>
                <a:cubicBezTo>
                  <a:pt x="2858" y="2335"/>
                  <a:pt x="2917" y="2590"/>
                  <a:pt x="3010" y="2737"/>
                </a:cubicBezTo>
                <a:cubicBezTo>
                  <a:pt x="3127" y="2921"/>
                  <a:pt x="3115" y="3045"/>
                  <a:pt x="2962" y="3141"/>
                </a:cubicBezTo>
                <a:cubicBezTo>
                  <a:pt x="2688" y="3313"/>
                  <a:pt x="2578" y="6357"/>
                  <a:pt x="2829" y="6856"/>
                </a:cubicBezTo>
                <a:cubicBezTo>
                  <a:pt x="3071" y="7338"/>
                  <a:pt x="3114" y="8321"/>
                  <a:pt x="2902" y="8541"/>
                </a:cubicBezTo>
                <a:cubicBezTo>
                  <a:pt x="2803" y="8644"/>
                  <a:pt x="2703" y="8923"/>
                  <a:pt x="2684" y="9165"/>
                </a:cubicBezTo>
                <a:cubicBezTo>
                  <a:pt x="2654" y="9541"/>
                  <a:pt x="2586" y="9610"/>
                  <a:pt x="2248" y="9620"/>
                </a:cubicBezTo>
                <a:cubicBezTo>
                  <a:pt x="1727" y="9634"/>
                  <a:pt x="874" y="9930"/>
                  <a:pt x="1014" y="10049"/>
                </a:cubicBezTo>
                <a:cubicBezTo>
                  <a:pt x="1075" y="10100"/>
                  <a:pt x="1000" y="10163"/>
                  <a:pt x="845" y="10194"/>
                </a:cubicBezTo>
                <a:cubicBezTo>
                  <a:pt x="609" y="10241"/>
                  <a:pt x="583" y="10417"/>
                  <a:pt x="663" y="11260"/>
                </a:cubicBezTo>
                <a:cubicBezTo>
                  <a:pt x="737" y="12035"/>
                  <a:pt x="705" y="12276"/>
                  <a:pt x="518" y="12313"/>
                </a:cubicBezTo>
                <a:cubicBezTo>
                  <a:pt x="358" y="12345"/>
                  <a:pt x="273" y="12539"/>
                  <a:pt x="276" y="12894"/>
                </a:cubicBezTo>
                <a:cubicBezTo>
                  <a:pt x="279" y="13189"/>
                  <a:pt x="222" y="13455"/>
                  <a:pt x="143" y="13480"/>
                </a:cubicBezTo>
                <a:cubicBezTo>
                  <a:pt x="-67" y="13548"/>
                  <a:pt x="-37" y="14363"/>
                  <a:pt x="179" y="14433"/>
                </a:cubicBezTo>
                <a:cubicBezTo>
                  <a:pt x="281" y="14466"/>
                  <a:pt x="361" y="14562"/>
                  <a:pt x="361" y="14647"/>
                </a:cubicBezTo>
                <a:cubicBezTo>
                  <a:pt x="361" y="14733"/>
                  <a:pt x="498" y="14880"/>
                  <a:pt x="663" y="14976"/>
                </a:cubicBezTo>
                <a:cubicBezTo>
                  <a:pt x="829" y="15071"/>
                  <a:pt x="966" y="15257"/>
                  <a:pt x="966" y="15392"/>
                </a:cubicBezTo>
                <a:cubicBezTo>
                  <a:pt x="966" y="15557"/>
                  <a:pt x="1060" y="15630"/>
                  <a:pt x="1244" y="15613"/>
                </a:cubicBezTo>
                <a:cubicBezTo>
                  <a:pt x="1395" y="15599"/>
                  <a:pt x="1662" y="15729"/>
                  <a:pt x="1837" y="15897"/>
                </a:cubicBezTo>
                <a:cubicBezTo>
                  <a:pt x="2011" y="16064"/>
                  <a:pt x="2293" y="16314"/>
                  <a:pt x="2466" y="16452"/>
                </a:cubicBezTo>
                <a:cubicBezTo>
                  <a:pt x="2639" y="16589"/>
                  <a:pt x="2714" y="16702"/>
                  <a:pt x="2635" y="16704"/>
                </a:cubicBezTo>
                <a:cubicBezTo>
                  <a:pt x="2557" y="16706"/>
                  <a:pt x="2631" y="16746"/>
                  <a:pt x="2805" y="16799"/>
                </a:cubicBezTo>
                <a:cubicBezTo>
                  <a:pt x="2979" y="16852"/>
                  <a:pt x="3077" y="16957"/>
                  <a:pt x="3023" y="17032"/>
                </a:cubicBezTo>
                <a:cubicBezTo>
                  <a:pt x="2968" y="17107"/>
                  <a:pt x="3261" y="17432"/>
                  <a:pt x="3676" y="17751"/>
                </a:cubicBezTo>
                <a:cubicBezTo>
                  <a:pt x="4091" y="18070"/>
                  <a:pt x="4438" y="18371"/>
                  <a:pt x="4438" y="18420"/>
                </a:cubicBezTo>
                <a:cubicBezTo>
                  <a:pt x="4438" y="18470"/>
                  <a:pt x="4552" y="18555"/>
                  <a:pt x="4692" y="18616"/>
                </a:cubicBezTo>
                <a:cubicBezTo>
                  <a:pt x="4929" y="18718"/>
                  <a:pt x="5181" y="19118"/>
                  <a:pt x="5273" y="19530"/>
                </a:cubicBezTo>
                <a:cubicBezTo>
                  <a:pt x="5294" y="19627"/>
                  <a:pt x="5400" y="19754"/>
                  <a:pt x="5515" y="19814"/>
                </a:cubicBezTo>
                <a:cubicBezTo>
                  <a:pt x="5630" y="19874"/>
                  <a:pt x="5733" y="20082"/>
                  <a:pt x="5733" y="20275"/>
                </a:cubicBezTo>
                <a:cubicBezTo>
                  <a:pt x="5733" y="20468"/>
                  <a:pt x="5790" y="20652"/>
                  <a:pt x="5866" y="20691"/>
                </a:cubicBezTo>
                <a:cubicBezTo>
                  <a:pt x="5941" y="20730"/>
                  <a:pt x="6014" y="21080"/>
                  <a:pt x="6023" y="21461"/>
                </a:cubicBezTo>
                <a:cubicBezTo>
                  <a:pt x="6024" y="21501"/>
                  <a:pt x="6044" y="21527"/>
                  <a:pt x="6047" y="21568"/>
                </a:cubicBezTo>
                <a:lnTo>
                  <a:pt x="19186" y="21568"/>
                </a:lnTo>
                <a:cubicBezTo>
                  <a:pt x="19118" y="21228"/>
                  <a:pt x="19072" y="21038"/>
                  <a:pt x="18968" y="20445"/>
                </a:cubicBezTo>
                <a:cubicBezTo>
                  <a:pt x="18924" y="20196"/>
                  <a:pt x="18998" y="19792"/>
                  <a:pt x="19138" y="19549"/>
                </a:cubicBezTo>
                <a:cubicBezTo>
                  <a:pt x="19277" y="19307"/>
                  <a:pt x="19394" y="19095"/>
                  <a:pt x="19392" y="19082"/>
                </a:cubicBezTo>
                <a:cubicBezTo>
                  <a:pt x="19389" y="19070"/>
                  <a:pt x="19472" y="18935"/>
                  <a:pt x="19585" y="18780"/>
                </a:cubicBezTo>
                <a:cubicBezTo>
                  <a:pt x="19698" y="18625"/>
                  <a:pt x="19742" y="18432"/>
                  <a:pt x="19682" y="18351"/>
                </a:cubicBezTo>
                <a:cubicBezTo>
                  <a:pt x="19617" y="18262"/>
                  <a:pt x="19749" y="18139"/>
                  <a:pt x="19997" y="18042"/>
                </a:cubicBezTo>
                <a:cubicBezTo>
                  <a:pt x="20391" y="17886"/>
                  <a:pt x="20388" y="17866"/>
                  <a:pt x="20093" y="17631"/>
                </a:cubicBezTo>
                <a:cubicBezTo>
                  <a:pt x="19811" y="17407"/>
                  <a:pt x="19816" y="17351"/>
                  <a:pt x="20081" y="16969"/>
                </a:cubicBezTo>
                <a:cubicBezTo>
                  <a:pt x="20479" y="16396"/>
                  <a:pt x="20719" y="15648"/>
                  <a:pt x="20831" y="14622"/>
                </a:cubicBezTo>
                <a:cubicBezTo>
                  <a:pt x="20884" y="14145"/>
                  <a:pt x="21020" y="13669"/>
                  <a:pt x="21146" y="13562"/>
                </a:cubicBezTo>
                <a:cubicBezTo>
                  <a:pt x="21328" y="13408"/>
                  <a:pt x="21326" y="13320"/>
                  <a:pt x="21134" y="13127"/>
                </a:cubicBezTo>
                <a:cubicBezTo>
                  <a:pt x="20846" y="12839"/>
                  <a:pt x="20809" y="12298"/>
                  <a:pt x="21073" y="12212"/>
                </a:cubicBezTo>
                <a:cubicBezTo>
                  <a:pt x="21190" y="12175"/>
                  <a:pt x="21128" y="12049"/>
                  <a:pt x="20904" y="11884"/>
                </a:cubicBezTo>
                <a:cubicBezTo>
                  <a:pt x="20649" y="11698"/>
                  <a:pt x="20570" y="11523"/>
                  <a:pt x="20638" y="11298"/>
                </a:cubicBezTo>
                <a:cubicBezTo>
                  <a:pt x="20725" y="11010"/>
                  <a:pt x="20696" y="10985"/>
                  <a:pt x="20347" y="11033"/>
                </a:cubicBezTo>
                <a:cubicBezTo>
                  <a:pt x="20082" y="11069"/>
                  <a:pt x="19799" y="10999"/>
                  <a:pt x="19452" y="10818"/>
                </a:cubicBezTo>
                <a:cubicBezTo>
                  <a:pt x="18693" y="10423"/>
                  <a:pt x="17421" y="10012"/>
                  <a:pt x="17190" y="10086"/>
                </a:cubicBezTo>
                <a:cubicBezTo>
                  <a:pt x="17078" y="10123"/>
                  <a:pt x="16866" y="10100"/>
                  <a:pt x="16718" y="10036"/>
                </a:cubicBezTo>
                <a:cubicBezTo>
                  <a:pt x="16570" y="9972"/>
                  <a:pt x="16452" y="9949"/>
                  <a:pt x="16452" y="9985"/>
                </a:cubicBezTo>
                <a:cubicBezTo>
                  <a:pt x="16452" y="10022"/>
                  <a:pt x="16223" y="9977"/>
                  <a:pt x="15944" y="9878"/>
                </a:cubicBezTo>
                <a:cubicBezTo>
                  <a:pt x="15171" y="9606"/>
                  <a:pt x="14571" y="9473"/>
                  <a:pt x="13959" y="9443"/>
                </a:cubicBezTo>
                <a:cubicBezTo>
                  <a:pt x="13615" y="9426"/>
                  <a:pt x="13420" y="9365"/>
                  <a:pt x="13451" y="9285"/>
                </a:cubicBezTo>
                <a:cubicBezTo>
                  <a:pt x="13485" y="9201"/>
                  <a:pt x="13384" y="9179"/>
                  <a:pt x="13161" y="9216"/>
                </a:cubicBezTo>
                <a:cubicBezTo>
                  <a:pt x="12674" y="9296"/>
                  <a:pt x="12014" y="8809"/>
                  <a:pt x="12217" y="8522"/>
                </a:cubicBezTo>
                <a:cubicBezTo>
                  <a:pt x="12304" y="8399"/>
                  <a:pt x="12295" y="8283"/>
                  <a:pt x="12193" y="8251"/>
                </a:cubicBezTo>
                <a:cubicBezTo>
                  <a:pt x="12096" y="8219"/>
                  <a:pt x="12012" y="8114"/>
                  <a:pt x="12012" y="8011"/>
                </a:cubicBezTo>
                <a:cubicBezTo>
                  <a:pt x="12012" y="7908"/>
                  <a:pt x="11898" y="7822"/>
                  <a:pt x="11758" y="7822"/>
                </a:cubicBezTo>
                <a:cubicBezTo>
                  <a:pt x="11617" y="7822"/>
                  <a:pt x="11400" y="7756"/>
                  <a:pt x="11274" y="7677"/>
                </a:cubicBezTo>
                <a:cubicBezTo>
                  <a:pt x="11147" y="7597"/>
                  <a:pt x="10820" y="7531"/>
                  <a:pt x="10548" y="7531"/>
                </a:cubicBezTo>
                <a:cubicBezTo>
                  <a:pt x="10275" y="7531"/>
                  <a:pt x="9961" y="7484"/>
                  <a:pt x="9846" y="7424"/>
                </a:cubicBezTo>
                <a:cubicBezTo>
                  <a:pt x="9543" y="7266"/>
                  <a:pt x="8727" y="7399"/>
                  <a:pt x="8201" y="7695"/>
                </a:cubicBezTo>
                <a:cubicBezTo>
                  <a:pt x="7926" y="7850"/>
                  <a:pt x="7686" y="7920"/>
                  <a:pt x="7584" y="7866"/>
                </a:cubicBezTo>
                <a:cubicBezTo>
                  <a:pt x="7491" y="7817"/>
                  <a:pt x="7401" y="7172"/>
                  <a:pt x="7378" y="6440"/>
                </a:cubicBezTo>
                <a:cubicBezTo>
                  <a:pt x="7355" y="5708"/>
                  <a:pt x="7268" y="5092"/>
                  <a:pt x="7184" y="5065"/>
                </a:cubicBezTo>
                <a:cubicBezTo>
                  <a:pt x="6993" y="5003"/>
                  <a:pt x="7032" y="4532"/>
                  <a:pt x="7245" y="4383"/>
                </a:cubicBezTo>
                <a:cubicBezTo>
                  <a:pt x="7339" y="4317"/>
                  <a:pt x="7325" y="4244"/>
                  <a:pt x="7209" y="4207"/>
                </a:cubicBezTo>
                <a:cubicBezTo>
                  <a:pt x="7100" y="4172"/>
                  <a:pt x="7064" y="4100"/>
                  <a:pt x="7124" y="4049"/>
                </a:cubicBezTo>
                <a:cubicBezTo>
                  <a:pt x="7184" y="3998"/>
                  <a:pt x="7125" y="3971"/>
                  <a:pt x="6991" y="3986"/>
                </a:cubicBezTo>
                <a:cubicBezTo>
                  <a:pt x="6796" y="4007"/>
                  <a:pt x="6736" y="3675"/>
                  <a:pt x="6713" y="2371"/>
                </a:cubicBezTo>
                <a:cubicBezTo>
                  <a:pt x="6696" y="1469"/>
                  <a:pt x="6673" y="689"/>
                  <a:pt x="6652" y="636"/>
                </a:cubicBezTo>
                <a:cubicBezTo>
                  <a:pt x="6631" y="583"/>
                  <a:pt x="6620" y="511"/>
                  <a:pt x="6628" y="478"/>
                </a:cubicBezTo>
                <a:cubicBezTo>
                  <a:pt x="6635" y="446"/>
                  <a:pt x="6434" y="319"/>
                  <a:pt x="6192" y="201"/>
                </a:cubicBezTo>
                <a:cubicBezTo>
                  <a:pt x="5821" y="19"/>
                  <a:pt x="5191" y="-32"/>
                  <a:pt x="4620" y="18"/>
                </a:cubicBezTo>
                <a:close/>
                <a:moveTo>
                  <a:pt x="21533" y="15998"/>
                </a:moveTo>
                <a:cubicBezTo>
                  <a:pt x="21504" y="16006"/>
                  <a:pt x="21448" y="15991"/>
                  <a:pt x="21448" y="16016"/>
                </a:cubicBezTo>
                <a:cubicBezTo>
                  <a:pt x="21448" y="16042"/>
                  <a:pt x="21505" y="16043"/>
                  <a:pt x="21533" y="16061"/>
                </a:cubicBezTo>
                <a:lnTo>
                  <a:pt x="21533" y="1599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349 0.642582" origin="layout" pathEditMode="relative">
                                      <p:cBhvr>
                                        <p:cTn id="13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4"/>
      <p:bldP build="whole" bldLvl="1" animBg="1" rev="0" advAuto="0" spid="158" grpId="1"/>
      <p:bldP build="whole" bldLvl="1" animBg="1" rev="0" advAuto="0" spid="159" grpId="2"/>
      <p:bldP build="whole" bldLvl="1" animBg="1" rev="0" advAuto="0" spid="160" grpId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can q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4469" y="0"/>
            <a:ext cx="617586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sample profil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07371" y="0"/>
            <a:ext cx="61900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224194" y="1725285"/>
            <a:ext cx="3052443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</a:p>
          <a:p>
            <a:pPr/>
          </a:p>
          <a:p>
            <a:pPr/>
            <a:r>
              <a:t>This person</a:t>
            </a:r>
          </a:p>
          <a:p>
            <a:pPr/>
            <a:r>
              <a:t>seems interesting!</a:t>
            </a:r>
          </a:p>
        </p:txBody>
      </p:sp>
      <p:sp>
        <p:nvSpPr>
          <p:cNvPr id="165" name="Shape 165"/>
          <p:cNvSpPr/>
          <p:nvPr/>
        </p:nvSpPr>
        <p:spPr>
          <a:xfrm>
            <a:off x="592099" y="5423625"/>
            <a:ext cx="231663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Let’s send</a:t>
            </a:r>
          </a:p>
          <a:p>
            <a:pPr/>
            <a:r>
              <a:t>request!</a:t>
            </a:r>
          </a:p>
        </p:txBody>
      </p:sp>
      <p:sp>
        <p:nvSpPr>
          <p:cNvPr id="166" name="Shape 166"/>
          <p:cNvSpPr/>
          <p:nvPr/>
        </p:nvSpPr>
        <p:spPr>
          <a:xfrm>
            <a:off x="1020267" y="1434783"/>
            <a:ext cx="146029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Hmm..</a:t>
            </a:r>
          </a:p>
        </p:txBody>
      </p:sp>
      <p:pic>
        <p:nvPicPr>
          <p:cNvPr id="167" name="Screen Shot 2015-10-22 at 10.42.5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6881" y="0"/>
            <a:ext cx="6191039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finger-enhanced.png"/>
          <p:cNvPicPr>
            <a:picLocks noChangeAspect="1"/>
          </p:cNvPicPr>
          <p:nvPr/>
        </p:nvPicPr>
        <p:blipFill>
          <a:blip r:embed="rId5">
            <a:extLst/>
          </a:blip>
          <a:srcRect l="21118" t="1350" r="20365" b="21832"/>
          <a:stretch>
            <a:fillRect/>
          </a:stretch>
        </p:blipFill>
        <p:spPr>
          <a:xfrm>
            <a:off x="6433055" y="6873292"/>
            <a:ext cx="706358" cy="1356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68" fill="norm" stroke="1" extrusionOk="0">
                <a:moveTo>
                  <a:pt x="4620" y="18"/>
                </a:moveTo>
                <a:cubicBezTo>
                  <a:pt x="4048" y="68"/>
                  <a:pt x="3544" y="221"/>
                  <a:pt x="3410" y="447"/>
                </a:cubicBezTo>
                <a:cubicBezTo>
                  <a:pt x="3364" y="523"/>
                  <a:pt x="3270" y="663"/>
                  <a:pt x="3204" y="756"/>
                </a:cubicBezTo>
                <a:cubicBezTo>
                  <a:pt x="3138" y="849"/>
                  <a:pt x="3059" y="1140"/>
                  <a:pt x="3023" y="1406"/>
                </a:cubicBezTo>
                <a:cubicBezTo>
                  <a:pt x="2986" y="1671"/>
                  <a:pt x="2921" y="2016"/>
                  <a:pt x="2889" y="2175"/>
                </a:cubicBezTo>
                <a:cubicBezTo>
                  <a:pt x="2858" y="2335"/>
                  <a:pt x="2917" y="2590"/>
                  <a:pt x="3010" y="2737"/>
                </a:cubicBezTo>
                <a:cubicBezTo>
                  <a:pt x="3127" y="2921"/>
                  <a:pt x="3115" y="3045"/>
                  <a:pt x="2962" y="3141"/>
                </a:cubicBezTo>
                <a:cubicBezTo>
                  <a:pt x="2688" y="3313"/>
                  <a:pt x="2578" y="6357"/>
                  <a:pt x="2829" y="6856"/>
                </a:cubicBezTo>
                <a:cubicBezTo>
                  <a:pt x="3071" y="7338"/>
                  <a:pt x="3114" y="8321"/>
                  <a:pt x="2902" y="8541"/>
                </a:cubicBezTo>
                <a:cubicBezTo>
                  <a:pt x="2803" y="8644"/>
                  <a:pt x="2703" y="8923"/>
                  <a:pt x="2684" y="9165"/>
                </a:cubicBezTo>
                <a:cubicBezTo>
                  <a:pt x="2654" y="9541"/>
                  <a:pt x="2586" y="9610"/>
                  <a:pt x="2248" y="9620"/>
                </a:cubicBezTo>
                <a:cubicBezTo>
                  <a:pt x="1727" y="9634"/>
                  <a:pt x="874" y="9930"/>
                  <a:pt x="1014" y="10049"/>
                </a:cubicBezTo>
                <a:cubicBezTo>
                  <a:pt x="1075" y="10100"/>
                  <a:pt x="1000" y="10163"/>
                  <a:pt x="845" y="10194"/>
                </a:cubicBezTo>
                <a:cubicBezTo>
                  <a:pt x="609" y="10241"/>
                  <a:pt x="583" y="10417"/>
                  <a:pt x="663" y="11260"/>
                </a:cubicBezTo>
                <a:cubicBezTo>
                  <a:pt x="737" y="12035"/>
                  <a:pt x="705" y="12276"/>
                  <a:pt x="518" y="12313"/>
                </a:cubicBezTo>
                <a:cubicBezTo>
                  <a:pt x="358" y="12345"/>
                  <a:pt x="273" y="12539"/>
                  <a:pt x="276" y="12894"/>
                </a:cubicBezTo>
                <a:cubicBezTo>
                  <a:pt x="279" y="13189"/>
                  <a:pt x="222" y="13455"/>
                  <a:pt x="143" y="13480"/>
                </a:cubicBezTo>
                <a:cubicBezTo>
                  <a:pt x="-67" y="13548"/>
                  <a:pt x="-37" y="14363"/>
                  <a:pt x="179" y="14433"/>
                </a:cubicBezTo>
                <a:cubicBezTo>
                  <a:pt x="281" y="14466"/>
                  <a:pt x="361" y="14562"/>
                  <a:pt x="361" y="14647"/>
                </a:cubicBezTo>
                <a:cubicBezTo>
                  <a:pt x="361" y="14733"/>
                  <a:pt x="498" y="14880"/>
                  <a:pt x="663" y="14976"/>
                </a:cubicBezTo>
                <a:cubicBezTo>
                  <a:pt x="829" y="15071"/>
                  <a:pt x="966" y="15257"/>
                  <a:pt x="966" y="15392"/>
                </a:cubicBezTo>
                <a:cubicBezTo>
                  <a:pt x="966" y="15557"/>
                  <a:pt x="1060" y="15630"/>
                  <a:pt x="1244" y="15613"/>
                </a:cubicBezTo>
                <a:cubicBezTo>
                  <a:pt x="1395" y="15599"/>
                  <a:pt x="1662" y="15729"/>
                  <a:pt x="1837" y="15897"/>
                </a:cubicBezTo>
                <a:cubicBezTo>
                  <a:pt x="2011" y="16064"/>
                  <a:pt x="2293" y="16314"/>
                  <a:pt x="2466" y="16452"/>
                </a:cubicBezTo>
                <a:cubicBezTo>
                  <a:pt x="2639" y="16589"/>
                  <a:pt x="2714" y="16702"/>
                  <a:pt x="2635" y="16704"/>
                </a:cubicBezTo>
                <a:cubicBezTo>
                  <a:pt x="2557" y="16706"/>
                  <a:pt x="2631" y="16746"/>
                  <a:pt x="2805" y="16799"/>
                </a:cubicBezTo>
                <a:cubicBezTo>
                  <a:pt x="2979" y="16852"/>
                  <a:pt x="3077" y="16957"/>
                  <a:pt x="3023" y="17032"/>
                </a:cubicBezTo>
                <a:cubicBezTo>
                  <a:pt x="2968" y="17107"/>
                  <a:pt x="3261" y="17432"/>
                  <a:pt x="3676" y="17751"/>
                </a:cubicBezTo>
                <a:cubicBezTo>
                  <a:pt x="4091" y="18070"/>
                  <a:pt x="4438" y="18371"/>
                  <a:pt x="4438" y="18420"/>
                </a:cubicBezTo>
                <a:cubicBezTo>
                  <a:pt x="4438" y="18470"/>
                  <a:pt x="4552" y="18555"/>
                  <a:pt x="4692" y="18616"/>
                </a:cubicBezTo>
                <a:cubicBezTo>
                  <a:pt x="4929" y="18718"/>
                  <a:pt x="5181" y="19118"/>
                  <a:pt x="5273" y="19530"/>
                </a:cubicBezTo>
                <a:cubicBezTo>
                  <a:pt x="5294" y="19627"/>
                  <a:pt x="5400" y="19754"/>
                  <a:pt x="5515" y="19814"/>
                </a:cubicBezTo>
                <a:cubicBezTo>
                  <a:pt x="5630" y="19874"/>
                  <a:pt x="5733" y="20082"/>
                  <a:pt x="5733" y="20275"/>
                </a:cubicBezTo>
                <a:cubicBezTo>
                  <a:pt x="5733" y="20468"/>
                  <a:pt x="5790" y="20652"/>
                  <a:pt x="5866" y="20691"/>
                </a:cubicBezTo>
                <a:cubicBezTo>
                  <a:pt x="5941" y="20730"/>
                  <a:pt x="6014" y="21080"/>
                  <a:pt x="6023" y="21461"/>
                </a:cubicBezTo>
                <a:cubicBezTo>
                  <a:pt x="6024" y="21501"/>
                  <a:pt x="6044" y="21527"/>
                  <a:pt x="6047" y="21568"/>
                </a:cubicBezTo>
                <a:lnTo>
                  <a:pt x="19186" y="21568"/>
                </a:lnTo>
                <a:cubicBezTo>
                  <a:pt x="19118" y="21228"/>
                  <a:pt x="19072" y="21038"/>
                  <a:pt x="18968" y="20445"/>
                </a:cubicBezTo>
                <a:cubicBezTo>
                  <a:pt x="18924" y="20196"/>
                  <a:pt x="18998" y="19792"/>
                  <a:pt x="19138" y="19549"/>
                </a:cubicBezTo>
                <a:cubicBezTo>
                  <a:pt x="19277" y="19307"/>
                  <a:pt x="19394" y="19095"/>
                  <a:pt x="19392" y="19082"/>
                </a:cubicBezTo>
                <a:cubicBezTo>
                  <a:pt x="19389" y="19070"/>
                  <a:pt x="19472" y="18935"/>
                  <a:pt x="19585" y="18780"/>
                </a:cubicBezTo>
                <a:cubicBezTo>
                  <a:pt x="19698" y="18625"/>
                  <a:pt x="19742" y="18432"/>
                  <a:pt x="19682" y="18351"/>
                </a:cubicBezTo>
                <a:cubicBezTo>
                  <a:pt x="19617" y="18262"/>
                  <a:pt x="19749" y="18139"/>
                  <a:pt x="19997" y="18042"/>
                </a:cubicBezTo>
                <a:cubicBezTo>
                  <a:pt x="20391" y="17886"/>
                  <a:pt x="20388" y="17866"/>
                  <a:pt x="20093" y="17631"/>
                </a:cubicBezTo>
                <a:cubicBezTo>
                  <a:pt x="19811" y="17407"/>
                  <a:pt x="19816" y="17351"/>
                  <a:pt x="20081" y="16969"/>
                </a:cubicBezTo>
                <a:cubicBezTo>
                  <a:pt x="20479" y="16396"/>
                  <a:pt x="20719" y="15648"/>
                  <a:pt x="20831" y="14622"/>
                </a:cubicBezTo>
                <a:cubicBezTo>
                  <a:pt x="20884" y="14145"/>
                  <a:pt x="21020" y="13669"/>
                  <a:pt x="21146" y="13562"/>
                </a:cubicBezTo>
                <a:cubicBezTo>
                  <a:pt x="21328" y="13408"/>
                  <a:pt x="21326" y="13320"/>
                  <a:pt x="21134" y="13127"/>
                </a:cubicBezTo>
                <a:cubicBezTo>
                  <a:pt x="20846" y="12839"/>
                  <a:pt x="20809" y="12298"/>
                  <a:pt x="21073" y="12212"/>
                </a:cubicBezTo>
                <a:cubicBezTo>
                  <a:pt x="21190" y="12175"/>
                  <a:pt x="21128" y="12049"/>
                  <a:pt x="20904" y="11884"/>
                </a:cubicBezTo>
                <a:cubicBezTo>
                  <a:pt x="20649" y="11698"/>
                  <a:pt x="20570" y="11523"/>
                  <a:pt x="20638" y="11298"/>
                </a:cubicBezTo>
                <a:cubicBezTo>
                  <a:pt x="20725" y="11010"/>
                  <a:pt x="20696" y="10985"/>
                  <a:pt x="20347" y="11033"/>
                </a:cubicBezTo>
                <a:cubicBezTo>
                  <a:pt x="20082" y="11069"/>
                  <a:pt x="19799" y="10999"/>
                  <a:pt x="19452" y="10818"/>
                </a:cubicBezTo>
                <a:cubicBezTo>
                  <a:pt x="18693" y="10423"/>
                  <a:pt x="17421" y="10012"/>
                  <a:pt x="17190" y="10086"/>
                </a:cubicBezTo>
                <a:cubicBezTo>
                  <a:pt x="17078" y="10123"/>
                  <a:pt x="16866" y="10100"/>
                  <a:pt x="16718" y="10036"/>
                </a:cubicBezTo>
                <a:cubicBezTo>
                  <a:pt x="16570" y="9972"/>
                  <a:pt x="16452" y="9949"/>
                  <a:pt x="16452" y="9985"/>
                </a:cubicBezTo>
                <a:cubicBezTo>
                  <a:pt x="16452" y="10022"/>
                  <a:pt x="16223" y="9977"/>
                  <a:pt x="15944" y="9878"/>
                </a:cubicBezTo>
                <a:cubicBezTo>
                  <a:pt x="15171" y="9606"/>
                  <a:pt x="14571" y="9473"/>
                  <a:pt x="13959" y="9443"/>
                </a:cubicBezTo>
                <a:cubicBezTo>
                  <a:pt x="13615" y="9426"/>
                  <a:pt x="13420" y="9365"/>
                  <a:pt x="13451" y="9285"/>
                </a:cubicBezTo>
                <a:cubicBezTo>
                  <a:pt x="13485" y="9201"/>
                  <a:pt x="13384" y="9179"/>
                  <a:pt x="13161" y="9216"/>
                </a:cubicBezTo>
                <a:cubicBezTo>
                  <a:pt x="12674" y="9296"/>
                  <a:pt x="12014" y="8809"/>
                  <a:pt x="12217" y="8522"/>
                </a:cubicBezTo>
                <a:cubicBezTo>
                  <a:pt x="12304" y="8399"/>
                  <a:pt x="12295" y="8283"/>
                  <a:pt x="12193" y="8251"/>
                </a:cubicBezTo>
                <a:cubicBezTo>
                  <a:pt x="12096" y="8219"/>
                  <a:pt x="12012" y="8114"/>
                  <a:pt x="12012" y="8011"/>
                </a:cubicBezTo>
                <a:cubicBezTo>
                  <a:pt x="12012" y="7908"/>
                  <a:pt x="11898" y="7822"/>
                  <a:pt x="11758" y="7822"/>
                </a:cubicBezTo>
                <a:cubicBezTo>
                  <a:pt x="11617" y="7822"/>
                  <a:pt x="11400" y="7756"/>
                  <a:pt x="11274" y="7677"/>
                </a:cubicBezTo>
                <a:cubicBezTo>
                  <a:pt x="11147" y="7597"/>
                  <a:pt x="10820" y="7531"/>
                  <a:pt x="10548" y="7531"/>
                </a:cubicBezTo>
                <a:cubicBezTo>
                  <a:pt x="10275" y="7531"/>
                  <a:pt x="9961" y="7484"/>
                  <a:pt x="9846" y="7424"/>
                </a:cubicBezTo>
                <a:cubicBezTo>
                  <a:pt x="9543" y="7266"/>
                  <a:pt x="8727" y="7399"/>
                  <a:pt x="8201" y="7695"/>
                </a:cubicBezTo>
                <a:cubicBezTo>
                  <a:pt x="7926" y="7850"/>
                  <a:pt x="7686" y="7920"/>
                  <a:pt x="7584" y="7866"/>
                </a:cubicBezTo>
                <a:cubicBezTo>
                  <a:pt x="7491" y="7817"/>
                  <a:pt x="7401" y="7172"/>
                  <a:pt x="7378" y="6440"/>
                </a:cubicBezTo>
                <a:cubicBezTo>
                  <a:pt x="7355" y="5708"/>
                  <a:pt x="7268" y="5092"/>
                  <a:pt x="7184" y="5065"/>
                </a:cubicBezTo>
                <a:cubicBezTo>
                  <a:pt x="6993" y="5003"/>
                  <a:pt x="7032" y="4532"/>
                  <a:pt x="7245" y="4383"/>
                </a:cubicBezTo>
                <a:cubicBezTo>
                  <a:pt x="7339" y="4317"/>
                  <a:pt x="7325" y="4244"/>
                  <a:pt x="7209" y="4207"/>
                </a:cubicBezTo>
                <a:cubicBezTo>
                  <a:pt x="7100" y="4172"/>
                  <a:pt x="7064" y="4100"/>
                  <a:pt x="7124" y="4049"/>
                </a:cubicBezTo>
                <a:cubicBezTo>
                  <a:pt x="7184" y="3998"/>
                  <a:pt x="7125" y="3971"/>
                  <a:pt x="6991" y="3986"/>
                </a:cubicBezTo>
                <a:cubicBezTo>
                  <a:pt x="6796" y="4007"/>
                  <a:pt x="6736" y="3675"/>
                  <a:pt x="6713" y="2371"/>
                </a:cubicBezTo>
                <a:cubicBezTo>
                  <a:pt x="6696" y="1469"/>
                  <a:pt x="6673" y="689"/>
                  <a:pt x="6652" y="636"/>
                </a:cubicBezTo>
                <a:cubicBezTo>
                  <a:pt x="6631" y="583"/>
                  <a:pt x="6620" y="511"/>
                  <a:pt x="6628" y="478"/>
                </a:cubicBezTo>
                <a:cubicBezTo>
                  <a:pt x="6635" y="446"/>
                  <a:pt x="6434" y="319"/>
                  <a:pt x="6192" y="201"/>
                </a:cubicBezTo>
                <a:cubicBezTo>
                  <a:pt x="5821" y="19"/>
                  <a:pt x="5191" y="-32"/>
                  <a:pt x="4620" y="18"/>
                </a:cubicBezTo>
                <a:close/>
                <a:moveTo>
                  <a:pt x="21533" y="15998"/>
                </a:moveTo>
                <a:cubicBezTo>
                  <a:pt x="21504" y="16006"/>
                  <a:pt x="21448" y="15991"/>
                  <a:pt x="21448" y="16016"/>
                </a:cubicBezTo>
                <a:cubicBezTo>
                  <a:pt x="21448" y="16042"/>
                  <a:pt x="21505" y="16043"/>
                  <a:pt x="21533" y="16061"/>
                </a:cubicBezTo>
                <a:lnTo>
                  <a:pt x="21533" y="1599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3"/>
      <p:bldP build="whole" bldLvl="1" animBg="1" rev="0" advAuto="0" spid="166" grpId="1"/>
      <p:bldP build="whole" bldLvl="1" animBg="1" rev="0" advAuto="0" spid="168" grpId="4"/>
      <p:bldP build="whole" bldLvl="1" animBg="1" rev="0" advAuto="0" spid="16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can q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4469" y="0"/>
            <a:ext cx="617586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multiple peopl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86470" y="0"/>
            <a:ext cx="623186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145987" y="4279900"/>
            <a:ext cx="318916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Back to browsing</a:t>
            </a:r>
          </a:p>
        </p:txBody>
      </p:sp>
      <p:pic>
        <p:nvPicPr>
          <p:cNvPr id="173" name="finger-enhanced.png"/>
          <p:cNvPicPr>
            <a:picLocks noChangeAspect="1"/>
          </p:cNvPicPr>
          <p:nvPr/>
        </p:nvPicPr>
        <p:blipFill>
          <a:blip r:embed="rId4">
            <a:extLst/>
          </a:blip>
          <a:srcRect l="21118" t="1350" r="20365" b="21832"/>
          <a:stretch>
            <a:fillRect/>
          </a:stretch>
        </p:blipFill>
        <p:spPr>
          <a:xfrm>
            <a:off x="8879061" y="1563558"/>
            <a:ext cx="706357" cy="1356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68" fill="norm" stroke="1" extrusionOk="0">
                <a:moveTo>
                  <a:pt x="4620" y="18"/>
                </a:moveTo>
                <a:cubicBezTo>
                  <a:pt x="4048" y="68"/>
                  <a:pt x="3544" y="221"/>
                  <a:pt x="3410" y="447"/>
                </a:cubicBezTo>
                <a:cubicBezTo>
                  <a:pt x="3364" y="523"/>
                  <a:pt x="3270" y="663"/>
                  <a:pt x="3204" y="756"/>
                </a:cubicBezTo>
                <a:cubicBezTo>
                  <a:pt x="3138" y="849"/>
                  <a:pt x="3059" y="1140"/>
                  <a:pt x="3023" y="1406"/>
                </a:cubicBezTo>
                <a:cubicBezTo>
                  <a:pt x="2986" y="1671"/>
                  <a:pt x="2921" y="2016"/>
                  <a:pt x="2889" y="2175"/>
                </a:cubicBezTo>
                <a:cubicBezTo>
                  <a:pt x="2858" y="2335"/>
                  <a:pt x="2917" y="2590"/>
                  <a:pt x="3010" y="2737"/>
                </a:cubicBezTo>
                <a:cubicBezTo>
                  <a:pt x="3127" y="2921"/>
                  <a:pt x="3115" y="3045"/>
                  <a:pt x="2962" y="3141"/>
                </a:cubicBezTo>
                <a:cubicBezTo>
                  <a:pt x="2688" y="3313"/>
                  <a:pt x="2578" y="6357"/>
                  <a:pt x="2829" y="6856"/>
                </a:cubicBezTo>
                <a:cubicBezTo>
                  <a:pt x="3071" y="7338"/>
                  <a:pt x="3114" y="8321"/>
                  <a:pt x="2902" y="8541"/>
                </a:cubicBezTo>
                <a:cubicBezTo>
                  <a:pt x="2803" y="8644"/>
                  <a:pt x="2703" y="8923"/>
                  <a:pt x="2684" y="9165"/>
                </a:cubicBezTo>
                <a:cubicBezTo>
                  <a:pt x="2654" y="9541"/>
                  <a:pt x="2586" y="9610"/>
                  <a:pt x="2248" y="9620"/>
                </a:cubicBezTo>
                <a:cubicBezTo>
                  <a:pt x="1727" y="9634"/>
                  <a:pt x="874" y="9930"/>
                  <a:pt x="1014" y="10049"/>
                </a:cubicBezTo>
                <a:cubicBezTo>
                  <a:pt x="1075" y="10100"/>
                  <a:pt x="1000" y="10163"/>
                  <a:pt x="845" y="10194"/>
                </a:cubicBezTo>
                <a:cubicBezTo>
                  <a:pt x="609" y="10241"/>
                  <a:pt x="583" y="10417"/>
                  <a:pt x="663" y="11260"/>
                </a:cubicBezTo>
                <a:cubicBezTo>
                  <a:pt x="737" y="12035"/>
                  <a:pt x="705" y="12276"/>
                  <a:pt x="518" y="12313"/>
                </a:cubicBezTo>
                <a:cubicBezTo>
                  <a:pt x="358" y="12345"/>
                  <a:pt x="273" y="12539"/>
                  <a:pt x="276" y="12894"/>
                </a:cubicBezTo>
                <a:cubicBezTo>
                  <a:pt x="279" y="13189"/>
                  <a:pt x="222" y="13455"/>
                  <a:pt x="143" y="13480"/>
                </a:cubicBezTo>
                <a:cubicBezTo>
                  <a:pt x="-67" y="13548"/>
                  <a:pt x="-37" y="14363"/>
                  <a:pt x="179" y="14433"/>
                </a:cubicBezTo>
                <a:cubicBezTo>
                  <a:pt x="281" y="14466"/>
                  <a:pt x="361" y="14562"/>
                  <a:pt x="361" y="14647"/>
                </a:cubicBezTo>
                <a:cubicBezTo>
                  <a:pt x="361" y="14733"/>
                  <a:pt x="498" y="14880"/>
                  <a:pt x="663" y="14976"/>
                </a:cubicBezTo>
                <a:cubicBezTo>
                  <a:pt x="829" y="15071"/>
                  <a:pt x="966" y="15257"/>
                  <a:pt x="966" y="15392"/>
                </a:cubicBezTo>
                <a:cubicBezTo>
                  <a:pt x="966" y="15557"/>
                  <a:pt x="1060" y="15630"/>
                  <a:pt x="1244" y="15613"/>
                </a:cubicBezTo>
                <a:cubicBezTo>
                  <a:pt x="1395" y="15599"/>
                  <a:pt x="1662" y="15729"/>
                  <a:pt x="1837" y="15897"/>
                </a:cubicBezTo>
                <a:cubicBezTo>
                  <a:pt x="2011" y="16064"/>
                  <a:pt x="2293" y="16314"/>
                  <a:pt x="2466" y="16452"/>
                </a:cubicBezTo>
                <a:cubicBezTo>
                  <a:pt x="2639" y="16589"/>
                  <a:pt x="2714" y="16702"/>
                  <a:pt x="2635" y="16704"/>
                </a:cubicBezTo>
                <a:cubicBezTo>
                  <a:pt x="2557" y="16706"/>
                  <a:pt x="2631" y="16746"/>
                  <a:pt x="2805" y="16799"/>
                </a:cubicBezTo>
                <a:cubicBezTo>
                  <a:pt x="2979" y="16852"/>
                  <a:pt x="3077" y="16957"/>
                  <a:pt x="3023" y="17032"/>
                </a:cubicBezTo>
                <a:cubicBezTo>
                  <a:pt x="2968" y="17107"/>
                  <a:pt x="3261" y="17432"/>
                  <a:pt x="3676" y="17751"/>
                </a:cubicBezTo>
                <a:cubicBezTo>
                  <a:pt x="4091" y="18070"/>
                  <a:pt x="4438" y="18371"/>
                  <a:pt x="4438" y="18420"/>
                </a:cubicBezTo>
                <a:cubicBezTo>
                  <a:pt x="4438" y="18470"/>
                  <a:pt x="4552" y="18555"/>
                  <a:pt x="4692" y="18616"/>
                </a:cubicBezTo>
                <a:cubicBezTo>
                  <a:pt x="4929" y="18718"/>
                  <a:pt x="5181" y="19118"/>
                  <a:pt x="5273" y="19530"/>
                </a:cubicBezTo>
                <a:cubicBezTo>
                  <a:pt x="5294" y="19627"/>
                  <a:pt x="5400" y="19754"/>
                  <a:pt x="5515" y="19814"/>
                </a:cubicBezTo>
                <a:cubicBezTo>
                  <a:pt x="5630" y="19874"/>
                  <a:pt x="5733" y="20082"/>
                  <a:pt x="5733" y="20275"/>
                </a:cubicBezTo>
                <a:cubicBezTo>
                  <a:pt x="5733" y="20468"/>
                  <a:pt x="5790" y="20652"/>
                  <a:pt x="5866" y="20691"/>
                </a:cubicBezTo>
                <a:cubicBezTo>
                  <a:pt x="5941" y="20730"/>
                  <a:pt x="6014" y="21080"/>
                  <a:pt x="6023" y="21461"/>
                </a:cubicBezTo>
                <a:cubicBezTo>
                  <a:pt x="6024" y="21501"/>
                  <a:pt x="6044" y="21527"/>
                  <a:pt x="6047" y="21568"/>
                </a:cubicBezTo>
                <a:lnTo>
                  <a:pt x="19186" y="21568"/>
                </a:lnTo>
                <a:cubicBezTo>
                  <a:pt x="19118" y="21228"/>
                  <a:pt x="19072" y="21038"/>
                  <a:pt x="18968" y="20445"/>
                </a:cubicBezTo>
                <a:cubicBezTo>
                  <a:pt x="18924" y="20196"/>
                  <a:pt x="18998" y="19792"/>
                  <a:pt x="19138" y="19549"/>
                </a:cubicBezTo>
                <a:cubicBezTo>
                  <a:pt x="19277" y="19307"/>
                  <a:pt x="19394" y="19095"/>
                  <a:pt x="19392" y="19082"/>
                </a:cubicBezTo>
                <a:cubicBezTo>
                  <a:pt x="19389" y="19070"/>
                  <a:pt x="19472" y="18935"/>
                  <a:pt x="19585" y="18780"/>
                </a:cubicBezTo>
                <a:cubicBezTo>
                  <a:pt x="19698" y="18625"/>
                  <a:pt x="19742" y="18432"/>
                  <a:pt x="19682" y="18351"/>
                </a:cubicBezTo>
                <a:cubicBezTo>
                  <a:pt x="19617" y="18262"/>
                  <a:pt x="19749" y="18139"/>
                  <a:pt x="19997" y="18042"/>
                </a:cubicBezTo>
                <a:cubicBezTo>
                  <a:pt x="20391" y="17886"/>
                  <a:pt x="20388" y="17866"/>
                  <a:pt x="20093" y="17631"/>
                </a:cubicBezTo>
                <a:cubicBezTo>
                  <a:pt x="19811" y="17407"/>
                  <a:pt x="19816" y="17351"/>
                  <a:pt x="20081" y="16969"/>
                </a:cubicBezTo>
                <a:cubicBezTo>
                  <a:pt x="20479" y="16396"/>
                  <a:pt x="20719" y="15648"/>
                  <a:pt x="20831" y="14622"/>
                </a:cubicBezTo>
                <a:cubicBezTo>
                  <a:pt x="20884" y="14145"/>
                  <a:pt x="21020" y="13669"/>
                  <a:pt x="21146" y="13562"/>
                </a:cubicBezTo>
                <a:cubicBezTo>
                  <a:pt x="21328" y="13408"/>
                  <a:pt x="21326" y="13320"/>
                  <a:pt x="21134" y="13127"/>
                </a:cubicBezTo>
                <a:cubicBezTo>
                  <a:pt x="20846" y="12839"/>
                  <a:pt x="20809" y="12298"/>
                  <a:pt x="21073" y="12212"/>
                </a:cubicBezTo>
                <a:cubicBezTo>
                  <a:pt x="21190" y="12175"/>
                  <a:pt x="21128" y="12049"/>
                  <a:pt x="20904" y="11884"/>
                </a:cubicBezTo>
                <a:cubicBezTo>
                  <a:pt x="20649" y="11698"/>
                  <a:pt x="20570" y="11523"/>
                  <a:pt x="20638" y="11298"/>
                </a:cubicBezTo>
                <a:cubicBezTo>
                  <a:pt x="20725" y="11010"/>
                  <a:pt x="20696" y="10985"/>
                  <a:pt x="20347" y="11033"/>
                </a:cubicBezTo>
                <a:cubicBezTo>
                  <a:pt x="20082" y="11069"/>
                  <a:pt x="19799" y="10999"/>
                  <a:pt x="19452" y="10818"/>
                </a:cubicBezTo>
                <a:cubicBezTo>
                  <a:pt x="18693" y="10423"/>
                  <a:pt x="17421" y="10012"/>
                  <a:pt x="17190" y="10086"/>
                </a:cubicBezTo>
                <a:cubicBezTo>
                  <a:pt x="17078" y="10123"/>
                  <a:pt x="16866" y="10100"/>
                  <a:pt x="16718" y="10036"/>
                </a:cubicBezTo>
                <a:cubicBezTo>
                  <a:pt x="16570" y="9972"/>
                  <a:pt x="16452" y="9949"/>
                  <a:pt x="16452" y="9985"/>
                </a:cubicBezTo>
                <a:cubicBezTo>
                  <a:pt x="16452" y="10022"/>
                  <a:pt x="16223" y="9977"/>
                  <a:pt x="15944" y="9878"/>
                </a:cubicBezTo>
                <a:cubicBezTo>
                  <a:pt x="15171" y="9606"/>
                  <a:pt x="14571" y="9473"/>
                  <a:pt x="13959" y="9443"/>
                </a:cubicBezTo>
                <a:cubicBezTo>
                  <a:pt x="13615" y="9426"/>
                  <a:pt x="13420" y="9365"/>
                  <a:pt x="13451" y="9285"/>
                </a:cubicBezTo>
                <a:cubicBezTo>
                  <a:pt x="13485" y="9201"/>
                  <a:pt x="13384" y="9179"/>
                  <a:pt x="13161" y="9216"/>
                </a:cubicBezTo>
                <a:cubicBezTo>
                  <a:pt x="12674" y="9296"/>
                  <a:pt x="12014" y="8809"/>
                  <a:pt x="12217" y="8522"/>
                </a:cubicBezTo>
                <a:cubicBezTo>
                  <a:pt x="12304" y="8399"/>
                  <a:pt x="12295" y="8283"/>
                  <a:pt x="12193" y="8251"/>
                </a:cubicBezTo>
                <a:cubicBezTo>
                  <a:pt x="12096" y="8219"/>
                  <a:pt x="12012" y="8114"/>
                  <a:pt x="12012" y="8011"/>
                </a:cubicBezTo>
                <a:cubicBezTo>
                  <a:pt x="12012" y="7908"/>
                  <a:pt x="11898" y="7822"/>
                  <a:pt x="11758" y="7822"/>
                </a:cubicBezTo>
                <a:cubicBezTo>
                  <a:pt x="11617" y="7822"/>
                  <a:pt x="11400" y="7756"/>
                  <a:pt x="11274" y="7677"/>
                </a:cubicBezTo>
                <a:cubicBezTo>
                  <a:pt x="11147" y="7597"/>
                  <a:pt x="10820" y="7531"/>
                  <a:pt x="10548" y="7531"/>
                </a:cubicBezTo>
                <a:cubicBezTo>
                  <a:pt x="10275" y="7531"/>
                  <a:pt x="9961" y="7484"/>
                  <a:pt x="9846" y="7424"/>
                </a:cubicBezTo>
                <a:cubicBezTo>
                  <a:pt x="9543" y="7266"/>
                  <a:pt x="8727" y="7399"/>
                  <a:pt x="8201" y="7695"/>
                </a:cubicBezTo>
                <a:cubicBezTo>
                  <a:pt x="7926" y="7850"/>
                  <a:pt x="7686" y="7920"/>
                  <a:pt x="7584" y="7866"/>
                </a:cubicBezTo>
                <a:cubicBezTo>
                  <a:pt x="7491" y="7817"/>
                  <a:pt x="7401" y="7172"/>
                  <a:pt x="7378" y="6440"/>
                </a:cubicBezTo>
                <a:cubicBezTo>
                  <a:pt x="7355" y="5708"/>
                  <a:pt x="7268" y="5092"/>
                  <a:pt x="7184" y="5065"/>
                </a:cubicBezTo>
                <a:cubicBezTo>
                  <a:pt x="6993" y="5003"/>
                  <a:pt x="7032" y="4532"/>
                  <a:pt x="7245" y="4383"/>
                </a:cubicBezTo>
                <a:cubicBezTo>
                  <a:pt x="7339" y="4317"/>
                  <a:pt x="7325" y="4244"/>
                  <a:pt x="7209" y="4207"/>
                </a:cubicBezTo>
                <a:cubicBezTo>
                  <a:pt x="7100" y="4172"/>
                  <a:pt x="7064" y="4100"/>
                  <a:pt x="7124" y="4049"/>
                </a:cubicBezTo>
                <a:cubicBezTo>
                  <a:pt x="7184" y="3998"/>
                  <a:pt x="7125" y="3971"/>
                  <a:pt x="6991" y="3986"/>
                </a:cubicBezTo>
                <a:cubicBezTo>
                  <a:pt x="6796" y="4007"/>
                  <a:pt x="6736" y="3675"/>
                  <a:pt x="6713" y="2371"/>
                </a:cubicBezTo>
                <a:cubicBezTo>
                  <a:pt x="6696" y="1469"/>
                  <a:pt x="6673" y="689"/>
                  <a:pt x="6652" y="636"/>
                </a:cubicBezTo>
                <a:cubicBezTo>
                  <a:pt x="6631" y="583"/>
                  <a:pt x="6620" y="511"/>
                  <a:pt x="6628" y="478"/>
                </a:cubicBezTo>
                <a:cubicBezTo>
                  <a:pt x="6635" y="446"/>
                  <a:pt x="6434" y="319"/>
                  <a:pt x="6192" y="201"/>
                </a:cubicBezTo>
                <a:cubicBezTo>
                  <a:pt x="5821" y="19"/>
                  <a:pt x="5191" y="-32"/>
                  <a:pt x="4620" y="18"/>
                </a:cubicBezTo>
                <a:close/>
                <a:moveTo>
                  <a:pt x="21533" y="15998"/>
                </a:moveTo>
                <a:cubicBezTo>
                  <a:pt x="21504" y="16006"/>
                  <a:pt x="21448" y="15991"/>
                  <a:pt x="21448" y="16016"/>
                </a:cubicBezTo>
                <a:cubicBezTo>
                  <a:pt x="21448" y="16042"/>
                  <a:pt x="21505" y="16043"/>
                  <a:pt x="21533" y="16061"/>
                </a:cubicBezTo>
                <a:lnTo>
                  <a:pt x="21533" y="1599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4" name="finger-enhanced.png"/>
          <p:cNvPicPr>
            <a:picLocks noChangeAspect="1"/>
          </p:cNvPicPr>
          <p:nvPr/>
        </p:nvPicPr>
        <p:blipFill>
          <a:blip r:embed="rId4">
            <a:extLst/>
          </a:blip>
          <a:srcRect l="21118" t="1350" r="20365" b="21832"/>
          <a:stretch>
            <a:fillRect/>
          </a:stretch>
        </p:blipFill>
        <p:spPr>
          <a:xfrm>
            <a:off x="7166482" y="521659"/>
            <a:ext cx="706358" cy="1356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68" fill="norm" stroke="1" extrusionOk="0">
                <a:moveTo>
                  <a:pt x="4620" y="18"/>
                </a:moveTo>
                <a:cubicBezTo>
                  <a:pt x="4048" y="68"/>
                  <a:pt x="3544" y="221"/>
                  <a:pt x="3410" y="447"/>
                </a:cubicBezTo>
                <a:cubicBezTo>
                  <a:pt x="3364" y="523"/>
                  <a:pt x="3270" y="663"/>
                  <a:pt x="3204" y="756"/>
                </a:cubicBezTo>
                <a:cubicBezTo>
                  <a:pt x="3138" y="849"/>
                  <a:pt x="3059" y="1140"/>
                  <a:pt x="3023" y="1406"/>
                </a:cubicBezTo>
                <a:cubicBezTo>
                  <a:pt x="2986" y="1671"/>
                  <a:pt x="2921" y="2016"/>
                  <a:pt x="2889" y="2175"/>
                </a:cubicBezTo>
                <a:cubicBezTo>
                  <a:pt x="2858" y="2335"/>
                  <a:pt x="2917" y="2590"/>
                  <a:pt x="3010" y="2737"/>
                </a:cubicBezTo>
                <a:cubicBezTo>
                  <a:pt x="3127" y="2921"/>
                  <a:pt x="3115" y="3045"/>
                  <a:pt x="2962" y="3141"/>
                </a:cubicBezTo>
                <a:cubicBezTo>
                  <a:pt x="2688" y="3313"/>
                  <a:pt x="2578" y="6357"/>
                  <a:pt x="2829" y="6856"/>
                </a:cubicBezTo>
                <a:cubicBezTo>
                  <a:pt x="3071" y="7338"/>
                  <a:pt x="3114" y="8321"/>
                  <a:pt x="2902" y="8541"/>
                </a:cubicBezTo>
                <a:cubicBezTo>
                  <a:pt x="2803" y="8644"/>
                  <a:pt x="2703" y="8923"/>
                  <a:pt x="2684" y="9165"/>
                </a:cubicBezTo>
                <a:cubicBezTo>
                  <a:pt x="2654" y="9541"/>
                  <a:pt x="2586" y="9610"/>
                  <a:pt x="2248" y="9620"/>
                </a:cubicBezTo>
                <a:cubicBezTo>
                  <a:pt x="1727" y="9634"/>
                  <a:pt x="874" y="9930"/>
                  <a:pt x="1014" y="10049"/>
                </a:cubicBezTo>
                <a:cubicBezTo>
                  <a:pt x="1075" y="10100"/>
                  <a:pt x="1000" y="10163"/>
                  <a:pt x="845" y="10194"/>
                </a:cubicBezTo>
                <a:cubicBezTo>
                  <a:pt x="609" y="10241"/>
                  <a:pt x="583" y="10417"/>
                  <a:pt x="663" y="11260"/>
                </a:cubicBezTo>
                <a:cubicBezTo>
                  <a:pt x="737" y="12035"/>
                  <a:pt x="705" y="12276"/>
                  <a:pt x="518" y="12313"/>
                </a:cubicBezTo>
                <a:cubicBezTo>
                  <a:pt x="358" y="12345"/>
                  <a:pt x="273" y="12539"/>
                  <a:pt x="276" y="12894"/>
                </a:cubicBezTo>
                <a:cubicBezTo>
                  <a:pt x="279" y="13189"/>
                  <a:pt x="222" y="13455"/>
                  <a:pt x="143" y="13480"/>
                </a:cubicBezTo>
                <a:cubicBezTo>
                  <a:pt x="-67" y="13548"/>
                  <a:pt x="-37" y="14363"/>
                  <a:pt x="179" y="14433"/>
                </a:cubicBezTo>
                <a:cubicBezTo>
                  <a:pt x="281" y="14466"/>
                  <a:pt x="361" y="14562"/>
                  <a:pt x="361" y="14647"/>
                </a:cubicBezTo>
                <a:cubicBezTo>
                  <a:pt x="361" y="14733"/>
                  <a:pt x="498" y="14880"/>
                  <a:pt x="663" y="14976"/>
                </a:cubicBezTo>
                <a:cubicBezTo>
                  <a:pt x="829" y="15071"/>
                  <a:pt x="966" y="15257"/>
                  <a:pt x="966" y="15392"/>
                </a:cubicBezTo>
                <a:cubicBezTo>
                  <a:pt x="966" y="15557"/>
                  <a:pt x="1060" y="15630"/>
                  <a:pt x="1244" y="15613"/>
                </a:cubicBezTo>
                <a:cubicBezTo>
                  <a:pt x="1395" y="15599"/>
                  <a:pt x="1662" y="15729"/>
                  <a:pt x="1837" y="15897"/>
                </a:cubicBezTo>
                <a:cubicBezTo>
                  <a:pt x="2011" y="16064"/>
                  <a:pt x="2293" y="16314"/>
                  <a:pt x="2466" y="16452"/>
                </a:cubicBezTo>
                <a:cubicBezTo>
                  <a:pt x="2639" y="16589"/>
                  <a:pt x="2714" y="16702"/>
                  <a:pt x="2635" y="16704"/>
                </a:cubicBezTo>
                <a:cubicBezTo>
                  <a:pt x="2557" y="16706"/>
                  <a:pt x="2631" y="16746"/>
                  <a:pt x="2805" y="16799"/>
                </a:cubicBezTo>
                <a:cubicBezTo>
                  <a:pt x="2979" y="16852"/>
                  <a:pt x="3077" y="16957"/>
                  <a:pt x="3023" y="17032"/>
                </a:cubicBezTo>
                <a:cubicBezTo>
                  <a:pt x="2968" y="17107"/>
                  <a:pt x="3261" y="17432"/>
                  <a:pt x="3676" y="17751"/>
                </a:cubicBezTo>
                <a:cubicBezTo>
                  <a:pt x="4091" y="18070"/>
                  <a:pt x="4438" y="18371"/>
                  <a:pt x="4438" y="18420"/>
                </a:cubicBezTo>
                <a:cubicBezTo>
                  <a:pt x="4438" y="18470"/>
                  <a:pt x="4552" y="18555"/>
                  <a:pt x="4692" y="18616"/>
                </a:cubicBezTo>
                <a:cubicBezTo>
                  <a:pt x="4929" y="18718"/>
                  <a:pt x="5181" y="19118"/>
                  <a:pt x="5273" y="19530"/>
                </a:cubicBezTo>
                <a:cubicBezTo>
                  <a:pt x="5294" y="19627"/>
                  <a:pt x="5400" y="19754"/>
                  <a:pt x="5515" y="19814"/>
                </a:cubicBezTo>
                <a:cubicBezTo>
                  <a:pt x="5630" y="19874"/>
                  <a:pt x="5733" y="20082"/>
                  <a:pt x="5733" y="20275"/>
                </a:cubicBezTo>
                <a:cubicBezTo>
                  <a:pt x="5733" y="20468"/>
                  <a:pt x="5790" y="20652"/>
                  <a:pt x="5866" y="20691"/>
                </a:cubicBezTo>
                <a:cubicBezTo>
                  <a:pt x="5941" y="20730"/>
                  <a:pt x="6014" y="21080"/>
                  <a:pt x="6023" y="21461"/>
                </a:cubicBezTo>
                <a:cubicBezTo>
                  <a:pt x="6024" y="21501"/>
                  <a:pt x="6044" y="21527"/>
                  <a:pt x="6047" y="21568"/>
                </a:cubicBezTo>
                <a:lnTo>
                  <a:pt x="19186" y="21568"/>
                </a:lnTo>
                <a:cubicBezTo>
                  <a:pt x="19118" y="21228"/>
                  <a:pt x="19072" y="21038"/>
                  <a:pt x="18968" y="20445"/>
                </a:cubicBezTo>
                <a:cubicBezTo>
                  <a:pt x="18924" y="20196"/>
                  <a:pt x="18998" y="19792"/>
                  <a:pt x="19138" y="19549"/>
                </a:cubicBezTo>
                <a:cubicBezTo>
                  <a:pt x="19277" y="19307"/>
                  <a:pt x="19394" y="19095"/>
                  <a:pt x="19392" y="19082"/>
                </a:cubicBezTo>
                <a:cubicBezTo>
                  <a:pt x="19389" y="19070"/>
                  <a:pt x="19472" y="18935"/>
                  <a:pt x="19585" y="18780"/>
                </a:cubicBezTo>
                <a:cubicBezTo>
                  <a:pt x="19698" y="18625"/>
                  <a:pt x="19742" y="18432"/>
                  <a:pt x="19682" y="18351"/>
                </a:cubicBezTo>
                <a:cubicBezTo>
                  <a:pt x="19617" y="18262"/>
                  <a:pt x="19749" y="18139"/>
                  <a:pt x="19997" y="18042"/>
                </a:cubicBezTo>
                <a:cubicBezTo>
                  <a:pt x="20391" y="17886"/>
                  <a:pt x="20388" y="17866"/>
                  <a:pt x="20093" y="17631"/>
                </a:cubicBezTo>
                <a:cubicBezTo>
                  <a:pt x="19811" y="17407"/>
                  <a:pt x="19816" y="17351"/>
                  <a:pt x="20081" y="16969"/>
                </a:cubicBezTo>
                <a:cubicBezTo>
                  <a:pt x="20479" y="16396"/>
                  <a:pt x="20719" y="15648"/>
                  <a:pt x="20831" y="14622"/>
                </a:cubicBezTo>
                <a:cubicBezTo>
                  <a:pt x="20884" y="14145"/>
                  <a:pt x="21020" y="13669"/>
                  <a:pt x="21146" y="13562"/>
                </a:cubicBezTo>
                <a:cubicBezTo>
                  <a:pt x="21328" y="13408"/>
                  <a:pt x="21326" y="13320"/>
                  <a:pt x="21134" y="13127"/>
                </a:cubicBezTo>
                <a:cubicBezTo>
                  <a:pt x="20846" y="12839"/>
                  <a:pt x="20809" y="12298"/>
                  <a:pt x="21073" y="12212"/>
                </a:cubicBezTo>
                <a:cubicBezTo>
                  <a:pt x="21190" y="12175"/>
                  <a:pt x="21128" y="12049"/>
                  <a:pt x="20904" y="11884"/>
                </a:cubicBezTo>
                <a:cubicBezTo>
                  <a:pt x="20649" y="11698"/>
                  <a:pt x="20570" y="11523"/>
                  <a:pt x="20638" y="11298"/>
                </a:cubicBezTo>
                <a:cubicBezTo>
                  <a:pt x="20725" y="11010"/>
                  <a:pt x="20696" y="10985"/>
                  <a:pt x="20347" y="11033"/>
                </a:cubicBezTo>
                <a:cubicBezTo>
                  <a:pt x="20082" y="11069"/>
                  <a:pt x="19799" y="10999"/>
                  <a:pt x="19452" y="10818"/>
                </a:cubicBezTo>
                <a:cubicBezTo>
                  <a:pt x="18693" y="10423"/>
                  <a:pt x="17421" y="10012"/>
                  <a:pt x="17190" y="10086"/>
                </a:cubicBezTo>
                <a:cubicBezTo>
                  <a:pt x="17078" y="10123"/>
                  <a:pt x="16866" y="10100"/>
                  <a:pt x="16718" y="10036"/>
                </a:cubicBezTo>
                <a:cubicBezTo>
                  <a:pt x="16570" y="9972"/>
                  <a:pt x="16452" y="9949"/>
                  <a:pt x="16452" y="9985"/>
                </a:cubicBezTo>
                <a:cubicBezTo>
                  <a:pt x="16452" y="10022"/>
                  <a:pt x="16223" y="9977"/>
                  <a:pt x="15944" y="9878"/>
                </a:cubicBezTo>
                <a:cubicBezTo>
                  <a:pt x="15171" y="9606"/>
                  <a:pt x="14571" y="9473"/>
                  <a:pt x="13959" y="9443"/>
                </a:cubicBezTo>
                <a:cubicBezTo>
                  <a:pt x="13615" y="9426"/>
                  <a:pt x="13420" y="9365"/>
                  <a:pt x="13451" y="9285"/>
                </a:cubicBezTo>
                <a:cubicBezTo>
                  <a:pt x="13485" y="9201"/>
                  <a:pt x="13384" y="9179"/>
                  <a:pt x="13161" y="9216"/>
                </a:cubicBezTo>
                <a:cubicBezTo>
                  <a:pt x="12674" y="9296"/>
                  <a:pt x="12014" y="8809"/>
                  <a:pt x="12217" y="8522"/>
                </a:cubicBezTo>
                <a:cubicBezTo>
                  <a:pt x="12304" y="8399"/>
                  <a:pt x="12295" y="8283"/>
                  <a:pt x="12193" y="8251"/>
                </a:cubicBezTo>
                <a:cubicBezTo>
                  <a:pt x="12096" y="8219"/>
                  <a:pt x="12012" y="8114"/>
                  <a:pt x="12012" y="8011"/>
                </a:cubicBezTo>
                <a:cubicBezTo>
                  <a:pt x="12012" y="7908"/>
                  <a:pt x="11898" y="7822"/>
                  <a:pt x="11758" y="7822"/>
                </a:cubicBezTo>
                <a:cubicBezTo>
                  <a:pt x="11617" y="7822"/>
                  <a:pt x="11400" y="7756"/>
                  <a:pt x="11274" y="7677"/>
                </a:cubicBezTo>
                <a:cubicBezTo>
                  <a:pt x="11147" y="7597"/>
                  <a:pt x="10820" y="7531"/>
                  <a:pt x="10548" y="7531"/>
                </a:cubicBezTo>
                <a:cubicBezTo>
                  <a:pt x="10275" y="7531"/>
                  <a:pt x="9961" y="7484"/>
                  <a:pt x="9846" y="7424"/>
                </a:cubicBezTo>
                <a:cubicBezTo>
                  <a:pt x="9543" y="7266"/>
                  <a:pt x="8727" y="7399"/>
                  <a:pt x="8201" y="7695"/>
                </a:cubicBezTo>
                <a:cubicBezTo>
                  <a:pt x="7926" y="7850"/>
                  <a:pt x="7686" y="7920"/>
                  <a:pt x="7584" y="7866"/>
                </a:cubicBezTo>
                <a:cubicBezTo>
                  <a:pt x="7491" y="7817"/>
                  <a:pt x="7401" y="7172"/>
                  <a:pt x="7378" y="6440"/>
                </a:cubicBezTo>
                <a:cubicBezTo>
                  <a:pt x="7355" y="5708"/>
                  <a:pt x="7268" y="5092"/>
                  <a:pt x="7184" y="5065"/>
                </a:cubicBezTo>
                <a:cubicBezTo>
                  <a:pt x="6993" y="5003"/>
                  <a:pt x="7032" y="4532"/>
                  <a:pt x="7245" y="4383"/>
                </a:cubicBezTo>
                <a:cubicBezTo>
                  <a:pt x="7339" y="4317"/>
                  <a:pt x="7325" y="4244"/>
                  <a:pt x="7209" y="4207"/>
                </a:cubicBezTo>
                <a:cubicBezTo>
                  <a:pt x="7100" y="4172"/>
                  <a:pt x="7064" y="4100"/>
                  <a:pt x="7124" y="4049"/>
                </a:cubicBezTo>
                <a:cubicBezTo>
                  <a:pt x="7184" y="3998"/>
                  <a:pt x="7125" y="3971"/>
                  <a:pt x="6991" y="3986"/>
                </a:cubicBezTo>
                <a:cubicBezTo>
                  <a:pt x="6796" y="4007"/>
                  <a:pt x="6736" y="3675"/>
                  <a:pt x="6713" y="2371"/>
                </a:cubicBezTo>
                <a:cubicBezTo>
                  <a:pt x="6696" y="1469"/>
                  <a:pt x="6673" y="689"/>
                  <a:pt x="6652" y="636"/>
                </a:cubicBezTo>
                <a:cubicBezTo>
                  <a:pt x="6631" y="583"/>
                  <a:pt x="6620" y="511"/>
                  <a:pt x="6628" y="478"/>
                </a:cubicBezTo>
                <a:cubicBezTo>
                  <a:pt x="6635" y="446"/>
                  <a:pt x="6434" y="319"/>
                  <a:pt x="6192" y="201"/>
                </a:cubicBezTo>
                <a:cubicBezTo>
                  <a:pt x="5821" y="19"/>
                  <a:pt x="5191" y="-32"/>
                  <a:pt x="4620" y="18"/>
                </a:cubicBezTo>
                <a:close/>
                <a:moveTo>
                  <a:pt x="21533" y="15998"/>
                </a:moveTo>
                <a:cubicBezTo>
                  <a:pt x="21504" y="16006"/>
                  <a:pt x="21448" y="15991"/>
                  <a:pt x="21448" y="16016"/>
                </a:cubicBezTo>
                <a:cubicBezTo>
                  <a:pt x="21448" y="16042"/>
                  <a:pt x="21505" y="16043"/>
                  <a:pt x="21533" y="16061"/>
                </a:cubicBezTo>
                <a:lnTo>
                  <a:pt x="21533" y="1599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349 0.642582" origin="layout" pathEditMode="relative">
                                      <p:cBhvr>
                                        <p:cTn id="13" dur="1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5"/>
      <p:bldP build="whole" bldLvl="1" animBg="1" rev="0" advAuto="0" spid="173" grpId="2"/>
      <p:bldP build="whole" bldLvl="1" animBg="1" rev="0" advAuto="0" spid="172" grpId="1"/>
      <p:bldP build="whole" bldLvl="1" animBg="1" rev="0" advAuto="0" spid="173" grpId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can q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4469" y="0"/>
            <a:ext cx="617586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multiple peopl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86470" y="0"/>
            <a:ext cx="623186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notificatio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14827" y="0"/>
            <a:ext cx="6175146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requestee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00272" y="0"/>
            <a:ext cx="6204256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finger-enhanced.png"/>
          <p:cNvPicPr>
            <a:picLocks noChangeAspect="1"/>
          </p:cNvPicPr>
          <p:nvPr/>
        </p:nvPicPr>
        <p:blipFill>
          <a:blip r:embed="rId6">
            <a:extLst/>
          </a:blip>
          <a:srcRect l="21118" t="1350" r="20365" b="21832"/>
          <a:stretch>
            <a:fillRect/>
          </a:stretch>
        </p:blipFill>
        <p:spPr>
          <a:xfrm>
            <a:off x="4212222" y="1842113"/>
            <a:ext cx="706357" cy="1356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68" fill="norm" stroke="1" extrusionOk="0">
                <a:moveTo>
                  <a:pt x="4620" y="18"/>
                </a:moveTo>
                <a:cubicBezTo>
                  <a:pt x="4048" y="68"/>
                  <a:pt x="3544" y="221"/>
                  <a:pt x="3410" y="447"/>
                </a:cubicBezTo>
                <a:cubicBezTo>
                  <a:pt x="3364" y="523"/>
                  <a:pt x="3270" y="663"/>
                  <a:pt x="3204" y="756"/>
                </a:cubicBezTo>
                <a:cubicBezTo>
                  <a:pt x="3138" y="849"/>
                  <a:pt x="3059" y="1140"/>
                  <a:pt x="3023" y="1406"/>
                </a:cubicBezTo>
                <a:cubicBezTo>
                  <a:pt x="2986" y="1671"/>
                  <a:pt x="2921" y="2016"/>
                  <a:pt x="2889" y="2175"/>
                </a:cubicBezTo>
                <a:cubicBezTo>
                  <a:pt x="2858" y="2335"/>
                  <a:pt x="2917" y="2590"/>
                  <a:pt x="3010" y="2737"/>
                </a:cubicBezTo>
                <a:cubicBezTo>
                  <a:pt x="3127" y="2921"/>
                  <a:pt x="3115" y="3045"/>
                  <a:pt x="2962" y="3141"/>
                </a:cubicBezTo>
                <a:cubicBezTo>
                  <a:pt x="2688" y="3313"/>
                  <a:pt x="2578" y="6357"/>
                  <a:pt x="2829" y="6856"/>
                </a:cubicBezTo>
                <a:cubicBezTo>
                  <a:pt x="3071" y="7338"/>
                  <a:pt x="3114" y="8321"/>
                  <a:pt x="2902" y="8541"/>
                </a:cubicBezTo>
                <a:cubicBezTo>
                  <a:pt x="2803" y="8644"/>
                  <a:pt x="2703" y="8923"/>
                  <a:pt x="2684" y="9165"/>
                </a:cubicBezTo>
                <a:cubicBezTo>
                  <a:pt x="2654" y="9541"/>
                  <a:pt x="2586" y="9610"/>
                  <a:pt x="2248" y="9620"/>
                </a:cubicBezTo>
                <a:cubicBezTo>
                  <a:pt x="1727" y="9634"/>
                  <a:pt x="874" y="9930"/>
                  <a:pt x="1014" y="10049"/>
                </a:cubicBezTo>
                <a:cubicBezTo>
                  <a:pt x="1075" y="10100"/>
                  <a:pt x="1000" y="10163"/>
                  <a:pt x="845" y="10194"/>
                </a:cubicBezTo>
                <a:cubicBezTo>
                  <a:pt x="609" y="10241"/>
                  <a:pt x="583" y="10417"/>
                  <a:pt x="663" y="11260"/>
                </a:cubicBezTo>
                <a:cubicBezTo>
                  <a:pt x="737" y="12035"/>
                  <a:pt x="705" y="12276"/>
                  <a:pt x="518" y="12313"/>
                </a:cubicBezTo>
                <a:cubicBezTo>
                  <a:pt x="358" y="12345"/>
                  <a:pt x="273" y="12539"/>
                  <a:pt x="276" y="12894"/>
                </a:cubicBezTo>
                <a:cubicBezTo>
                  <a:pt x="279" y="13189"/>
                  <a:pt x="222" y="13455"/>
                  <a:pt x="143" y="13480"/>
                </a:cubicBezTo>
                <a:cubicBezTo>
                  <a:pt x="-67" y="13548"/>
                  <a:pt x="-37" y="14363"/>
                  <a:pt x="179" y="14433"/>
                </a:cubicBezTo>
                <a:cubicBezTo>
                  <a:pt x="281" y="14466"/>
                  <a:pt x="361" y="14562"/>
                  <a:pt x="361" y="14647"/>
                </a:cubicBezTo>
                <a:cubicBezTo>
                  <a:pt x="361" y="14733"/>
                  <a:pt x="498" y="14880"/>
                  <a:pt x="663" y="14976"/>
                </a:cubicBezTo>
                <a:cubicBezTo>
                  <a:pt x="829" y="15071"/>
                  <a:pt x="966" y="15257"/>
                  <a:pt x="966" y="15392"/>
                </a:cubicBezTo>
                <a:cubicBezTo>
                  <a:pt x="966" y="15557"/>
                  <a:pt x="1060" y="15630"/>
                  <a:pt x="1244" y="15613"/>
                </a:cubicBezTo>
                <a:cubicBezTo>
                  <a:pt x="1395" y="15599"/>
                  <a:pt x="1662" y="15729"/>
                  <a:pt x="1837" y="15897"/>
                </a:cubicBezTo>
                <a:cubicBezTo>
                  <a:pt x="2011" y="16064"/>
                  <a:pt x="2293" y="16314"/>
                  <a:pt x="2466" y="16452"/>
                </a:cubicBezTo>
                <a:cubicBezTo>
                  <a:pt x="2639" y="16589"/>
                  <a:pt x="2714" y="16702"/>
                  <a:pt x="2635" y="16704"/>
                </a:cubicBezTo>
                <a:cubicBezTo>
                  <a:pt x="2557" y="16706"/>
                  <a:pt x="2631" y="16746"/>
                  <a:pt x="2805" y="16799"/>
                </a:cubicBezTo>
                <a:cubicBezTo>
                  <a:pt x="2979" y="16852"/>
                  <a:pt x="3077" y="16957"/>
                  <a:pt x="3023" y="17032"/>
                </a:cubicBezTo>
                <a:cubicBezTo>
                  <a:pt x="2968" y="17107"/>
                  <a:pt x="3261" y="17432"/>
                  <a:pt x="3676" y="17751"/>
                </a:cubicBezTo>
                <a:cubicBezTo>
                  <a:pt x="4091" y="18070"/>
                  <a:pt x="4438" y="18371"/>
                  <a:pt x="4438" y="18420"/>
                </a:cubicBezTo>
                <a:cubicBezTo>
                  <a:pt x="4438" y="18470"/>
                  <a:pt x="4552" y="18555"/>
                  <a:pt x="4692" y="18616"/>
                </a:cubicBezTo>
                <a:cubicBezTo>
                  <a:pt x="4929" y="18718"/>
                  <a:pt x="5181" y="19118"/>
                  <a:pt x="5273" y="19530"/>
                </a:cubicBezTo>
                <a:cubicBezTo>
                  <a:pt x="5294" y="19627"/>
                  <a:pt x="5400" y="19754"/>
                  <a:pt x="5515" y="19814"/>
                </a:cubicBezTo>
                <a:cubicBezTo>
                  <a:pt x="5630" y="19874"/>
                  <a:pt x="5733" y="20082"/>
                  <a:pt x="5733" y="20275"/>
                </a:cubicBezTo>
                <a:cubicBezTo>
                  <a:pt x="5733" y="20468"/>
                  <a:pt x="5790" y="20652"/>
                  <a:pt x="5866" y="20691"/>
                </a:cubicBezTo>
                <a:cubicBezTo>
                  <a:pt x="5941" y="20730"/>
                  <a:pt x="6014" y="21080"/>
                  <a:pt x="6023" y="21461"/>
                </a:cubicBezTo>
                <a:cubicBezTo>
                  <a:pt x="6024" y="21501"/>
                  <a:pt x="6044" y="21527"/>
                  <a:pt x="6047" y="21568"/>
                </a:cubicBezTo>
                <a:lnTo>
                  <a:pt x="19186" y="21568"/>
                </a:lnTo>
                <a:cubicBezTo>
                  <a:pt x="19118" y="21228"/>
                  <a:pt x="19072" y="21038"/>
                  <a:pt x="18968" y="20445"/>
                </a:cubicBezTo>
                <a:cubicBezTo>
                  <a:pt x="18924" y="20196"/>
                  <a:pt x="18998" y="19792"/>
                  <a:pt x="19138" y="19549"/>
                </a:cubicBezTo>
                <a:cubicBezTo>
                  <a:pt x="19277" y="19307"/>
                  <a:pt x="19394" y="19095"/>
                  <a:pt x="19392" y="19082"/>
                </a:cubicBezTo>
                <a:cubicBezTo>
                  <a:pt x="19389" y="19070"/>
                  <a:pt x="19472" y="18935"/>
                  <a:pt x="19585" y="18780"/>
                </a:cubicBezTo>
                <a:cubicBezTo>
                  <a:pt x="19698" y="18625"/>
                  <a:pt x="19742" y="18432"/>
                  <a:pt x="19682" y="18351"/>
                </a:cubicBezTo>
                <a:cubicBezTo>
                  <a:pt x="19617" y="18262"/>
                  <a:pt x="19749" y="18139"/>
                  <a:pt x="19997" y="18042"/>
                </a:cubicBezTo>
                <a:cubicBezTo>
                  <a:pt x="20391" y="17886"/>
                  <a:pt x="20388" y="17866"/>
                  <a:pt x="20093" y="17631"/>
                </a:cubicBezTo>
                <a:cubicBezTo>
                  <a:pt x="19811" y="17407"/>
                  <a:pt x="19816" y="17351"/>
                  <a:pt x="20081" y="16969"/>
                </a:cubicBezTo>
                <a:cubicBezTo>
                  <a:pt x="20479" y="16396"/>
                  <a:pt x="20719" y="15648"/>
                  <a:pt x="20831" y="14622"/>
                </a:cubicBezTo>
                <a:cubicBezTo>
                  <a:pt x="20884" y="14145"/>
                  <a:pt x="21020" y="13669"/>
                  <a:pt x="21146" y="13562"/>
                </a:cubicBezTo>
                <a:cubicBezTo>
                  <a:pt x="21328" y="13408"/>
                  <a:pt x="21326" y="13320"/>
                  <a:pt x="21134" y="13127"/>
                </a:cubicBezTo>
                <a:cubicBezTo>
                  <a:pt x="20846" y="12839"/>
                  <a:pt x="20809" y="12298"/>
                  <a:pt x="21073" y="12212"/>
                </a:cubicBezTo>
                <a:cubicBezTo>
                  <a:pt x="21190" y="12175"/>
                  <a:pt x="21128" y="12049"/>
                  <a:pt x="20904" y="11884"/>
                </a:cubicBezTo>
                <a:cubicBezTo>
                  <a:pt x="20649" y="11698"/>
                  <a:pt x="20570" y="11523"/>
                  <a:pt x="20638" y="11298"/>
                </a:cubicBezTo>
                <a:cubicBezTo>
                  <a:pt x="20725" y="11010"/>
                  <a:pt x="20696" y="10985"/>
                  <a:pt x="20347" y="11033"/>
                </a:cubicBezTo>
                <a:cubicBezTo>
                  <a:pt x="20082" y="11069"/>
                  <a:pt x="19799" y="10999"/>
                  <a:pt x="19452" y="10818"/>
                </a:cubicBezTo>
                <a:cubicBezTo>
                  <a:pt x="18693" y="10423"/>
                  <a:pt x="17421" y="10012"/>
                  <a:pt x="17190" y="10086"/>
                </a:cubicBezTo>
                <a:cubicBezTo>
                  <a:pt x="17078" y="10123"/>
                  <a:pt x="16866" y="10100"/>
                  <a:pt x="16718" y="10036"/>
                </a:cubicBezTo>
                <a:cubicBezTo>
                  <a:pt x="16570" y="9972"/>
                  <a:pt x="16452" y="9949"/>
                  <a:pt x="16452" y="9985"/>
                </a:cubicBezTo>
                <a:cubicBezTo>
                  <a:pt x="16452" y="10022"/>
                  <a:pt x="16223" y="9977"/>
                  <a:pt x="15944" y="9878"/>
                </a:cubicBezTo>
                <a:cubicBezTo>
                  <a:pt x="15171" y="9606"/>
                  <a:pt x="14571" y="9473"/>
                  <a:pt x="13959" y="9443"/>
                </a:cubicBezTo>
                <a:cubicBezTo>
                  <a:pt x="13615" y="9426"/>
                  <a:pt x="13420" y="9365"/>
                  <a:pt x="13451" y="9285"/>
                </a:cubicBezTo>
                <a:cubicBezTo>
                  <a:pt x="13485" y="9201"/>
                  <a:pt x="13384" y="9179"/>
                  <a:pt x="13161" y="9216"/>
                </a:cubicBezTo>
                <a:cubicBezTo>
                  <a:pt x="12674" y="9296"/>
                  <a:pt x="12014" y="8809"/>
                  <a:pt x="12217" y="8522"/>
                </a:cubicBezTo>
                <a:cubicBezTo>
                  <a:pt x="12304" y="8399"/>
                  <a:pt x="12295" y="8283"/>
                  <a:pt x="12193" y="8251"/>
                </a:cubicBezTo>
                <a:cubicBezTo>
                  <a:pt x="12096" y="8219"/>
                  <a:pt x="12012" y="8114"/>
                  <a:pt x="12012" y="8011"/>
                </a:cubicBezTo>
                <a:cubicBezTo>
                  <a:pt x="12012" y="7908"/>
                  <a:pt x="11898" y="7822"/>
                  <a:pt x="11758" y="7822"/>
                </a:cubicBezTo>
                <a:cubicBezTo>
                  <a:pt x="11617" y="7822"/>
                  <a:pt x="11400" y="7756"/>
                  <a:pt x="11274" y="7677"/>
                </a:cubicBezTo>
                <a:cubicBezTo>
                  <a:pt x="11147" y="7597"/>
                  <a:pt x="10820" y="7531"/>
                  <a:pt x="10548" y="7531"/>
                </a:cubicBezTo>
                <a:cubicBezTo>
                  <a:pt x="10275" y="7531"/>
                  <a:pt x="9961" y="7484"/>
                  <a:pt x="9846" y="7424"/>
                </a:cubicBezTo>
                <a:cubicBezTo>
                  <a:pt x="9543" y="7266"/>
                  <a:pt x="8727" y="7399"/>
                  <a:pt x="8201" y="7695"/>
                </a:cubicBezTo>
                <a:cubicBezTo>
                  <a:pt x="7926" y="7850"/>
                  <a:pt x="7686" y="7920"/>
                  <a:pt x="7584" y="7866"/>
                </a:cubicBezTo>
                <a:cubicBezTo>
                  <a:pt x="7491" y="7817"/>
                  <a:pt x="7401" y="7172"/>
                  <a:pt x="7378" y="6440"/>
                </a:cubicBezTo>
                <a:cubicBezTo>
                  <a:pt x="7355" y="5708"/>
                  <a:pt x="7268" y="5092"/>
                  <a:pt x="7184" y="5065"/>
                </a:cubicBezTo>
                <a:cubicBezTo>
                  <a:pt x="6993" y="5003"/>
                  <a:pt x="7032" y="4532"/>
                  <a:pt x="7245" y="4383"/>
                </a:cubicBezTo>
                <a:cubicBezTo>
                  <a:pt x="7339" y="4317"/>
                  <a:pt x="7325" y="4244"/>
                  <a:pt x="7209" y="4207"/>
                </a:cubicBezTo>
                <a:cubicBezTo>
                  <a:pt x="7100" y="4172"/>
                  <a:pt x="7064" y="4100"/>
                  <a:pt x="7124" y="4049"/>
                </a:cubicBezTo>
                <a:cubicBezTo>
                  <a:pt x="7184" y="3998"/>
                  <a:pt x="7125" y="3971"/>
                  <a:pt x="6991" y="3986"/>
                </a:cubicBezTo>
                <a:cubicBezTo>
                  <a:pt x="6796" y="4007"/>
                  <a:pt x="6736" y="3675"/>
                  <a:pt x="6713" y="2371"/>
                </a:cubicBezTo>
                <a:cubicBezTo>
                  <a:pt x="6696" y="1469"/>
                  <a:pt x="6673" y="689"/>
                  <a:pt x="6652" y="636"/>
                </a:cubicBezTo>
                <a:cubicBezTo>
                  <a:pt x="6631" y="583"/>
                  <a:pt x="6620" y="511"/>
                  <a:pt x="6628" y="478"/>
                </a:cubicBezTo>
                <a:cubicBezTo>
                  <a:pt x="6635" y="446"/>
                  <a:pt x="6434" y="319"/>
                  <a:pt x="6192" y="201"/>
                </a:cubicBezTo>
                <a:cubicBezTo>
                  <a:pt x="5821" y="19"/>
                  <a:pt x="5191" y="-32"/>
                  <a:pt x="4620" y="18"/>
                </a:cubicBezTo>
                <a:close/>
                <a:moveTo>
                  <a:pt x="21533" y="15998"/>
                </a:moveTo>
                <a:cubicBezTo>
                  <a:pt x="21504" y="16006"/>
                  <a:pt x="21448" y="15991"/>
                  <a:pt x="21448" y="16016"/>
                </a:cubicBezTo>
                <a:cubicBezTo>
                  <a:pt x="21448" y="16042"/>
                  <a:pt x="21505" y="16043"/>
                  <a:pt x="21533" y="16061"/>
                </a:cubicBezTo>
                <a:lnTo>
                  <a:pt x="21533" y="1599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ample profi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4103" y="0"/>
            <a:ext cx="6190059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Screen Shot 2015-10-22 at 9.12.3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1598" y="310164"/>
            <a:ext cx="4826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4882987" y="5978431"/>
            <a:ext cx="3533359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85" name="new doc 3_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57577" y="6127260"/>
            <a:ext cx="1583111" cy="1456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finger-enhanced.png"/>
          <p:cNvPicPr>
            <a:picLocks noChangeAspect="1"/>
          </p:cNvPicPr>
          <p:nvPr/>
        </p:nvPicPr>
        <p:blipFill>
          <a:blip r:embed="rId5">
            <a:extLst/>
          </a:blip>
          <a:srcRect l="21118" t="1350" r="20365" b="21832"/>
          <a:stretch>
            <a:fillRect/>
          </a:stretch>
        </p:blipFill>
        <p:spPr>
          <a:xfrm>
            <a:off x="6449913" y="6740716"/>
            <a:ext cx="706357" cy="1356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68" fill="norm" stroke="1" extrusionOk="0">
                <a:moveTo>
                  <a:pt x="4620" y="18"/>
                </a:moveTo>
                <a:cubicBezTo>
                  <a:pt x="4048" y="68"/>
                  <a:pt x="3544" y="221"/>
                  <a:pt x="3410" y="447"/>
                </a:cubicBezTo>
                <a:cubicBezTo>
                  <a:pt x="3364" y="523"/>
                  <a:pt x="3270" y="663"/>
                  <a:pt x="3204" y="756"/>
                </a:cubicBezTo>
                <a:cubicBezTo>
                  <a:pt x="3138" y="849"/>
                  <a:pt x="3059" y="1140"/>
                  <a:pt x="3023" y="1406"/>
                </a:cubicBezTo>
                <a:cubicBezTo>
                  <a:pt x="2986" y="1671"/>
                  <a:pt x="2921" y="2016"/>
                  <a:pt x="2889" y="2175"/>
                </a:cubicBezTo>
                <a:cubicBezTo>
                  <a:pt x="2858" y="2335"/>
                  <a:pt x="2917" y="2590"/>
                  <a:pt x="3010" y="2737"/>
                </a:cubicBezTo>
                <a:cubicBezTo>
                  <a:pt x="3127" y="2921"/>
                  <a:pt x="3115" y="3045"/>
                  <a:pt x="2962" y="3141"/>
                </a:cubicBezTo>
                <a:cubicBezTo>
                  <a:pt x="2688" y="3313"/>
                  <a:pt x="2578" y="6357"/>
                  <a:pt x="2829" y="6856"/>
                </a:cubicBezTo>
                <a:cubicBezTo>
                  <a:pt x="3071" y="7338"/>
                  <a:pt x="3114" y="8321"/>
                  <a:pt x="2902" y="8541"/>
                </a:cubicBezTo>
                <a:cubicBezTo>
                  <a:pt x="2803" y="8644"/>
                  <a:pt x="2703" y="8923"/>
                  <a:pt x="2684" y="9165"/>
                </a:cubicBezTo>
                <a:cubicBezTo>
                  <a:pt x="2654" y="9541"/>
                  <a:pt x="2586" y="9610"/>
                  <a:pt x="2248" y="9620"/>
                </a:cubicBezTo>
                <a:cubicBezTo>
                  <a:pt x="1727" y="9634"/>
                  <a:pt x="874" y="9930"/>
                  <a:pt x="1014" y="10049"/>
                </a:cubicBezTo>
                <a:cubicBezTo>
                  <a:pt x="1075" y="10100"/>
                  <a:pt x="1000" y="10163"/>
                  <a:pt x="845" y="10194"/>
                </a:cubicBezTo>
                <a:cubicBezTo>
                  <a:pt x="609" y="10241"/>
                  <a:pt x="583" y="10417"/>
                  <a:pt x="663" y="11260"/>
                </a:cubicBezTo>
                <a:cubicBezTo>
                  <a:pt x="737" y="12035"/>
                  <a:pt x="705" y="12276"/>
                  <a:pt x="518" y="12313"/>
                </a:cubicBezTo>
                <a:cubicBezTo>
                  <a:pt x="358" y="12345"/>
                  <a:pt x="273" y="12539"/>
                  <a:pt x="276" y="12894"/>
                </a:cubicBezTo>
                <a:cubicBezTo>
                  <a:pt x="279" y="13189"/>
                  <a:pt x="222" y="13455"/>
                  <a:pt x="143" y="13480"/>
                </a:cubicBezTo>
                <a:cubicBezTo>
                  <a:pt x="-67" y="13548"/>
                  <a:pt x="-37" y="14363"/>
                  <a:pt x="179" y="14433"/>
                </a:cubicBezTo>
                <a:cubicBezTo>
                  <a:pt x="281" y="14466"/>
                  <a:pt x="361" y="14562"/>
                  <a:pt x="361" y="14647"/>
                </a:cubicBezTo>
                <a:cubicBezTo>
                  <a:pt x="361" y="14733"/>
                  <a:pt x="498" y="14880"/>
                  <a:pt x="663" y="14976"/>
                </a:cubicBezTo>
                <a:cubicBezTo>
                  <a:pt x="829" y="15071"/>
                  <a:pt x="966" y="15257"/>
                  <a:pt x="966" y="15392"/>
                </a:cubicBezTo>
                <a:cubicBezTo>
                  <a:pt x="966" y="15557"/>
                  <a:pt x="1060" y="15630"/>
                  <a:pt x="1244" y="15613"/>
                </a:cubicBezTo>
                <a:cubicBezTo>
                  <a:pt x="1395" y="15599"/>
                  <a:pt x="1662" y="15729"/>
                  <a:pt x="1837" y="15897"/>
                </a:cubicBezTo>
                <a:cubicBezTo>
                  <a:pt x="2011" y="16064"/>
                  <a:pt x="2293" y="16314"/>
                  <a:pt x="2466" y="16452"/>
                </a:cubicBezTo>
                <a:cubicBezTo>
                  <a:pt x="2639" y="16589"/>
                  <a:pt x="2714" y="16702"/>
                  <a:pt x="2635" y="16704"/>
                </a:cubicBezTo>
                <a:cubicBezTo>
                  <a:pt x="2557" y="16706"/>
                  <a:pt x="2631" y="16746"/>
                  <a:pt x="2805" y="16799"/>
                </a:cubicBezTo>
                <a:cubicBezTo>
                  <a:pt x="2979" y="16852"/>
                  <a:pt x="3077" y="16957"/>
                  <a:pt x="3023" y="17032"/>
                </a:cubicBezTo>
                <a:cubicBezTo>
                  <a:pt x="2968" y="17107"/>
                  <a:pt x="3261" y="17432"/>
                  <a:pt x="3676" y="17751"/>
                </a:cubicBezTo>
                <a:cubicBezTo>
                  <a:pt x="4091" y="18070"/>
                  <a:pt x="4438" y="18371"/>
                  <a:pt x="4438" y="18420"/>
                </a:cubicBezTo>
                <a:cubicBezTo>
                  <a:pt x="4438" y="18470"/>
                  <a:pt x="4552" y="18555"/>
                  <a:pt x="4692" y="18616"/>
                </a:cubicBezTo>
                <a:cubicBezTo>
                  <a:pt x="4929" y="18718"/>
                  <a:pt x="5181" y="19118"/>
                  <a:pt x="5273" y="19530"/>
                </a:cubicBezTo>
                <a:cubicBezTo>
                  <a:pt x="5294" y="19627"/>
                  <a:pt x="5400" y="19754"/>
                  <a:pt x="5515" y="19814"/>
                </a:cubicBezTo>
                <a:cubicBezTo>
                  <a:pt x="5630" y="19874"/>
                  <a:pt x="5733" y="20082"/>
                  <a:pt x="5733" y="20275"/>
                </a:cubicBezTo>
                <a:cubicBezTo>
                  <a:pt x="5733" y="20468"/>
                  <a:pt x="5790" y="20652"/>
                  <a:pt x="5866" y="20691"/>
                </a:cubicBezTo>
                <a:cubicBezTo>
                  <a:pt x="5941" y="20730"/>
                  <a:pt x="6014" y="21080"/>
                  <a:pt x="6023" y="21461"/>
                </a:cubicBezTo>
                <a:cubicBezTo>
                  <a:pt x="6024" y="21501"/>
                  <a:pt x="6044" y="21527"/>
                  <a:pt x="6047" y="21568"/>
                </a:cubicBezTo>
                <a:lnTo>
                  <a:pt x="19186" y="21568"/>
                </a:lnTo>
                <a:cubicBezTo>
                  <a:pt x="19118" y="21228"/>
                  <a:pt x="19072" y="21038"/>
                  <a:pt x="18968" y="20445"/>
                </a:cubicBezTo>
                <a:cubicBezTo>
                  <a:pt x="18924" y="20196"/>
                  <a:pt x="18998" y="19792"/>
                  <a:pt x="19138" y="19549"/>
                </a:cubicBezTo>
                <a:cubicBezTo>
                  <a:pt x="19277" y="19307"/>
                  <a:pt x="19394" y="19095"/>
                  <a:pt x="19392" y="19082"/>
                </a:cubicBezTo>
                <a:cubicBezTo>
                  <a:pt x="19389" y="19070"/>
                  <a:pt x="19472" y="18935"/>
                  <a:pt x="19585" y="18780"/>
                </a:cubicBezTo>
                <a:cubicBezTo>
                  <a:pt x="19698" y="18625"/>
                  <a:pt x="19742" y="18432"/>
                  <a:pt x="19682" y="18351"/>
                </a:cubicBezTo>
                <a:cubicBezTo>
                  <a:pt x="19617" y="18262"/>
                  <a:pt x="19749" y="18139"/>
                  <a:pt x="19997" y="18042"/>
                </a:cubicBezTo>
                <a:cubicBezTo>
                  <a:pt x="20391" y="17886"/>
                  <a:pt x="20388" y="17866"/>
                  <a:pt x="20093" y="17631"/>
                </a:cubicBezTo>
                <a:cubicBezTo>
                  <a:pt x="19811" y="17407"/>
                  <a:pt x="19816" y="17351"/>
                  <a:pt x="20081" y="16969"/>
                </a:cubicBezTo>
                <a:cubicBezTo>
                  <a:pt x="20479" y="16396"/>
                  <a:pt x="20719" y="15648"/>
                  <a:pt x="20831" y="14622"/>
                </a:cubicBezTo>
                <a:cubicBezTo>
                  <a:pt x="20884" y="14145"/>
                  <a:pt x="21020" y="13669"/>
                  <a:pt x="21146" y="13562"/>
                </a:cubicBezTo>
                <a:cubicBezTo>
                  <a:pt x="21328" y="13408"/>
                  <a:pt x="21326" y="13320"/>
                  <a:pt x="21134" y="13127"/>
                </a:cubicBezTo>
                <a:cubicBezTo>
                  <a:pt x="20846" y="12839"/>
                  <a:pt x="20809" y="12298"/>
                  <a:pt x="21073" y="12212"/>
                </a:cubicBezTo>
                <a:cubicBezTo>
                  <a:pt x="21190" y="12175"/>
                  <a:pt x="21128" y="12049"/>
                  <a:pt x="20904" y="11884"/>
                </a:cubicBezTo>
                <a:cubicBezTo>
                  <a:pt x="20649" y="11698"/>
                  <a:pt x="20570" y="11523"/>
                  <a:pt x="20638" y="11298"/>
                </a:cubicBezTo>
                <a:cubicBezTo>
                  <a:pt x="20725" y="11010"/>
                  <a:pt x="20696" y="10985"/>
                  <a:pt x="20347" y="11033"/>
                </a:cubicBezTo>
                <a:cubicBezTo>
                  <a:pt x="20082" y="11069"/>
                  <a:pt x="19799" y="10999"/>
                  <a:pt x="19452" y="10818"/>
                </a:cubicBezTo>
                <a:cubicBezTo>
                  <a:pt x="18693" y="10423"/>
                  <a:pt x="17421" y="10012"/>
                  <a:pt x="17190" y="10086"/>
                </a:cubicBezTo>
                <a:cubicBezTo>
                  <a:pt x="17078" y="10123"/>
                  <a:pt x="16866" y="10100"/>
                  <a:pt x="16718" y="10036"/>
                </a:cubicBezTo>
                <a:cubicBezTo>
                  <a:pt x="16570" y="9972"/>
                  <a:pt x="16452" y="9949"/>
                  <a:pt x="16452" y="9985"/>
                </a:cubicBezTo>
                <a:cubicBezTo>
                  <a:pt x="16452" y="10022"/>
                  <a:pt x="16223" y="9977"/>
                  <a:pt x="15944" y="9878"/>
                </a:cubicBezTo>
                <a:cubicBezTo>
                  <a:pt x="15171" y="9606"/>
                  <a:pt x="14571" y="9473"/>
                  <a:pt x="13959" y="9443"/>
                </a:cubicBezTo>
                <a:cubicBezTo>
                  <a:pt x="13615" y="9426"/>
                  <a:pt x="13420" y="9365"/>
                  <a:pt x="13451" y="9285"/>
                </a:cubicBezTo>
                <a:cubicBezTo>
                  <a:pt x="13485" y="9201"/>
                  <a:pt x="13384" y="9179"/>
                  <a:pt x="13161" y="9216"/>
                </a:cubicBezTo>
                <a:cubicBezTo>
                  <a:pt x="12674" y="9296"/>
                  <a:pt x="12014" y="8809"/>
                  <a:pt x="12217" y="8522"/>
                </a:cubicBezTo>
                <a:cubicBezTo>
                  <a:pt x="12304" y="8399"/>
                  <a:pt x="12295" y="8283"/>
                  <a:pt x="12193" y="8251"/>
                </a:cubicBezTo>
                <a:cubicBezTo>
                  <a:pt x="12096" y="8219"/>
                  <a:pt x="12012" y="8114"/>
                  <a:pt x="12012" y="8011"/>
                </a:cubicBezTo>
                <a:cubicBezTo>
                  <a:pt x="12012" y="7908"/>
                  <a:pt x="11898" y="7822"/>
                  <a:pt x="11758" y="7822"/>
                </a:cubicBezTo>
                <a:cubicBezTo>
                  <a:pt x="11617" y="7822"/>
                  <a:pt x="11400" y="7756"/>
                  <a:pt x="11274" y="7677"/>
                </a:cubicBezTo>
                <a:cubicBezTo>
                  <a:pt x="11147" y="7597"/>
                  <a:pt x="10820" y="7531"/>
                  <a:pt x="10548" y="7531"/>
                </a:cubicBezTo>
                <a:cubicBezTo>
                  <a:pt x="10275" y="7531"/>
                  <a:pt x="9961" y="7484"/>
                  <a:pt x="9846" y="7424"/>
                </a:cubicBezTo>
                <a:cubicBezTo>
                  <a:pt x="9543" y="7266"/>
                  <a:pt x="8727" y="7399"/>
                  <a:pt x="8201" y="7695"/>
                </a:cubicBezTo>
                <a:cubicBezTo>
                  <a:pt x="7926" y="7850"/>
                  <a:pt x="7686" y="7920"/>
                  <a:pt x="7584" y="7866"/>
                </a:cubicBezTo>
                <a:cubicBezTo>
                  <a:pt x="7491" y="7817"/>
                  <a:pt x="7401" y="7172"/>
                  <a:pt x="7378" y="6440"/>
                </a:cubicBezTo>
                <a:cubicBezTo>
                  <a:pt x="7355" y="5708"/>
                  <a:pt x="7268" y="5092"/>
                  <a:pt x="7184" y="5065"/>
                </a:cubicBezTo>
                <a:cubicBezTo>
                  <a:pt x="6993" y="5003"/>
                  <a:pt x="7032" y="4532"/>
                  <a:pt x="7245" y="4383"/>
                </a:cubicBezTo>
                <a:cubicBezTo>
                  <a:pt x="7339" y="4317"/>
                  <a:pt x="7325" y="4244"/>
                  <a:pt x="7209" y="4207"/>
                </a:cubicBezTo>
                <a:cubicBezTo>
                  <a:pt x="7100" y="4172"/>
                  <a:pt x="7064" y="4100"/>
                  <a:pt x="7124" y="4049"/>
                </a:cubicBezTo>
                <a:cubicBezTo>
                  <a:pt x="7184" y="3998"/>
                  <a:pt x="7125" y="3971"/>
                  <a:pt x="6991" y="3986"/>
                </a:cubicBezTo>
                <a:cubicBezTo>
                  <a:pt x="6796" y="4007"/>
                  <a:pt x="6736" y="3675"/>
                  <a:pt x="6713" y="2371"/>
                </a:cubicBezTo>
                <a:cubicBezTo>
                  <a:pt x="6696" y="1469"/>
                  <a:pt x="6673" y="689"/>
                  <a:pt x="6652" y="636"/>
                </a:cubicBezTo>
                <a:cubicBezTo>
                  <a:pt x="6631" y="583"/>
                  <a:pt x="6620" y="511"/>
                  <a:pt x="6628" y="478"/>
                </a:cubicBezTo>
                <a:cubicBezTo>
                  <a:pt x="6635" y="446"/>
                  <a:pt x="6434" y="319"/>
                  <a:pt x="6192" y="201"/>
                </a:cubicBezTo>
                <a:cubicBezTo>
                  <a:pt x="5821" y="19"/>
                  <a:pt x="5191" y="-32"/>
                  <a:pt x="4620" y="18"/>
                </a:cubicBezTo>
                <a:close/>
                <a:moveTo>
                  <a:pt x="21533" y="15998"/>
                </a:moveTo>
                <a:cubicBezTo>
                  <a:pt x="21504" y="16006"/>
                  <a:pt x="21448" y="15991"/>
                  <a:pt x="21448" y="16016"/>
                </a:cubicBezTo>
                <a:cubicBezTo>
                  <a:pt x="21448" y="16042"/>
                  <a:pt x="21505" y="16043"/>
                  <a:pt x="21533" y="16061"/>
                </a:cubicBezTo>
                <a:lnTo>
                  <a:pt x="21533" y="1599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can q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4469" y="0"/>
            <a:ext cx="617586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multiple peopl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86470" y="0"/>
            <a:ext cx="623186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sample profil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7371" y="0"/>
            <a:ext cx="61900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matchmad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15772" y="0"/>
            <a:ext cx="617325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Task 3</a:t>
            </a:r>
          </a:p>
          <a:p>
            <a:pPr/>
            <a:r>
              <a:t>Play a game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matchma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7786" y="5036502"/>
            <a:ext cx="2488789" cy="393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Screen Shot 2015-10-22 at 9.59.0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64555" y="5036501"/>
            <a:ext cx="2512981" cy="3932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requestee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57165" y="5000459"/>
            <a:ext cx="2547139" cy="400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multiple peopl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016" y="4960513"/>
            <a:ext cx="2609518" cy="4084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Screen Shot 2015-10-22 at 9.59.0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69335" y="402415"/>
            <a:ext cx="2512980" cy="3932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multiple peopl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02944" y="366372"/>
            <a:ext cx="2558472" cy="4004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scan qr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17742" y="390154"/>
            <a:ext cx="2505366" cy="3956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homescreen1-enhanced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570000">
            <a:off x="47467" y="365331"/>
            <a:ext cx="2606617" cy="4006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98728" y="2192412"/>
            <a:ext cx="914505" cy="352234"/>
          </a:xfrm>
          <a:prstGeom prst="rect">
            <a:avLst/>
          </a:prstGeom>
        </p:spPr>
      </p:pic>
      <p:pic>
        <p:nvPicPr>
          <p:cNvPr id="205" name="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287229" y="2192412"/>
            <a:ext cx="914506" cy="352234"/>
          </a:xfrm>
          <a:prstGeom prst="rect">
            <a:avLst/>
          </a:prstGeom>
        </p:spPr>
      </p:pic>
      <p:pic>
        <p:nvPicPr>
          <p:cNvPr id="207" name="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17227" y="2192412"/>
            <a:ext cx="914505" cy="352234"/>
          </a:xfrm>
          <a:prstGeom prst="rect">
            <a:avLst/>
          </a:prstGeom>
        </p:spPr>
      </p:pic>
      <p:pic>
        <p:nvPicPr>
          <p:cNvPr id="209" name="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072306" y="2192412"/>
            <a:ext cx="914505" cy="352234"/>
          </a:xfrm>
          <a:prstGeom prst="rect">
            <a:avLst/>
          </a:prstGeom>
        </p:spPr>
      </p:pic>
      <p:pic>
        <p:nvPicPr>
          <p:cNvPr id="211" name="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95757" y="6826498"/>
            <a:ext cx="914506" cy="352235"/>
          </a:xfrm>
          <a:prstGeom prst="rect">
            <a:avLst/>
          </a:prstGeom>
        </p:spPr>
      </p:pic>
      <p:pic>
        <p:nvPicPr>
          <p:cNvPr id="213" name="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60267" y="6826498"/>
            <a:ext cx="914505" cy="352235"/>
          </a:xfrm>
          <a:prstGeom prst="rect">
            <a:avLst/>
          </a:prstGeom>
        </p:spPr>
      </p:pic>
      <p:pic>
        <p:nvPicPr>
          <p:cNvPr id="215" name="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17227" y="6826498"/>
            <a:ext cx="914505" cy="352235"/>
          </a:xfrm>
          <a:prstGeom prst="rect">
            <a:avLst/>
          </a:prstGeom>
        </p:spPr>
      </p:pic>
      <p:pic>
        <p:nvPicPr>
          <p:cNvPr id="217" name="finger-enhanced.png"/>
          <p:cNvPicPr>
            <a:picLocks noChangeAspect="1"/>
          </p:cNvPicPr>
          <p:nvPr/>
        </p:nvPicPr>
        <p:blipFill>
          <a:blip r:embed="rId9">
            <a:extLst/>
          </a:blip>
          <a:srcRect l="21111" t="1336" r="20378" b="21832"/>
          <a:stretch>
            <a:fillRect/>
          </a:stretch>
        </p:blipFill>
        <p:spPr>
          <a:xfrm>
            <a:off x="1325528" y="1889761"/>
            <a:ext cx="340876" cy="654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68" fill="norm" stroke="1" extrusionOk="0">
                <a:moveTo>
                  <a:pt x="4637" y="18"/>
                </a:moveTo>
                <a:cubicBezTo>
                  <a:pt x="4065" y="68"/>
                  <a:pt x="3542" y="223"/>
                  <a:pt x="3408" y="449"/>
                </a:cubicBezTo>
                <a:cubicBezTo>
                  <a:pt x="3363" y="526"/>
                  <a:pt x="3273" y="670"/>
                  <a:pt x="3207" y="763"/>
                </a:cubicBezTo>
                <a:cubicBezTo>
                  <a:pt x="3142" y="856"/>
                  <a:pt x="3069" y="1138"/>
                  <a:pt x="3032" y="1403"/>
                </a:cubicBezTo>
                <a:cubicBezTo>
                  <a:pt x="2995" y="1668"/>
                  <a:pt x="2938" y="2028"/>
                  <a:pt x="2907" y="2187"/>
                </a:cubicBezTo>
                <a:cubicBezTo>
                  <a:pt x="2875" y="2346"/>
                  <a:pt x="2913" y="2589"/>
                  <a:pt x="3007" y="2736"/>
                </a:cubicBezTo>
                <a:cubicBezTo>
                  <a:pt x="3124" y="2920"/>
                  <a:pt x="3109" y="3045"/>
                  <a:pt x="2957" y="3141"/>
                </a:cubicBezTo>
                <a:cubicBezTo>
                  <a:pt x="2683" y="3313"/>
                  <a:pt x="2581" y="6367"/>
                  <a:pt x="2831" y="6866"/>
                </a:cubicBezTo>
                <a:cubicBezTo>
                  <a:pt x="3073" y="7347"/>
                  <a:pt x="3119" y="8319"/>
                  <a:pt x="2907" y="8539"/>
                </a:cubicBezTo>
                <a:cubicBezTo>
                  <a:pt x="2808" y="8641"/>
                  <a:pt x="2700" y="8924"/>
                  <a:pt x="2681" y="9166"/>
                </a:cubicBezTo>
                <a:cubicBezTo>
                  <a:pt x="2651" y="9542"/>
                  <a:pt x="2592" y="9614"/>
                  <a:pt x="2255" y="9623"/>
                </a:cubicBezTo>
                <a:cubicBezTo>
                  <a:pt x="1733" y="9638"/>
                  <a:pt x="886" y="9936"/>
                  <a:pt x="1026" y="10055"/>
                </a:cubicBezTo>
                <a:cubicBezTo>
                  <a:pt x="1086" y="10106"/>
                  <a:pt x="1005" y="10167"/>
                  <a:pt x="850" y="10198"/>
                </a:cubicBezTo>
                <a:cubicBezTo>
                  <a:pt x="614" y="10246"/>
                  <a:pt x="594" y="10414"/>
                  <a:pt x="675" y="11257"/>
                </a:cubicBezTo>
                <a:cubicBezTo>
                  <a:pt x="749" y="12032"/>
                  <a:pt x="711" y="12278"/>
                  <a:pt x="524" y="12315"/>
                </a:cubicBezTo>
                <a:cubicBezTo>
                  <a:pt x="365" y="12347"/>
                  <a:pt x="271" y="12548"/>
                  <a:pt x="274" y="12904"/>
                </a:cubicBezTo>
                <a:cubicBezTo>
                  <a:pt x="276" y="13199"/>
                  <a:pt x="227" y="13453"/>
                  <a:pt x="148" y="13479"/>
                </a:cubicBezTo>
                <a:cubicBezTo>
                  <a:pt x="-62" y="13546"/>
                  <a:pt x="-43" y="14363"/>
                  <a:pt x="173" y="14433"/>
                </a:cubicBezTo>
                <a:cubicBezTo>
                  <a:pt x="275" y="14465"/>
                  <a:pt x="374" y="14556"/>
                  <a:pt x="374" y="14642"/>
                </a:cubicBezTo>
                <a:cubicBezTo>
                  <a:pt x="374" y="14727"/>
                  <a:pt x="509" y="14886"/>
                  <a:pt x="675" y="14981"/>
                </a:cubicBezTo>
                <a:cubicBezTo>
                  <a:pt x="840" y="15077"/>
                  <a:pt x="976" y="15264"/>
                  <a:pt x="976" y="15400"/>
                </a:cubicBezTo>
                <a:cubicBezTo>
                  <a:pt x="976" y="15564"/>
                  <a:pt x="1068" y="15639"/>
                  <a:pt x="1252" y="15622"/>
                </a:cubicBezTo>
                <a:cubicBezTo>
                  <a:pt x="1403" y="15608"/>
                  <a:pt x="1654" y="15729"/>
                  <a:pt x="1828" y="15896"/>
                </a:cubicBezTo>
                <a:cubicBezTo>
                  <a:pt x="2003" y="16064"/>
                  <a:pt x="2283" y="16308"/>
                  <a:pt x="2455" y="16445"/>
                </a:cubicBezTo>
                <a:cubicBezTo>
                  <a:pt x="2628" y="16583"/>
                  <a:pt x="2709" y="16705"/>
                  <a:pt x="2631" y="16706"/>
                </a:cubicBezTo>
                <a:cubicBezTo>
                  <a:pt x="2552" y="16708"/>
                  <a:pt x="2632" y="16745"/>
                  <a:pt x="2806" y="16798"/>
                </a:cubicBezTo>
                <a:cubicBezTo>
                  <a:pt x="2980" y="16851"/>
                  <a:pt x="3087" y="16958"/>
                  <a:pt x="3032" y="17033"/>
                </a:cubicBezTo>
                <a:cubicBezTo>
                  <a:pt x="2977" y="17108"/>
                  <a:pt x="3269" y="17433"/>
                  <a:pt x="3684" y="17752"/>
                </a:cubicBezTo>
                <a:cubicBezTo>
                  <a:pt x="4099" y="18071"/>
                  <a:pt x="4436" y="18369"/>
                  <a:pt x="4436" y="18418"/>
                </a:cubicBezTo>
                <a:cubicBezTo>
                  <a:pt x="4436" y="18468"/>
                  <a:pt x="4547" y="18554"/>
                  <a:pt x="4687" y="18614"/>
                </a:cubicBezTo>
                <a:cubicBezTo>
                  <a:pt x="4924" y="18717"/>
                  <a:pt x="5171" y="19117"/>
                  <a:pt x="5264" y="19529"/>
                </a:cubicBezTo>
                <a:cubicBezTo>
                  <a:pt x="5285" y="19626"/>
                  <a:pt x="5399" y="19757"/>
                  <a:pt x="5514" y="19817"/>
                </a:cubicBezTo>
                <a:cubicBezTo>
                  <a:pt x="5630" y="19877"/>
                  <a:pt x="5740" y="20081"/>
                  <a:pt x="5740" y="20274"/>
                </a:cubicBezTo>
                <a:cubicBezTo>
                  <a:pt x="5740" y="20467"/>
                  <a:pt x="5790" y="20653"/>
                  <a:pt x="5866" y="20692"/>
                </a:cubicBezTo>
                <a:cubicBezTo>
                  <a:pt x="5941" y="20732"/>
                  <a:pt x="6007" y="21083"/>
                  <a:pt x="6016" y="21463"/>
                </a:cubicBezTo>
                <a:cubicBezTo>
                  <a:pt x="6017" y="21503"/>
                  <a:pt x="6038" y="21528"/>
                  <a:pt x="6041" y="21568"/>
                </a:cubicBezTo>
                <a:lnTo>
                  <a:pt x="19281" y="21568"/>
                </a:lnTo>
                <a:cubicBezTo>
                  <a:pt x="19191" y="21211"/>
                  <a:pt x="19148" y="21398"/>
                  <a:pt x="18980" y="20444"/>
                </a:cubicBezTo>
                <a:cubicBezTo>
                  <a:pt x="18936" y="20195"/>
                  <a:pt x="19016" y="19798"/>
                  <a:pt x="19156" y="19555"/>
                </a:cubicBezTo>
                <a:cubicBezTo>
                  <a:pt x="19296" y="19313"/>
                  <a:pt x="19409" y="19098"/>
                  <a:pt x="19407" y="19085"/>
                </a:cubicBezTo>
                <a:cubicBezTo>
                  <a:pt x="19404" y="19072"/>
                  <a:pt x="19494" y="18939"/>
                  <a:pt x="19607" y="18784"/>
                </a:cubicBezTo>
                <a:cubicBezTo>
                  <a:pt x="19720" y="18629"/>
                  <a:pt x="19767" y="18435"/>
                  <a:pt x="19707" y="18353"/>
                </a:cubicBezTo>
                <a:cubicBezTo>
                  <a:pt x="19642" y="18264"/>
                  <a:pt x="19760" y="18137"/>
                  <a:pt x="20008" y="18039"/>
                </a:cubicBezTo>
                <a:cubicBezTo>
                  <a:pt x="20403" y="17884"/>
                  <a:pt x="20403" y="17869"/>
                  <a:pt x="20109" y="17634"/>
                </a:cubicBezTo>
                <a:cubicBezTo>
                  <a:pt x="19826" y="17410"/>
                  <a:pt x="19818" y="17350"/>
                  <a:pt x="20084" y="16968"/>
                </a:cubicBezTo>
                <a:cubicBezTo>
                  <a:pt x="20482" y="16395"/>
                  <a:pt x="20724" y="15655"/>
                  <a:pt x="20836" y="14629"/>
                </a:cubicBezTo>
                <a:cubicBezTo>
                  <a:pt x="20888" y="14151"/>
                  <a:pt x="21036" y="13676"/>
                  <a:pt x="21162" y="13570"/>
                </a:cubicBezTo>
                <a:cubicBezTo>
                  <a:pt x="21344" y="13416"/>
                  <a:pt x="21329" y="13318"/>
                  <a:pt x="21137" y="13126"/>
                </a:cubicBezTo>
                <a:cubicBezTo>
                  <a:pt x="20849" y="12838"/>
                  <a:pt x="20822" y="12296"/>
                  <a:pt x="21087" y="12211"/>
                </a:cubicBezTo>
                <a:cubicBezTo>
                  <a:pt x="21203" y="12173"/>
                  <a:pt x="21135" y="12048"/>
                  <a:pt x="20911" y="11884"/>
                </a:cubicBezTo>
                <a:cubicBezTo>
                  <a:pt x="20656" y="11698"/>
                  <a:pt x="20592" y="11521"/>
                  <a:pt x="20660" y="11296"/>
                </a:cubicBezTo>
                <a:cubicBezTo>
                  <a:pt x="20747" y="11008"/>
                  <a:pt x="20708" y="10987"/>
                  <a:pt x="20359" y="11035"/>
                </a:cubicBezTo>
                <a:cubicBezTo>
                  <a:pt x="20094" y="11071"/>
                  <a:pt x="19804" y="11006"/>
                  <a:pt x="19457" y="10826"/>
                </a:cubicBezTo>
                <a:cubicBezTo>
                  <a:pt x="18698" y="10430"/>
                  <a:pt x="17431" y="10019"/>
                  <a:pt x="17200" y="10094"/>
                </a:cubicBezTo>
                <a:cubicBezTo>
                  <a:pt x="17088" y="10130"/>
                  <a:pt x="16872" y="10106"/>
                  <a:pt x="16723" y="10041"/>
                </a:cubicBezTo>
                <a:cubicBezTo>
                  <a:pt x="16575" y="9977"/>
                  <a:pt x="16473" y="9953"/>
                  <a:pt x="16473" y="9989"/>
                </a:cubicBezTo>
                <a:cubicBezTo>
                  <a:pt x="16473" y="10026"/>
                  <a:pt x="16226" y="9970"/>
                  <a:pt x="15946" y="9872"/>
                </a:cubicBezTo>
                <a:cubicBezTo>
                  <a:pt x="15173" y="9600"/>
                  <a:pt x="14577" y="9471"/>
                  <a:pt x="13965" y="9440"/>
                </a:cubicBezTo>
                <a:cubicBezTo>
                  <a:pt x="13621" y="9423"/>
                  <a:pt x="13432" y="9363"/>
                  <a:pt x="13464" y="9284"/>
                </a:cubicBezTo>
                <a:cubicBezTo>
                  <a:pt x="13497" y="9199"/>
                  <a:pt x="13385" y="9181"/>
                  <a:pt x="13163" y="9218"/>
                </a:cubicBezTo>
                <a:cubicBezTo>
                  <a:pt x="12676" y="9299"/>
                  <a:pt x="12031" y="8813"/>
                  <a:pt x="12235" y="8526"/>
                </a:cubicBezTo>
                <a:cubicBezTo>
                  <a:pt x="12322" y="8403"/>
                  <a:pt x="12312" y="8284"/>
                  <a:pt x="12210" y="8251"/>
                </a:cubicBezTo>
                <a:cubicBezTo>
                  <a:pt x="12112" y="8220"/>
                  <a:pt x="12009" y="8119"/>
                  <a:pt x="12009" y="8016"/>
                </a:cubicBezTo>
                <a:cubicBezTo>
                  <a:pt x="12009" y="7913"/>
                  <a:pt x="11899" y="7820"/>
                  <a:pt x="11758" y="7820"/>
                </a:cubicBezTo>
                <a:cubicBezTo>
                  <a:pt x="11618" y="7820"/>
                  <a:pt x="11409" y="7756"/>
                  <a:pt x="11282" y="7676"/>
                </a:cubicBezTo>
                <a:cubicBezTo>
                  <a:pt x="11155" y="7596"/>
                  <a:pt x="10827" y="7532"/>
                  <a:pt x="10555" y="7532"/>
                </a:cubicBezTo>
                <a:cubicBezTo>
                  <a:pt x="10282" y="7532"/>
                  <a:pt x="9967" y="7488"/>
                  <a:pt x="9853" y="7428"/>
                </a:cubicBezTo>
                <a:cubicBezTo>
                  <a:pt x="9550" y="7270"/>
                  <a:pt x="8724" y="7406"/>
                  <a:pt x="8198" y="7702"/>
                </a:cubicBezTo>
                <a:cubicBezTo>
                  <a:pt x="7923" y="7857"/>
                  <a:pt x="7698" y="7913"/>
                  <a:pt x="7596" y="7859"/>
                </a:cubicBezTo>
                <a:cubicBezTo>
                  <a:pt x="7503" y="7810"/>
                  <a:pt x="7393" y="7180"/>
                  <a:pt x="7370" y="6448"/>
                </a:cubicBezTo>
                <a:cubicBezTo>
                  <a:pt x="7347" y="5716"/>
                  <a:pt x="7278" y="5089"/>
                  <a:pt x="7195" y="5062"/>
                </a:cubicBezTo>
                <a:cubicBezTo>
                  <a:pt x="7003" y="5001"/>
                  <a:pt x="7032" y="4531"/>
                  <a:pt x="7245" y="4383"/>
                </a:cubicBezTo>
                <a:cubicBezTo>
                  <a:pt x="7339" y="4317"/>
                  <a:pt x="7336" y="4250"/>
                  <a:pt x="7220" y="4213"/>
                </a:cubicBezTo>
                <a:cubicBezTo>
                  <a:pt x="7111" y="4178"/>
                  <a:pt x="7059" y="4107"/>
                  <a:pt x="7119" y="4056"/>
                </a:cubicBezTo>
                <a:cubicBezTo>
                  <a:pt x="7179" y="4005"/>
                  <a:pt x="7129" y="3976"/>
                  <a:pt x="6994" y="3991"/>
                </a:cubicBezTo>
                <a:cubicBezTo>
                  <a:pt x="6799" y="4012"/>
                  <a:pt x="6742" y="3674"/>
                  <a:pt x="6718" y="2370"/>
                </a:cubicBezTo>
                <a:cubicBezTo>
                  <a:pt x="6702" y="1468"/>
                  <a:pt x="6664" y="685"/>
                  <a:pt x="6643" y="632"/>
                </a:cubicBezTo>
                <a:cubicBezTo>
                  <a:pt x="6622" y="579"/>
                  <a:pt x="6610" y="508"/>
                  <a:pt x="6618" y="475"/>
                </a:cubicBezTo>
                <a:cubicBezTo>
                  <a:pt x="6625" y="443"/>
                  <a:pt x="6433" y="319"/>
                  <a:pt x="6192" y="201"/>
                </a:cubicBezTo>
                <a:cubicBezTo>
                  <a:pt x="5820" y="19"/>
                  <a:pt x="5208" y="-32"/>
                  <a:pt x="4637" y="18"/>
                </a:cubicBezTo>
                <a:close/>
                <a:moveTo>
                  <a:pt x="21538" y="16001"/>
                </a:moveTo>
                <a:cubicBezTo>
                  <a:pt x="21514" y="16010"/>
                  <a:pt x="21463" y="15991"/>
                  <a:pt x="21463" y="16014"/>
                </a:cubicBezTo>
                <a:cubicBezTo>
                  <a:pt x="21463" y="16036"/>
                  <a:pt x="21516" y="16036"/>
                  <a:pt x="21538" y="16053"/>
                </a:cubicBezTo>
                <a:lnTo>
                  <a:pt x="21538" y="1600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8" name="finger-enhanced.png"/>
          <p:cNvPicPr>
            <a:picLocks noChangeAspect="1"/>
          </p:cNvPicPr>
          <p:nvPr/>
        </p:nvPicPr>
        <p:blipFill>
          <a:blip r:embed="rId9">
            <a:extLst/>
          </a:blip>
          <a:srcRect l="21111" t="1336" r="20378" b="21832"/>
          <a:stretch>
            <a:fillRect/>
          </a:stretch>
        </p:blipFill>
        <p:spPr>
          <a:xfrm>
            <a:off x="6564649" y="2836256"/>
            <a:ext cx="340875" cy="654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68" fill="norm" stroke="1" extrusionOk="0">
                <a:moveTo>
                  <a:pt x="4637" y="18"/>
                </a:moveTo>
                <a:cubicBezTo>
                  <a:pt x="4065" y="68"/>
                  <a:pt x="3542" y="223"/>
                  <a:pt x="3408" y="449"/>
                </a:cubicBezTo>
                <a:cubicBezTo>
                  <a:pt x="3363" y="526"/>
                  <a:pt x="3273" y="670"/>
                  <a:pt x="3207" y="763"/>
                </a:cubicBezTo>
                <a:cubicBezTo>
                  <a:pt x="3142" y="856"/>
                  <a:pt x="3069" y="1138"/>
                  <a:pt x="3032" y="1403"/>
                </a:cubicBezTo>
                <a:cubicBezTo>
                  <a:pt x="2995" y="1668"/>
                  <a:pt x="2938" y="2028"/>
                  <a:pt x="2907" y="2187"/>
                </a:cubicBezTo>
                <a:cubicBezTo>
                  <a:pt x="2875" y="2346"/>
                  <a:pt x="2913" y="2589"/>
                  <a:pt x="3007" y="2736"/>
                </a:cubicBezTo>
                <a:cubicBezTo>
                  <a:pt x="3124" y="2920"/>
                  <a:pt x="3109" y="3045"/>
                  <a:pt x="2957" y="3141"/>
                </a:cubicBezTo>
                <a:cubicBezTo>
                  <a:pt x="2683" y="3313"/>
                  <a:pt x="2581" y="6367"/>
                  <a:pt x="2831" y="6866"/>
                </a:cubicBezTo>
                <a:cubicBezTo>
                  <a:pt x="3073" y="7347"/>
                  <a:pt x="3119" y="8319"/>
                  <a:pt x="2907" y="8539"/>
                </a:cubicBezTo>
                <a:cubicBezTo>
                  <a:pt x="2808" y="8641"/>
                  <a:pt x="2700" y="8924"/>
                  <a:pt x="2681" y="9166"/>
                </a:cubicBezTo>
                <a:cubicBezTo>
                  <a:pt x="2651" y="9542"/>
                  <a:pt x="2592" y="9614"/>
                  <a:pt x="2255" y="9623"/>
                </a:cubicBezTo>
                <a:cubicBezTo>
                  <a:pt x="1733" y="9638"/>
                  <a:pt x="886" y="9936"/>
                  <a:pt x="1026" y="10055"/>
                </a:cubicBezTo>
                <a:cubicBezTo>
                  <a:pt x="1086" y="10106"/>
                  <a:pt x="1005" y="10167"/>
                  <a:pt x="850" y="10198"/>
                </a:cubicBezTo>
                <a:cubicBezTo>
                  <a:pt x="614" y="10246"/>
                  <a:pt x="594" y="10414"/>
                  <a:pt x="675" y="11257"/>
                </a:cubicBezTo>
                <a:cubicBezTo>
                  <a:pt x="749" y="12032"/>
                  <a:pt x="711" y="12278"/>
                  <a:pt x="524" y="12315"/>
                </a:cubicBezTo>
                <a:cubicBezTo>
                  <a:pt x="365" y="12347"/>
                  <a:pt x="271" y="12548"/>
                  <a:pt x="274" y="12904"/>
                </a:cubicBezTo>
                <a:cubicBezTo>
                  <a:pt x="276" y="13199"/>
                  <a:pt x="227" y="13453"/>
                  <a:pt x="148" y="13479"/>
                </a:cubicBezTo>
                <a:cubicBezTo>
                  <a:pt x="-62" y="13546"/>
                  <a:pt x="-43" y="14363"/>
                  <a:pt x="173" y="14433"/>
                </a:cubicBezTo>
                <a:cubicBezTo>
                  <a:pt x="275" y="14465"/>
                  <a:pt x="374" y="14556"/>
                  <a:pt x="374" y="14642"/>
                </a:cubicBezTo>
                <a:cubicBezTo>
                  <a:pt x="374" y="14727"/>
                  <a:pt x="509" y="14886"/>
                  <a:pt x="675" y="14981"/>
                </a:cubicBezTo>
                <a:cubicBezTo>
                  <a:pt x="840" y="15077"/>
                  <a:pt x="976" y="15264"/>
                  <a:pt x="976" y="15400"/>
                </a:cubicBezTo>
                <a:cubicBezTo>
                  <a:pt x="976" y="15564"/>
                  <a:pt x="1068" y="15639"/>
                  <a:pt x="1252" y="15622"/>
                </a:cubicBezTo>
                <a:cubicBezTo>
                  <a:pt x="1403" y="15608"/>
                  <a:pt x="1654" y="15729"/>
                  <a:pt x="1828" y="15896"/>
                </a:cubicBezTo>
                <a:cubicBezTo>
                  <a:pt x="2003" y="16064"/>
                  <a:pt x="2283" y="16308"/>
                  <a:pt x="2455" y="16445"/>
                </a:cubicBezTo>
                <a:cubicBezTo>
                  <a:pt x="2628" y="16583"/>
                  <a:pt x="2709" y="16705"/>
                  <a:pt x="2631" y="16706"/>
                </a:cubicBezTo>
                <a:cubicBezTo>
                  <a:pt x="2552" y="16708"/>
                  <a:pt x="2632" y="16745"/>
                  <a:pt x="2806" y="16798"/>
                </a:cubicBezTo>
                <a:cubicBezTo>
                  <a:pt x="2980" y="16851"/>
                  <a:pt x="3087" y="16958"/>
                  <a:pt x="3032" y="17033"/>
                </a:cubicBezTo>
                <a:cubicBezTo>
                  <a:pt x="2977" y="17108"/>
                  <a:pt x="3269" y="17433"/>
                  <a:pt x="3684" y="17752"/>
                </a:cubicBezTo>
                <a:cubicBezTo>
                  <a:pt x="4099" y="18071"/>
                  <a:pt x="4436" y="18369"/>
                  <a:pt x="4436" y="18418"/>
                </a:cubicBezTo>
                <a:cubicBezTo>
                  <a:pt x="4436" y="18468"/>
                  <a:pt x="4547" y="18554"/>
                  <a:pt x="4687" y="18614"/>
                </a:cubicBezTo>
                <a:cubicBezTo>
                  <a:pt x="4924" y="18717"/>
                  <a:pt x="5171" y="19117"/>
                  <a:pt x="5264" y="19529"/>
                </a:cubicBezTo>
                <a:cubicBezTo>
                  <a:pt x="5285" y="19626"/>
                  <a:pt x="5399" y="19757"/>
                  <a:pt x="5514" y="19817"/>
                </a:cubicBezTo>
                <a:cubicBezTo>
                  <a:pt x="5630" y="19877"/>
                  <a:pt x="5740" y="20081"/>
                  <a:pt x="5740" y="20274"/>
                </a:cubicBezTo>
                <a:cubicBezTo>
                  <a:pt x="5740" y="20467"/>
                  <a:pt x="5790" y="20653"/>
                  <a:pt x="5866" y="20692"/>
                </a:cubicBezTo>
                <a:cubicBezTo>
                  <a:pt x="5941" y="20732"/>
                  <a:pt x="6007" y="21083"/>
                  <a:pt x="6016" y="21463"/>
                </a:cubicBezTo>
                <a:cubicBezTo>
                  <a:pt x="6017" y="21503"/>
                  <a:pt x="6038" y="21528"/>
                  <a:pt x="6041" y="21568"/>
                </a:cubicBezTo>
                <a:lnTo>
                  <a:pt x="19281" y="21568"/>
                </a:lnTo>
                <a:cubicBezTo>
                  <a:pt x="19191" y="21211"/>
                  <a:pt x="19148" y="21398"/>
                  <a:pt x="18980" y="20444"/>
                </a:cubicBezTo>
                <a:cubicBezTo>
                  <a:pt x="18936" y="20195"/>
                  <a:pt x="19016" y="19798"/>
                  <a:pt x="19156" y="19555"/>
                </a:cubicBezTo>
                <a:cubicBezTo>
                  <a:pt x="19296" y="19313"/>
                  <a:pt x="19409" y="19098"/>
                  <a:pt x="19407" y="19085"/>
                </a:cubicBezTo>
                <a:cubicBezTo>
                  <a:pt x="19404" y="19072"/>
                  <a:pt x="19494" y="18939"/>
                  <a:pt x="19607" y="18784"/>
                </a:cubicBezTo>
                <a:cubicBezTo>
                  <a:pt x="19720" y="18629"/>
                  <a:pt x="19767" y="18435"/>
                  <a:pt x="19707" y="18353"/>
                </a:cubicBezTo>
                <a:cubicBezTo>
                  <a:pt x="19642" y="18264"/>
                  <a:pt x="19760" y="18137"/>
                  <a:pt x="20008" y="18039"/>
                </a:cubicBezTo>
                <a:cubicBezTo>
                  <a:pt x="20403" y="17884"/>
                  <a:pt x="20403" y="17869"/>
                  <a:pt x="20109" y="17634"/>
                </a:cubicBezTo>
                <a:cubicBezTo>
                  <a:pt x="19826" y="17410"/>
                  <a:pt x="19818" y="17350"/>
                  <a:pt x="20084" y="16968"/>
                </a:cubicBezTo>
                <a:cubicBezTo>
                  <a:pt x="20482" y="16395"/>
                  <a:pt x="20724" y="15655"/>
                  <a:pt x="20836" y="14629"/>
                </a:cubicBezTo>
                <a:cubicBezTo>
                  <a:pt x="20888" y="14151"/>
                  <a:pt x="21036" y="13676"/>
                  <a:pt x="21162" y="13570"/>
                </a:cubicBezTo>
                <a:cubicBezTo>
                  <a:pt x="21344" y="13416"/>
                  <a:pt x="21329" y="13318"/>
                  <a:pt x="21137" y="13126"/>
                </a:cubicBezTo>
                <a:cubicBezTo>
                  <a:pt x="20849" y="12838"/>
                  <a:pt x="20822" y="12296"/>
                  <a:pt x="21087" y="12211"/>
                </a:cubicBezTo>
                <a:cubicBezTo>
                  <a:pt x="21203" y="12173"/>
                  <a:pt x="21135" y="12048"/>
                  <a:pt x="20911" y="11884"/>
                </a:cubicBezTo>
                <a:cubicBezTo>
                  <a:pt x="20656" y="11698"/>
                  <a:pt x="20592" y="11521"/>
                  <a:pt x="20660" y="11296"/>
                </a:cubicBezTo>
                <a:cubicBezTo>
                  <a:pt x="20747" y="11008"/>
                  <a:pt x="20708" y="10987"/>
                  <a:pt x="20359" y="11035"/>
                </a:cubicBezTo>
                <a:cubicBezTo>
                  <a:pt x="20094" y="11071"/>
                  <a:pt x="19804" y="11006"/>
                  <a:pt x="19457" y="10826"/>
                </a:cubicBezTo>
                <a:cubicBezTo>
                  <a:pt x="18698" y="10430"/>
                  <a:pt x="17431" y="10019"/>
                  <a:pt x="17200" y="10094"/>
                </a:cubicBezTo>
                <a:cubicBezTo>
                  <a:pt x="17088" y="10130"/>
                  <a:pt x="16872" y="10106"/>
                  <a:pt x="16723" y="10041"/>
                </a:cubicBezTo>
                <a:cubicBezTo>
                  <a:pt x="16575" y="9977"/>
                  <a:pt x="16473" y="9953"/>
                  <a:pt x="16473" y="9989"/>
                </a:cubicBezTo>
                <a:cubicBezTo>
                  <a:pt x="16473" y="10026"/>
                  <a:pt x="16226" y="9970"/>
                  <a:pt x="15946" y="9872"/>
                </a:cubicBezTo>
                <a:cubicBezTo>
                  <a:pt x="15173" y="9600"/>
                  <a:pt x="14577" y="9471"/>
                  <a:pt x="13965" y="9440"/>
                </a:cubicBezTo>
                <a:cubicBezTo>
                  <a:pt x="13621" y="9423"/>
                  <a:pt x="13432" y="9363"/>
                  <a:pt x="13464" y="9284"/>
                </a:cubicBezTo>
                <a:cubicBezTo>
                  <a:pt x="13497" y="9199"/>
                  <a:pt x="13385" y="9181"/>
                  <a:pt x="13163" y="9218"/>
                </a:cubicBezTo>
                <a:cubicBezTo>
                  <a:pt x="12676" y="9299"/>
                  <a:pt x="12031" y="8813"/>
                  <a:pt x="12235" y="8526"/>
                </a:cubicBezTo>
                <a:cubicBezTo>
                  <a:pt x="12322" y="8403"/>
                  <a:pt x="12312" y="8284"/>
                  <a:pt x="12210" y="8251"/>
                </a:cubicBezTo>
                <a:cubicBezTo>
                  <a:pt x="12112" y="8220"/>
                  <a:pt x="12009" y="8119"/>
                  <a:pt x="12009" y="8016"/>
                </a:cubicBezTo>
                <a:cubicBezTo>
                  <a:pt x="12009" y="7913"/>
                  <a:pt x="11899" y="7820"/>
                  <a:pt x="11758" y="7820"/>
                </a:cubicBezTo>
                <a:cubicBezTo>
                  <a:pt x="11618" y="7820"/>
                  <a:pt x="11409" y="7756"/>
                  <a:pt x="11282" y="7676"/>
                </a:cubicBezTo>
                <a:cubicBezTo>
                  <a:pt x="11155" y="7596"/>
                  <a:pt x="10827" y="7532"/>
                  <a:pt x="10555" y="7532"/>
                </a:cubicBezTo>
                <a:cubicBezTo>
                  <a:pt x="10282" y="7532"/>
                  <a:pt x="9967" y="7488"/>
                  <a:pt x="9853" y="7428"/>
                </a:cubicBezTo>
                <a:cubicBezTo>
                  <a:pt x="9550" y="7270"/>
                  <a:pt x="8724" y="7406"/>
                  <a:pt x="8198" y="7702"/>
                </a:cubicBezTo>
                <a:cubicBezTo>
                  <a:pt x="7923" y="7857"/>
                  <a:pt x="7698" y="7913"/>
                  <a:pt x="7596" y="7859"/>
                </a:cubicBezTo>
                <a:cubicBezTo>
                  <a:pt x="7503" y="7810"/>
                  <a:pt x="7393" y="7180"/>
                  <a:pt x="7370" y="6448"/>
                </a:cubicBezTo>
                <a:cubicBezTo>
                  <a:pt x="7347" y="5716"/>
                  <a:pt x="7278" y="5089"/>
                  <a:pt x="7195" y="5062"/>
                </a:cubicBezTo>
                <a:cubicBezTo>
                  <a:pt x="7003" y="5001"/>
                  <a:pt x="7032" y="4531"/>
                  <a:pt x="7245" y="4383"/>
                </a:cubicBezTo>
                <a:cubicBezTo>
                  <a:pt x="7339" y="4317"/>
                  <a:pt x="7336" y="4250"/>
                  <a:pt x="7220" y="4213"/>
                </a:cubicBezTo>
                <a:cubicBezTo>
                  <a:pt x="7111" y="4178"/>
                  <a:pt x="7059" y="4107"/>
                  <a:pt x="7119" y="4056"/>
                </a:cubicBezTo>
                <a:cubicBezTo>
                  <a:pt x="7179" y="4005"/>
                  <a:pt x="7129" y="3976"/>
                  <a:pt x="6994" y="3991"/>
                </a:cubicBezTo>
                <a:cubicBezTo>
                  <a:pt x="6799" y="4012"/>
                  <a:pt x="6742" y="3674"/>
                  <a:pt x="6718" y="2370"/>
                </a:cubicBezTo>
                <a:cubicBezTo>
                  <a:pt x="6702" y="1468"/>
                  <a:pt x="6664" y="685"/>
                  <a:pt x="6643" y="632"/>
                </a:cubicBezTo>
                <a:cubicBezTo>
                  <a:pt x="6622" y="579"/>
                  <a:pt x="6610" y="508"/>
                  <a:pt x="6618" y="475"/>
                </a:cubicBezTo>
                <a:cubicBezTo>
                  <a:pt x="6625" y="443"/>
                  <a:pt x="6433" y="319"/>
                  <a:pt x="6192" y="201"/>
                </a:cubicBezTo>
                <a:cubicBezTo>
                  <a:pt x="5820" y="19"/>
                  <a:pt x="5208" y="-32"/>
                  <a:pt x="4637" y="18"/>
                </a:cubicBezTo>
                <a:close/>
                <a:moveTo>
                  <a:pt x="21538" y="16001"/>
                </a:moveTo>
                <a:cubicBezTo>
                  <a:pt x="21514" y="16010"/>
                  <a:pt x="21463" y="15991"/>
                  <a:pt x="21463" y="16014"/>
                </a:cubicBezTo>
                <a:cubicBezTo>
                  <a:pt x="21463" y="16036"/>
                  <a:pt x="21516" y="16036"/>
                  <a:pt x="21538" y="16053"/>
                </a:cubicBezTo>
                <a:lnTo>
                  <a:pt x="21538" y="1600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9" name="finger-enhanced.png"/>
          <p:cNvPicPr>
            <a:picLocks noChangeAspect="1"/>
          </p:cNvPicPr>
          <p:nvPr/>
        </p:nvPicPr>
        <p:blipFill>
          <a:blip r:embed="rId9">
            <a:extLst/>
          </a:blip>
          <a:srcRect l="21111" t="1336" r="20378" b="21832"/>
          <a:stretch>
            <a:fillRect/>
          </a:stretch>
        </p:blipFill>
        <p:spPr>
          <a:xfrm>
            <a:off x="4021176" y="5868564"/>
            <a:ext cx="340875" cy="654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68" fill="norm" stroke="1" extrusionOk="0">
                <a:moveTo>
                  <a:pt x="4637" y="18"/>
                </a:moveTo>
                <a:cubicBezTo>
                  <a:pt x="4065" y="68"/>
                  <a:pt x="3542" y="223"/>
                  <a:pt x="3408" y="449"/>
                </a:cubicBezTo>
                <a:cubicBezTo>
                  <a:pt x="3363" y="526"/>
                  <a:pt x="3273" y="670"/>
                  <a:pt x="3207" y="763"/>
                </a:cubicBezTo>
                <a:cubicBezTo>
                  <a:pt x="3142" y="856"/>
                  <a:pt x="3069" y="1138"/>
                  <a:pt x="3032" y="1403"/>
                </a:cubicBezTo>
                <a:cubicBezTo>
                  <a:pt x="2995" y="1668"/>
                  <a:pt x="2938" y="2028"/>
                  <a:pt x="2907" y="2187"/>
                </a:cubicBezTo>
                <a:cubicBezTo>
                  <a:pt x="2875" y="2346"/>
                  <a:pt x="2913" y="2589"/>
                  <a:pt x="3007" y="2736"/>
                </a:cubicBezTo>
                <a:cubicBezTo>
                  <a:pt x="3124" y="2920"/>
                  <a:pt x="3109" y="3045"/>
                  <a:pt x="2957" y="3141"/>
                </a:cubicBezTo>
                <a:cubicBezTo>
                  <a:pt x="2683" y="3313"/>
                  <a:pt x="2581" y="6367"/>
                  <a:pt x="2831" y="6866"/>
                </a:cubicBezTo>
                <a:cubicBezTo>
                  <a:pt x="3073" y="7347"/>
                  <a:pt x="3119" y="8319"/>
                  <a:pt x="2907" y="8539"/>
                </a:cubicBezTo>
                <a:cubicBezTo>
                  <a:pt x="2808" y="8641"/>
                  <a:pt x="2700" y="8924"/>
                  <a:pt x="2681" y="9166"/>
                </a:cubicBezTo>
                <a:cubicBezTo>
                  <a:pt x="2651" y="9542"/>
                  <a:pt x="2592" y="9614"/>
                  <a:pt x="2255" y="9623"/>
                </a:cubicBezTo>
                <a:cubicBezTo>
                  <a:pt x="1733" y="9638"/>
                  <a:pt x="886" y="9936"/>
                  <a:pt x="1026" y="10055"/>
                </a:cubicBezTo>
                <a:cubicBezTo>
                  <a:pt x="1086" y="10106"/>
                  <a:pt x="1005" y="10167"/>
                  <a:pt x="850" y="10198"/>
                </a:cubicBezTo>
                <a:cubicBezTo>
                  <a:pt x="614" y="10246"/>
                  <a:pt x="594" y="10414"/>
                  <a:pt x="675" y="11257"/>
                </a:cubicBezTo>
                <a:cubicBezTo>
                  <a:pt x="749" y="12032"/>
                  <a:pt x="711" y="12278"/>
                  <a:pt x="524" y="12315"/>
                </a:cubicBezTo>
                <a:cubicBezTo>
                  <a:pt x="365" y="12347"/>
                  <a:pt x="271" y="12548"/>
                  <a:pt x="274" y="12904"/>
                </a:cubicBezTo>
                <a:cubicBezTo>
                  <a:pt x="276" y="13199"/>
                  <a:pt x="227" y="13453"/>
                  <a:pt x="148" y="13479"/>
                </a:cubicBezTo>
                <a:cubicBezTo>
                  <a:pt x="-62" y="13546"/>
                  <a:pt x="-43" y="14363"/>
                  <a:pt x="173" y="14433"/>
                </a:cubicBezTo>
                <a:cubicBezTo>
                  <a:pt x="275" y="14465"/>
                  <a:pt x="374" y="14556"/>
                  <a:pt x="374" y="14642"/>
                </a:cubicBezTo>
                <a:cubicBezTo>
                  <a:pt x="374" y="14727"/>
                  <a:pt x="509" y="14886"/>
                  <a:pt x="675" y="14981"/>
                </a:cubicBezTo>
                <a:cubicBezTo>
                  <a:pt x="840" y="15077"/>
                  <a:pt x="976" y="15264"/>
                  <a:pt x="976" y="15400"/>
                </a:cubicBezTo>
                <a:cubicBezTo>
                  <a:pt x="976" y="15564"/>
                  <a:pt x="1068" y="15639"/>
                  <a:pt x="1252" y="15622"/>
                </a:cubicBezTo>
                <a:cubicBezTo>
                  <a:pt x="1403" y="15608"/>
                  <a:pt x="1654" y="15729"/>
                  <a:pt x="1828" y="15896"/>
                </a:cubicBezTo>
                <a:cubicBezTo>
                  <a:pt x="2003" y="16064"/>
                  <a:pt x="2283" y="16308"/>
                  <a:pt x="2455" y="16445"/>
                </a:cubicBezTo>
                <a:cubicBezTo>
                  <a:pt x="2628" y="16583"/>
                  <a:pt x="2709" y="16705"/>
                  <a:pt x="2631" y="16706"/>
                </a:cubicBezTo>
                <a:cubicBezTo>
                  <a:pt x="2552" y="16708"/>
                  <a:pt x="2632" y="16745"/>
                  <a:pt x="2806" y="16798"/>
                </a:cubicBezTo>
                <a:cubicBezTo>
                  <a:pt x="2980" y="16851"/>
                  <a:pt x="3087" y="16958"/>
                  <a:pt x="3032" y="17033"/>
                </a:cubicBezTo>
                <a:cubicBezTo>
                  <a:pt x="2977" y="17108"/>
                  <a:pt x="3269" y="17433"/>
                  <a:pt x="3684" y="17752"/>
                </a:cubicBezTo>
                <a:cubicBezTo>
                  <a:pt x="4099" y="18071"/>
                  <a:pt x="4436" y="18369"/>
                  <a:pt x="4436" y="18418"/>
                </a:cubicBezTo>
                <a:cubicBezTo>
                  <a:pt x="4436" y="18468"/>
                  <a:pt x="4547" y="18554"/>
                  <a:pt x="4687" y="18614"/>
                </a:cubicBezTo>
                <a:cubicBezTo>
                  <a:pt x="4924" y="18717"/>
                  <a:pt x="5171" y="19117"/>
                  <a:pt x="5264" y="19529"/>
                </a:cubicBezTo>
                <a:cubicBezTo>
                  <a:pt x="5285" y="19626"/>
                  <a:pt x="5399" y="19757"/>
                  <a:pt x="5514" y="19817"/>
                </a:cubicBezTo>
                <a:cubicBezTo>
                  <a:pt x="5630" y="19877"/>
                  <a:pt x="5740" y="20081"/>
                  <a:pt x="5740" y="20274"/>
                </a:cubicBezTo>
                <a:cubicBezTo>
                  <a:pt x="5740" y="20467"/>
                  <a:pt x="5790" y="20653"/>
                  <a:pt x="5866" y="20692"/>
                </a:cubicBezTo>
                <a:cubicBezTo>
                  <a:pt x="5941" y="20732"/>
                  <a:pt x="6007" y="21083"/>
                  <a:pt x="6016" y="21463"/>
                </a:cubicBezTo>
                <a:cubicBezTo>
                  <a:pt x="6017" y="21503"/>
                  <a:pt x="6038" y="21528"/>
                  <a:pt x="6041" y="21568"/>
                </a:cubicBezTo>
                <a:lnTo>
                  <a:pt x="19281" y="21568"/>
                </a:lnTo>
                <a:cubicBezTo>
                  <a:pt x="19191" y="21211"/>
                  <a:pt x="19148" y="21398"/>
                  <a:pt x="18980" y="20444"/>
                </a:cubicBezTo>
                <a:cubicBezTo>
                  <a:pt x="18936" y="20195"/>
                  <a:pt x="19016" y="19798"/>
                  <a:pt x="19156" y="19555"/>
                </a:cubicBezTo>
                <a:cubicBezTo>
                  <a:pt x="19296" y="19313"/>
                  <a:pt x="19409" y="19098"/>
                  <a:pt x="19407" y="19085"/>
                </a:cubicBezTo>
                <a:cubicBezTo>
                  <a:pt x="19404" y="19072"/>
                  <a:pt x="19494" y="18939"/>
                  <a:pt x="19607" y="18784"/>
                </a:cubicBezTo>
                <a:cubicBezTo>
                  <a:pt x="19720" y="18629"/>
                  <a:pt x="19767" y="18435"/>
                  <a:pt x="19707" y="18353"/>
                </a:cubicBezTo>
                <a:cubicBezTo>
                  <a:pt x="19642" y="18264"/>
                  <a:pt x="19760" y="18137"/>
                  <a:pt x="20008" y="18039"/>
                </a:cubicBezTo>
                <a:cubicBezTo>
                  <a:pt x="20403" y="17884"/>
                  <a:pt x="20403" y="17869"/>
                  <a:pt x="20109" y="17634"/>
                </a:cubicBezTo>
                <a:cubicBezTo>
                  <a:pt x="19826" y="17410"/>
                  <a:pt x="19818" y="17350"/>
                  <a:pt x="20084" y="16968"/>
                </a:cubicBezTo>
                <a:cubicBezTo>
                  <a:pt x="20482" y="16395"/>
                  <a:pt x="20724" y="15655"/>
                  <a:pt x="20836" y="14629"/>
                </a:cubicBezTo>
                <a:cubicBezTo>
                  <a:pt x="20888" y="14151"/>
                  <a:pt x="21036" y="13676"/>
                  <a:pt x="21162" y="13570"/>
                </a:cubicBezTo>
                <a:cubicBezTo>
                  <a:pt x="21344" y="13416"/>
                  <a:pt x="21329" y="13318"/>
                  <a:pt x="21137" y="13126"/>
                </a:cubicBezTo>
                <a:cubicBezTo>
                  <a:pt x="20849" y="12838"/>
                  <a:pt x="20822" y="12296"/>
                  <a:pt x="21087" y="12211"/>
                </a:cubicBezTo>
                <a:cubicBezTo>
                  <a:pt x="21203" y="12173"/>
                  <a:pt x="21135" y="12048"/>
                  <a:pt x="20911" y="11884"/>
                </a:cubicBezTo>
                <a:cubicBezTo>
                  <a:pt x="20656" y="11698"/>
                  <a:pt x="20592" y="11521"/>
                  <a:pt x="20660" y="11296"/>
                </a:cubicBezTo>
                <a:cubicBezTo>
                  <a:pt x="20747" y="11008"/>
                  <a:pt x="20708" y="10987"/>
                  <a:pt x="20359" y="11035"/>
                </a:cubicBezTo>
                <a:cubicBezTo>
                  <a:pt x="20094" y="11071"/>
                  <a:pt x="19804" y="11006"/>
                  <a:pt x="19457" y="10826"/>
                </a:cubicBezTo>
                <a:cubicBezTo>
                  <a:pt x="18698" y="10430"/>
                  <a:pt x="17431" y="10019"/>
                  <a:pt x="17200" y="10094"/>
                </a:cubicBezTo>
                <a:cubicBezTo>
                  <a:pt x="17088" y="10130"/>
                  <a:pt x="16872" y="10106"/>
                  <a:pt x="16723" y="10041"/>
                </a:cubicBezTo>
                <a:cubicBezTo>
                  <a:pt x="16575" y="9977"/>
                  <a:pt x="16473" y="9953"/>
                  <a:pt x="16473" y="9989"/>
                </a:cubicBezTo>
                <a:cubicBezTo>
                  <a:pt x="16473" y="10026"/>
                  <a:pt x="16226" y="9970"/>
                  <a:pt x="15946" y="9872"/>
                </a:cubicBezTo>
                <a:cubicBezTo>
                  <a:pt x="15173" y="9600"/>
                  <a:pt x="14577" y="9471"/>
                  <a:pt x="13965" y="9440"/>
                </a:cubicBezTo>
                <a:cubicBezTo>
                  <a:pt x="13621" y="9423"/>
                  <a:pt x="13432" y="9363"/>
                  <a:pt x="13464" y="9284"/>
                </a:cubicBezTo>
                <a:cubicBezTo>
                  <a:pt x="13497" y="9199"/>
                  <a:pt x="13385" y="9181"/>
                  <a:pt x="13163" y="9218"/>
                </a:cubicBezTo>
                <a:cubicBezTo>
                  <a:pt x="12676" y="9299"/>
                  <a:pt x="12031" y="8813"/>
                  <a:pt x="12235" y="8526"/>
                </a:cubicBezTo>
                <a:cubicBezTo>
                  <a:pt x="12322" y="8403"/>
                  <a:pt x="12312" y="8284"/>
                  <a:pt x="12210" y="8251"/>
                </a:cubicBezTo>
                <a:cubicBezTo>
                  <a:pt x="12112" y="8220"/>
                  <a:pt x="12009" y="8119"/>
                  <a:pt x="12009" y="8016"/>
                </a:cubicBezTo>
                <a:cubicBezTo>
                  <a:pt x="12009" y="7913"/>
                  <a:pt x="11899" y="7820"/>
                  <a:pt x="11758" y="7820"/>
                </a:cubicBezTo>
                <a:cubicBezTo>
                  <a:pt x="11618" y="7820"/>
                  <a:pt x="11409" y="7756"/>
                  <a:pt x="11282" y="7676"/>
                </a:cubicBezTo>
                <a:cubicBezTo>
                  <a:pt x="11155" y="7596"/>
                  <a:pt x="10827" y="7532"/>
                  <a:pt x="10555" y="7532"/>
                </a:cubicBezTo>
                <a:cubicBezTo>
                  <a:pt x="10282" y="7532"/>
                  <a:pt x="9967" y="7488"/>
                  <a:pt x="9853" y="7428"/>
                </a:cubicBezTo>
                <a:cubicBezTo>
                  <a:pt x="9550" y="7270"/>
                  <a:pt x="8724" y="7406"/>
                  <a:pt x="8198" y="7702"/>
                </a:cubicBezTo>
                <a:cubicBezTo>
                  <a:pt x="7923" y="7857"/>
                  <a:pt x="7698" y="7913"/>
                  <a:pt x="7596" y="7859"/>
                </a:cubicBezTo>
                <a:cubicBezTo>
                  <a:pt x="7503" y="7810"/>
                  <a:pt x="7393" y="7180"/>
                  <a:pt x="7370" y="6448"/>
                </a:cubicBezTo>
                <a:cubicBezTo>
                  <a:pt x="7347" y="5716"/>
                  <a:pt x="7278" y="5089"/>
                  <a:pt x="7195" y="5062"/>
                </a:cubicBezTo>
                <a:cubicBezTo>
                  <a:pt x="7003" y="5001"/>
                  <a:pt x="7032" y="4531"/>
                  <a:pt x="7245" y="4383"/>
                </a:cubicBezTo>
                <a:cubicBezTo>
                  <a:pt x="7339" y="4317"/>
                  <a:pt x="7336" y="4250"/>
                  <a:pt x="7220" y="4213"/>
                </a:cubicBezTo>
                <a:cubicBezTo>
                  <a:pt x="7111" y="4178"/>
                  <a:pt x="7059" y="4107"/>
                  <a:pt x="7119" y="4056"/>
                </a:cubicBezTo>
                <a:cubicBezTo>
                  <a:pt x="7179" y="4005"/>
                  <a:pt x="7129" y="3976"/>
                  <a:pt x="6994" y="3991"/>
                </a:cubicBezTo>
                <a:cubicBezTo>
                  <a:pt x="6799" y="4012"/>
                  <a:pt x="6742" y="3674"/>
                  <a:pt x="6718" y="2370"/>
                </a:cubicBezTo>
                <a:cubicBezTo>
                  <a:pt x="6702" y="1468"/>
                  <a:pt x="6664" y="685"/>
                  <a:pt x="6643" y="632"/>
                </a:cubicBezTo>
                <a:cubicBezTo>
                  <a:pt x="6622" y="579"/>
                  <a:pt x="6610" y="508"/>
                  <a:pt x="6618" y="475"/>
                </a:cubicBezTo>
                <a:cubicBezTo>
                  <a:pt x="6625" y="443"/>
                  <a:pt x="6433" y="319"/>
                  <a:pt x="6192" y="201"/>
                </a:cubicBezTo>
                <a:cubicBezTo>
                  <a:pt x="5820" y="19"/>
                  <a:pt x="5208" y="-32"/>
                  <a:pt x="4637" y="18"/>
                </a:cubicBezTo>
                <a:close/>
                <a:moveTo>
                  <a:pt x="21538" y="16001"/>
                </a:moveTo>
                <a:cubicBezTo>
                  <a:pt x="21514" y="16010"/>
                  <a:pt x="21463" y="15991"/>
                  <a:pt x="21463" y="16014"/>
                </a:cubicBezTo>
                <a:cubicBezTo>
                  <a:pt x="21463" y="16036"/>
                  <a:pt x="21516" y="16036"/>
                  <a:pt x="21538" y="16053"/>
                </a:cubicBezTo>
                <a:lnTo>
                  <a:pt x="21538" y="1600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0" name="finger-enhanced.png"/>
          <p:cNvPicPr>
            <a:picLocks noChangeAspect="1"/>
          </p:cNvPicPr>
          <p:nvPr/>
        </p:nvPicPr>
        <p:blipFill>
          <a:blip r:embed="rId9">
            <a:extLst/>
          </a:blip>
          <a:srcRect l="21111" t="1336" r="20378" b="21832"/>
          <a:stretch>
            <a:fillRect/>
          </a:stretch>
        </p:blipFill>
        <p:spPr>
          <a:xfrm>
            <a:off x="9386518" y="1889649"/>
            <a:ext cx="340875" cy="654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68" fill="norm" stroke="1" extrusionOk="0">
                <a:moveTo>
                  <a:pt x="4637" y="18"/>
                </a:moveTo>
                <a:cubicBezTo>
                  <a:pt x="4065" y="68"/>
                  <a:pt x="3542" y="223"/>
                  <a:pt x="3408" y="449"/>
                </a:cubicBezTo>
                <a:cubicBezTo>
                  <a:pt x="3363" y="526"/>
                  <a:pt x="3273" y="670"/>
                  <a:pt x="3207" y="763"/>
                </a:cubicBezTo>
                <a:cubicBezTo>
                  <a:pt x="3142" y="856"/>
                  <a:pt x="3069" y="1138"/>
                  <a:pt x="3032" y="1403"/>
                </a:cubicBezTo>
                <a:cubicBezTo>
                  <a:pt x="2995" y="1668"/>
                  <a:pt x="2938" y="2028"/>
                  <a:pt x="2907" y="2187"/>
                </a:cubicBezTo>
                <a:cubicBezTo>
                  <a:pt x="2875" y="2346"/>
                  <a:pt x="2913" y="2589"/>
                  <a:pt x="3007" y="2736"/>
                </a:cubicBezTo>
                <a:cubicBezTo>
                  <a:pt x="3124" y="2920"/>
                  <a:pt x="3109" y="3045"/>
                  <a:pt x="2957" y="3141"/>
                </a:cubicBezTo>
                <a:cubicBezTo>
                  <a:pt x="2683" y="3313"/>
                  <a:pt x="2581" y="6367"/>
                  <a:pt x="2831" y="6866"/>
                </a:cubicBezTo>
                <a:cubicBezTo>
                  <a:pt x="3073" y="7347"/>
                  <a:pt x="3119" y="8319"/>
                  <a:pt x="2907" y="8539"/>
                </a:cubicBezTo>
                <a:cubicBezTo>
                  <a:pt x="2808" y="8641"/>
                  <a:pt x="2700" y="8924"/>
                  <a:pt x="2681" y="9166"/>
                </a:cubicBezTo>
                <a:cubicBezTo>
                  <a:pt x="2651" y="9542"/>
                  <a:pt x="2592" y="9614"/>
                  <a:pt x="2255" y="9623"/>
                </a:cubicBezTo>
                <a:cubicBezTo>
                  <a:pt x="1733" y="9638"/>
                  <a:pt x="886" y="9936"/>
                  <a:pt x="1026" y="10055"/>
                </a:cubicBezTo>
                <a:cubicBezTo>
                  <a:pt x="1086" y="10106"/>
                  <a:pt x="1005" y="10167"/>
                  <a:pt x="850" y="10198"/>
                </a:cubicBezTo>
                <a:cubicBezTo>
                  <a:pt x="614" y="10246"/>
                  <a:pt x="594" y="10414"/>
                  <a:pt x="675" y="11257"/>
                </a:cubicBezTo>
                <a:cubicBezTo>
                  <a:pt x="749" y="12032"/>
                  <a:pt x="711" y="12278"/>
                  <a:pt x="524" y="12315"/>
                </a:cubicBezTo>
                <a:cubicBezTo>
                  <a:pt x="365" y="12347"/>
                  <a:pt x="271" y="12548"/>
                  <a:pt x="274" y="12904"/>
                </a:cubicBezTo>
                <a:cubicBezTo>
                  <a:pt x="276" y="13199"/>
                  <a:pt x="227" y="13453"/>
                  <a:pt x="148" y="13479"/>
                </a:cubicBezTo>
                <a:cubicBezTo>
                  <a:pt x="-62" y="13546"/>
                  <a:pt x="-43" y="14363"/>
                  <a:pt x="173" y="14433"/>
                </a:cubicBezTo>
                <a:cubicBezTo>
                  <a:pt x="275" y="14465"/>
                  <a:pt x="374" y="14556"/>
                  <a:pt x="374" y="14642"/>
                </a:cubicBezTo>
                <a:cubicBezTo>
                  <a:pt x="374" y="14727"/>
                  <a:pt x="509" y="14886"/>
                  <a:pt x="675" y="14981"/>
                </a:cubicBezTo>
                <a:cubicBezTo>
                  <a:pt x="840" y="15077"/>
                  <a:pt x="976" y="15264"/>
                  <a:pt x="976" y="15400"/>
                </a:cubicBezTo>
                <a:cubicBezTo>
                  <a:pt x="976" y="15564"/>
                  <a:pt x="1068" y="15639"/>
                  <a:pt x="1252" y="15622"/>
                </a:cubicBezTo>
                <a:cubicBezTo>
                  <a:pt x="1403" y="15608"/>
                  <a:pt x="1654" y="15729"/>
                  <a:pt x="1828" y="15896"/>
                </a:cubicBezTo>
                <a:cubicBezTo>
                  <a:pt x="2003" y="16064"/>
                  <a:pt x="2283" y="16308"/>
                  <a:pt x="2455" y="16445"/>
                </a:cubicBezTo>
                <a:cubicBezTo>
                  <a:pt x="2628" y="16583"/>
                  <a:pt x="2709" y="16705"/>
                  <a:pt x="2631" y="16706"/>
                </a:cubicBezTo>
                <a:cubicBezTo>
                  <a:pt x="2552" y="16708"/>
                  <a:pt x="2632" y="16745"/>
                  <a:pt x="2806" y="16798"/>
                </a:cubicBezTo>
                <a:cubicBezTo>
                  <a:pt x="2980" y="16851"/>
                  <a:pt x="3087" y="16958"/>
                  <a:pt x="3032" y="17033"/>
                </a:cubicBezTo>
                <a:cubicBezTo>
                  <a:pt x="2977" y="17108"/>
                  <a:pt x="3269" y="17433"/>
                  <a:pt x="3684" y="17752"/>
                </a:cubicBezTo>
                <a:cubicBezTo>
                  <a:pt x="4099" y="18071"/>
                  <a:pt x="4436" y="18369"/>
                  <a:pt x="4436" y="18418"/>
                </a:cubicBezTo>
                <a:cubicBezTo>
                  <a:pt x="4436" y="18468"/>
                  <a:pt x="4547" y="18554"/>
                  <a:pt x="4687" y="18614"/>
                </a:cubicBezTo>
                <a:cubicBezTo>
                  <a:pt x="4924" y="18717"/>
                  <a:pt x="5171" y="19117"/>
                  <a:pt x="5264" y="19529"/>
                </a:cubicBezTo>
                <a:cubicBezTo>
                  <a:pt x="5285" y="19626"/>
                  <a:pt x="5399" y="19757"/>
                  <a:pt x="5514" y="19817"/>
                </a:cubicBezTo>
                <a:cubicBezTo>
                  <a:pt x="5630" y="19877"/>
                  <a:pt x="5740" y="20081"/>
                  <a:pt x="5740" y="20274"/>
                </a:cubicBezTo>
                <a:cubicBezTo>
                  <a:pt x="5740" y="20467"/>
                  <a:pt x="5790" y="20653"/>
                  <a:pt x="5866" y="20692"/>
                </a:cubicBezTo>
                <a:cubicBezTo>
                  <a:pt x="5941" y="20732"/>
                  <a:pt x="6007" y="21083"/>
                  <a:pt x="6016" y="21463"/>
                </a:cubicBezTo>
                <a:cubicBezTo>
                  <a:pt x="6017" y="21503"/>
                  <a:pt x="6038" y="21528"/>
                  <a:pt x="6041" y="21568"/>
                </a:cubicBezTo>
                <a:lnTo>
                  <a:pt x="19281" y="21568"/>
                </a:lnTo>
                <a:cubicBezTo>
                  <a:pt x="19191" y="21211"/>
                  <a:pt x="19148" y="21398"/>
                  <a:pt x="18980" y="20444"/>
                </a:cubicBezTo>
                <a:cubicBezTo>
                  <a:pt x="18936" y="20195"/>
                  <a:pt x="19016" y="19798"/>
                  <a:pt x="19156" y="19555"/>
                </a:cubicBezTo>
                <a:cubicBezTo>
                  <a:pt x="19296" y="19313"/>
                  <a:pt x="19409" y="19098"/>
                  <a:pt x="19407" y="19085"/>
                </a:cubicBezTo>
                <a:cubicBezTo>
                  <a:pt x="19404" y="19072"/>
                  <a:pt x="19494" y="18939"/>
                  <a:pt x="19607" y="18784"/>
                </a:cubicBezTo>
                <a:cubicBezTo>
                  <a:pt x="19720" y="18629"/>
                  <a:pt x="19767" y="18435"/>
                  <a:pt x="19707" y="18353"/>
                </a:cubicBezTo>
                <a:cubicBezTo>
                  <a:pt x="19642" y="18264"/>
                  <a:pt x="19760" y="18137"/>
                  <a:pt x="20008" y="18039"/>
                </a:cubicBezTo>
                <a:cubicBezTo>
                  <a:pt x="20403" y="17884"/>
                  <a:pt x="20403" y="17869"/>
                  <a:pt x="20109" y="17634"/>
                </a:cubicBezTo>
                <a:cubicBezTo>
                  <a:pt x="19826" y="17410"/>
                  <a:pt x="19818" y="17350"/>
                  <a:pt x="20084" y="16968"/>
                </a:cubicBezTo>
                <a:cubicBezTo>
                  <a:pt x="20482" y="16395"/>
                  <a:pt x="20724" y="15655"/>
                  <a:pt x="20836" y="14629"/>
                </a:cubicBezTo>
                <a:cubicBezTo>
                  <a:pt x="20888" y="14151"/>
                  <a:pt x="21036" y="13676"/>
                  <a:pt x="21162" y="13570"/>
                </a:cubicBezTo>
                <a:cubicBezTo>
                  <a:pt x="21344" y="13416"/>
                  <a:pt x="21329" y="13318"/>
                  <a:pt x="21137" y="13126"/>
                </a:cubicBezTo>
                <a:cubicBezTo>
                  <a:pt x="20849" y="12838"/>
                  <a:pt x="20822" y="12296"/>
                  <a:pt x="21087" y="12211"/>
                </a:cubicBezTo>
                <a:cubicBezTo>
                  <a:pt x="21203" y="12173"/>
                  <a:pt x="21135" y="12048"/>
                  <a:pt x="20911" y="11884"/>
                </a:cubicBezTo>
                <a:cubicBezTo>
                  <a:pt x="20656" y="11698"/>
                  <a:pt x="20592" y="11521"/>
                  <a:pt x="20660" y="11296"/>
                </a:cubicBezTo>
                <a:cubicBezTo>
                  <a:pt x="20747" y="11008"/>
                  <a:pt x="20708" y="10987"/>
                  <a:pt x="20359" y="11035"/>
                </a:cubicBezTo>
                <a:cubicBezTo>
                  <a:pt x="20094" y="11071"/>
                  <a:pt x="19804" y="11006"/>
                  <a:pt x="19457" y="10826"/>
                </a:cubicBezTo>
                <a:cubicBezTo>
                  <a:pt x="18698" y="10430"/>
                  <a:pt x="17431" y="10019"/>
                  <a:pt x="17200" y="10094"/>
                </a:cubicBezTo>
                <a:cubicBezTo>
                  <a:pt x="17088" y="10130"/>
                  <a:pt x="16872" y="10106"/>
                  <a:pt x="16723" y="10041"/>
                </a:cubicBezTo>
                <a:cubicBezTo>
                  <a:pt x="16575" y="9977"/>
                  <a:pt x="16473" y="9953"/>
                  <a:pt x="16473" y="9989"/>
                </a:cubicBezTo>
                <a:cubicBezTo>
                  <a:pt x="16473" y="10026"/>
                  <a:pt x="16226" y="9970"/>
                  <a:pt x="15946" y="9872"/>
                </a:cubicBezTo>
                <a:cubicBezTo>
                  <a:pt x="15173" y="9600"/>
                  <a:pt x="14577" y="9471"/>
                  <a:pt x="13965" y="9440"/>
                </a:cubicBezTo>
                <a:cubicBezTo>
                  <a:pt x="13621" y="9423"/>
                  <a:pt x="13432" y="9363"/>
                  <a:pt x="13464" y="9284"/>
                </a:cubicBezTo>
                <a:cubicBezTo>
                  <a:pt x="13497" y="9199"/>
                  <a:pt x="13385" y="9181"/>
                  <a:pt x="13163" y="9218"/>
                </a:cubicBezTo>
                <a:cubicBezTo>
                  <a:pt x="12676" y="9299"/>
                  <a:pt x="12031" y="8813"/>
                  <a:pt x="12235" y="8526"/>
                </a:cubicBezTo>
                <a:cubicBezTo>
                  <a:pt x="12322" y="8403"/>
                  <a:pt x="12312" y="8284"/>
                  <a:pt x="12210" y="8251"/>
                </a:cubicBezTo>
                <a:cubicBezTo>
                  <a:pt x="12112" y="8220"/>
                  <a:pt x="12009" y="8119"/>
                  <a:pt x="12009" y="8016"/>
                </a:cubicBezTo>
                <a:cubicBezTo>
                  <a:pt x="12009" y="7913"/>
                  <a:pt x="11899" y="7820"/>
                  <a:pt x="11758" y="7820"/>
                </a:cubicBezTo>
                <a:cubicBezTo>
                  <a:pt x="11618" y="7820"/>
                  <a:pt x="11409" y="7756"/>
                  <a:pt x="11282" y="7676"/>
                </a:cubicBezTo>
                <a:cubicBezTo>
                  <a:pt x="11155" y="7596"/>
                  <a:pt x="10827" y="7532"/>
                  <a:pt x="10555" y="7532"/>
                </a:cubicBezTo>
                <a:cubicBezTo>
                  <a:pt x="10282" y="7532"/>
                  <a:pt x="9967" y="7488"/>
                  <a:pt x="9853" y="7428"/>
                </a:cubicBezTo>
                <a:cubicBezTo>
                  <a:pt x="9550" y="7270"/>
                  <a:pt x="8724" y="7406"/>
                  <a:pt x="8198" y="7702"/>
                </a:cubicBezTo>
                <a:cubicBezTo>
                  <a:pt x="7923" y="7857"/>
                  <a:pt x="7698" y="7913"/>
                  <a:pt x="7596" y="7859"/>
                </a:cubicBezTo>
                <a:cubicBezTo>
                  <a:pt x="7503" y="7810"/>
                  <a:pt x="7393" y="7180"/>
                  <a:pt x="7370" y="6448"/>
                </a:cubicBezTo>
                <a:cubicBezTo>
                  <a:pt x="7347" y="5716"/>
                  <a:pt x="7278" y="5089"/>
                  <a:pt x="7195" y="5062"/>
                </a:cubicBezTo>
                <a:cubicBezTo>
                  <a:pt x="7003" y="5001"/>
                  <a:pt x="7032" y="4531"/>
                  <a:pt x="7245" y="4383"/>
                </a:cubicBezTo>
                <a:cubicBezTo>
                  <a:pt x="7339" y="4317"/>
                  <a:pt x="7336" y="4250"/>
                  <a:pt x="7220" y="4213"/>
                </a:cubicBezTo>
                <a:cubicBezTo>
                  <a:pt x="7111" y="4178"/>
                  <a:pt x="7059" y="4107"/>
                  <a:pt x="7119" y="4056"/>
                </a:cubicBezTo>
                <a:cubicBezTo>
                  <a:pt x="7179" y="4005"/>
                  <a:pt x="7129" y="3976"/>
                  <a:pt x="6994" y="3991"/>
                </a:cubicBezTo>
                <a:cubicBezTo>
                  <a:pt x="6799" y="4012"/>
                  <a:pt x="6742" y="3674"/>
                  <a:pt x="6718" y="2370"/>
                </a:cubicBezTo>
                <a:cubicBezTo>
                  <a:pt x="6702" y="1468"/>
                  <a:pt x="6664" y="685"/>
                  <a:pt x="6643" y="632"/>
                </a:cubicBezTo>
                <a:cubicBezTo>
                  <a:pt x="6622" y="579"/>
                  <a:pt x="6610" y="508"/>
                  <a:pt x="6618" y="475"/>
                </a:cubicBezTo>
                <a:cubicBezTo>
                  <a:pt x="6625" y="443"/>
                  <a:pt x="6433" y="319"/>
                  <a:pt x="6192" y="201"/>
                </a:cubicBezTo>
                <a:cubicBezTo>
                  <a:pt x="5820" y="19"/>
                  <a:pt x="5208" y="-32"/>
                  <a:pt x="4637" y="18"/>
                </a:cubicBezTo>
                <a:close/>
                <a:moveTo>
                  <a:pt x="21538" y="16001"/>
                </a:moveTo>
                <a:cubicBezTo>
                  <a:pt x="21514" y="16010"/>
                  <a:pt x="21463" y="15991"/>
                  <a:pt x="21463" y="16014"/>
                </a:cubicBezTo>
                <a:cubicBezTo>
                  <a:pt x="21463" y="16036"/>
                  <a:pt x="21516" y="16036"/>
                  <a:pt x="21538" y="16053"/>
                </a:cubicBezTo>
                <a:lnTo>
                  <a:pt x="21538" y="1600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1" name="finger-enhanced.png"/>
          <p:cNvPicPr>
            <a:picLocks noChangeAspect="1"/>
          </p:cNvPicPr>
          <p:nvPr/>
        </p:nvPicPr>
        <p:blipFill>
          <a:blip r:embed="rId9">
            <a:extLst/>
          </a:blip>
          <a:srcRect l="21111" t="1336" r="20378" b="21832"/>
          <a:stretch>
            <a:fillRect/>
          </a:stretch>
        </p:blipFill>
        <p:spPr>
          <a:xfrm>
            <a:off x="1687739" y="5206069"/>
            <a:ext cx="340875" cy="654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68" fill="norm" stroke="1" extrusionOk="0">
                <a:moveTo>
                  <a:pt x="4637" y="18"/>
                </a:moveTo>
                <a:cubicBezTo>
                  <a:pt x="4065" y="68"/>
                  <a:pt x="3542" y="223"/>
                  <a:pt x="3408" y="449"/>
                </a:cubicBezTo>
                <a:cubicBezTo>
                  <a:pt x="3363" y="526"/>
                  <a:pt x="3273" y="670"/>
                  <a:pt x="3207" y="763"/>
                </a:cubicBezTo>
                <a:cubicBezTo>
                  <a:pt x="3142" y="856"/>
                  <a:pt x="3069" y="1138"/>
                  <a:pt x="3032" y="1403"/>
                </a:cubicBezTo>
                <a:cubicBezTo>
                  <a:pt x="2995" y="1668"/>
                  <a:pt x="2938" y="2028"/>
                  <a:pt x="2907" y="2187"/>
                </a:cubicBezTo>
                <a:cubicBezTo>
                  <a:pt x="2875" y="2346"/>
                  <a:pt x="2913" y="2589"/>
                  <a:pt x="3007" y="2736"/>
                </a:cubicBezTo>
                <a:cubicBezTo>
                  <a:pt x="3124" y="2920"/>
                  <a:pt x="3109" y="3045"/>
                  <a:pt x="2957" y="3141"/>
                </a:cubicBezTo>
                <a:cubicBezTo>
                  <a:pt x="2683" y="3313"/>
                  <a:pt x="2581" y="6367"/>
                  <a:pt x="2831" y="6866"/>
                </a:cubicBezTo>
                <a:cubicBezTo>
                  <a:pt x="3073" y="7347"/>
                  <a:pt x="3119" y="8319"/>
                  <a:pt x="2907" y="8539"/>
                </a:cubicBezTo>
                <a:cubicBezTo>
                  <a:pt x="2808" y="8641"/>
                  <a:pt x="2700" y="8924"/>
                  <a:pt x="2681" y="9166"/>
                </a:cubicBezTo>
                <a:cubicBezTo>
                  <a:pt x="2651" y="9542"/>
                  <a:pt x="2592" y="9614"/>
                  <a:pt x="2255" y="9623"/>
                </a:cubicBezTo>
                <a:cubicBezTo>
                  <a:pt x="1733" y="9638"/>
                  <a:pt x="886" y="9936"/>
                  <a:pt x="1026" y="10055"/>
                </a:cubicBezTo>
                <a:cubicBezTo>
                  <a:pt x="1086" y="10106"/>
                  <a:pt x="1005" y="10167"/>
                  <a:pt x="850" y="10198"/>
                </a:cubicBezTo>
                <a:cubicBezTo>
                  <a:pt x="614" y="10246"/>
                  <a:pt x="594" y="10414"/>
                  <a:pt x="675" y="11257"/>
                </a:cubicBezTo>
                <a:cubicBezTo>
                  <a:pt x="749" y="12032"/>
                  <a:pt x="711" y="12278"/>
                  <a:pt x="524" y="12315"/>
                </a:cubicBezTo>
                <a:cubicBezTo>
                  <a:pt x="365" y="12347"/>
                  <a:pt x="271" y="12548"/>
                  <a:pt x="274" y="12904"/>
                </a:cubicBezTo>
                <a:cubicBezTo>
                  <a:pt x="276" y="13199"/>
                  <a:pt x="227" y="13453"/>
                  <a:pt x="148" y="13479"/>
                </a:cubicBezTo>
                <a:cubicBezTo>
                  <a:pt x="-62" y="13546"/>
                  <a:pt x="-43" y="14363"/>
                  <a:pt x="173" y="14433"/>
                </a:cubicBezTo>
                <a:cubicBezTo>
                  <a:pt x="275" y="14465"/>
                  <a:pt x="374" y="14556"/>
                  <a:pt x="374" y="14642"/>
                </a:cubicBezTo>
                <a:cubicBezTo>
                  <a:pt x="374" y="14727"/>
                  <a:pt x="509" y="14886"/>
                  <a:pt x="675" y="14981"/>
                </a:cubicBezTo>
                <a:cubicBezTo>
                  <a:pt x="840" y="15077"/>
                  <a:pt x="976" y="15264"/>
                  <a:pt x="976" y="15400"/>
                </a:cubicBezTo>
                <a:cubicBezTo>
                  <a:pt x="976" y="15564"/>
                  <a:pt x="1068" y="15639"/>
                  <a:pt x="1252" y="15622"/>
                </a:cubicBezTo>
                <a:cubicBezTo>
                  <a:pt x="1403" y="15608"/>
                  <a:pt x="1654" y="15729"/>
                  <a:pt x="1828" y="15896"/>
                </a:cubicBezTo>
                <a:cubicBezTo>
                  <a:pt x="2003" y="16064"/>
                  <a:pt x="2283" y="16308"/>
                  <a:pt x="2455" y="16445"/>
                </a:cubicBezTo>
                <a:cubicBezTo>
                  <a:pt x="2628" y="16583"/>
                  <a:pt x="2709" y="16705"/>
                  <a:pt x="2631" y="16706"/>
                </a:cubicBezTo>
                <a:cubicBezTo>
                  <a:pt x="2552" y="16708"/>
                  <a:pt x="2632" y="16745"/>
                  <a:pt x="2806" y="16798"/>
                </a:cubicBezTo>
                <a:cubicBezTo>
                  <a:pt x="2980" y="16851"/>
                  <a:pt x="3087" y="16958"/>
                  <a:pt x="3032" y="17033"/>
                </a:cubicBezTo>
                <a:cubicBezTo>
                  <a:pt x="2977" y="17108"/>
                  <a:pt x="3269" y="17433"/>
                  <a:pt x="3684" y="17752"/>
                </a:cubicBezTo>
                <a:cubicBezTo>
                  <a:pt x="4099" y="18071"/>
                  <a:pt x="4436" y="18369"/>
                  <a:pt x="4436" y="18418"/>
                </a:cubicBezTo>
                <a:cubicBezTo>
                  <a:pt x="4436" y="18468"/>
                  <a:pt x="4547" y="18554"/>
                  <a:pt x="4687" y="18614"/>
                </a:cubicBezTo>
                <a:cubicBezTo>
                  <a:pt x="4924" y="18717"/>
                  <a:pt x="5171" y="19117"/>
                  <a:pt x="5264" y="19529"/>
                </a:cubicBezTo>
                <a:cubicBezTo>
                  <a:pt x="5285" y="19626"/>
                  <a:pt x="5399" y="19757"/>
                  <a:pt x="5514" y="19817"/>
                </a:cubicBezTo>
                <a:cubicBezTo>
                  <a:pt x="5630" y="19877"/>
                  <a:pt x="5740" y="20081"/>
                  <a:pt x="5740" y="20274"/>
                </a:cubicBezTo>
                <a:cubicBezTo>
                  <a:pt x="5740" y="20467"/>
                  <a:pt x="5790" y="20653"/>
                  <a:pt x="5866" y="20692"/>
                </a:cubicBezTo>
                <a:cubicBezTo>
                  <a:pt x="5941" y="20732"/>
                  <a:pt x="6007" y="21083"/>
                  <a:pt x="6016" y="21463"/>
                </a:cubicBezTo>
                <a:cubicBezTo>
                  <a:pt x="6017" y="21503"/>
                  <a:pt x="6038" y="21528"/>
                  <a:pt x="6041" y="21568"/>
                </a:cubicBezTo>
                <a:lnTo>
                  <a:pt x="19281" y="21568"/>
                </a:lnTo>
                <a:cubicBezTo>
                  <a:pt x="19191" y="21211"/>
                  <a:pt x="19148" y="21398"/>
                  <a:pt x="18980" y="20444"/>
                </a:cubicBezTo>
                <a:cubicBezTo>
                  <a:pt x="18936" y="20195"/>
                  <a:pt x="19016" y="19798"/>
                  <a:pt x="19156" y="19555"/>
                </a:cubicBezTo>
                <a:cubicBezTo>
                  <a:pt x="19296" y="19313"/>
                  <a:pt x="19409" y="19098"/>
                  <a:pt x="19407" y="19085"/>
                </a:cubicBezTo>
                <a:cubicBezTo>
                  <a:pt x="19404" y="19072"/>
                  <a:pt x="19494" y="18939"/>
                  <a:pt x="19607" y="18784"/>
                </a:cubicBezTo>
                <a:cubicBezTo>
                  <a:pt x="19720" y="18629"/>
                  <a:pt x="19767" y="18435"/>
                  <a:pt x="19707" y="18353"/>
                </a:cubicBezTo>
                <a:cubicBezTo>
                  <a:pt x="19642" y="18264"/>
                  <a:pt x="19760" y="18137"/>
                  <a:pt x="20008" y="18039"/>
                </a:cubicBezTo>
                <a:cubicBezTo>
                  <a:pt x="20403" y="17884"/>
                  <a:pt x="20403" y="17869"/>
                  <a:pt x="20109" y="17634"/>
                </a:cubicBezTo>
                <a:cubicBezTo>
                  <a:pt x="19826" y="17410"/>
                  <a:pt x="19818" y="17350"/>
                  <a:pt x="20084" y="16968"/>
                </a:cubicBezTo>
                <a:cubicBezTo>
                  <a:pt x="20482" y="16395"/>
                  <a:pt x="20724" y="15655"/>
                  <a:pt x="20836" y="14629"/>
                </a:cubicBezTo>
                <a:cubicBezTo>
                  <a:pt x="20888" y="14151"/>
                  <a:pt x="21036" y="13676"/>
                  <a:pt x="21162" y="13570"/>
                </a:cubicBezTo>
                <a:cubicBezTo>
                  <a:pt x="21344" y="13416"/>
                  <a:pt x="21329" y="13318"/>
                  <a:pt x="21137" y="13126"/>
                </a:cubicBezTo>
                <a:cubicBezTo>
                  <a:pt x="20849" y="12838"/>
                  <a:pt x="20822" y="12296"/>
                  <a:pt x="21087" y="12211"/>
                </a:cubicBezTo>
                <a:cubicBezTo>
                  <a:pt x="21203" y="12173"/>
                  <a:pt x="21135" y="12048"/>
                  <a:pt x="20911" y="11884"/>
                </a:cubicBezTo>
                <a:cubicBezTo>
                  <a:pt x="20656" y="11698"/>
                  <a:pt x="20592" y="11521"/>
                  <a:pt x="20660" y="11296"/>
                </a:cubicBezTo>
                <a:cubicBezTo>
                  <a:pt x="20747" y="11008"/>
                  <a:pt x="20708" y="10987"/>
                  <a:pt x="20359" y="11035"/>
                </a:cubicBezTo>
                <a:cubicBezTo>
                  <a:pt x="20094" y="11071"/>
                  <a:pt x="19804" y="11006"/>
                  <a:pt x="19457" y="10826"/>
                </a:cubicBezTo>
                <a:cubicBezTo>
                  <a:pt x="18698" y="10430"/>
                  <a:pt x="17431" y="10019"/>
                  <a:pt x="17200" y="10094"/>
                </a:cubicBezTo>
                <a:cubicBezTo>
                  <a:pt x="17088" y="10130"/>
                  <a:pt x="16872" y="10106"/>
                  <a:pt x="16723" y="10041"/>
                </a:cubicBezTo>
                <a:cubicBezTo>
                  <a:pt x="16575" y="9977"/>
                  <a:pt x="16473" y="9953"/>
                  <a:pt x="16473" y="9989"/>
                </a:cubicBezTo>
                <a:cubicBezTo>
                  <a:pt x="16473" y="10026"/>
                  <a:pt x="16226" y="9970"/>
                  <a:pt x="15946" y="9872"/>
                </a:cubicBezTo>
                <a:cubicBezTo>
                  <a:pt x="15173" y="9600"/>
                  <a:pt x="14577" y="9471"/>
                  <a:pt x="13965" y="9440"/>
                </a:cubicBezTo>
                <a:cubicBezTo>
                  <a:pt x="13621" y="9423"/>
                  <a:pt x="13432" y="9363"/>
                  <a:pt x="13464" y="9284"/>
                </a:cubicBezTo>
                <a:cubicBezTo>
                  <a:pt x="13497" y="9199"/>
                  <a:pt x="13385" y="9181"/>
                  <a:pt x="13163" y="9218"/>
                </a:cubicBezTo>
                <a:cubicBezTo>
                  <a:pt x="12676" y="9299"/>
                  <a:pt x="12031" y="8813"/>
                  <a:pt x="12235" y="8526"/>
                </a:cubicBezTo>
                <a:cubicBezTo>
                  <a:pt x="12322" y="8403"/>
                  <a:pt x="12312" y="8284"/>
                  <a:pt x="12210" y="8251"/>
                </a:cubicBezTo>
                <a:cubicBezTo>
                  <a:pt x="12112" y="8220"/>
                  <a:pt x="12009" y="8119"/>
                  <a:pt x="12009" y="8016"/>
                </a:cubicBezTo>
                <a:cubicBezTo>
                  <a:pt x="12009" y="7913"/>
                  <a:pt x="11899" y="7820"/>
                  <a:pt x="11758" y="7820"/>
                </a:cubicBezTo>
                <a:cubicBezTo>
                  <a:pt x="11618" y="7820"/>
                  <a:pt x="11409" y="7756"/>
                  <a:pt x="11282" y="7676"/>
                </a:cubicBezTo>
                <a:cubicBezTo>
                  <a:pt x="11155" y="7596"/>
                  <a:pt x="10827" y="7532"/>
                  <a:pt x="10555" y="7532"/>
                </a:cubicBezTo>
                <a:cubicBezTo>
                  <a:pt x="10282" y="7532"/>
                  <a:pt x="9967" y="7488"/>
                  <a:pt x="9853" y="7428"/>
                </a:cubicBezTo>
                <a:cubicBezTo>
                  <a:pt x="9550" y="7270"/>
                  <a:pt x="8724" y="7406"/>
                  <a:pt x="8198" y="7702"/>
                </a:cubicBezTo>
                <a:cubicBezTo>
                  <a:pt x="7923" y="7857"/>
                  <a:pt x="7698" y="7913"/>
                  <a:pt x="7596" y="7859"/>
                </a:cubicBezTo>
                <a:cubicBezTo>
                  <a:pt x="7503" y="7810"/>
                  <a:pt x="7393" y="7180"/>
                  <a:pt x="7370" y="6448"/>
                </a:cubicBezTo>
                <a:cubicBezTo>
                  <a:pt x="7347" y="5716"/>
                  <a:pt x="7278" y="5089"/>
                  <a:pt x="7195" y="5062"/>
                </a:cubicBezTo>
                <a:cubicBezTo>
                  <a:pt x="7003" y="5001"/>
                  <a:pt x="7032" y="4531"/>
                  <a:pt x="7245" y="4383"/>
                </a:cubicBezTo>
                <a:cubicBezTo>
                  <a:pt x="7339" y="4317"/>
                  <a:pt x="7336" y="4250"/>
                  <a:pt x="7220" y="4213"/>
                </a:cubicBezTo>
                <a:cubicBezTo>
                  <a:pt x="7111" y="4178"/>
                  <a:pt x="7059" y="4107"/>
                  <a:pt x="7119" y="4056"/>
                </a:cubicBezTo>
                <a:cubicBezTo>
                  <a:pt x="7179" y="4005"/>
                  <a:pt x="7129" y="3976"/>
                  <a:pt x="6994" y="3991"/>
                </a:cubicBezTo>
                <a:cubicBezTo>
                  <a:pt x="6799" y="4012"/>
                  <a:pt x="6742" y="3674"/>
                  <a:pt x="6718" y="2370"/>
                </a:cubicBezTo>
                <a:cubicBezTo>
                  <a:pt x="6702" y="1468"/>
                  <a:pt x="6664" y="685"/>
                  <a:pt x="6643" y="632"/>
                </a:cubicBezTo>
                <a:cubicBezTo>
                  <a:pt x="6622" y="579"/>
                  <a:pt x="6610" y="508"/>
                  <a:pt x="6618" y="475"/>
                </a:cubicBezTo>
                <a:cubicBezTo>
                  <a:pt x="6625" y="443"/>
                  <a:pt x="6433" y="319"/>
                  <a:pt x="6192" y="201"/>
                </a:cubicBezTo>
                <a:cubicBezTo>
                  <a:pt x="5820" y="19"/>
                  <a:pt x="5208" y="-32"/>
                  <a:pt x="4637" y="18"/>
                </a:cubicBezTo>
                <a:close/>
                <a:moveTo>
                  <a:pt x="21538" y="16001"/>
                </a:moveTo>
                <a:cubicBezTo>
                  <a:pt x="21514" y="16010"/>
                  <a:pt x="21463" y="15991"/>
                  <a:pt x="21463" y="16014"/>
                </a:cubicBezTo>
                <a:cubicBezTo>
                  <a:pt x="21463" y="16036"/>
                  <a:pt x="21516" y="16036"/>
                  <a:pt x="21538" y="16053"/>
                </a:cubicBezTo>
                <a:lnTo>
                  <a:pt x="21538" y="1600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2" name="games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714309" y="383223"/>
            <a:ext cx="2523597" cy="397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sudoku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97635" y="341230"/>
            <a:ext cx="5539996" cy="8729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072306" y="6826498"/>
            <a:ext cx="914505" cy="352235"/>
          </a:xfrm>
          <a:prstGeom prst="rect">
            <a:avLst/>
          </a:prstGeom>
        </p:spPr>
      </p:pic>
      <p:pic>
        <p:nvPicPr>
          <p:cNvPr id="226" name="finger-enhanced.png"/>
          <p:cNvPicPr>
            <a:picLocks noChangeAspect="1"/>
          </p:cNvPicPr>
          <p:nvPr/>
        </p:nvPicPr>
        <p:blipFill>
          <a:blip r:embed="rId9">
            <a:extLst/>
          </a:blip>
          <a:srcRect l="21111" t="1336" r="20378" b="21832"/>
          <a:stretch>
            <a:fillRect/>
          </a:stretch>
        </p:blipFill>
        <p:spPr>
          <a:xfrm>
            <a:off x="2461713" y="3425081"/>
            <a:ext cx="340875" cy="654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68" fill="norm" stroke="1" extrusionOk="0">
                <a:moveTo>
                  <a:pt x="4637" y="18"/>
                </a:moveTo>
                <a:cubicBezTo>
                  <a:pt x="4065" y="68"/>
                  <a:pt x="3542" y="223"/>
                  <a:pt x="3408" y="449"/>
                </a:cubicBezTo>
                <a:cubicBezTo>
                  <a:pt x="3363" y="526"/>
                  <a:pt x="3273" y="670"/>
                  <a:pt x="3207" y="763"/>
                </a:cubicBezTo>
                <a:cubicBezTo>
                  <a:pt x="3142" y="856"/>
                  <a:pt x="3069" y="1138"/>
                  <a:pt x="3032" y="1403"/>
                </a:cubicBezTo>
                <a:cubicBezTo>
                  <a:pt x="2995" y="1668"/>
                  <a:pt x="2938" y="2028"/>
                  <a:pt x="2907" y="2187"/>
                </a:cubicBezTo>
                <a:cubicBezTo>
                  <a:pt x="2875" y="2346"/>
                  <a:pt x="2913" y="2589"/>
                  <a:pt x="3007" y="2736"/>
                </a:cubicBezTo>
                <a:cubicBezTo>
                  <a:pt x="3124" y="2920"/>
                  <a:pt x="3109" y="3045"/>
                  <a:pt x="2957" y="3141"/>
                </a:cubicBezTo>
                <a:cubicBezTo>
                  <a:pt x="2683" y="3313"/>
                  <a:pt x="2581" y="6367"/>
                  <a:pt x="2831" y="6866"/>
                </a:cubicBezTo>
                <a:cubicBezTo>
                  <a:pt x="3073" y="7347"/>
                  <a:pt x="3119" y="8319"/>
                  <a:pt x="2907" y="8539"/>
                </a:cubicBezTo>
                <a:cubicBezTo>
                  <a:pt x="2808" y="8641"/>
                  <a:pt x="2700" y="8924"/>
                  <a:pt x="2681" y="9166"/>
                </a:cubicBezTo>
                <a:cubicBezTo>
                  <a:pt x="2651" y="9542"/>
                  <a:pt x="2592" y="9614"/>
                  <a:pt x="2255" y="9623"/>
                </a:cubicBezTo>
                <a:cubicBezTo>
                  <a:pt x="1733" y="9638"/>
                  <a:pt x="886" y="9936"/>
                  <a:pt x="1026" y="10055"/>
                </a:cubicBezTo>
                <a:cubicBezTo>
                  <a:pt x="1086" y="10106"/>
                  <a:pt x="1005" y="10167"/>
                  <a:pt x="850" y="10198"/>
                </a:cubicBezTo>
                <a:cubicBezTo>
                  <a:pt x="614" y="10246"/>
                  <a:pt x="594" y="10414"/>
                  <a:pt x="675" y="11257"/>
                </a:cubicBezTo>
                <a:cubicBezTo>
                  <a:pt x="749" y="12032"/>
                  <a:pt x="711" y="12278"/>
                  <a:pt x="524" y="12315"/>
                </a:cubicBezTo>
                <a:cubicBezTo>
                  <a:pt x="365" y="12347"/>
                  <a:pt x="271" y="12548"/>
                  <a:pt x="274" y="12904"/>
                </a:cubicBezTo>
                <a:cubicBezTo>
                  <a:pt x="276" y="13199"/>
                  <a:pt x="227" y="13453"/>
                  <a:pt x="148" y="13479"/>
                </a:cubicBezTo>
                <a:cubicBezTo>
                  <a:pt x="-62" y="13546"/>
                  <a:pt x="-43" y="14363"/>
                  <a:pt x="173" y="14433"/>
                </a:cubicBezTo>
                <a:cubicBezTo>
                  <a:pt x="275" y="14465"/>
                  <a:pt x="374" y="14556"/>
                  <a:pt x="374" y="14642"/>
                </a:cubicBezTo>
                <a:cubicBezTo>
                  <a:pt x="374" y="14727"/>
                  <a:pt x="509" y="14886"/>
                  <a:pt x="675" y="14981"/>
                </a:cubicBezTo>
                <a:cubicBezTo>
                  <a:pt x="840" y="15077"/>
                  <a:pt x="976" y="15264"/>
                  <a:pt x="976" y="15400"/>
                </a:cubicBezTo>
                <a:cubicBezTo>
                  <a:pt x="976" y="15564"/>
                  <a:pt x="1068" y="15639"/>
                  <a:pt x="1252" y="15622"/>
                </a:cubicBezTo>
                <a:cubicBezTo>
                  <a:pt x="1403" y="15608"/>
                  <a:pt x="1654" y="15729"/>
                  <a:pt x="1828" y="15896"/>
                </a:cubicBezTo>
                <a:cubicBezTo>
                  <a:pt x="2003" y="16064"/>
                  <a:pt x="2283" y="16308"/>
                  <a:pt x="2455" y="16445"/>
                </a:cubicBezTo>
                <a:cubicBezTo>
                  <a:pt x="2628" y="16583"/>
                  <a:pt x="2709" y="16705"/>
                  <a:pt x="2631" y="16706"/>
                </a:cubicBezTo>
                <a:cubicBezTo>
                  <a:pt x="2552" y="16708"/>
                  <a:pt x="2632" y="16745"/>
                  <a:pt x="2806" y="16798"/>
                </a:cubicBezTo>
                <a:cubicBezTo>
                  <a:pt x="2980" y="16851"/>
                  <a:pt x="3087" y="16958"/>
                  <a:pt x="3032" y="17033"/>
                </a:cubicBezTo>
                <a:cubicBezTo>
                  <a:pt x="2977" y="17108"/>
                  <a:pt x="3269" y="17433"/>
                  <a:pt x="3684" y="17752"/>
                </a:cubicBezTo>
                <a:cubicBezTo>
                  <a:pt x="4099" y="18071"/>
                  <a:pt x="4436" y="18369"/>
                  <a:pt x="4436" y="18418"/>
                </a:cubicBezTo>
                <a:cubicBezTo>
                  <a:pt x="4436" y="18468"/>
                  <a:pt x="4547" y="18554"/>
                  <a:pt x="4687" y="18614"/>
                </a:cubicBezTo>
                <a:cubicBezTo>
                  <a:pt x="4924" y="18717"/>
                  <a:pt x="5171" y="19117"/>
                  <a:pt x="5264" y="19529"/>
                </a:cubicBezTo>
                <a:cubicBezTo>
                  <a:pt x="5285" y="19626"/>
                  <a:pt x="5399" y="19757"/>
                  <a:pt x="5514" y="19817"/>
                </a:cubicBezTo>
                <a:cubicBezTo>
                  <a:pt x="5630" y="19877"/>
                  <a:pt x="5740" y="20081"/>
                  <a:pt x="5740" y="20274"/>
                </a:cubicBezTo>
                <a:cubicBezTo>
                  <a:pt x="5740" y="20467"/>
                  <a:pt x="5790" y="20653"/>
                  <a:pt x="5866" y="20692"/>
                </a:cubicBezTo>
                <a:cubicBezTo>
                  <a:pt x="5941" y="20732"/>
                  <a:pt x="6007" y="21083"/>
                  <a:pt x="6016" y="21463"/>
                </a:cubicBezTo>
                <a:cubicBezTo>
                  <a:pt x="6017" y="21503"/>
                  <a:pt x="6038" y="21528"/>
                  <a:pt x="6041" y="21568"/>
                </a:cubicBezTo>
                <a:lnTo>
                  <a:pt x="19281" y="21568"/>
                </a:lnTo>
                <a:cubicBezTo>
                  <a:pt x="19191" y="21211"/>
                  <a:pt x="19148" y="21398"/>
                  <a:pt x="18980" y="20444"/>
                </a:cubicBezTo>
                <a:cubicBezTo>
                  <a:pt x="18936" y="20195"/>
                  <a:pt x="19016" y="19798"/>
                  <a:pt x="19156" y="19555"/>
                </a:cubicBezTo>
                <a:cubicBezTo>
                  <a:pt x="19296" y="19313"/>
                  <a:pt x="19409" y="19098"/>
                  <a:pt x="19407" y="19085"/>
                </a:cubicBezTo>
                <a:cubicBezTo>
                  <a:pt x="19404" y="19072"/>
                  <a:pt x="19494" y="18939"/>
                  <a:pt x="19607" y="18784"/>
                </a:cubicBezTo>
                <a:cubicBezTo>
                  <a:pt x="19720" y="18629"/>
                  <a:pt x="19767" y="18435"/>
                  <a:pt x="19707" y="18353"/>
                </a:cubicBezTo>
                <a:cubicBezTo>
                  <a:pt x="19642" y="18264"/>
                  <a:pt x="19760" y="18137"/>
                  <a:pt x="20008" y="18039"/>
                </a:cubicBezTo>
                <a:cubicBezTo>
                  <a:pt x="20403" y="17884"/>
                  <a:pt x="20403" y="17869"/>
                  <a:pt x="20109" y="17634"/>
                </a:cubicBezTo>
                <a:cubicBezTo>
                  <a:pt x="19826" y="17410"/>
                  <a:pt x="19818" y="17350"/>
                  <a:pt x="20084" y="16968"/>
                </a:cubicBezTo>
                <a:cubicBezTo>
                  <a:pt x="20482" y="16395"/>
                  <a:pt x="20724" y="15655"/>
                  <a:pt x="20836" y="14629"/>
                </a:cubicBezTo>
                <a:cubicBezTo>
                  <a:pt x="20888" y="14151"/>
                  <a:pt x="21036" y="13676"/>
                  <a:pt x="21162" y="13570"/>
                </a:cubicBezTo>
                <a:cubicBezTo>
                  <a:pt x="21344" y="13416"/>
                  <a:pt x="21329" y="13318"/>
                  <a:pt x="21137" y="13126"/>
                </a:cubicBezTo>
                <a:cubicBezTo>
                  <a:pt x="20849" y="12838"/>
                  <a:pt x="20822" y="12296"/>
                  <a:pt x="21087" y="12211"/>
                </a:cubicBezTo>
                <a:cubicBezTo>
                  <a:pt x="21203" y="12173"/>
                  <a:pt x="21135" y="12048"/>
                  <a:pt x="20911" y="11884"/>
                </a:cubicBezTo>
                <a:cubicBezTo>
                  <a:pt x="20656" y="11698"/>
                  <a:pt x="20592" y="11521"/>
                  <a:pt x="20660" y="11296"/>
                </a:cubicBezTo>
                <a:cubicBezTo>
                  <a:pt x="20747" y="11008"/>
                  <a:pt x="20708" y="10987"/>
                  <a:pt x="20359" y="11035"/>
                </a:cubicBezTo>
                <a:cubicBezTo>
                  <a:pt x="20094" y="11071"/>
                  <a:pt x="19804" y="11006"/>
                  <a:pt x="19457" y="10826"/>
                </a:cubicBezTo>
                <a:cubicBezTo>
                  <a:pt x="18698" y="10430"/>
                  <a:pt x="17431" y="10019"/>
                  <a:pt x="17200" y="10094"/>
                </a:cubicBezTo>
                <a:cubicBezTo>
                  <a:pt x="17088" y="10130"/>
                  <a:pt x="16872" y="10106"/>
                  <a:pt x="16723" y="10041"/>
                </a:cubicBezTo>
                <a:cubicBezTo>
                  <a:pt x="16575" y="9977"/>
                  <a:pt x="16473" y="9953"/>
                  <a:pt x="16473" y="9989"/>
                </a:cubicBezTo>
                <a:cubicBezTo>
                  <a:pt x="16473" y="10026"/>
                  <a:pt x="16226" y="9970"/>
                  <a:pt x="15946" y="9872"/>
                </a:cubicBezTo>
                <a:cubicBezTo>
                  <a:pt x="15173" y="9600"/>
                  <a:pt x="14577" y="9471"/>
                  <a:pt x="13965" y="9440"/>
                </a:cubicBezTo>
                <a:cubicBezTo>
                  <a:pt x="13621" y="9423"/>
                  <a:pt x="13432" y="9363"/>
                  <a:pt x="13464" y="9284"/>
                </a:cubicBezTo>
                <a:cubicBezTo>
                  <a:pt x="13497" y="9199"/>
                  <a:pt x="13385" y="9181"/>
                  <a:pt x="13163" y="9218"/>
                </a:cubicBezTo>
                <a:cubicBezTo>
                  <a:pt x="12676" y="9299"/>
                  <a:pt x="12031" y="8813"/>
                  <a:pt x="12235" y="8526"/>
                </a:cubicBezTo>
                <a:cubicBezTo>
                  <a:pt x="12322" y="8403"/>
                  <a:pt x="12312" y="8284"/>
                  <a:pt x="12210" y="8251"/>
                </a:cubicBezTo>
                <a:cubicBezTo>
                  <a:pt x="12112" y="8220"/>
                  <a:pt x="12009" y="8119"/>
                  <a:pt x="12009" y="8016"/>
                </a:cubicBezTo>
                <a:cubicBezTo>
                  <a:pt x="12009" y="7913"/>
                  <a:pt x="11899" y="7820"/>
                  <a:pt x="11758" y="7820"/>
                </a:cubicBezTo>
                <a:cubicBezTo>
                  <a:pt x="11618" y="7820"/>
                  <a:pt x="11409" y="7756"/>
                  <a:pt x="11282" y="7676"/>
                </a:cubicBezTo>
                <a:cubicBezTo>
                  <a:pt x="11155" y="7596"/>
                  <a:pt x="10827" y="7532"/>
                  <a:pt x="10555" y="7532"/>
                </a:cubicBezTo>
                <a:cubicBezTo>
                  <a:pt x="10282" y="7532"/>
                  <a:pt x="9967" y="7488"/>
                  <a:pt x="9853" y="7428"/>
                </a:cubicBezTo>
                <a:cubicBezTo>
                  <a:pt x="9550" y="7270"/>
                  <a:pt x="8724" y="7406"/>
                  <a:pt x="8198" y="7702"/>
                </a:cubicBezTo>
                <a:cubicBezTo>
                  <a:pt x="7923" y="7857"/>
                  <a:pt x="7698" y="7913"/>
                  <a:pt x="7596" y="7859"/>
                </a:cubicBezTo>
                <a:cubicBezTo>
                  <a:pt x="7503" y="7810"/>
                  <a:pt x="7393" y="7180"/>
                  <a:pt x="7370" y="6448"/>
                </a:cubicBezTo>
                <a:cubicBezTo>
                  <a:pt x="7347" y="5716"/>
                  <a:pt x="7278" y="5089"/>
                  <a:pt x="7195" y="5062"/>
                </a:cubicBezTo>
                <a:cubicBezTo>
                  <a:pt x="7003" y="5001"/>
                  <a:pt x="7032" y="4531"/>
                  <a:pt x="7245" y="4383"/>
                </a:cubicBezTo>
                <a:cubicBezTo>
                  <a:pt x="7339" y="4317"/>
                  <a:pt x="7336" y="4250"/>
                  <a:pt x="7220" y="4213"/>
                </a:cubicBezTo>
                <a:cubicBezTo>
                  <a:pt x="7111" y="4178"/>
                  <a:pt x="7059" y="4107"/>
                  <a:pt x="7119" y="4056"/>
                </a:cubicBezTo>
                <a:cubicBezTo>
                  <a:pt x="7179" y="4005"/>
                  <a:pt x="7129" y="3976"/>
                  <a:pt x="6994" y="3991"/>
                </a:cubicBezTo>
                <a:cubicBezTo>
                  <a:pt x="6799" y="4012"/>
                  <a:pt x="6742" y="3674"/>
                  <a:pt x="6718" y="2370"/>
                </a:cubicBezTo>
                <a:cubicBezTo>
                  <a:pt x="6702" y="1468"/>
                  <a:pt x="6664" y="685"/>
                  <a:pt x="6643" y="632"/>
                </a:cubicBezTo>
                <a:cubicBezTo>
                  <a:pt x="6622" y="579"/>
                  <a:pt x="6610" y="508"/>
                  <a:pt x="6618" y="475"/>
                </a:cubicBezTo>
                <a:cubicBezTo>
                  <a:pt x="6625" y="443"/>
                  <a:pt x="6433" y="319"/>
                  <a:pt x="6192" y="201"/>
                </a:cubicBezTo>
                <a:cubicBezTo>
                  <a:pt x="5820" y="19"/>
                  <a:pt x="5208" y="-32"/>
                  <a:pt x="4637" y="18"/>
                </a:cubicBezTo>
                <a:close/>
                <a:moveTo>
                  <a:pt x="21538" y="16001"/>
                </a:moveTo>
                <a:cubicBezTo>
                  <a:pt x="21514" y="16010"/>
                  <a:pt x="21463" y="15991"/>
                  <a:pt x="21463" y="16014"/>
                </a:cubicBezTo>
                <a:cubicBezTo>
                  <a:pt x="21463" y="16036"/>
                  <a:pt x="21516" y="16036"/>
                  <a:pt x="21538" y="16053"/>
                </a:cubicBezTo>
                <a:lnTo>
                  <a:pt x="21538" y="1600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7" name="finger-enhanced.png"/>
          <p:cNvPicPr>
            <a:picLocks noChangeAspect="1"/>
          </p:cNvPicPr>
          <p:nvPr/>
        </p:nvPicPr>
        <p:blipFill>
          <a:blip r:embed="rId9">
            <a:extLst/>
          </a:blip>
          <a:srcRect l="21111" t="1336" r="20378" b="21832"/>
          <a:stretch>
            <a:fillRect/>
          </a:stretch>
        </p:blipFill>
        <p:spPr>
          <a:xfrm>
            <a:off x="3207874" y="1754062"/>
            <a:ext cx="340875" cy="654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68" fill="norm" stroke="1" extrusionOk="0">
                <a:moveTo>
                  <a:pt x="4637" y="18"/>
                </a:moveTo>
                <a:cubicBezTo>
                  <a:pt x="4065" y="68"/>
                  <a:pt x="3542" y="223"/>
                  <a:pt x="3408" y="449"/>
                </a:cubicBezTo>
                <a:cubicBezTo>
                  <a:pt x="3363" y="526"/>
                  <a:pt x="3273" y="670"/>
                  <a:pt x="3207" y="763"/>
                </a:cubicBezTo>
                <a:cubicBezTo>
                  <a:pt x="3142" y="856"/>
                  <a:pt x="3069" y="1138"/>
                  <a:pt x="3032" y="1403"/>
                </a:cubicBezTo>
                <a:cubicBezTo>
                  <a:pt x="2995" y="1668"/>
                  <a:pt x="2938" y="2028"/>
                  <a:pt x="2907" y="2187"/>
                </a:cubicBezTo>
                <a:cubicBezTo>
                  <a:pt x="2875" y="2346"/>
                  <a:pt x="2913" y="2589"/>
                  <a:pt x="3007" y="2736"/>
                </a:cubicBezTo>
                <a:cubicBezTo>
                  <a:pt x="3124" y="2920"/>
                  <a:pt x="3109" y="3045"/>
                  <a:pt x="2957" y="3141"/>
                </a:cubicBezTo>
                <a:cubicBezTo>
                  <a:pt x="2683" y="3313"/>
                  <a:pt x="2581" y="6367"/>
                  <a:pt x="2831" y="6866"/>
                </a:cubicBezTo>
                <a:cubicBezTo>
                  <a:pt x="3073" y="7347"/>
                  <a:pt x="3119" y="8319"/>
                  <a:pt x="2907" y="8539"/>
                </a:cubicBezTo>
                <a:cubicBezTo>
                  <a:pt x="2808" y="8641"/>
                  <a:pt x="2700" y="8924"/>
                  <a:pt x="2681" y="9166"/>
                </a:cubicBezTo>
                <a:cubicBezTo>
                  <a:pt x="2651" y="9542"/>
                  <a:pt x="2592" y="9614"/>
                  <a:pt x="2255" y="9623"/>
                </a:cubicBezTo>
                <a:cubicBezTo>
                  <a:pt x="1733" y="9638"/>
                  <a:pt x="886" y="9936"/>
                  <a:pt x="1026" y="10055"/>
                </a:cubicBezTo>
                <a:cubicBezTo>
                  <a:pt x="1086" y="10106"/>
                  <a:pt x="1005" y="10167"/>
                  <a:pt x="850" y="10198"/>
                </a:cubicBezTo>
                <a:cubicBezTo>
                  <a:pt x="614" y="10246"/>
                  <a:pt x="594" y="10414"/>
                  <a:pt x="675" y="11257"/>
                </a:cubicBezTo>
                <a:cubicBezTo>
                  <a:pt x="749" y="12032"/>
                  <a:pt x="711" y="12278"/>
                  <a:pt x="524" y="12315"/>
                </a:cubicBezTo>
                <a:cubicBezTo>
                  <a:pt x="365" y="12347"/>
                  <a:pt x="271" y="12548"/>
                  <a:pt x="274" y="12904"/>
                </a:cubicBezTo>
                <a:cubicBezTo>
                  <a:pt x="276" y="13199"/>
                  <a:pt x="227" y="13453"/>
                  <a:pt x="148" y="13479"/>
                </a:cubicBezTo>
                <a:cubicBezTo>
                  <a:pt x="-62" y="13546"/>
                  <a:pt x="-43" y="14363"/>
                  <a:pt x="173" y="14433"/>
                </a:cubicBezTo>
                <a:cubicBezTo>
                  <a:pt x="275" y="14465"/>
                  <a:pt x="374" y="14556"/>
                  <a:pt x="374" y="14642"/>
                </a:cubicBezTo>
                <a:cubicBezTo>
                  <a:pt x="374" y="14727"/>
                  <a:pt x="509" y="14886"/>
                  <a:pt x="675" y="14981"/>
                </a:cubicBezTo>
                <a:cubicBezTo>
                  <a:pt x="840" y="15077"/>
                  <a:pt x="976" y="15264"/>
                  <a:pt x="976" y="15400"/>
                </a:cubicBezTo>
                <a:cubicBezTo>
                  <a:pt x="976" y="15564"/>
                  <a:pt x="1068" y="15639"/>
                  <a:pt x="1252" y="15622"/>
                </a:cubicBezTo>
                <a:cubicBezTo>
                  <a:pt x="1403" y="15608"/>
                  <a:pt x="1654" y="15729"/>
                  <a:pt x="1828" y="15896"/>
                </a:cubicBezTo>
                <a:cubicBezTo>
                  <a:pt x="2003" y="16064"/>
                  <a:pt x="2283" y="16308"/>
                  <a:pt x="2455" y="16445"/>
                </a:cubicBezTo>
                <a:cubicBezTo>
                  <a:pt x="2628" y="16583"/>
                  <a:pt x="2709" y="16705"/>
                  <a:pt x="2631" y="16706"/>
                </a:cubicBezTo>
                <a:cubicBezTo>
                  <a:pt x="2552" y="16708"/>
                  <a:pt x="2632" y="16745"/>
                  <a:pt x="2806" y="16798"/>
                </a:cubicBezTo>
                <a:cubicBezTo>
                  <a:pt x="2980" y="16851"/>
                  <a:pt x="3087" y="16958"/>
                  <a:pt x="3032" y="17033"/>
                </a:cubicBezTo>
                <a:cubicBezTo>
                  <a:pt x="2977" y="17108"/>
                  <a:pt x="3269" y="17433"/>
                  <a:pt x="3684" y="17752"/>
                </a:cubicBezTo>
                <a:cubicBezTo>
                  <a:pt x="4099" y="18071"/>
                  <a:pt x="4436" y="18369"/>
                  <a:pt x="4436" y="18418"/>
                </a:cubicBezTo>
                <a:cubicBezTo>
                  <a:pt x="4436" y="18468"/>
                  <a:pt x="4547" y="18554"/>
                  <a:pt x="4687" y="18614"/>
                </a:cubicBezTo>
                <a:cubicBezTo>
                  <a:pt x="4924" y="18717"/>
                  <a:pt x="5171" y="19117"/>
                  <a:pt x="5264" y="19529"/>
                </a:cubicBezTo>
                <a:cubicBezTo>
                  <a:pt x="5285" y="19626"/>
                  <a:pt x="5399" y="19757"/>
                  <a:pt x="5514" y="19817"/>
                </a:cubicBezTo>
                <a:cubicBezTo>
                  <a:pt x="5630" y="19877"/>
                  <a:pt x="5740" y="20081"/>
                  <a:pt x="5740" y="20274"/>
                </a:cubicBezTo>
                <a:cubicBezTo>
                  <a:pt x="5740" y="20467"/>
                  <a:pt x="5790" y="20653"/>
                  <a:pt x="5866" y="20692"/>
                </a:cubicBezTo>
                <a:cubicBezTo>
                  <a:pt x="5941" y="20732"/>
                  <a:pt x="6007" y="21083"/>
                  <a:pt x="6016" y="21463"/>
                </a:cubicBezTo>
                <a:cubicBezTo>
                  <a:pt x="6017" y="21503"/>
                  <a:pt x="6038" y="21528"/>
                  <a:pt x="6041" y="21568"/>
                </a:cubicBezTo>
                <a:lnTo>
                  <a:pt x="19281" y="21568"/>
                </a:lnTo>
                <a:cubicBezTo>
                  <a:pt x="19191" y="21211"/>
                  <a:pt x="19148" y="21398"/>
                  <a:pt x="18980" y="20444"/>
                </a:cubicBezTo>
                <a:cubicBezTo>
                  <a:pt x="18936" y="20195"/>
                  <a:pt x="19016" y="19798"/>
                  <a:pt x="19156" y="19555"/>
                </a:cubicBezTo>
                <a:cubicBezTo>
                  <a:pt x="19296" y="19313"/>
                  <a:pt x="19409" y="19098"/>
                  <a:pt x="19407" y="19085"/>
                </a:cubicBezTo>
                <a:cubicBezTo>
                  <a:pt x="19404" y="19072"/>
                  <a:pt x="19494" y="18939"/>
                  <a:pt x="19607" y="18784"/>
                </a:cubicBezTo>
                <a:cubicBezTo>
                  <a:pt x="19720" y="18629"/>
                  <a:pt x="19767" y="18435"/>
                  <a:pt x="19707" y="18353"/>
                </a:cubicBezTo>
                <a:cubicBezTo>
                  <a:pt x="19642" y="18264"/>
                  <a:pt x="19760" y="18137"/>
                  <a:pt x="20008" y="18039"/>
                </a:cubicBezTo>
                <a:cubicBezTo>
                  <a:pt x="20403" y="17884"/>
                  <a:pt x="20403" y="17869"/>
                  <a:pt x="20109" y="17634"/>
                </a:cubicBezTo>
                <a:cubicBezTo>
                  <a:pt x="19826" y="17410"/>
                  <a:pt x="19818" y="17350"/>
                  <a:pt x="20084" y="16968"/>
                </a:cubicBezTo>
                <a:cubicBezTo>
                  <a:pt x="20482" y="16395"/>
                  <a:pt x="20724" y="15655"/>
                  <a:pt x="20836" y="14629"/>
                </a:cubicBezTo>
                <a:cubicBezTo>
                  <a:pt x="20888" y="14151"/>
                  <a:pt x="21036" y="13676"/>
                  <a:pt x="21162" y="13570"/>
                </a:cubicBezTo>
                <a:cubicBezTo>
                  <a:pt x="21344" y="13416"/>
                  <a:pt x="21329" y="13318"/>
                  <a:pt x="21137" y="13126"/>
                </a:cubicBezTo>
                <a:cubicBezTo>
                  <a:pt x="20849" y="12838"/>
                  <a:pt x="20822" y="12296"/>
                  <a:pt x="21087" y="12211"/>
                </a:cubicBezTo>
                <a:cubicBezTo>
                  <a:pt x="21203" y="12173"/>
                  <a:pt x="21135" y="12048"/>
                  <a:pt x="20911" y="11884"/>
                </a:cubicBezTo>
                <a:cubicBezTo>
                  <a:pt x="20656" y="11698"/>
                  <a:pt x="20592" y="11521"/>
                  <a:pt x="20660" y="11296"/>
                </a:cubicBezTo>
                <a:cubicBezTo>
                  <a:pt x="20747" y="11008"/>
                  <a:pt x="20708" y="10987"/>
                  <a:pt x="20359" y="11035"/>
                </a:cubicBezTo>
                <a:cubicBezTo>
                  <a:pt x="20094" y="11071"/>
                  <a:pt x="19804" y="11006"/>
                  <a:pt x="19457" y="10826"/>
                </a:cubicBezTo>
                <a:cubicBezTo>
                  <a:pt x="18698" y="10430"/>
                  <a:pt x="17431" y="10019"/>
                  <a:pt x="17200" y="10094"/>
                </a:cubicBezTo>
                <a:cubicBezTo>
                  <a:pt x="17088" y="10130"/>
                  <a:pt x="16872" y="10106"/>
                  <a:pt x="16723" y="10041"/>
                </a:cubicBezTo>
                <a:cubicBezTo>
                  <a:pt x="16575" y="9977"/>
                  <a:pt x="16473" y="9953"/>
                  <a:pt x="16473" y="9989"/>
                </a:cubicBezTo>
                <a:cubicBezTo>
                  <a:pt x="16473" y="10026"/>
                  <a:pt x="16226" y="9970"/>
                  <a:pt x="15946" y="9872"/>
                </a:cubicBezTo>
                <a:cubicBezTo>
                  <a:pt x="15173" y="9600"/>
                  <a:pt x="14577" y="9471"/>
                  <a:pt x="13965" y="9440"/>
                </a:cubicBezTo>
                <a:cubicBezTo>
                  <a:pt x="13621" y="9423"/>
                  <a:pt x="13432" y="9363"/>
                  <a:pt x="13464" y="9284"/>
                </a:cubicBezTo>
                <a:cubicBezTo>
                  <a:pt x="13497" y="9199"/>
                  <a:pt x="13385" y="9181"/>
                  <a:pt x="13163" y="9218"/>
                </a:cubicBezTo>
                <a:cubicBezTo>
                  <a:pt x="12676" y="9299"/>
                  <a:pt x="12031" y="8813"/>
                  <a:pt x="12235" y="8526"/>
                </a:cubicBezTo>
                <a:cubicBezTo>
                  <a:pt x="12322" y="8403"/>
                  <a:pt x="12312" y="8284"/>
                  <a:pt x="12210" y="8251"/>
                </a:cubicBezTo>
                <a:cubicBezTo>
                  <a:pt x="12112" y="8220"/>
                  <a:pt x="12009" y="8119"/>
                  <a:pt x="12009" y="8016"/>
                </a:cubicBezTo>
                <a:cubicBezTo>
                  <a:pt x="12009" y="7913"/>
                  <a:pt x="11899" y="7820"/>
                  <a:pt x="11758" y="7820"/>
                </a:cubicBezTo>
                <a:cubicBezTo>
                  <a:pt x="11618" y="7820"/>
                  <a:pt x="11409" y="7756"/>
                  <a:pt x="11282" y="7676"/>
                </a:cubicBezTo>
                <a:cubicBezTo>
                  <a:pt x="11155" y="7596"/>
                  <a:pt x="10827" y="7532"/>
                  <a:pt x="10555" y="7532"/>
                </a:cubicBezTo>
                <a:cubicBezTo>
                  <a:pt x="10282" y="7532"/>
                  <a:pt x="9967" y="7488"/>
                  <a:pt x="9853" y="7428"/>
                </a:cubicBezTo>
                <a:cubicBezTo>
                  <a:pt x="9550" y="7270"/>
                  <a:pt x="8724" y="7406"/>
                  <a:pt x="8198" y="7702"/>
                </a:cubicBezTo>
                <a:cubicBezTo>
                  <a:pt x="7923" y="7857"/>
                  <a:pt x="7698" y="7913"/>
                  <a:pt x="7596" y="7859"/>
                </a:cubicBezTo>
                <a:cubicBezTo>
                  <a:pt x="7503" y="7810"/>
                  <a:pt x="7393" y="7180"/>
                  <a:pt x="7370" y="6448"/>
                </a:cubicBezTo>
                <a:cubicBezTo>
                  <a:pt x="7347" y="5716"/>
                  <a:pt x="7278" y="5089"/>
                  <a:pt x="7195" y="5062"/>
                </a:cubicBezTo>
                <a:cubicBezTo>
                  <a:pt x="7003" y="5001"/>
                  <a:pt x="7032" y="4531"/>
                  <a:pt x="7245" y="4383"/>
                </a:cubicBezTo>
                <a:cubicBezTo>
                  <a:pt x="7339" y="4317"/>
                  <a:pt x="7336" y="4250"/>
                  <a:pt x="7220" y="4213"/>
                </a:cubicBezTo>
                <a:cubicBezTo>
                  <a:pt x="7111" y="4178"/>
                  <a:pt x="7059" y="4107"/>
                  <a:pt x="7119" y="4056"/>
                </a:cubicBezTo>
                <a:cubicBezTo>
                  <a:pt x="7179" y="4005"/>
                  <a:pt x="7129" y="3976"/>
                  <a:pt x="6994" y="3991"/>
                </a:cubicBezTo>
                <a:cubicBezTo>
                  <a:pt x="6799" y="4012"/>
                  <a:pt x="6742" y="3674"/>
                  <a:pt x="6718" y="2370"/>
                </a:cubicBezTo>
                <a:cubicBezTo>
                  <a:pt x="6702" y="1468"/>
                  <a:pt x="6664" y="685"/>
                  <a:pt x="6643" y="632"/>
                </a:cubicBezTo>
                <a:cubicBezTo>
                  <a:pt x="6622" y="579"/>
                  <a:pt x="6610" y="508"/>
                  <a:pt x="6618" y="475"/>
                </a:cubicBezTo>
                <a:cubicBezTo>
                  <a:pt x="6625" y="443"/>
                  <a:pt x="6433" y="319"/>
                  <a:pt x="6192" y="201"/>
                </a:cubicBezTo>
                <a:cubicBezTo>
                  <a:pt x="5820" y="19"/>
                  <a:pt x="5208" y="-32"/>
                  <a:pt x="4637" y="18"/>
                </a:cubicBezTo>
                <a:close/>
                <a:moveTo>
                  <a:pt x="21538" y="16001"/>
                </a:moveTo>
                <a:cubicBezTo>
                  <a:pt x="21514" y="16010"/>
                  <a:pt x="21463" y="15991"/>
                  <a:pt x="21463" y="16014"/>
                </a:cubicBezTo>
                <a:cubicBezTo>
                  <a:pt x="21463" y="16036"/>
                  <a:pt x="21516" y="16036"/>
                  <a:pt x="21538" y="16053"/>
                </a:cubicBezTo>
                <a:lnTo>
                  <a:pt x="21538" y="1600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8" name="finger-enhanced.png"/>
          <p:cNvPicPr>
            <a:picLocks noChangeAspect="1"/>
          </p:cNvPicPr>
          <p:nvPr/>
        </p:nvPicPr>
        <p:blipFill>
          <a:blip r:embed="rId9">
            <a:extLst/>
          </a:blip>
          <a:srcRect l="21111" t="1336" r="20378" b="21832"/>
          <a:stretch>
            <a:fillRect/>
          </a:stretch>
        </p:blipFill>
        <p:spPr>
          <a:xfrm>
            <a:off x="12180962" y="6826498"/>
            <a:ext cx="340875" cy="654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68" fill="norm" stroke="1" extrusionOk="0">
                <a:moveTo>
                  <a:pt x="4637" y="18"/>
                </a:moveTo>
                <a:cubicBezTo>
                  <a:pt x="4065" y="68"/>
                  <a:pt x="3542" y="223"/>
                  <a:pt x="3408" y="449"/>
                </a:cubicBezTo>
                <a:cubicBezTo>
                  <a:pt x="3363" y="526"/>
                  <a:pt x="3273" y="670"/>
                  <a:pt x="3207" y="763"/>
                </a:cubicBezTo>
                <a:cubicBezTo>
                  <a:pt x="3142" y="856"/>
                  <a:pt x="3069" y="1138"/>
                  <a:pt x="3032" y="1403"/>
                </a:cubicBezTo>
                <a:cubicBezTo>
                  <a:pt x="2995" y="1668"/>
                  <a:pt x="2938" y="2028"/>
                  <a:pt x="2907" y="2187"/>
                </a:cubicBezTo>
                <a:cubicBezTo>
                  <a:pt x="2875" y="2346"/>
                  <a:pt x="2913" y="2589"/>
                  <a:pt x="3007" y="2736"/>
                </a:cubicBezTo>
                <a:cubicBezTo>
                  <a:pt x="3124" y="2920"/>
                  <a:pt x="3109" y="3045"/>
                  <a:pt x="2957" y="3141"/>
                </a:cubicBezTo>
                <a:cubicBezTo>
                  <a:pt x="2683" y="3313"/>
                  <a:pt x="2581" y="6367"/>
                  <a:pt x="2831" y="6866"/>
                </a:cubicBezTo>
                <a:cubicBezTo>
                  <a:pt x="3073" y="7347"/>
                  <a:pt x="3119" y="8319"/>
                  <a:pt x="2907" y="8539"/>
                </a:cubicBezTo>
                <a:cubicBezTo>
                  <a:pt x="2808" y="8641"/>
                  <a:pt x="2700" y="8924"/>
                  <a:pt x="2681" y="9166"/>
                </a:cubicBezTo>
                <a:cubicBezTo>
                  <a:pt x="2651" y="9542"/>
                  <a:pt x="2592" y="9614"/>
                  <a:pt x="2255" y="9623"/>
                </a:cubicBezTo>
                <a:cubicBezTo>
                  <a:pt x="1733" y="9638"/>
                  <a:pt x="886" y="9936"/>
                  <a:pt x="1026" y="10055"/>
                </a:cubicBezTo>
                <a:cubicBezTo>
                  <a:pt x="1086" y="10106"/>
                  <a:pt x="1005" y="10167"/>
                  <a:pt x="850" y="10198"/>
                </a:cubicBezTo>
                <a:cubicBezTo>
                  <a:pt x="614" y="10246"/>
                  <a:pt x="594" y="10414"/>
                  <a:pt x="675" y="11257"/>
                </a:cubicBezTo>
                <a:cubicBezTo>
                  <a:pt x="749" y="12032"/>
                  <a:pt x="711" y="12278"/>
                  <a:pt x="524" y="12315"/>
                </a:cubicBezTo>
                <a:cubicBezTo>
                  <a:pt x="365" y="12347"/>
                  <a:pt x="271" y="12548"/>
                  <a:pt x="274" y="12904"/>
                </a:cubicBezTo>
                <a:cubicBezTo>
                  <a:pt x="276" y="13199"/>
                  <a:pt x="227" y="13453"/>
                  <a:pt x="148" y="13479"/>
                </a:cubicBezTo>
                <a:cubicBezTo>
                  <a:pt x="-62" y="13546"/>
                  <a:pt x="-43" y="14363"/>
                  <a:pt x="173" y="14433"/>
                </a:cubicBezTo>
                <a:cubicBezTo>
                  <a:pt x="275" y="14465"/>
                  <a:pt x="374" y="14556"/>
                  <a:pt x="374" y="14642"/>
                </a:cubicBezTo>
                <a:cubicBezTo>
                  <a:pt x="374" y="14727"/>
                  <a:pt x="509" y="14886"/>
                  <a:pt x="675" y="14981"/>
                </a:cubicBezTo>
                <a:cubicBezTo>
                  <a:pt x="840" y="15077"/>
                  <a:pt x="976" y="15264"/>
                  <a:pt x="976" y="15400"/>
                </a:cubicBezTo>
                <a:cubicBezTo>
                  <a:pt x="976" y="15564"/>
                  <a:pt x="1068" y="15639"/>
                  <a:pt x="1252" y="15622"/>
                </a:cubicBezTo>
                <a:cubicBezTo>
                  <a:pt x="1403" y="15608"/>
                  <a:pt x="1654" y="15729"/>
                  <a:pt x="1828" y="15896"/>
                </a:cubicBezTo>
                <a:cubicBezTo>
                  <a:pt x="2003" y="16064"/>
                  <a:pt x="2283" y="16308"/>
                  <a:pt x="2455" y="16445"/>
                </a:cubicBezTo>
                <a:cubicBezTo>
                  <a:pt x="2628" y="16583"/>
                  <a:pt x="2709" y="16705"/>
                  <a:pt x="2631" y="16706"/>
                </a:cubicBezTo>
                <a:cubicBezTo>
                  <a:pt x="2552" y="16708"/>
                  <a:pt x="2632" y="16745"/>
                  <a:pt x="2806" y="16798"/>
                </a:cubicBezTo>
                <a:cubicBezTo>
                  <a:pt x="2980" y="16851"/>
                  <a:pt x="3087" y="16958"/>
                  <a:pt x="3032" y="17033"/>
                </a:cubicBezTo>
                <a:cubicBezTo>
                  <a:pt x="2977" y="17108"/>
                  <a:pt x="3269" y="17433"/>
                  <a:pt x="3684" y="17752"/>
                </a:cubicBezTo>
                <a:cubicBezTo>
                  <a:pt x="4099" y="18071"/>
                  <a:pt x="4436" y="18369"/>
                  <a:pt x="4436" y="18418"/>
                </a:cubicBezTo>
                <a:cubicBezTo>
                  <a:pt x="4436" y="18468"/>
                  <a:pt x="4547" y="18554"/>
                  <a:pt x="4687" y="18614"/>
                </a:cubicBezTo>
                <a:cubicBezTo>
                  <a:pt x="4924" y="18717"/>
                  <a:pt x="5171" y="19117"/>
                  <a:pt x="5264" y="19529"/>
                </a:cubicBezTo>
                <a:cubicBezTo>
                  <a:pt x="5285" y="19626"/>
                  <a:pt x="5399" y="19757"/>
                  <a:pt x="5514" y="19817"/>
                </a:cubicBezTo>
                <a:cubicBezTo>
                  <a:pt x="5630" y="19877"/>
                  <a:pt x="5740" y="20081"/>
                  <a:pt x="5740" y="20274"/>
                </a:cubicBezTo>
                <a:cubicBezTo>
                  <a:pt x="5740" y="20467"/>
                  <a:pt x="5790" y="20653"/>
                  <a:pt x="5866" y="20692"/>
                </a:cubicBezTo>
                <a:cubicBezTo>
                  <a:pt x="5941" y="20732"/>
                  <a:pt x="6007" y="21083"/>
                  <a:pt x="6016" y="21463"/>
                </a:cubicBezTo>
                <a:cubicBezTo>
                  <a:pt x="6017" y="21503"/>
                  <a:pt x="6038" y="21528"/>
                  <a:pt x="6041" y="21568"/>
                </a:cubicBezTo>
                <a:lnTo>
                  <a:pt x="19281" y="21568"/>
                </a:lnTo>
                <a:cubicBezTo>
                  <a:pt x="19191" y="21211"/>
                  <a:pt x="19148" y="21398"/>
                  <a:pt x="18980" y="20444"/>
                </a:cubicBezTo>
                <a:cubicBezTo>
                  <a:pt x="18936" y="20195"/>
                  <a:pt x="19016" y="19798"/>
                  <a:pt x="19156" y="19555"/>
                </a:cubicBezTo>
                <a:cubicBezTo>
                  <a:pt x="19296" y="19313"/>
                  <a:pt x="19409" y="19098"/>
                  <a:pt x="19407" y="19085"/>
                </a:cubicBezTo>
                <a:cubicBezTo>
                  <a:pt x="19404" y="19072"/>
                  <a:pt x="19494" y="18939"/>
                  <a:pt x="19607" y="18784"/>
                </a:cubicBezTo>
                <a:cubicBezTo>
                  <a:pt x="19720" y="18629"/>
                  <a:pt x="19767" y="18435"/>
                  <a:pt x="19707" y="18353"/>
                </a:cubicBezTo>
                <a:cubicBezTo>
                  <a:pt x="19642" y="18264"/>
                  <a:pt x="19760" y="18137"/>
                  <a:pt x="20008" y="18039"/>
                </a:cubicBezTo>
                <a:cubicBezTo>
                  <a:pt x="20403" y="17884"/>
                  <a:pt x="20403" y="17869"/>
                  <a:pt x="20109" y="17634"/>
                </a:cubicBezTo>
                <a:cubicBezTo>
                  <a:pt x="19826" y="17410"/>
                  <a:pt x="19818" y="17350"/>
                  <a:pt x="20084" y="16968"/>
                </a:cubicBezTo>
                <a:cubicBezTo>
                  <a:pt x="20482" y="16395"/>
                  <a:pt x="20724" y="15655"/>
                  <a:pt x="20836" y="14629"/>
                </a:cubicBezTo>
                <a:cubicBezTo>
                  <a:pt x="20888" y="14151"/>
                  <a:pt x="21036" y="13676"/>
                  <a:pt x="21162" y="13570"/>
                </a:cubicBezTo>
                <a:cubicBezTo>
                  <a:pt x="21344" y="13416"/>
                  <a:pt x="21329" y="13318"/>
                  <a:pt x="21137" y="13126"/>
                </a:cubicBezTo>
                <a:cubicBezTo>
                  <a:pt x="20849" y="12838"/>
                  <a:pt x="20822" y="12296"/>
                  <a:pt x="21087" y="12211"/>
                </a:cubicBezTo>
                <a:cubicBezTo>
                  <a:pt x="21203" y="12173"/>
                  <a:pt x="21135" y="12048"/>
                  <a:pt x="20911" y="11884"/>
                </a:cubicBezTo>
                <a:cubicBezTo>
                  <a:pt x="20656" y="11698"/>
                  <a:pt x="20592" y="11521"/>
                  <a:pt x="20660" y="11296"/>
                </a:cubicBezTo>
                <a:cubicBezTo>
                  <a:pt x="20747" y="11008"/>
                  <a:pt x="20708" y="10987"/>
                  <a:pt x="20359" y="11035"/>
                </a:cubicBezTo>
                <a:cubicBezTo>
                  <a:pt x="20094" y="11071"/>
                  <a:pt x="19804" y="11006"/>
                  <a:pt x="19457" y="10826"/>
                </a:cubicBezTo>
                <a:cubicBezTo>
                  <a:pt x="18698" y="10430"/>
                  <a:pt x="17431" y="10019"/>
                  <a:pt x="17200" y="10094"/>
                </a:cubicBezTo>
                <a:cubicBezTo>
                  <a:pt x="17088" y="10130"/>
                  <a:pt x="16872" y="10106"/>
                  <a:pt x="16723" y="10041"/>
                </a:cubicBezTo>
                <a:cubicBezTo>
                  <a:pt x="16575" y="9977"/>
                  <a:pt x="16473" y="9953"/>
                  <a:pt x="16473" y="9989"/>
                </a:cubicBezTo>
                <a:cubicBezTo>
                  <a:pt x="16473" y="10026"/>
                  <a:pt x="16226" y="9970"/>
                  <a:pt x="15946" y="9872"/>
                </a:cubicBezTo>
                <a:cubicBezTo>
                  <a:pt x="15173" y="9600"/>
                  <a:pt x="14577" y="9471"/>
                  <a:pt x="13965" y="9440"/>
                </a:cubicBezTo>
                <a:cubicBezTo>
                  <a:pt x="13621" y="9423"/>
                  <a:pt x="13432" y="9363"/>
                  <a:pt x="13464" y="9284"/>
                </a:cubicBezTo>
                <a:cubicBezTo>
                  <a:pt x="13497" y="9199"/>
                  <a:pt x="13385" y="9181"/>
                  <a:pt x="13163" y="9218"/>
                </a:cubicBezTo>
                <a:cubicBezTo>
                  <a:pt x="12676" y="9299"/>
                  <a:pt x="12031" y="8813"/>
                  <a:pt x="12235" y="8526"/>
                </a:cubicBezTo>
                <a:cubicBezTo>
                  <a:pt x="12322" y="8403"/>
                  <a:pt x="12312" y="8284"/>
                  <a:pt x="12210" y="8251"/>
                </a:cubicBezTo>
                <a:cubicBezTo>
                  <a:pt x="12112" y="8220"/>
                  <a:pt x="12009" y="8119"/>
                  <a:pt x="12009" y="8016"/>
                </a:cubicBezTo>
                <a:cubicBezTo>
                  <a:pt x="12009" y="7913"/>
                  <a:pt x="11899" y="7820"/>
                  <a:pt x="11758" y="7820"/>
                </a:cubicBezTo>
                <a:cubicBezTo>
                  <a:pt x="11618" y="7820"/>
                  <a:pt x="11409" y="7756"/>
                  <a:pt x="11282" y="7676"/>
                </a:cubicBezTo>
                <a:cubicBezTo>
                  <a:pt x="11155" y="7596"/>
                  <a:pt x="10827" y="7532"/>
                  <a:pt x="10555" y="7532"/>
                </a:cubicBezTo>
                <a:cubicBezTo>
                  <a:pt x="10282" y="7532"/>
                  <a:pt x="9967" y="7488"/>
                  <a:pt x="9853" y="7428"/>
                </a:cubicBezTo>
                <a:cubicBezTo>
                  <a:pt x="9550" y="7270"/>
                  <a:pt x="8724" y="7406"/>
                  <a:pt x="8198" y="7702"/>
                </a:cubicBezTo>
                <a:cubicBezTo>
                  <a:pt x="7923" y="7857"/>
                  <a:pt x="7698" y="7913"/>
                  <a:pt x="7596" y="7859"/>
                </a:cubicBezTo>
                <a:cubicBezTo>
                  <a:pt x="7503" y="7810"/>
                  <a:pt x="7393" y="7180"/>
                  <a:pt x="7370" y="6448"/>
                </a:cubicBezTo>
                <a:cubicBezTo>
                  <a:pt x="7347" y="5716"/>
                  <a:pt x="7278" y="5089"/>
                  <a:pt x="7195" y="5062"/>
                </a:cubicBezTo>
                <a:cubicBezTo>
                  <a:pt x="7003" y="5001"/>
                  <a:pt x="7032" y="4531"/>
                  <a:pt x="7245" y="4383"/>
                </a:cubicBezTo>
                <a:cubicBezTo>
                  <a:pt x="7339" y="4317"/>
                  <a:pt x="7336" y="4250"/>
                  <a:pt x="7220" y="4213"/>
                </a:cubicBezTo>
                <a:cubicBezTo>
                  <a:pt x="7111" y="4178"/>
                  <a:pt x="7059" y="4107"/>
                  <a:pt x="7119" y="4056"/>
                </a:cubicBezTo>
                <a:cubicBezTo>
                  <a:pt x="7179" y="4005"/>
                  <a:pt x="7129" y="3976"/>
                  <a:pt x="6994" y="3991"/>
                </a:cubicBezTo>
                <a:cubicBezTo>
                  <a:pt x="6799" y="4012"/>
                  <a:pt x="6742" y="3674"/>
                  <a:pt x="6718" y="2370"/>
                </a:cubicBezTo>
                <a:cubicBezTo>
                  <a:pt x="6702" y="1468"/>
                  <a:pt x="6664" y="685"/>
                  <a:pt x="6643" y="632"/>
                </a:cubicBezTo>
                <a:cubicBezTo>
                  <a:pt x="6622" y="579"/>
                  <a:pt x="6610" y="508"/>
                  <a:pt x="6618" y="475"/>
                </a:cubicBezTo>
                <a:cubicBezTo>
                  <a:pt x="6625" y="443"/>
                  <a:pt x="6433" y="319"/>
                  <a:pt x="6192" y="201"/>
                </a:cubicBezTo>
                <a:cubicBezTo>
                  <a:pt x="5820" y="19"/>
                  <a:pt x="5208" y="-32"/>
                  <a:pt x="4637" y="18"/>
                </a:cubicBezTo>
                <a:close/>
                <a:moveTo>
                  <a:pt x="21538" y="16001"/>
                </a:moveTo>
                <a:cubicBezTo>
                  <a:pt x="21514" y="16010"/>
                  <a:pt x="21463" y="15991"/>
                  <a:pt x="21463" y="16014"/>
                </a:cubicBezTo>
                <a:cubicBezTo>
                  <a:pt x="21463" y="16036"/>
                  <a:pt x="21516" y="16036"/>
                  <a:pt x="21538" y="16053"/>
                </a:cubicBezTo>
                <a:lnTo>
                  <a:pt x="21538" y="16001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558 0.219451" origin="layout" pathEditMode="relative">
                                      <p:cBhvr>
                                        <p:cTn id="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22"/>
                                        </p:tgtEl>
                                      </p:cBhvr>
                                      <p:by x="210116" y="21011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mph" nodeType="afterEffect" presetSubtype="0" presetID="6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22"/>
                                        </p:tgtEl>
                                      </p:cBhvr>
                                      <p:by x="47592" y="4759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558 0.219451 L -0.000779 0.001718" origin="layout" pathEditMode="relative">
                                      <p:cBhvr>
                                        <p:cTn id="2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mph" nodeType="clickEffect" presetSubtype="0" presetID="6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23"/>
                                        </p:tgtEl>
                                      </p:cBhvr>
                                      <p:by x="44999" y="44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path" nodeType="after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4904 0.235475" origin="layout" pathEditMode="relative">
                                      <p:cBhvr>
                                        <p:cTn id="35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12"/>
      <p:bldP build="whole" bldLvl="1" animBg="1" rev="0" advAuto="0" spid="224" grpId="10"/>
      <p:bldP build="whole" bldLvl="1" animBg="1" rev="0" advAuto="0" spid="226" grpId="3"/>
      <p:bldP build="whole" bldLvl="1" animBg="1" rev="0" advAuto="0" spid="226" grpId="4"/>
      <p:bldP build="whole" bldLvl="1" animBg="1" rev="0" advAuto="0" spid="223" grpId="7"/>
      <p:bldP build="whole" bldLvl="1" animBg="1" rev="0" advAuto="0" spid="223" grpId="8"/>
      <p:bldP build="whole" bldLvl="1" animBg="1" rev="0" advAuto="0" spid="222" grpId="2"/>
      <p:bldP build="whole" bldLvl="1" animBg="1" rev="0" advAuto="0" spid="228" grpId="11"/>
      <p:bldP build="whole" bldLvl="1" animBg="1" rev="0" advAuto="0" spid="222" grpId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</a:t>
            </a:r>
          </a:p>
        </p:txBody>
      </p:sp>
      <p:sp>
        <p:nvSpPr>
          <p:cNvPr id="123" name="Shape 123"/>
          <p:cNvSpPr/>
          <p:nvPr>
            <p:ph type="body" idx="1"/>
          </p:nvPr>
        </p:nvSpPr>
        <p:spPr>
          <a:xfrm>
            <a:off x="952500" y="2352800"/>
            <a:ext cx="11099800" cy="6286501"/>
          </a:xfrm>
          <a:prstGeom prst="rect">
            <a:avLst/>
          </a:prstGeom>
        </p:spPr>
        <p:txBody>
          <a:bodyPr/>
          <a:lstStyle/>
          <a:p>
            <a:pPr/>
            <a:r>
              <a:t>Team Mission</a:t>
            </a:r>
          </a:p>
          <a:p>
            <a:pPr/>
            <a:r>
              <a:t>Design Decision</a:t>
            </a:r>
          </a:p>
          <a:p>
            <a:pPr/>
            <a:r>
              <a:t>Tasks</a:t>
            </a:r>
          </a:p>
          <a:p>
            <a:pPr/>
            <a:r>
              <a:t>Testing</a:t>
            </a:r>
          </a:p>
          <a:p>
            <a:pPr/>
            <a:r>
              <a:t>Suggested changes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title" idx="4294967295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Testing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type="title"/>
          </p:nvPr>
        </p:nvSpPr>
        <p:spPr>
          <a:xfrm>
            <a:off x="952500" y="-417803"/>
            <a:ext cx="11099800" cy="2159001"/>
          </a:xfrm>
          <a:prstGeom prst="rect">
            <a:avLst/>
          </a:prstGeom>
        </p:spPr>
        <p:txBody>
          <a:bodyPr/>
          <a:lstStyle/>
          <a:p>
            <a:pPr/>
            <a:r>
              <a:t>Method</a:t>
            </a:r>
          </a:p>
        </p:txBody>
      </p:sp>
      <p:sp>
        <p:nvSpPr>
          <p:cNvPr id="233" name="Shape 233"/>
          <p:cNvSpPr/>
          <p:nvPr/>
        </p:nvSpPr>
        <p:spPr>
          <a:xfrm>
            <a:off x="559375" y="2114550"/>
            <a:ext cx="298058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44500" indent="-444500">
              <a:buSzPct val="75000"/>
              <a:buChar char="•"/>
            </a:lvl1pPr>
          </a:lstStyle>
          <a:p>
            <a:pPr/>
            <a:r>
              <a:t>Participants</a:t>
            </a:r>
          </a:p>
        </p:txBody>
      </p:sp>
      <p:sp>
        <p:nvSpPr>
          <p:cNvPr id="234" name="Shape 234"/>
          <p:cNvSpPr/>
          <p:nvPr/>
        </p:nvSpPr>
        <p:spPr>
          <a:xfrm>
            <a:off x="597094" y="3135602"/>
            <a:ext cx="290515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44500" indent="-444500">
              <a:buSzPct val="75000"/>
              <a:buChar char="•"/>
            </a:lvl1pPr>
          </a:lstStyle>
          <a:p>
            <a:pPr/>
            <a:r>
              <a:t>Procedures</a:t>
            </a:r>
          </a:p>
        </p:txBody>
      </p:sp>
      <p:sp>
        <p:nvSpPr>
          <p:cNvPr id="235" name="Shape 235"/>
          <p:cNvSpPr/>
          <p:nvPr/>
        </p:nvSpPr>
        <p:spPr>
          <a:xfrm>
            <a:off x="618652" y="4156655"/>
            <a:ext cx="34981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44500" indent="-444500">
              <a:buSzPct val="75000"/>
              <a:buChar char="•"/>
            </a:lvl1pPr>
          </a:lstStyle>
          <a:p>
            <a:pPr/>
            <a:r>
              <a:t>Test Measures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title"/>
          </p:nvPr>
        </p:nvSpPr>
        <p:spPr>
          <a:xfrm>
            <a:off x="952500" y="-417803"/>
            <a:ext cx="11099800" cy="2159001"/>
          </a:xfrm>
          <a:prstGeom prst="rect">
            <a:avLst/>
          </a:prstGeom>
        </p:spPr>
        <p:txBody>
          <a:bodyPr/>
          <a:lstStyle/>
          <a:p>
            <a:pPr/>
            <a:r>
              <a:t>Results</a:t>
            </a:r>
          </a:p>
        </p:txBody>
      </p:sp>
      <p:sp>
        <p:nvSpPr>
          <p:cNvPr id="238" name="Shape 238"/>
          <p:cNvSpPr/>
          <p:nvPr/>
        </p:nvSpPr>
        <p:spPr>
          <a:xfrm>
            <a:off x="294338" y="1041741"/>
            <a:ext cx="7171194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Participant 1 - 20s, male</a:t>
            </a:r>
          </a:p>
          <a:p>
            <a:pPr lvl="1" marL="889000" indent="-444500" algn="l">
              <a:buSzPct val="75000"/>
              <a:buChar char="•"/>
            </a:pPr>
            <a:r>
              <a:t>Easily finished task 1 and 2</a:t>
            </a:r>
          </a:p>
          <a:p>
            <a:pPr lvl="1" marL="889000" indent="-444500" algn="l">
              <a:buSzPct val="75000"/>
              <a:buChar char="•"/>
            </a:pPr>
            <a:r>
              <a:t>Trouble with task 3</a:t>
            </a:r>
          </a:p>
        </p:txBody>
      </p:sp>
      <p:pic>
        <p:nvPicPr>
          <p:cNvPr id="239" name="notifica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70811" y="5040234"/>
            <a:ext cx="2818248" cy="4451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Screen Shot 2015-10-22 at 10.42.5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46492" y="5045948"/>
            <a:ext cx="2818248" cy="4439975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1911949" y="3014265"/>
            <a:ext cx="3935972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Confused about notifications and icons</a:t>
            </a:r>
          </a:p>
        </p:txBody>
      </p:sp>
      <p:sp>
        <p:nvSpPr>
          <p:cNvPr id="242" name="Shape 242"/>
          <p:cNvSpPr/>
          <p:nvPr/>
        </p:nvSpPr>
        <p:spPr>
          <a:xfrm>
            <a:off x="7065246" y="3287315"/>
            <a:ext cx="258074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Better way to reject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/>
        </p:nvSpPr>
        <p:spPr>
          <a:xfrm>
            <a:off x="475166" y="205910"/>
            <a:ext cx="7171195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Participant 2 - 20s, female</a:t>
            </a:r>
          </a:p>
          <a:p>
            <a:pPr lvl="1" marL="889000" indent="-444500" algn="l">
              <a:buSzPct val="75000"/>
              <a:buChar char="•"/>
            </a:pPr>
            <a:r>
              <a:t>Easily finished all tasks</a:t>
            </a:r>
          </a:p>
          <a:p>
            <a:pPr lvl="1" marL="889000" indent="-444500" algn="l">
              <a:buSzPct val="75000"/>
              <a:buChar char="•"/>
            </a:pPr>
            <a:r>
              <a:t>Excited when she got a match</a:t>
            </a:r>
          </a:p>
          <a:p>
            <a:pPr lvl="1" marL="889000" indent="-444500" algn="l">
              <a:buSzPct val="75000"/>
              <a:buChar char="•"/>
            </a:pPr>
            <a:r>
              <a:t>Very observant</a:t>
            </a:r>
          </a:p>
          <a:p>
            <a:pPr algn="l"/>
          </a:p>
        </p:txBody>
      </p:sp>
      <p:pic>
        <p:nvPicPr>
          <p:cNvPr id="245" name="homescreen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80780" y="2844915"/>
            <a:ext cx="3724996" cy="58163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" name="Group 248"/>
          <p:cNvGrpSpPr/>
          <p:nvPr/>
        </p:nvGrpSpPr>
        <p:grpSpPr>
          <a:xfrm>
            <a:off x="2234445" y="2894695"/>
            <a:ext cx="3652637" cy="5716810"/>
            <a:chOff x="0" y="0"/>
            <a:chExt cx="3652635" cy="5716809"/>
          </a:xfrm>
        </p:grpSpPr>
        <p:pic>
          <p:nvPicPr>
            <p:cNvPr id="246" name="multiple people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52636" cy="5716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Shape 247"/>
            <p:cNvSpPr/>
            <p:nvPr/>
          </p:nvSpPr>
          <p:spPr>
            <a:xfrm>
              <a:off x="2037507" y="116280"/>
              <a:ext cx="567149" cy="420855"/>
            </a:xfrm>
            <a:prstGeom prst="ellipse">
              <a:avLst/>
            </a:prstGeom>
            <a:noFill/>
            <a:ln w="63500" cap="flat">
              <a:solidFill>
                <a:schemeClr val="accent5"/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249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07913" y="3994828"/>
            <a:ext cx="1670730" cy="1763944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428328" y="1003300"/>
            <a:ext cx="7171194" cy="774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Participant 3 - 20s, female</a:t>
            </a:r>
          </a:p>
          <a:p>
            <a:pPr algn="l"/>
          </a:p>
          <a:p>
            <a:pPr lvl="1" marL="889000" indent="-444500" algn="l">
              <a:buSzPct val="75000"/>
              <a:buChar char="•"/>
            </a:pPr>
            <a:r>
              <a:t>Trouble with task 1</a:t>
            </a:r>
          </a:p>
          <a:p>
            <a:pPr lvl="2" marL="1333500" indent="-444500" algn="l">
              <a:buSzPct val="75000"/>
              <a:buChar char="•"/>
            </a:pPr>
            <a:r>
              <a:t>Misclicked when becoming available</a:t>
            </a:r>
          </a:p>
          <a:p>
            <a:pPr algn="l"/>
          </a:p>
          <a:p>
            <a:pPr lvl="1" marL="889000" indent="-444500" algn="l">
              <a:buSzPct val="75000"/>
              <a:buChar char="•"/>
            </a:pPr>
            <a:r>
              <a:t>Easily finished task 2,3</a:t>
            </a:r>
          </a:p>
          <a:p>
            <a:pPr algn="l"/>
          </a:p>
          <a:p>
            <a:pPr lvl="1" marL="889000" indent="-444500" algn="l">
              <a:buSzPct val="75000"/>
              <a:buChar char="•"/>
            </a:pPr>
            <a:r>
              <a:t>Notification: “alarming”</a:t>
            </a:r>
          </a:p>
          <a:p>
            <a:pPr algn="l"/>
          </a:p>
          <a:p>
            <a:pPr lvl="1" marL="889000" indent="-444500" algn="l">
              <a:buSzPct val="75000"/>
              <a:buChar char="•"/>
            </a:pPr>
            <a:r>
              <a:t>QR scanner disappear automatically</a:t>
            </a:r>
          </a:p>
          <a:p>
            <a:pPr algn="l"/>
          </a:p>
        </p:txBody>
      </p:sp>
      <p:sp>
        <p:nvSpPr>
          <p:cNvPr id="252" name="Shape 252"/>
          <p:cNvSpPr/>
          <p:nvPr/>
        </p:nvSpPr>
        <p:spPr>
          <a:xfrm>
            <a:off x="8956992" y="3087510"/>
            <a:ext cx="584300" cy="441845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53" name="activat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43436" y="517336"/>
            <a:ext cx="2344220" cy="36693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" name="Group 256"/>
          <p:cNvGrpSpPr/>
          <p:nvPr/>
        </p:nvGrpSpPr>
        <p:grpSpPr>
          <a:xfrm>
            <a:off x="10390351" y="3042309"/>
            <a:ext cx="2344220" cy="3668982"/>
            <a:chOff x="0" y="0"/>
            <a:chExt cx="2344218" cy="3668981"/>
          </a:xfrm>
        </p:grpSpPr>
        <p:pic>
          <p:nvPicPr>
            <p:cNvPr id="254" name="multiple people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344219" cy="3668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5" name="Shape 255"/>
            <p:cNvSpPr/>
            <p:nvPr/>
          </p:nvSpPr>
          <p:spPr>
            <a:xfrm>
              <a:off x="1307648" y="74627"/>
              <a:ext cx="363990" cy="270100"/>
            </a:xfrm>
            <a:prstGeom prst="ellipse">
              <a:avLst/>
            </a:prstGeom>
            <a:noFill/>
            <a:ln w="63500" cap="flat">
              <a:solidFill>
                <a:schemeClr val="accent5"/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257" name="scan qr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4450" y="4996208"/>
            <a:ext cx="2642191" cy="4172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39520" y="3644099"/>
            <a:ext cx="796308" cy="756747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/>
        </p:nvSpPr>
        <p:spPr>
          <a:xfrm>
            <a:off x="187168" y="1822450"/>
            <a:ext cx="7220075" cy="610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Participant 4 - 20s, male</a:t>
            </a:r>
          </a:p>
          <a:p>
            <a:pPr algn="l"/>
          </a:p>
          <a:p>
            <a:pPr lvl="1" marL="889000" indent="-444500" algn="l">
              <a:buSzPct val="75000"/>
              <a:buChar char="•"/>
            </a:pPr>
            <a:r>
              <a:t>Trouble with task 1</a:t>
            </a:r>
          </a:p>
          <a:p>
            <a:pPr lvl="2" marL="1333500" indent="-444500" algn="l">
              <a:buSzPct val="75000"/>
              <a:buChar char="•"/>
            </a:pPr>
            <a:r>
              <a:t>Declaring interests</a:t>
            </a:r>
          </a:p>
          <a:p>
            <a:pPr algn="l"/>
          </a:p>
          <a:p>
            <a:pPr lvl="1" marL="889000" indent="-444500" algn="l">
              <a:buSzPct val="75000"/>
              <a:buChar char="•"/>
            </a:pPr>
            <a:r>
              <a:t>Trouble with task 2,3</a:t>
            </a:r>
          </a:p>
          <a:p>
            <a:pPr lvl="2" marL="1333500" indent="-444500" algn="l">
              <a:buSzPct val="75000"/>
              <a:buChar char="•"/>
            </a:pPr>
            <a:r>
              <a:t>Back out of profile - swipe</a:t>
            </a:r>
          </a:p>
          <a:p>
            <a:pPr lvl="2" marL="1333500" indent="-444500" algn="l">
              <a:buSzPct val="75000"/>
              <a:buChar char="•"/>
            </a:pPr>
            <a:r>
              <a:t>Difficulty with QR scanner - instructions?</a:t>
            </a:r>
          </a:p>
          <a:p>
            <a:pPr algn="l"/>
          </a:p>
        </p:txBody>
      </p:sp>
      <p:pic>
        <p:nvPicPr>
          <p:cNvPr id="261" name="Screen Shot 2015-10-22 at 10.42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6112" y="518924"/>
            <a:ext cx="2669638" cy="4205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scan q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7071" y="4932674"/>
            <a:ext cx="2967719" cy="46869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title"/>
          </p:nvPr>
        </p:nvSpPr>
        <p:spPr>
          <a:xfrm>
            <a:off x="952500" y="121877"/>
            <a:ext cx="11099800" cy="1481575"/>
          </a:xfrm>
          <a:prstGeom prst="rect">
            <a:avLst/>
          </a:prstGeom>
        </p:spPr>
        <p:txBody>
          <a:bodyPr/>
          <a:lstStyle/>
          <a:p>
            <a:pPr/>
            <a:r>
              <a:t>Suggested UI Changes</a:t>
            </a:r>
          </a:p>
        </p:txBody>
      </p:sp>
      <p:sp>
        <p:nvSpPr>
          <p:cNvPr id="265" name="Shape 265"/>
          <p:cNvSpPr/>
          <p:nvPr/>
        </p:nvSpPr>
        <p:spPr>
          <a:xfrm>
            <a:off x="389497" y="2221732"/>
            <a:ext cx="290093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Home Screen</a:t>
            </a:r>
          </a:p>
        </p:txBody>
      </p:sp>
      <p:sp>
        <p:nvSpPr>
          <p:cNvPr id="266" name="Shape 266"/>
          <p:cNvSpPr/>
          <p:nvPr/>
        </p:nvSpPr>
        <p:spPr>
          <a:xfrm>
            <a:off x="4793386" y="2221732"/>
            <a:ext cx="341802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Notification Icon</a:t>
            </a:r>
          </a:p>
        </p:txBody>
      </p:sp>
      <p:sp>
        <p:nvSpPr>
          <p:cNvPr id="267" name="Shape 267"/>
          <p:cNvSpPr/>
          <p:nvPr/>
        </p:nvSpPr>
        <p:spPr>
          <a:xfrm>
            <a:off x="9074022" y="2221732"/>
            <a:ext cx="364571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QR Code System</a:t>
            </a:r>
          </a:p>
        </p:txBody>
      </p:sp>
      <p:grpSp>
        <p:nvGrpSpPr>
          <p:cNvPr id="270" name="Group 270"/>
          <p:cNvGrpSpPr/>
          <p:nvPr/>
        </p:nvGrpSpPr>
        <p:grpSpPr>
          <a:xfrm>
            <a:off x="4570898" y="2857856"/>
            <a:ext cx="4091676" cy="6403959"/>
            <a:chOff x="0" y="0"/>
            <a:chExt cx="4091674" cy="6403957"/>
          </a:xfrm>
        </p:grpSpPr>
        <p:pic>
          <p:nvPicPr>
            <p:cNvPr id="268" name="multiple peopl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91675" cy="6403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9" name="Shape 269"/>
            <p:cNvSpPr/>
            <p:nvPr/>
          </p:nvSpPr>
          <p:spPr>
            <a:xfrm>
              <a:off x="2282411" y="130257"/>
              <a:ext cx="635318" cy="471441"/>
            </a:xfrm>
            <a:prstGeom prst="ellipse">
              <a:avLst/>
            </a:prstGeom>
            <a:noFill/>
            <a:ln w="63500" cap="flat">
              <a:solidFill>
                <a:schemeClr val="accent5"/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271" name="scan q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38508" y="2966960"/>
            <a:ext cx="3916742" cy="6185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homescreen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288" y="2865377"/>
            <a:ext cx="4091676" cy="6388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Team Mission</a:t>
            </a:r>
          </a:p>
        </p:txBody>
      </p:sp>
      <p:sp>
        <p:nvSpPr>
          <p:cNvPr id="126" name="Shape 126"/>
          <p:cNvSpPr/>
          <p:nvPr/>
        </p:nvSpPr>
        <p:spPr>
          <a:xfrm>
            <a:off x="619227" y="3383517"/>
            <a:ext cx="11766346" cy="2986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17999"/>
              </a:lnSpc>
              <a:defRPr sz="3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DotTrain is a social platform that connects commuters with each other, allowing strangers to develop strong friendships over common interests. </a:t>
            </a:r>
          </a:p>
          <a:p>
            <a:pPr algn="l" defTabSz="457200">
              <a:lnSpc>
                <a:spcPct val="117999"/>
              </a:lnSpc>
              <a:defRPr sz="34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Design Decision</a:t>
            </a:r>
          </a:p>
        </p:txBody>
      </p:sp>
      <p:pic>
        <p:nvPicPr>
          <p:cNvPr id="129" name="Screen Shot 2015-10-23 at 1.55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859" y="3036812"/>
            <a:ext cx="9080266" cy="3679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creen Shot 2015-10-23 at 1.56.37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76010" y="3136900"/>
            <a:ext cx="2730501" cy="347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G_14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8194" y="321597"/>
            <a:ext cx="6832805" cy="911040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33" name="IMG_14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4220" y="321597"/>
            <a:ext cx="6832805" cy="911040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14095">
              <a:defRPr b="1" sz="7040">
                <a:latin typeface="Helvetica"/>
                <a:ea typeface="Helvetica"/>
                <a:cs typeface="Helvetica"/>
                <a:sym typeface="Helvetica"/>
              </a:defRPr>
            </a:pPr>
            <a:r>
              <a:t>Task 1</a:t>
            </a:r>
          </a:p>
          <a:p>
            <a:pPr defTabSz="514095">
              <a:defRPr sz="7040"/>
            </a:pPr>
            <a:r>
              <a:t>Mark yourself as available and interesting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homescreen1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570000">
            <a:off x="3379135" y="0"/>
            <a:ext cx="624653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346002" y="849817"/>
            <a:ext cx="290093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Home Screen</a:t>
            </a:r>
          </a:p>
        </p:txBody>
      </p:sp>
      <p:sp>
        <p:nvSpPr>
          <p:cNvPr id="139" name="Shape 139"/>
          <p:cNvSpPr/>
          <p:nvPr/>
        </p:nvSpPr>
        <p:spPr>
          <a:xfrm>
            <a:off x="96748" y="2721642"/>
            <a:ext cx="339944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Activate your dot</a:t>
            </a:r>
          </a:p>
        </p:txBody>
      </p:sp>
      <p:sp>
        <p:nvSpPr>
          <p:cNvPr id="140" name="Shape 140"/>
          <p:cNvSpPr/>
          <p:nvPr/>
        </p:nvSpPr>
        <p:spPr>
          <a:xfrm>
            <a:off x="612778" y="5627578"/>
            <a:ext cx="2367383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Browse </a:t>
            </a:r>
          </a:p>
          <a:p>
            <a:pPr/>
            <a:r>
              <a:t>interesting</a:t>
            </a:r>
          </a:p>
          <a:p>
            <a:pPr/>
            <a:r>
              <a:t>dots</a:t>
            </a:r>
          </a:p>
        </p:txBody>
      </p:sp>
      <p:pic>
        <p:nvPicPr>
          <p:cNvPr id="141" name="finger-enhanced.png"/>
          <p:cNvPicPr>
            <a:picLocks noChangeAspect="1"/>
          </p:cNvPicPr>
          <p:nvPr/>
        </p:nvPicPr>
        <p:blipFill>
          <a:blip r:embed="rId3">
            <a:extLst/>
          </a:blip>
          <a:srcRect l="21118" t="1350" r="20365" b="21832"/>
          <a:stretch>
            <a:fillRect/>
          </a:stretch>
        </p:blipFill>
        <p:spPr>
          <a:xfrm>
            <a:off x="6552084" y="3694504"/>
            <a:ext cx="706357" cy="1356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68" fill="norm" stroke="1" extrusionOk="0">
                <a:moveTo>
                  <a:pt x="4620" y="18"/>
                </a:moveTo>
                <a:cubicBezTo>
                  <a:pt x="4048" y="68"/>
                  <a:pt x="3544" y="221"/>
                  <a:pt x="3410" y="447"/>
                </a:cubicBezTo>
                <a:cubicBezTo>
                  <a:pt x="3364" y="523"/>
                  <a:pt x="3270" y="663"/>
                  <a:pt x="3204" y="756"/>
                </a:cubicBezTo>
                <a:cubicBezTo>
                  <a:pt x="3138" y="849"/>
                  <a:pt x="3059" y="1140"/>
                  <a:pt x="3023" y="1406"/>
                </a:cubicBezTo>
                <a:cubicBezTo>
                  <a:pt x="2986" y="1671"/>
                  <a:pt x="2921" y="2016"/>
                  <a:pt x="2889" y="2175"/>
                </a:cubicBezTo>
                <a:cubicBezTo>
                  <a:pt x="2858" y="2335"/>
                  <a:pt x="2917" y="2590"/>
                  <a:pt x="3010" y="2737"/>
                </a:cubicBezTo>
                <a:cubicBezTo>
                  <a:pt x="3127" y="2921"/>
                  <a:pt x="3115" y="3045"/>
                  <a:pt x="2962" y="3141"/>
                </a:cubicBezTo>
                <a:cubicBezTo>
                  <a:pt x="2688" y="3313"/>
                  <a:pt x="2578" y="6357"/>
                  <a:pt x="2829" y="6856"/>
                </a:cubicBezTo>
                <a:cubicBezTo>
                  <a:pt x="3071" y="7338"/>
                  <a:pt x="3114" y="8321"/>
                  <a:pt x="2902" y="8541"/>
                </a:cubicBezTo>
                <a:cubicBezTo>
                  <a:pt x="2803" y="8644"/>
                  <a:pt x="2703" y="8923"/>
                  <a:pt x="2684" y="9165"/>
                </a:cubicBezTo>
                <a:cubicBezTo>
                  <a:pt x="2654" y="9541"/>
                  <a:pt x="2586" y="9610"/>
                  <a:pt x="2248" y="9620"/>
                </a:cubicBezTo>
                <a:cubicBezTo>
                  <a:pt x="1727" y="9634"/>
                  <a:pt x="874" y="9930"/>
                  <a:pt x="1014" y="10049"/>
                </a:cubicBezTo>
                <a:cubicBezTo>
                  <a:pt x="1075" y="10100"/>
                  <a:pt x="1000" y="10163"/>
                  <a:pt x="845" y="10194"/>
                </a:cubicBezTo>
                <a:cubicBezTo>
                  <a:pt x="609" y="10241"/>
                  <a:pt x="583" y="10417"/>
                  <a:pt x="663" y="11260"/>
                </a:cubicBezTo>
                <a:cubicBezTo>
                  <a:pt x="737" y="12035"/>
                  <a:pt x="705" y="12276"/>
                  <a:pt x="518" y="12313"/>
                </a:cubicBezTo>
                <a:cubicBezTo>
                  <a:pt x="358" y="12345"/>
                  <a:pt x="273" y="12539"/>
                  <a:pt x="276" y="12894"/>
                </a:cubicBezTo>
                <a:cubicBezTo>
                  <a:pt x="279" y="13189"/>
                  <a:pt x="222" y="13455"/>
                  <a:pt x="143" y="13480"/>
                </a:cubicBezTo>
                <a:cubicBezTo>
                  <a:pt x="-67" y="13548"/>
                  <a:pt x="-37" y="14363"/>
                  <a:pt x="179" y="14433"/>
                </a:cubicBezTo>
                <a:cubicBezTo>
                  <a:pt x="281" y="14466"/>
                  <a:pt x="361" y="14562"/>
                  <a:pt x="361" y="14647"/>
                </a:cubicBezTo>
                <a:cubicBezTo>
                  <a:pt x="361" y="14733"/>
                  <a:pt x="498" y="14880"/>
                  <a:pt x="663" y="14976"/>
                </a:cubicBezTo>
                <a:cubicBezTo>
                  <a:pt x="829" y="15071"/>
                  <a:pt x="966" y="15257"/>
                  <a:pt x="966" y="15392"/>
                </a:cubicBezTo>
                <a:cubicBezTo>
                  <a:pt x="966" y="15557"/>
                  <a:pt x="1060" y="15630"/>
                  <a:pt x="1244" y="15613"/>
                </a:cubicBezTo>
                <a:cubicBezTo>
                  <a:pt x="1395" y="15599"/>
                  <a:pt x="1662" y="15729"/>
                  <a:pt x="1837" y="15897"/>
                </a:cubicBezTo>
                <a:cubicBezTo>
                  <a:pt x="2011" y="16064"/>
                  <a:pt x="2293" y="16314"/>
                  <a:pt x="2466" y="16452"/>
                </a:cubicBezTo>
                <a:cubicBezTo>
                  <a:pt x="2639" y="16589"/>
                  <a:pt x="2714" y="16702"/>
                  <a:pt x="2635" y="16704"/>
                </a:cubicBezTo>
                <a:cubicBezTo>
                  <a:pt x="2557" y="16706"/>
                  <a:pt x="2631" y="16746"/>
                  <a:pt x="2805" y="16799"/>
                </a:cubicBezTo>
                <a:cubicBezTo>
                  <a:pt x="2979" y="16852"/>
                  <a:pt x="3077" y="16957"/>
                  <a:pt x="3023" y="17032"/>
                </a:cubicBezTo>
                <a:cubicBezTo>
                  <a:pt x="2968" y="17107"/>
                  <a:pt x="3261" y="17432"/>
                  <a:pt x="3676" y="17751"/>
                </a:cubicBezTo>
                <a:cubicBezTo>
                  <a:pt x="4091" y="18070"/>
                  <a:pt x="4438" y="18371"/>
                  <a:pt x="4438" y="18420"/>
                </a:cubicBezTo>
                <a:cubicBezTo>
                  <a:pt x="4438" y="18470"/>
                  <a:pt x="4552" y="18555"/>
                  <a:pt x="4692" y="18616"/>
                </a:cubicBezTo>
                <a:cubicBezTo>
                  <a:pt x="4929" y="18718"/>
                  <a:pt x="5181" y="19118"/>
                  <a:pt x="5273" y="19530"/>
                </a:cubicBezTo>
                <a:cubicBezTo>
                  <a:pt x="5294" y="19627"/>
                  <a:pt x="5400" y="19754"/>
                  <a:pt x="5515" y="19814"/>
                </a:cubicBezTo>
                <a:cubicBezTo>
                  <a:pt x="5630" y="19874"/>
                  <a:pt x="5733" y="20082"/>
                  <a:pt x="5733" y="20275"/>
                </a:cubicBezTo>
                <a:cubicBezTo>
                  <a:pt x="5733" y="20468"/>
                  <a:pt x="5790" y="20652"/>
                  <a:pt x="5866" y="20691"/>
                </a:cubicBezTo>
                <a:cubicBezTo>
                  <a:pt x="5941" y="20730"/>
                  <a:pt x="6014" y="21080"/>
                  <a:pt x="6023" y="21461"/>
                </a:cubicBezTo>
                <a:cubicBezTo>
                  <a:pt x="6024" y="21501"/>
                  <a:pt x="6044" y="21527"/>
                  <a:pt x="6047" y="21568"/>
                </a:cubicBezTo>
                <a:lnTo>
                  <a:pt x="19186" y="21568"/>
                </a:lnTo>
                <a:cubicBezTo>
                  <a:pt x="19118" y="21228"/>
                  <a:pt x="19072" y="21038"/>
                  <a:pt x="18968" y="20445"/>
                </a:cubicBezTo>
                <a:cubicBezTo>
                  <a:pt x="18924" y="20196"/>
                  <a:pt x="18998" y="19792"/>
                  <a:pt x="19138" y="19549"/>
                </a:cubicBezTo>
                <a:cubicBezTo>
                  <a:pt x="19277" y="19307"/>
                  <a:pt x="19394" y="19095"/>
                  <a:pt x="19392" y="19082"/>
                </a:cubicBezTo>
                <a:cubicBezTo>
                  <a:pt x="19389" y="19070"/>
                  <a:pt x="19472" y="18935"/>
                  <a:pt x="19585" y="18780"/>
                </a:cubicBezTo>
                <a:cubicBezTo>
                  <a:pt x="19698" y="18625"/>
                  <a:pt x="19742" y="18432"/>
                  <a:pt x="19682" y="18351"/>
                </a:cubicBezTo>
                <a:cubicBezTo>
                  <a:pt x="19617" y="18262"/>
                  <a:pt x="19749" y="18139"/>
                  <a:pt x="19997" y="18042"/>
                </a:cubicBezTo>
                <a:cubicBezTo>
                  <a:pt x="20391" y="17886"/>
                  <a:pt x="20388" y="17866"/>
                  <a:pt x="20093" y="17631"/>
                </a:cubicBezTo>
                <a:cubicBezTo>
                  <a:pt x="19811" y="17407"/>
                  <a:pt x="19816" y="17351"/>
                  <a:pt x="20081" y="16969"/>
                </a:cubicBezTo>
                <a:cubicBezTo>
                  <a:pt x="20479" y="16396"/>
                  <a:pt x="20719" y="15648"/>
                  <a:pt x="20831" y="14622"/>
                </a:cubicBezTo>
                <a:cubicBezTo>
                  <a:pt x="20884" y="14145"/>
                  <a:pt x="21020" y="13669"/>
                  <a:pt x="21146" y="13562"/>
                </a:cubicBezTo>
                <a:cubicBezTo>
                  <a:pt x="21328" y="13408"/>
                  <a:pt x="21326" y="13320"/>
                  <a:pt x="21134" y="13127"/>
                </a:cubicBezTo>
                <a:cubicBezTo>
                  <a:pt x="20846" y="12839"/>
                  <a:pt x="20809" y="12298"/>
                  <a:pt x="21073" y="12212"/>
                </a:cubicBezTo>
                <a:cubicBezTo>
                  <a:pt x="21190" y="12175"/>
                  <a:pt x="21128" y="12049"/>
                  <a:pt x="20904" y="11884"/>
                </a:cubicBezTo>
                <a:cubicBezTo>
                  <a:pt x="20649" y="11698"/>
                  <a:pt x="20570" y="11523"/>
                  <a:pt x="20638" y="11298"/>
                </a:cubicBezTo>
                <a:cubicBezTo>
                  <a:pt x="20725" y="11010"/>
                  <a:pt x="20696" y="10985"/>
                  <a:pt x="20347" y="11033"/>
                </a:cubicBezTo>
                <a:cubicBezTo>
                  <a:pt x="20082" y="11069"/>
                  <a:pt x="19799" y="10999"/>
                  <a:pt x="19452" y="10818"/>
                </a:cubicBezTo>
                <a:cubicBezTo>
                  <a:pt x="18693" y="10423"/>
                  <a:pt x="17421" y="10012"/>
                  <a:pt x="17190" y="10086"/>
                </a:cubicBezTo>
                <a:cubicBezTo>
                  <a:pt x="17078" y="10123"/>
                  <a:pt x="16866" y="10100"/>
                  <a:pt x="16718" y="10036"/>
                </a:cubicBezTo>
                <a:cubicBezTo>
                  <a:pt x="16570" y="9972"/>
                  <a:pt x="16452" y="9949"/>
                  <a:pt x="16452" y="9985"/>
                </a:cubicBezTo>
                <a:cubicBezTo>
                  <a:pt x="16452" y="10022"/>
                  <a:pt x="16223" y="9977"/>
                  <a:pt x="15944" y="9878"/>
                </a:cubicBezTo>
                <a:cubicBezTo>
                  <a:pt x="15171" y="9606"/>
                  <a:pt x="14571" y="9473"/>
                  <a:pt x="13959" y="9443"/>
                </a:cubicBezTo>
                <a:cubicBezTo>
                  <a:pt x="13615" y="9426"/>
                  <a:pt x="13420" y="9365"/>
                  <a:pt x="13451" y="9285"/>
                </a:cubicBezTo>
                <a:cubicBezTo>
                  <a:pt x="13485" y="9201"/>
                  <a:pt x="13384" y="9179"/>
                  <a:pt x="13161" y="9216"/>
                </a:cubicBezTo>
                <a:cubicBezTo>
                  <a:pt x="12674" y="9296"/>
                  <a:pt x="12014" y="8809"/>
                  <a:pt x="12217" y="8522"/>
                </a:cubicBezTo>
                <a:cubicBezTo>
                  <a:pt x="12304" y="8399"/>
                  <a:pt x="12295" y="8283"/>
                  <a:pt x="12193" y="8251"/>
                </a:cubicBezTo>
                <a:cubicBezTo>
                  <a:pt x="12096" y="8219"/>
                  <a:pt x="12012" y="8114"/>
                  <a:pt x="12012" y="8011"/>
                </a:cubicBezTo>
                <a:cubicBezTo>
                  <a:pt x="12012" y="7908"/>
                  <a:pt x="11898" y="7822"/>
                  <a:pt x="11758" y="7822"/>
                </a:cubicBezTo>
                <a:cubicBezTo>
                  <a:pt x="11617" y="7822"/>
                  <a:pt x="11400" y="7756"/>
                  <a:pt x="11274" y="7677"/>
                </a:cubicBezTo>
                <a:cubicBezTo>
                  <a:pt x="11147" y="7597"/>
                  <a:pt x="10820" y="7531"/>
                  <a:pt x="10548" y="7531"/>
                </a:cubicBezTo>
                <a:cubicBezTo>
                  <a:pt x="10275" y="7531"/>
                  <a:pt x="9961" y="7484"/>
                  <a:pt x="9846" y="7424"/>
                </a:cubicBezTo>
                <a:cubicBezTo>
                  <a:pt x="9543" y="7266"/>
                  <a:pt x="8727" y="7399"/>
                  <a:pt x="8201" y="7695"/>
                </a:cubicBezTo>
                <a:cubicBezTo>
                  <a:pt x="7926" y="7850"/>
                  <a:pt x="7686" y="7920"/>
                  <a:pt x="7584" y="7866"/>
                </a:cubicBezTo>
                <a:cubicBezTo>
                  <a:pt x="7491" y="7817"/>
                  <a:pt x="7401" y="7172"/>
                  <a:pt x="7378" y="6440"/>
                </a:cubicBezTo>
                <a:cubicBezTo>
                  <a:pt x="7355" y="5708"/>
                  <a:pt x="7268" y="5092"/>
                  <a:pt x="7184" y="5065"/>
                </a:cubicBezTo>
                <a:cubicBezTo>
                  <a:pt x="6993" y="5003"/>
                  <a:pt x="7032" y="4532"/>
                  <a:pt x="7245" y="4383"/>
                </a:cubicBezTo>
                <a:cubicBezTo>
                  <a:pt x="7339" y="4317"/>
                  <a:pt x="7325" y="4244"/>
                  <a:pt x="7209" y="4207"/>
                </a:cubicBezTo>
                <a:cubicBezTo>
                  <a:pt x="7100" y="4172"/>
                  <a:pt x="7064" y="4100"/>
                  <a:pt x="7124" y="4049"/>
                </a:cubicBezTo>
                <a:cubicBezTo>
                  <a:pt x="7184" y="3998"/>
                  <a:pt x="7125" y="3971"/>
                  <a:pt x="6991" y="3986"/>
                </a:cubicBezTo>
                <a:cubicBezTo>
                  <a:pt x="6796" y="4007"/>
                  <a:pt x="6736" y="3675"/>
                  <a:pt x="6713" y="2371"/>
                </a:cubicBezTo>
                <a:cubicBezTo>
                  <a:pt x="6696" y="1469"/>
                  <a:pt x="6673" y="689"/>
                  <a:pt x="6652" y="636"/>
                </a:cubicBezTo>
                <a:cubicBezTo>
                  <a:pt x="6631" y="583"/>
                  <a:pt x="6620" y="511"/>
                  <a:pt x="6628" y="478"/>
                </a:cubicBezTo>
                <a:cubicBezTo>
                  <a:pt x="6635" y="446"/>
                  <a:pt x="6434" y="319"/>
                  <a:pt x="6192" y="201"/>
                </a:cubicBezTo>
                <a:cubicBezTo>
                  <a:pt x="5821" y="19"/>
                  <a:pt x="5191" y="-32"/>
                  <a:pt x="4620" y="18"/>
                </a:cubicBezTo>
                <a:close/>
                <a:moveTo>
                  <a:pt x="21533" y="15998"/>
                </a:moveTo>
                <a:cubicBezTo>
                  <a:pt x="21504" y="16006"/>
                  <a:pt x="21448" y="15991"/>
                  <a:pt x="21448" y="16016"/>
                </a:cubicBezTo>
                <a:cubicBezTo>
                  <a:pt x="21448" y="16042"/>
                  <a:pt x="21505" y="16043"/>
                  <a:pt x="21533" y="16061"/>
                </a:cubicBezTo>
                <a:lnTo>
                  <a:pt x="21533" y="1599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" grpId="2"/>
      <p:bldP build="whole" bldLvl="1" animBg="1" rev="0" advAuto="0" spid="139" grpId="1"/>
      <p:bldP build="whole" bldLvl="1" animBg="1" rev="0" advAuto="0" spid="141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activat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6764" y="0"/>
            <a:ext cx="623127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finger-enhanced.png"/>
          <p:cNvPicPr>
            <a:picLocks noChangeAspect="1"/>
          </p:cNvPicPr>
          <p:nvPr/>
        </p:nvPicPr>
        <p:blipFill>
          <a:blip r:embed="rId3">
            <a:extLst/>
          </a:blip>
          <a:srcRect l="21118" t="1350" r="20365" b="21832"/>
          <a:stretch>
            <a:fillRect/>
          </a:stretch>
        </p:blipFill>
        <p:spPr>
          <a:xfrm>
            <a:off x="4755404" y="4641591"/>
            <a:ext cx="706357" cy="1356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68" fill="norm" stroke="1" extrusionOk="0">
                <a:moveTo>
                  <a:pt x="4620" y="18"/>
                </a:moveTo>
                <a:cubicBezTo>
                  <a:pt x="4048" y="68"/>
                  <a:pt x="3544" y="221"/>
                  <a:pt x="3410" y="447"/>
                </a:cubicBezTo>
                <a:cubicBezTo>
                  <a:pt x="3364" y="523"/>
                  <a:pt x="3270" y="663"/>
                  <a:pt x="3204" y="756"/>
                </a:cubicBezTo>
                <a:cubicBezTo>
                  <a:pt x="3138" y="849"/>
                  <a:pt x="3059" y="1140"/>
                  <a:pt x="3023" y="1406"/>
                </a:cubicBezTo>
                <a:cubicBezTo>
                  <a:pt x="2986" y="1671"/>
                  <a:pt x="2921" y="2016"/>
                  <a:pt x="2889" y="2175"/>
                </a:cubicBezTo>
                <a:cubicBezTo>
                  <a:pt x="2858" y="2335"/>
                  <a:pt x="2917" y="2590"/>
                  <a:pt x="3010" y="2737"/>
                </a:cubicBezTo>
                <a:cubicBezTo>
                  <a:pt x="3127" y="2921"/>
                  <a:pt x="3115" y="3045"/>
                  <a:pt x="2962" y="3141"/>
                </a:cubicBezTo>
                <a:cubicBezTo>
                  <a:pt x="2688" y="3313"/>
                  <a:pt x="2578" y="6357"/>
                  <a:pt x="2829" y="6856"/>
                </a:cubicBezTo>
                <a:cubicBezTo>
                  <a:pt x="3071" y="7338"/>
                  <a:pt x="3114" y="8321"/>
                  <a:pt x="2902" y="8541"/>
                </a:cubicBezTo>
                <a:cubicBezTo>
                  <a:pt x="2803" y="8644"/>
                  <a:pt x="2703" y="8923"/>
                  <a:pt x="2684" y="9165"/>
                </a:cubicBezTo>
                <a:cubicBezTo>
                  <a:pt x="2654" y="9541"/>
                  <a:pt x="2586" y="9610"/>
                  <a:pt x="2248" y="9620"/>
                </a:cubicBezTo>
                <a:cubicBezTo>
                  <a:pt x="1727" y="9634"/>
                  <a:pt x="874" y="9930"/>
                  <a:pt x="1014" y="10049"/>
                </a:cubicBezTo>
                <a:cubicBezTo>
                  <a:pt x="1075" y="10100"/>
                  <a:pt x="1000" y="10163"/>
                  <a:pt x="845" y="10194"/>
                </a:cubicBezTo>
                <a:cubicBezTo>
                  <a:pt x="609" y="10241"/>
                  <a:pt x="583" y="10417"/>
                  <a:pt x="663" y="11260"/>
                </a:cubicBezTo>
                <a:cubicBezTo>
                  <a:pt x="737" y="12035"/>
                  <a:pt x="705" y="12276"/>
                  <a:pt x="518" y="12313"/>
                </a:cubicBezTo>
                <a:cubicBezTo>
                  <a:pt x="358" y="12345"/>
                  <a:pt x="273" y="12539"/>
                  <a:pt x="276" y="12894"/>
                </a:cubicBezTo>
                <a:cubicBezTo>
                  <a:pt x="279" y="13189"/>
                  <a:pt x="222" y="13455"/>
                  <a:pt x="143" y="13480"/>
                </a:cubicBezTo>
                <a:cubicBezTo>
                  <a:pt x="-67" y="13548"/>
                  <a:pt x="-37" y="14363"/>
                  <a:pt x="179" y="14433"/>
                </a:cubicBezTo>
                <a:cubicBezTo>
                  <a:pt x="281" y="14466"/>
                  <a:pt x="361" y="14562"/>
                  <a:pt x="361" y="14647"/>
                </a:cubicBezTo>
                <a:cubicBezTo>
                  <a:pt x="361" y="14733"/>
                  <a:pt x="498" y="14880"/>
                  <a:pt x="663" y="14976"/>
                </a:cubicBezTo>
                <a:cubicBezTo>
                  <a:pt x="829" y="15071"/>
                  <a:pt x="966" y="15257"/>
                  <a:pt x="966" y="15392"/>
                </a:cubicBezTo>
                <a:cubicBezTo>
                  <a:pt x="966" y="15557"/>
                  <a:pt x="1060" y="15630"/>
                  <a:pt x="1244" y="15613"/>
                </a:cubicBezTo>
                <a:cubicBezTo>
                  <a:pt x="1395" y="15599"/>
                  <a:pt x="1662" y="15729"/>
                  <a:pt x="1837" y="15897"/>
                </a:cubicBezTo>
                <a:cubicBezTo>
                  <a:pt x="2011" y="16064"/>
                  <a:pt x="2293" y="16314"/>
                  <a:pt x="2466" y="16452"/>
                </a:cubicBezTo>
                <a:cubicBezTo>
                  <a:pt x="2639" y="16589"/>
                  <a:pt x="2714" y="16702"/>
                  <a:pt x="2635" y="16704"/>
                </a:cubicBezTo>
                <a:cubicBezTo>
                  <a:pt x="2557" y="16706"/>
                  <a:pt x="2631" y="16746"/>
                  <a:pt x="2805" y="16799"/>
                </a:cubicBezTo>
                <a:cubicBezTo>
                  <a:pt x="2979" y="16852"/>
                  <a:pt x="3077" y="16957"/>
                  <a:pt x="3023" y="17032"/>
                </a:cubicBezTo>
                <a:cubicBezTo>
                  <a:pt x="2968" y="17107"/>
                  <a:pt x="3261" y="17432"/>
                  <a:pt x="3676" y="17751"/>
                </a:cubicBezTo>
                <a:cubicBezTo>
                  <a:pt x="4091" y="18070"/>
                  <a:pt x="4438" y="18371"/>
                  <a:pt x="4438" y="18420"/>
                </a:cubicBezTo>
                <a:cubicBezTo>
                  <a:pt x="4438" y="18470"/>
                  <a:pt x="4552" y="18555"/>
                  <a:pt x="4692" y="18616"/>
                </a:cubicBezTo>
                <a:cubicBezTo>
                  <a:pt x="4929" y="18718"/>
                  <a:pt x="5181" y="19118"/>
                  <a:pt x="5273" y="19530"/>
                </a:cubicBezTo>
                <a:cubicBezTo>
                  <a:pt x="5294" y="19627"/>
                  <a:pt x="5400" y="19754"/>
                  <a:pt x="5515" y="19814"/>
                </a:cubicBezTo>
                <a:cubicBezTo>
                  <a:pt x="5630" y="19874"/>
                  <a:pt x="5733" y="20082"/>
                  <a:pt x="5733" y="20275"/>
                </a:cubicBezTo>
                <a:cubicBezTo>
                  <a:pt x="5733" y="20468"/>
                  <a:pt x="5790" y="20652"/>
                  <a:pt x="5866" y="20691"/>
                </a:cubicBezTo>
                <a:cubicBezTo>
                  <a:pt x="5941" y="20730"/>
                  <a:pt x="6014" y="21080"/>
                  <a:pt x="6023" y="21461"/>
                </a:cubicBezTo>
                <a:cubicBezTo>
                  <a:pt x="6024" y="21501"/>
                  <a:pt x="6044" y="21527"/>
                  <a:pt x="6047" y="21568"/>
                </a:cubicBezTo>
                <a:lnTo>
                  <a:pt x="19186" y="21568"/>
                </a:lnTo>
                <a:cubicBezTo>
                  <a:pt x="19118" y="21228"/>
                  <a:pt x="19072" y="21038"/>
                  <a:pt x="18968" y="20445"/>
                </a:cubicBezTo>
                <a:cubicBezTo>
                  <a:pt x="18924" y="20196"/>
                  <a:pt x="18998" y="19792"/>
                  <a:pt x="19138" y="19549"/>
                </a:cubicBezTo>
                <a:cubicBezTo>
                  <a:pt x="19277" y="19307"/>
                  <a:pt x="19394" y="19095"/>
                  <a:pt x="19392" y="19082"/>
                </a:cubicBezTo>
                <a:cubicBezTo>
                  <a:pt x="19389" y="19070"/>
                  <a:pt x="19472" y="18935"/>
                  <a:pt x="19585" y="18780"/>
                </a:cubicBezTo>
                <a:cubicBezTo>
                  <a:pt x="19698" y="18625"/>
                  <a:pt x="19742" y="18432"/>
                  <a:pt x="19682" y="18351"/>
                </a:cubicBezTo>
                <a:cubicBezTo>
                  <a:pt x="19617" y="18262"/>
                  <a:pt x="19749" y="18139"/>
                  <a:pt x="19997" y="18042"/>
                </a:cubicBezTo>
                <a:cubicBezTo>
                  <a:pt x="20391" y="17886"/>
                  <a:pt x="20388" y="17866"/>
                  <a:pt x="20093" y="17631"/>
                </a:cubicBezTo>
                <a:cubicBezTo>
                  <a:pt x="19811" y="17407"/>
                  <a:pt x="19816" y="17351"/>
                  <a:pt x="20081" y="16969"/>
                </a:cubicBezTo>
                <a:cubicBezTo>
                  <a:pt x="20479" y="16396"/>
                  <a:pt x="20719" y="15648"/>
                  <a:pt x="20831" y="14622"/>
                </a:cubicBezTo>
                <a:cubicBezTo>
                  <a:pt x="20884" y="14145"/>
                  <a:pt x="21020" y="13669"/>
                  <a:pt x="21146" y="13562"/>
                </a:cubicBezTo>
                <a:cubicBezTo>
                  <a:pt x="21328" y="13408"/>
                  <a:pt x="21326" y="13320"/>
                  <a:pt x="21134" y="13127"/>
                </a:cubicBezTo>
                <a:cubicBezTo>
                  <a:pt x="20846" y="12839"/>
                  <a:pt x="20809" y="12298"/>
                  <a:pt x="21073" y="12212"/>
                </a:cubicBezTo>
                <a:cubicBezTo>
                  <a:pt x="21190" y="12175"/>
                  <a:pt x="21128" y="12049"/>
                  <a:pt x="20904" y="11884"/>
                </a:cubicBezTo>
                <a:cubicBezTo>
                  <a:pt x="20649" y="11698"/>
                  <a:pt x="20570" y="11523"/>
                  <a:pt x="20638" y="11298"/>
                </a:cubicBezTo>
                <a:cubicBezTo>
                  <a:pt x="20725" y="11010"/>
                  <a:pt x="20696" y="10985"/>
                  <a:pt x="20347" y="11033"/>
                </a:cubicBezTo>
                <a:cubicBezTo>
                  <a:pt x="20082" y="11069"/>
                  <a:pt x="19799" y="10999"/>
                  <a:pt x="19452" y="10818"/>
                </a:cubicBezTo>
                <a:cubicBezTo>
                  <a:pt x="18693" y="10423"/>
                  <a:pt x="17421" y="10012"/>
                  <a:pt x="17190" y="10086"/>
                </a:cubicBezTo>
                <a:cubicBezTo>
                  <a:pt x="17078" y="10123"/>
                  <a:pt x="16866" y="10100"/>
                  <a:pt x="16718" y="10036"/>
                </a:cubicBezTo>
                <a:cubicBezTo>
                  <a:pt x="16570" y="9972"/>
                  <a:pt x="16452" y="9949"/>
                  <a:pt x="16452" y="9985"/>
                </a:cubicBezTo>
                <a:cubicBezTo>
                  <a:pt x="16452" y="10022"/>
                  <a:pt x="16223" y="9977"/>
                  <a:pt x="15944" y="9878"/>
                </a:cubicBezTo>
                <a:cubicBezTo>
                  <a:pt x="15171" y="9606"/>
                  <a:pt x="14571" y="9473"/>
                  <a:pt x="13959" y="9443"/>
                </a:cubicBezTo>
                <a:cubicBezTo>
                  <a:pt x="13615" y="9426"/>
                  <a:pt x="13420" y="9365"/>
                  <a:pt x="13451" y="9285"/>
                </a:cubicBezTo>
                <a:cubicBezTo>
                  <a:pt x="13485" y="9201"/>
                  <a:pt x="13384" y="9179"/>
                  <a:pt x="13161" y="9216"/>
                </a:cubicBezTo>
                <a:cubicBezTo>
                  <a:pt x="12674" y="9296"/>
                  <a:pt x="12014" y="8809"/>
                  <a:pt x="12217" y="8522"/>
                </a:cubicBezTo>
                <a:cubicBezTo>
                  <a:pt x="12304" y="8399"/>
                  <a:pt x="12295" y="8283"/>
                  <a:pt x="12193" y="8251"/>
                </a:cubicBezTo>
                <a:cubicBezTo>
                  <a:pt x="12096" y="8219"/>
                  <a:pt x="12012" y="8114"/>
                  <a:pt x="12012" y="8011"/>
                </a:cubicBezTo>
                <a:cubicBezTo>
                  <a:pt x="12012" y="7908"/>
                  <a:pt x="11898" y="7822"/>
                  <a:pt x="11758" y="7822"/>
                </a:cubicBezTo>
                <a:cubicBezTo>
                  <a:pt x="11617" y="7822"/>
                  <a:pt x="11400" y="7756"/>
                  <a:pt x="11274" y="7677"/>
                </a:cubicBezTo>
                <a:cubicBezTo>
                  <a:pt x="11147" y="7597"/>
                  <a:pt x="10820" y="7531"/>
                  <a:pt x="10548" y="7531"/>
                </a:cubicBezTo>
                <a:cubicBezTo>
                  <a:pt x="10275" y="7531"/>
                  <a:pt x="9961" y="7484"/>
                  <a:pt x="9846" y="7424"/>
                </a:cubicBezTo>
                <a:cubicBezTo>
                  <a:pt x="9543" y="7266"/>
                  <a:pt x="8727" y="7399"/>
                  <a:pt x="8201" y="7695"/>
                </a:cubicBezTo>
                <a:cubicBezTo>
                  <a:pt x="7926" y="7850"/>
                  <a:pt x="7686" y="7920"/>
                  <a:pt x="7584" y="7866"/>
                </a:cubicBezTo>
                <a:cubicBezTo>
                  <a:pt x="7491" y="7817"/>
                  <a:pt x="7401" y="7172"/>
                  <a:pt x="7378" y="6440"/>
                </a:cubicBezTo>
                <a:cubicBezTo>
                  <a:pt x="7355" y="5708"/>
                  <a:pt x="7268" y="5092"/>
                  <a:pt x="7184" y="5065"/>
                </a:cubicBezTo>
                <a:cubicBezTo>
                  <a:pt x="6993" y="5003"/>
                  <a:pt x="7032" y="4532"/>
                  <a:pt x="7245" y="4383"/>
                </a:cubicBezTo>
                <a:cubicBezTo>
                  <a:pt x="7339" y="4317"/>
                  <a:pt x="7325" y="4244"/>
                  <a:pt x="7209" y="4207"/>
                </a:cubicBezTo>
                <a:cubicBezTo>
                  <a:pt x="7100" y="4172"/>
                  <a:pt x="7064" y="4100"/>
                  <a:pt x="7124" y="4049"/>
                </a:cubicBezTo>
                <a:cubicBezTo>
                  <a:pt x="7184" y="3998"/>
                  <a:pt x="7125" y="3971"/>
                  <a:pt x="6991" y="3986"/>
                </a:cubicBezTo>
                <a:cubicBezTo>
                  <a:pt x="6796" y="4007"/>
                  <a:pt x="6736" y="3675"/>
                  <a:pt x="6713" y="2371"/>
                </a:cubicBezTo>
                <a:cubicBezTo>
                  <a:pt x="6696" y="1469"/>
                  <a:pt x="6673" y="689"/>
                  <a:pt x="6652" y="636"/>
                </a:cubicBezTo>
                <a:cubicBezTo>
                  <a:pt x="6631" y="583"/>
                  <a:pt x="6620" y="511"/>
                  <a:pt x="6628" y="478"/>
                </a:cubicBezTo>
                <a:cubicBezTo>
                  <a:pt x="6635" y="446"/>
                  <a:pt x="6434" y="319"/>
                  <a:pt x="6192" y="201"/>
                </a:cubicBezTo>
                <a:cubicBezTo>
                  <a:pt x="5821" y="19"/>
                  <a:pt x="5191" y="-32"/>
                  <a:pt x="4620" y="18"/>
                </a:cubicBezTo>
                <a:close/>
                <a:moveTo>
                  <a:pt x="21533" y="15998"/>
                </a:moveTo>
                <a:cubicBezTo>
                  <a:pt x="21504" y="16006"/>
                  <a:pt x="21448" y="15991"/>
                  <a:pt x="21448" y="16016"/>
                </a:cubicBezTo>
                <a:cubicBezTo>
                  <a:pt x="21448" y="16042"/>
                  <a:pt x="21505" y="16043"/>
                  <a:pt x="21533" y="16061"/>
                </a:cubicBezTo>
                <a:lnTo>
                  <a:pt x="21533" y="1599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5" name="finger-enhanced.png"/>
          <p:cNvPicPr>
            <a:picLocks noChangeAspect="1"/>
          </p:cNvPicPr>
          <p:nvPr/>
        </p:nvPicPr>
        <p:blipFill>
          <a:blip r:embed="rId3">
            <a:extLst/>
          </a:blip>
          <a:srcRect l="21118" t="1350" r="20365" b="21832"/>
          <a:stretch>
            <a:fillRect/>
          </a:stretch>
        </p:blipFill>
        <p:spPr>
          <a:xfrm>
            <a:off x="6650620" y="9155834"/>
            <a:ext cx="706358" cy="1356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68" fill="norm" stroke="1" extrusionOk="0">
                <a:moveTo>
                  <a:pt x="4620" y="18"/>
                </a:moveTo>
                <a:cubicBezTo>
                  <a:pt x="4048" y="68"/>
                  <a:pt x="3544" y="221"/>
                  <a:pt x="3410" y="447"/>
                </a:cubicBezTo>
                <a:cubicBezTo>
                  <a:pt x="3364" y="523"/>
                  <a:pt x="3270" y="663"/>
                  <a:pt x="3204" y="756"/>
                </a:cubicBezTo>
                <a:cubicBezTo>
                  <a:pt x="3138" y="849"/>
                  <a:pt x="3059" y="1140"/>
                  <a:pt x="3023" y="1406"/>
                </a:cubicBezTo>
                <a:cubicBezTo>
                  <a:pt x="2986" y="1671"/>
                  <a:pt x="2921" y="2016"/>
                  <a:pt x="2889" y="2175"/>
                </a:cubicBezTo>
                <a:cubicBezTo>
                  <a:pt x="2858" y="2335"/>
                  <a:pt x="2917" y="2590"/>
                  <a:pt x="3010" y="2737"/>
                </a:cubicBezTo>
                <a:cubicBezTo>
                  <a:pt x="3127" y="2921"/>
                  <a:pt x="3115" y="3045"/>
                  <a:pt x="2962" y="3141"/>
                </a:cubicBezTo>
                <a:cubicBezTo>
                  <a:pt x="2688" y="3313"/>
                  <a:pt x="2578" y="6357"/>
                  <a:pt x="2829" y="6856"/>
                </a:cubicBezTo>
                <a:cubicBezTo>
                  <a:pt x="3071" y="7338"/>
                  <a:pt x="3114" y="8321"/>
                  <a:pt x="2902" y="8541"/>
                </a:cubicBezTo>
                <a:cubicBezTo>
                  <a:pt x="2803" y="8644"/>
                  <a:pt x="2703" y="8923"/>
                  <a:pt x="2684" y="9165"/>
                </a:cubicBezTo>
                <a:cubicBezTo>
                  <a:pt x="2654" y="9541"/>
                  <a:pt x="2586" y="9610"/>
                  <a:pt x="2248" y="9620"/>
                </a:cubicBezTo>
                <a:cubicBezTo>
                  <a:pt x="1727" y="9634"/>
                  <a:pt x="874" y="9930"/>
                  <a:pt x="1014" y="10049"/>
                </a:cubicBezTo>
                <a:cubicBezTo>
                  <a:pt x="1075" y="10100"/>
                  <a:pt x="1000" y="10163"/>
                  <a:pt x="845" y="10194"/>
                </a:cubicBezTo>
                <a:cubicBezTo>
                  <a:pt x="609" y="10241"/>
                  <a:pt x="583" y="10417"/>
                  <a:pt x="663" y="11260"/>
                </a:cubicBezTo>
                <a:cubicBezTo>
                  <a:pt x="737" y="12035"/>
                  <a:pt x="705" y="12276"/>
                  <a:pt x="518" y="12313"/>
                </a:cubicBezTo>
                <a:cubicBezTo>
                  <a:pt x="358" y="12345"/>
                  <a:pt x="273" y="12539"/>
                  <a:pt x="276" y="12894"/>
                </a:cubicBezTo>
                <a:cubicBezTo>
                  <a:pt x="279" y="13189"/>
                  <a:pt x="222" y="13455"/>
                  <a:pt x="143" y="13480"/>
                </a:cubicBezTo>
                <a:cubicBezTo>
                  <a:pt x="-67" y="13548"/>
                  <a:pt x="-37" y="14363"/>
                  <a:pt x="179" y="14433"/>
                </a:cubicBezTo>
                <a:cubicBezTo>
                  <a:pt x="281" y="14466"/>
                  <a:pt x="361" y="14562"/>
                  <a:pt x="361" y="14647"/>
                </a:cubicBezTo>
                <a:cubicBezTo>
                  <a:pt x="361" y="14733"/>
                  <a:pt x="498" y="14880"/>
                  <a:pt x="663" y="14976"/>
                </a:cubicBezTo>
                <a:cubicBezTo>
                  <a:pt x="829" y="15071"/>
                  <a:pt x="966" y="15257"/>
                  <a:pt x="966" y="15392"/>
                </a:cubicBezTo>
                <a:cubicBezTo>
                  <a:pt x="966" y="15557"/>
                  <a:pt x="1060" y="15630"/>
                  <a:pt x="1244" y="15613"/>
                </a:cubicBezTo>
                <a:cubicBezTo>
                  <a:pt x="1395" y="15599"/>
                  <a:pt x="1662" y="15729"/>
                  <a:pt x="1837" y="15897"/>
                </a:cubicBezTo>
                <a:cubicBezTo>
                  <a:pt x="2011" y="16064"/>
                  <a:pt x="2293" y="16314"/>
                  <a:pt x="2466" y="16452"/>
                </a:cubicBezTo>
                <a:cubicBezTo>
                  <a:pt x="2639" y="16589"/>
                  <a:pt x="2714" y="16702"/>
                  <a:pt x="2635" y="16704"/>
                </a:cubicBezTo>
                <a:cubicBezTo>
                  <a:pt x="2557" y="16706"/>
                  <a:pt x="2631" y="16746"/>
                  <a:pt x="2805" y="16799"/>
                </a:cubicBezTo>
                <a:cubicBezTo>
                  <a:pt x="2979" y="16852"/>
                  <a:pt x="3077" y="16957"/>
                  <a:pt x="3023" y="17032"/>
                </a:cubicBezTo>
                <a:cubicBezTo>
                  <a:pt x="2968" y="17107"/>
                  <a:pt x="3261" y="17432"/>
                  <a:pt x="3676" y="17751"/>
                </a:cubicBezTo>
                <a:cubicBezTo>
                  <a:pt x="4091" y="18070"/>
                  <a:pt x="4438" y="18371"/>
                  <a:pt x="4438" y="18420"/>
                </a:cubicBezTo>
                <a:cubicBezTo>
                  <a:pt x="4438" y="18470"/>
                  <a:pt x="4552" y="18555"/>
                  <a:pt x="4692" y="18616"/>
                </a:cubicBezTo>
                <a:cubicBezTo>
                  <a:pt x="4929" y="18718"/>
                  <a:pt x="5181" y="19118"/>
                  <a:pt x="5273" y="19530"/>
                </a:cubicBezTo>
                <a:cubicBezTo>
                  <a:pt x="5294" y="19627"/>
                  <a:pt x="5400" y="19754"/>
                  <a:pt x="5515" y="19814"/>
                </a:cubicBezTo>
                <a:cubicBezTo>
                  <a:pt x="5630" y="19874"/>
                  <a:pt x="5733" y="20082"/>
                  <a:pt x="5733" y="20275"/>
                </a:cubicBezTo>
                <a:cubicBezTo>
                  <a:pt x="5733" y="20468"/>
                  <a:pt x="5790" y="20652"/>
                  <a:pt x="5866" y="20691"/>
                </a:cubicBezTo>
                <a:cubicBezTo>
                  <a:pt x="5941" y="20730"/>
                  <a:pt x="6014" y="21080"/>
                  <a:pt x="6023" y="21461"/>
                </a:cubicBezTo>
                <a:cubicBezTo>
                  <a:pt x="6024" y="21501"/>
                  <a:pt x="6044" y="21527"/>
                  <a:pt x="6047" y="21568"/>
                </a:cubicBezTo>
                <a:lnTo>
                  <a:pt x="19186" y="21568"/>
                </a:lnTo>
                <a:cubicBezTo>
                  <a:pt x="19118" y="21228"/>
                  <a:pt x="19072" y="21038"/>
                  <a:pt x="18968" y="20445"/>
                </a:cubicBezTo>
                <a:cubicBezTo>
                  <a:pt x="18924" y="20196"/>
                  <a:pt x="18998" y="19792"/>
                  <a:pt x="19138" y="19549"/>
                </a:cubicBezTo>
                <a:cubicBezTo>
                  <a:pt x="19277" y="19307"/>
                  <a:pt x="19394" y="19095"/>
                  <a:pt x="19392" y="19082"/>
                </a:cubicBezTo>
                <a:cubicBezTo>
                  <a:pt x="19389" y="19070"/>
                  <a:pt x="19472" y="18935"/>
                  <a:pt x="19585" y="18780"/>
                </a:cubicBezTo>
                <a:cubicBezTo>
                  <a:pt x="19698" y="18625"/>
                  <a:pt x="19742" y="18432"/>
                  <a:pt x="19682" y="18351"/>
                </a:cubicBezTo>
                <a:cubicBezTo>
                  <a:pt x="19617" y="18262"/>
                  <a:pt x="19749" y="18139"/>
                  <a:pt x="19997" y="18042"/>
                </a:cubicBezTo>
                <a:cubicBezTo>
                  <a:pt x="20391" y="17886"/>
                  <a:pt x="20388" y="17866"/>
                  <a:pt x="20093" y="17631"/>
                </a:cubicBezTo>
                <a:cubicBezTo>
                  <a:pt x="19811" y="17407"/>
                  <a:pt x="19816" y="17351"/>
                  <a:pt x="20081" y="16969"/>
                </a:cubicBezTo>
                <a:cubicBezTo>
                  <a:pt x="20479" y="16396"/>
                  <a:pt x="20719" y="15648"/>
                  <a:pt x="20831" y="14622"/>
                </a:cubicBezTo>
                <a:cubicBezTo>
                  <a:pt x="20884" y="14145"/>
                  <a:pt x="21020" y="13669"/>
                  <a:pt x="21146" y="13562"/>
                </a:cubicBezTo>
                <a:cubicBezTo>
                  <a:pt x="21328" y="13408"/>
                  <a:pt x="21326" y="13320"/>
                  <a:pt x="21134" y="13127"/>
                </a:cubicBezTo>
                <a:cubicBezTo>
                  <a:pt x="20846" y="12839"/>
                  <a:pt x="20809" y="12298"/>
                  <a:pt x="21073" y="12212"/>
                </a:cubicBezTo>
                <a:cubicBezTo>
                  <a:pt x="21190" y="12175"/>
                  <a:pt x="21128" y="12049"/>
                  <a:pt x="20904" y="11884"/>
                </a:cubicBezTo>
                <a:cubicBezTo>
                  <a:pt x="20649" y="11698"/>
                  <a:pt x="20570" y="11523"/>
                  <a:pt x="20638" y="11298"/>
                </a:cubicBezTo>
                <a:cubicBezTo>
                  <a:pt x="20725" y="11010"/>
                  <a:pt x="20696" y="10985"/>
                  <a:pt x="20347" y="11033"/>
                </a:cubicBezTo>
                <a:cubicBezTo>
                  <a:pt x="20082" y="11069"/>
                  <a:pt x="19799" y="10999"/>
                  <a:pt x="19452" y="10818"/>
                </a:cubicBezTo>
                <a:cubicBezTo>
                  <a:pt x="18693" y="10423"/>
                  <a:pt x="17421" y="10012"/>
                  <a:pt x="17190" y="10086"/>
                </a:cubicBezTo>
                <a:cubicBezTo>
                  <a:pt x="17078" y="10123"/>
                  <a:pt x="16866" y="10100"/>
                  <a:pt x="16718" y="10036"/>
                </a:cubicBezTo>
                <a:cubicBezTo>
                  <a:pt x="16570" y="9972"/>
                  <a:pt x="16452" y="9949"/>
                  <a:pt x="16452" y="9985"/>
                </a:cubicBezTo>
                <a:cubicBezTo>
                  <a:pt x="16452" y="10022"/>
                  <a:pt x="16223" y="9977"/>
                  <a:pt x="15944" y="9878"/>
                </a:cubicBezTo>
                <a:cubicBezTo>
                  <a:pt x="15171" y="9606"/>
                  <a:pt x="14571" y="9473"/>
                  <a:pt x="13959" y="9443"/>
                </a:cubicBezTo>
                <a:cubicBezTo>
                  <a:pt x="13615" y="9426"/>
                  <a:pt x="13420" y="9365"/>
                  <a:pt x="13451" y="9285"/>
                </a:cubicBezTo>
                <a:cubicBezTo>
                  <a:pt x="13485" y="9201"/>
                  <a:pt x="13384" y="9179"/>
                  <a:pt x="13161" y="9216"/>
                </a:cubicBezTo>
                <a:cubicBezTo>
                  <a:pt x="12674" y="9296"/>
                  <a:pt x="12014" y="8809"/>
                  <a:pt x="12217" y="8522"/>
                </a:cubicBezTo>
                <a:cubicBezTo>
                  <a:pt x="12304" y="8399"/>
                  <a:pt x="12295" y="8283"/>
                  <a:pt x="12193" y="8251"/>
                </a:cubicBezTo>
                <a:cubicBezTo>
                  <a:pt x="12096" y="8219"/>
                  <a:pt x="12012" y="8114"/>
                  <a:pt x="12012" y="8011"/>
                </a:cubicBezTo>
                <a:cubicBezTo>
                  <a:pt x="12012" y="7908"/>
                  <a:pt x="11898" y="7822"/>
                  <a:pt x="11758" y="7822"/>
                </a:cubicBezTo>
                <a:cubicBezTo>
                  <a:pt x="11617" y="7822"/>
                  <a:pt x="11400" y="7756"/>
                  <a:pt x="11274" y="7677"/>
                </a:cubicBezTo>
                <a:cubicBezTo>
                  <a:pt x="11147" y="7597"/>
                  <a:pt x="10820" y="7531"/>
                  <a:pt x="10548" y="7531"/>
                </a:cubicBezTo>
                <a:cubicBezTo>
                  <a:pt x="10275" y="7531"/>
                  <a:pt x="9961" y="7484"/>
                  <a:pt x="9846" y="7424"/>
                </a:cubicBezTo>
                <a:cubicBezTo>
                  <a:pt x="9543" y="7266"/>
                  <a:pt x="8727" y="7399"/>
                  <a:pt x="8201" y="7695"/>
                </a:cubicBezTo>
                <a:cubicBezTo>
                  <a:pt x="7926" y="7850"/>
                  <a:pt x="7686" y="7920"/>
                  <a:pt x="7584" y="7866"/>
                </a:cubicBezTo>
                <a:cubicBezTo>
                  <a:pt x="7491" y="7817"/>
                  <a:pt x="7401" y="7172"/>
                  <a:pt x="7378" y="6440"/>
                </a:cubicBezTo>
                <a:cubicBezTo>
                  <a:pt x="7355" y="5708"/>
                  <a:pt x="7268" y="5092"/>
                  <a:pt x="7184" y="5065"/>
                </a:cubicBezTo>
                <a:cubicBezTo>
                  <a:pt x="6993" y="5003"/>
                  <a:pt x="7032" y="4532"/>
                  <a:pt x="7245" y="4383"/>
                </a:cubicBezTo>
                <a:cubicBezTo>
                  <a:pt x="7339" y="4317"/>
                  <a:pt x="7325" y="4244"/>
                  <a:pt x="7209" y="4207"/>
                </a:cubicBezTo>
                <a:cubicBezTo>
                  <a:pt x="7100" y="4172"/>
                  <a:pt x="7064" y="4100"/>
                  <a:pt x="7124" y="4049"/>
                </a:cubicBezTo>
                <a:cubicBezTo>
                  <a:pt x="7184" y="3998"/>
                  <a:pt x="7125" y="3971"/>
                  <a:pt x="6991" y="3986"/>
                </a:cubicBezTo>
                <a:cubicBezTo>
                  <a:pt x="6796" y="4007"/>
                  <a:pt x="6736" y="3675"/>
                  <a:pt x="6713" y="2371"/>
                </a:cubicBezTo>
                <a:cubicBezTo>
                  <a:pt x="6696" y="1469"/>
                  <a:pt x="6673" y="689"/>
                  <a:pt x="6652" y="636"/>
                </a:cubicBezTo>
                <a:cubicBezTo>
                  <a:pt x="6631" y="583"/>
                  <a:pt x="6620" y="511"/>
                  <a:pt x="6628" y="478"/>
                </a:cubicBezTo>
                <a:cubicBezTo>
                  <a:pt x="6635" y="446"/>
                  <a:pt x="6434" y="319"/>
                  <a:pt x="6192" y="201"/>
                </a:cubicBezTo>
                <a:cubicBezTo>
                  <a:pt x="5821" y="19"/>
                  <a:pt x="5191" y="-32"/>
                  <a:pt x="4620" y="18"/>
                </a:cubicBezTo>
                <a:close/>
                <a:moveTo>
                  <a:pt x="21533" y="15998"/>
                </a:moveTo>
                <a:cubicBezTo>
                  <a:pt x="21504" y="16006"/>
                  <a:pt x="21448" y="15991"/>
                  <a:pt x="21448" y="16016"/>
                </a:cubicBezTo>
                <a:cubicBezTo>
                  <a:pt x="21448" y="16042"/>
                  <a:pt x="21505" y="16043"/>
                  <a:pt x="21533" y="16061"/>
                </a:cubicBezTo>
                <a:lnTo>
                  <a:pt x="21533" y="1599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6" name="activating profil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1544" y="-1"/>
            <a:ext cx="6201712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85397 0.000156" origin="layout" pathEditMode="relative">
                                      <p:cBhvr>
                                        <p:cTn id="1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xit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3"/>
      <p:bldP build="whole" bldLvl="1" animBg="1" rev="0" advAuto="0" spid="146" grpId="6"/>
      <p:bldP build="whole" bldLvl="1" animBg="1" rev="0" advAuto="0" spid="145" grpId="5"/>
      <p:bldP build="whole" bldLvl="1" animBg="1" rev="0" advAuto="0" spid="144" grpId="1"/>
      <p:bldP build="whole" bldLvl="1" animBg="1" rev="0" advAuto="0" spid="14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14095">
              <a:defRPr b="1" sz="7040">
                <a:latin typeface="Helvetica"/>
                <a:ea typeface="Helvetica"/>
                <a:cs typeface="Helvetica"/>
                <a:sym typeface="Helvetica"/>
              </a:defRPr>
            </a:pPr>
            <a:r>
              <a:t>Task 2</a:t>
            </a:r>
          </a:p>
          <a:p>
            <a:pPr defTabSz="514095">
              <a:defRPr sz="7040"/>
            </a:pPr>
            <a:r>
              <a:t>Connect with an interesting person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