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9"/>
  </p:notesMasterIdLst>
  <p:sldIdLst>
    <p:sldId id="256" r:id="rId2"/>
    <p:sldId id="257" r:id="rId3"/>
    <p:sldId id="258" r:id="rId4"/>
    <p:sldId id="259" r:id="rId5"/>
    <p:sldId id="260" r:id="rId6"/>
    <p:sldId id="261" r:id="rId7"/>
    <p:sldId id="262" r:id="rId8"/>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0" d="100"/>
          <a:sy n="110" d="100"/>
        </p:scale>
        <p:origin x="-440" y="-104"/>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3055132348"/>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Shape 58"/>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9" name="Shape 5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Shape 6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5" name="Shape 6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1" name="Shape 7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7" name="Shape 7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3" name="Shape 8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9" name="Shape 8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4" name="Shape 9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
        <p:cNvGrpSpPr/>
        <p:nvPr/>
      </p:nvGrpSpPr>
      <p:grpSpPr>
        <a:xfrm>
          <a:off x="0" y="0"/>
          <a:ext cx="0" cy="0"/>
          <a:chOff x="0" y="0"/>
          <a:chExt cx="0" cy="0"/>
        </a:xfrm>
      </p:grpSpPr>
      <p:grpSp>
        <p:nvGrpSpPr>
          <p:cNvPr id="9" name="Shape 9"/>
          <p:cNvGrpSpPr/>
          <p:nvPr/>
        </p:nvGrpSpPr>
        <p:grpSpPr>
          <a:xfrm>
            <a:off x="4350278" y="2855377"/>
            <a:ext cx="443588" cy="105632"/>
            <a:chOff x="4137525" y="2915950"/>
            <a:chExt cx="869099" cy="206999"/>
          </a:xfrm>
        </p:grpSpPr>
        <p:sp>
          <p:nvSpPr>
            <p:cNvPr id="10" name="Shape 10"/>
            <p:cNvSpPr/>
            <p:nvPr/>
          </p:nvSpPr>
          <p:spPr>
            <a:xfrm>
              <a:off x="4468575" y="2915950"/>
              <a:ext cx="206999" cy="206999"/>
            </a:xfrm>
            <a:prstGeom prst="ellipse">
              <a:avLst/>
            </a:prstGeom>
            <a:solidFill>
              <a:schemeClr val="dk1"/>
            </a:solidFill>
            <a:ln>
              <a:noFill/>
            </a:ln>
          </p:spPr>
          <p:txBody>
            <a:bodyPr lIns="91425" tIns="91425" rIns="91425" bIns="91425" anchor="ctr" anchorCtr="0">
              <a:noAutofit/>
            </a:bodyPr>
            <a:lstStyle/>
            <a:p>
              <a:pPr>
                <a:spcBef>
                  <a:spcPts val="0"/>
                </a:spcBef>
                <a:buNone/>
              </a:pPr>
              <a:endParaRPr/>
            </a:p>
          </p:txBody>
        </p:sp>
        <p:sp>
          <p:nvSpPr>
            <p:cNvPr id="11" name="Shape 11"/>
            <p:cNvSpPr/>
            <p:nvPr/>
          </p:nvSpPr>
          <p:spPr>
            <a:xfrm>
              <a:off x="4799625" y="2915950"/>
              <a:ext cx="206999" cy="206999"/>
            </a:xfrm>
            <a:prstGeom prst="ellipse">
              <a:avLst/>
            </a:prstGeom>
            <a:solidFill>
              <a:schemeClr val="dk1"/>
            </a:solidFill>
            <a:ln>
              <a:noFill/>
            </a:ln>
          </p:spPr>
          <p:txBody>
            <a:bodyPr lIns="91425" tIns="91425" rIns="91425" bIns="91425" anchor="ctr" anchorCtr="0">
              <a:noAutofit/>
            </a:bodyPr>
            <a:lstStyle/>
            <a:p>
              <a:pPr>
                <a:spcBef>
                  <a:spcPts val="0"/>
                </a:spcBef>
                <a:buNone/>
              </a:pPr>
              <a:endParaRPr/>
            </a:p>
          </p:txBody>
        </p:sp>
        <p:sp>
          <p:nvSpPr>
            <p:cNvPr id="12" name="Shape 12"/>
            <p:cNvSpPr/>
            <p:nvPr/>
          </p:nvSpPr>
          <p:spPr>
            <a:xfrm>
              <a:off x="4137525" y="2915950"/>
              <a:ext cx="206999" cy="206999"/>
            </a:xfrm>
            <a:prstGeom prst="ellipse">
              <a:avLst/>
            </a:prstGeom>
            <a:solidFill>
              <a:schemeClr val="dk1"/>
            </a:solidFill>
            <a:ln>
              <a:noFill/>
            </a:ln>
          </p:spPr>
          <p:txBody>
            <a:bodyPr lIns="91425" tIns="91425" rIns="91425" bIns="91425" anchor="ctr" anchorCtr="0">
              <a:noAutofit/>
            </a:bodyPr>
            <a:lstStyle/>
            <a:p>
              <a:pPr>
                <a:spcBef>
                  <a:spcPts val="0"/>
                </a:spcBef>
                <a:buNone/>
              </a:pPr>
              <a:endParaRPr/>
            </a:p>
          </p:txBody>
        </p:sp>
      </p:grpSp>
      <p:sp>
        <p:nvSpPr>
          <p:cNvPr id="13" name="Shape 13"/>
          <p:cNvSpPr txBox="1">
            <a:spLocks noGrp="1"/>
          </p:cNvSpPr>
          <p:nvPr>
            <p:ph type="ctrTitle"/>
          </p:nvPr>
        </p:nvSpPr>
        <p:spPr>
          <a:xfrm>
            <a:off x="671257" y="990800"/>
            <a:ext cx="7801500" cy="1730099"/>
          </a:xfrm>
          <a:prstGeom prst="rect">
            <a:avLst/>
          </a:prstGeom>
        </p:spPr>
        <p:txBody>
          <a:bodyPr lIns="91425" tIns="91425" rIns="91425" bIns="91425" anchor="b" anchorCtr="0"/>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a:endParaRPr/>
          </a:p>
        </p:txBody>
      </p:sp>
      <p:sp>
        <p:nvSpPr>
          <p:cNvPr id="14" name="Shape 14"/>
          <p:cNvSpPr txBox="1">
            <a:spLocks noGrp="1"/>
          </p:cNvSpPr>
          <p:nvPr>
            <p:ph type="subTitle" idx="1"/>
          </p:nvPr>
        </p:nvSpPr>
        <p:spPr>
          <a:xfrm>
            <a:off x="671250" y="3174875"/>
            <a:ext cx="7801500" cy="792600"/>
          </a:xfrm>
          <a:prstGeom prst="rect">
            <a:avLst/>
          </a:prstGeom>
        </p:spPr>
        <p:txBody>
          <a:bodyPr lIns="91425" tIns="91425" rIns="91425" bIns="91425" anchor="t" anchorCtr="0"/>
          <a:lstStyle>
            <a:lvl1pPr algn="ctr">
              <a:lnSpc>
                <a:spcPct val="100000"/>
              </a:lnSpc>
              <a:spcBef>
                <a:spcPts val="0"/>
              </a:spcBef>
              <a:spcAft>
                <a:spcPts val="0"/>
              </a:spcAft>
              <a:buSzPct val="100000"/>
              <a:buNone/>
              <a:defRPr sz="2100"/>
            </a:lvl1pPr>
            <a:lvl2pPr algn="ctr">
              <a:lnSpc>
                <a:spcPct val="100000"/>
              </a:lnSpc>
              <a:spcBef>
                <a:spcPts val="0"/>
              </a:spcBef>
              <a:spcAft>
                <a:spcPts val="0"/>
              </a:spcAft>
              <a:buSzPct val="100000"/>
              <a:buNone/>
              <a:defRPr sz="2100"/>
            </a:lvl2pPr>
            <a:lvl3pPr algn="ctr">
              <a:lnSpc>
                <a:spcPct val="100000"/>
              </a:lnSpc>
              <a:spcBef>
                <a:spcPts val="0"/>
              </a:spcBef>
              <a:spcAft>
                <a:spcPts val="0"/>
              </a:spcAft>
              <a:buSzPct val="100000"/>
              <a:buNone/>
              <a:defRPr sz="2100"/>
            </a:lvl3pPr>
            <a:lvl4pPr algn="ctr">
              <a:lnSpc>
                <a:spcPct val="100000"/>
              </a:lnSpc>
              <a:spcBef>
                <a:spcPts val="0"/>
              </a:spcBef>
              <a:spcAft>
                <a:spcPts val="0"/>
              </a:spcAft>
              <a:buSzPct val="100000"/>
              <a:buNone/>
              <a:defRPr sz="2100"/>
            </a:lvl4pPr>
            <a:lvl5pPr algn="ctr">
              <a:lnSpc>
                <a:spcPct val="100000"/>
              </a:lnSpc>
              <a:spcBef>
                <a:spcPts val="0"/>
              </a:spcBef>
              <a:spcAft>
                <a:spcPts val="0"/>
              </a:spcAft>
              <a:buSzPct val="100000"/>
              <a:buNone/>
              <a:defRPr sz="2100"/>
            </a:lvl5pPr>
            <a:lvl6pPr algn="ctr">
              <a:lnSpc>
                <a:spcPct val="100000"/>
              </a:lnSpc>
              <a:spcBef>
                <a:spcPts val="0"/>
              </a:spcBef>
              <a:spcAft>
                <a:spcPts val="0"/>
              </a:spcAft>
              <a:buSzPct val="100000"/>
              <a:buNone/>
              <a:defRPr sz="2100"/>
            </a:lvl6pPr>
            <a:lvl7pPr algn="ctr">
              <a:lnSpc>
                <a:spcPct val="100000"/>
              </a:lnSpc>
              <a:spcBef>
                <a:spcPts val="0"/>
              </a:spcBef>
              <a:spcAft>
                <a:spcPts val="0"/>
              </a:spcAft>
              <a:buSzPct val="100000"/>
              <a:buNone/>
              <a:defRPr sz="2100"/>
            </a:lvl7pPr>
            <a:lvl8pPr algn="ctr">
              <a:lnSpc>
                <a:spcPct val="100000"/>
              </a:lnSpc>
              <a:spcBef>
                <a:spcPts val="0"/>
              </a:spcBef>
              <a:spcAft>
                <a:spcPts val="0"/>
              </a:spcAft>
              <a:buSzPct val="100000"/>
              <a:buNone/>
              <a:defRPr sz="2100"/>
            </a:lvl8pPr>
            <a:lvl9pPr algn="ctr">
              <a:lnSpc>
                <a:spcPct val="100000"/>
              </a:lnSpc>
              <a:spcBef>
                <a:spcPts val="0"/>
              </a:spcBef>
              <a:spcAft>
                <a:spcPts val="0"/>
              </a:spcAft>
              <a:buSzPct val="100000"/>
              <a:buNone/>
              <a:defRPr sz="2100"/>
            </a:lvl9pPr>
          </a:lstStyle>
          <a:p>
            <a:endParaRPr/>
          </a:p>
        </p:txBody>
      </p:sp>
      <p:sp>
        <p:nvSpPr>
          <p:cNvPr id="15" name="Shape 15"/>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311700" y="1255275"/>
            <a:ext cx="8520599" cy="1890600"/>
          </a:xfrm>
          <a:prstGeom prst="rect">
            <a:avLst/>
          </a:prstGeom>
        </p:spPr>
        <p:txBody>
          <a:bodyPr lIns="91425" tIns="91425" rIns="91425" bIns="91425" anchor="b" anchorCtr="0"/>
          <a:lstStyle>
            <a:lvl1pPr algn="ctr">
              <a:spcBef>
                <a:spcPts val="0"/>
              </a:spcBef>
              <a:buSzPct val="100000"/>
              <a:defRPr sz="12000"/>
            </a:lvl1pPr>
            <a:lvl2pPr algn="ctr">
              <a:spcBef>
                <a:spcPts val="0"/>
              </a:spcBef>
              <a:buSzPct val="100000"/>
              <a:defRPr sz="12000"/>
            </a:lvl2pPr>
            <a:lvl3pPr algn="ctr">
              <a:spcBef>
                <a:spcPts val="0"/>
              </a:spcBef>
              <a:buSzPct val="100000"/>
              <a:defRPr sz="12000"/>
            </a:lvl3pPr>
            <a:lvl4pPr algn="ctr">
              <a:spcBef>
                <a:spcPts val="0"/>
              </a:spcBef>
              <a:buSzPct val="100000"/>
              <a:defRPr sz="12000"/>
            </a:lvl4pPr>
            <a:lvl5pPr algn="ctr">
              <a:spcBef>
                <a:spcPts val="0"/>
              </a:spcBef>
              <a:buSzPct val="100000"/>
              <a:defRPr sz="12000"/>
            </a:lvl5pPr>
            <a:lvl6pPr algn="ctr">
              <a:spcBef>
                <a:spcPts val="0"/>
              </a:spcBef>
              <a:buSzPct val="100000"/>
              <a:defRPr sz="12000"/>
            </a:lvl6pPr>
            <a:lvl7pPr algn="ctr">
              <a:spcBef>
                <a:spcPts val="0"/>
              </a:spcBef>
              <a:buSzPct val="100000"/>
              <a:defRPr sz="12000"/>
            </a:lvl7pPr>
            <a:lvl8pPr algn="ctr">
              <a:spcBef>
                <a:spcPts val="0"/>
              </a:spcBef>
              <a:buSzPct val="100000"/>
              <a:defRPr sz="12000"/>
            </a:lvl8pPr>
            <a:lvl9pPr algn="ctr">
              <a:spcBef>
                <a:spcPts val="0"/>
              </a:spcBef>
              <a:buSzPct val="100000"/>
              <a:defRPr sz="12000"/>
            </a:lvl9pPr>
          </a:lstStyle>
          <a:p>
            <a:endParaRPr/>
          </a:p>
        </p:txBody>
      </p:sp>
      <p:sp>
        <p:nvSpPr>
          <p:cNvPr id="50" name="Shape 50"/>
          <p:cNvSpPr txBox="1">
            <a:spLocks noGrp="1"/>
          </p:cNvSpPr>
          <p:nvPr>
            <p:ph type="body" idx="1"/>
          </p:nvPr>
        </p:nvSpPr>
        <p:spPr>
          <a:xfrm>
            <a:off x="311700" y="3228425"/>
            <a:ext cx="8520599" cy="1300800"/>
          </a:xfrm>
          <a:prstGeom prst="rect">
            <a:avLst/>
          </a:prstGeom>
        </p:spPr>
        <p:txBody>
          <a:bodyPr lIns="91425" tIns="91425" rIns="91425" bIns="91425" anchor="t" anchorCtr="0"/>
          <a:lstStyle>
            <a:lvl1pPr algn="ctr">
              <a:spcBef>
                <a:spcPts val="0"/>
              </a:spcBef>
              <a:defRPr/>
            </a:lvl1pPr>
            <a:lvl2pPr algn="ctr">
              <a:spcBef>
                <a:spcPts val="0"/>
              </a:spcBef>
              <a:defRPr/>
            </a:lvl2pPr>
            <a:lvl3pPr algn="ctr">
              <a:spcBef>
                <a:spcPts val="0"/>
              </a:spcBef>
              <a:defRPr/>
            </a:lvl3pPr>
            <a:lvl4pPr algn="ctr">
              <a:spcBef>
                <a:spcPts val="0"/>
              </a:spcBef>
              <a:defRPr/>
            </a:lvl4pPr>
            <a:lvl5pPr algn="ctr">
              <a:spcBef>
                <a:spcPts val="0"/>
              </a:spcBef>
              <a:defRPr/>
            </a:lvl5pPr>
            <a:lvl6pPr algn="ctr">
              <a:spcBef>
                <a:spcPts val="0"/>
              </a:spcBef>
              <a:defRPr/>
            </a:lvl6pPr>
            <a:lvl7pPr algn="ctr">
              <a:spcBef>
                <a:spcPts val="0"/>
              </a:spcBef>
              <a:defRPr/>
            </a:lvl7pPr>
            <a:lvl8pPr algn="ctr">
              <a:spcBef>
                <a:spcPts val="0"/>
              </a:spcBef>
              <a:defRPr/>
            </a:lvl8pPr>
            <a:lvl9pPr algn="ctr">
              <a:spcBef>
                <a:spcPts val="0"/>
              </a:spcBef>
              <a:defRPr/>
            </a:lvl9pPr>
          </a:lstStyle>
          <a:p>
            <a:endParaRPr/>
          </a:p>
        </p:txBody>
      </p:sp>
      <p:sp>
        <p:nvSpPr>
          <p:cNvPr id="51" name="Shape 51"/>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2"/>
        <p:cNvGrpSpPr/>
        <p:nvPr/>
      </p:nvGrpSpPr>
      <p:grpSpPr>
        <a:xfrm>
          <a:off x="0" y="0"/>
          <a:ext cx="0" cy="0"/>
          <a:chOff x="0" y="0"/>
          <a:chExt cx="0" cy="0"/>
        </a:xfrm>
      </p:grpSpPr>
      <p:sp>
        <p:nvSpPr>
          <p:cNvPr id="53" name="Shape 53"/>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title">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671250" y="2141250"/>
            <a:ext cx="7852199" cy="861000"/>
          </a:xfrm>
          <a:prstGeom prst="rect">
            <a:avLst/>
          </a:prstGeom>
        </p:spPr>
        <p:txBody>
          <a:bodyPr lIns="91425" tIns="91425" rIns="91425" bIns="91425" anchor="ctr" anchorCtr="0"/>
          <a:lstStyle>
            <a:lvl1pPr algn="ctr">
              <a:spcBef>
                <a:spcPts val="0"/>
              </a:spcBef>
              <a:buSzPct val="100000"/>
              <a:defRPr sz="3600"/>
            </a:lvl1pPr>
            <a:lvl2pPr algn="ctr">
              <a:spcBef>
                <a:spcPts val="0"/>
              </a:spcBef>
              <a:buSzPct val="100000"/>
              <a:defRPr sz="3600"/>
            </a:lvl2pPr>
            <a:lvl3pPr algn="ctr">
              <a:spcBef>
                <a:spcPts val="0"/>
              </a:spcBef>
              <a:buSzPct val="100000"/>
              <a:defRPr sz="3600"/>
            </a:lvl3pPr>
            <a:lvl4pPr algn="ctr">
              <a:spcBef>
                <a:spcPts val="0"/>
              </a:spcBef>
              <a:buSzPct val="100000"/>
              <a:defRPr sz="3600"/>
            </a:lvl4pPr>
            <a:lvl5pPr algn="ctr">
              <a:spcBef>
                <a:spcPts val="0"/>
              </a:spcBef>
              <a:buSzPct val="100000"/>
              <a:defRPr sz="3600"/>
            </a:lvl5pPr>
            <a:lvl6pPr algn="ctr">
              <a:spcBef>
                <a:spcPts val="0"/>
              </a:spcBef>
              <a:buSzPct val="100000"/>
              <a:defRPr sz="3600"/>
            </a:lvl6pPr>
            <a:lvl7pPr algn="ctr">
              <a:spcBef>
                <a:spcPts val="0"/>
              </a:spcBef>
              <a:buSzPct val="100000"/>
              <a:defRPr sz="3600"/>
            </a:lvl7pPr>
            <a:lvl8pPr algn="ctr">
              <a:spcBef>
                <a:spcPts val="0"/>
              </a:spcBef>
              <a:buSzPct val="100000"/>
              <a:defRPr sz="3600"/>
            </a:lvl8pPr>
            <a:lvl9pPr algn="ctr">
              <a:spcBef>
                <a:spcPts val="0"/>
              </a:spcBef>
              <a:buSzPct val="100000"/>
              <a:defRPr sz="3600"/>
            </a:lvl9pPr>
          </a:lstStyle>
          <a:p>
            <a:endParaRPr/>
          </a:p>
        </p:txBody>
      </p:sp>
      <p:sp>
        <p:nvSpPr>
          <p:cNvPr id="18" name="Shape 18"/>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9"/>
        <p:cNvGrpSpPr/>
        <p:nvPr/>
      </p:nvGrpSpPr>
      <p:grpSpPr>
        <a:xfrm>
          <a:off x="0" y="0"/>
          <a:ext cx="0" cy="0"/>
          <a:chOff x="0" y="0"/>
          <a:chExt cx="0" cy="0"/>
        </a:xfrm>
      </p:grpSpPr>
      <p:sp>
        <p:nvSpPr>
          <p:cNvPr id="20" name="Shape 20"/>
          <p:cNvSpPr txBox="1">
            <a:spLocks noGrp="1"/>
          </p:cNvSpPr>
          <p:nvPr>
            <p:ph type="title"/>
          </p:nvPr>
        </p:nvSpPr>
        <p:spPr>
          <a:xfrm>
            <a:off x="311700" y="445025"/>
            <a:ext cx="8520599" cy="572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1" name="Shape 21"/>
          <p:cNvSpPr txBox="1">
            <a:spLocks noGrp="1"/>
          </p:cNvSpPr>
          <p:nvPr>
            <p:ph type="body" idx="1"/>
          </p:nvPr>
        </p:nvSpPr>
        <p:spPr>
          <a:xfrm>
            <a:off x="311700" y="1152475"/>
            <a:ext cx="8520599" cy="34164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2" name="Shape 22"/>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311700" y="445025"/>
            <a:ext cx="8520599" cy="572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5" name="Shape 25"/>
          <p:cNvSpPr txBox="1">
            <a:spLocks noGrp="1"/>
          </p:cNvSpPr>
          <p:nvPr>
            <p:ph type="body" idx="1"/>
          </p:nvPr>
        </p:nvSpPr>
        <p:spPr>
          <a:xfrm>
            <a:off x="311700" y="1152475"/>
            <a:ext cx="3999899" cy="3416400"/>
          </a:xfrm>
          <a:prstGeom prst="rect">
            <a:avLst/>
          </a:prstGeom>
        </p:spPr>
        <p:txBody>
          <a:bodyPr lIns="91425" tIns="91425" rIns="91425" bIns="91425" anchor="t" anchorCtr="0"/>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a:endParaRPr/>
          </a:p>
        </p:txBody>
      </p:sp>
      <p:sp>
        <p:nvSpPr>
          <p:cNvPr id="26" name="Shape 26"/>
          <p:cNvSpPr txBox="1">
            <a:spLocks noGrp="1"/>
          </p:cNvSpPr>
          <p:nvPr>
            <p:ph type="body" idx="2"/>
          </p:nvPr>
        </p:nvSpPr>
        <p:spPr>
          <a:xfrm>
            <a:off x="4832400" y="1152475"/>
            <a:ext cx="3999899" cy="3416400"/>
          </a:xfrm>
          <a:prstGeom prst="rect">
            <a:avLst/>
          </a:prstGeom>
        </p:spPr>
        <p:txBody>
          <a:bodyPr lIns="91425" tIns="91425" rIns="91425" bIns="91425" anchor="t" anchorCtr="0"/>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a:endParaRPr/>
          </a:p>
        </p:txBody>
      </p:sp>
      <p:sp>
        <p:nvSpPr>
          <p:cNvPr id="27" name="Shape 27"/>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445025"/>
            <a:ext cx="8520599" cy="572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0" name="Shape 30"/>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311700" y="555600"/>
            <a:ext cx="2807999" cy="755699"/>
          </a:xfrm>
          <a:prstGeom prst="rect">
            <a:avLst/>
          </a:prstGeom>
        </p:spPr>
        <p:txBody>
          <a:bodyPr lIns="91425" tIns="91425" rIns="91425" bIns="91425" anchor="b" anchorCtr="0"/>
          <a:lstStyle>
            <a:lvl1pPr>
              <a:spcBef>
                <a:spcPts val="0"/>
              </a:spcBef>
              <a:buSzPct val="100000"/>
              <a:defRPr sz="2400"/>
            </a:lvl1pPr>
            <a:lvl2pPr>
              <a:spcBef>
                <a:spcPts val="0"/>
              </a:spcBef>
              <a:buSzPct val="100000"/>
              <a:defRPr sz="2400"/>
            </a:lvl2pPr>
            <a:lvl3pPr>
              <a:spcBef>
                <a:spcPts val="0"/>
              </a:spcBef>
              <a:buSzPct val="100000"/>
              <a:defRPr sz="2400"/>
            </a:lvl3pPr>
            <a:lvl4pPr>
              <a:spcBef>
                <a:spcPts val="0"/>
              </a:spcBef>
              <a:buSzPct val="100000"/>
              <a:defRPr sz="2400"/>
            </a:lvl4pPr>
            <a:lvl5pPr>
              <a:spcBef>
                <a:spcPts val="0"/>
              </a:spcBef>
              <a:buSzPct val="100000"/>
              <a:defRPr sz="2400"/>
            </a:lvl5pPr>
            <a:lvl6pPr>
              <a:spcBef>
                <a:spcPts val="0"/>
              </a:spcBef>
              <a:buSzPct val="100000"/>
              <a:defRPr sz="2400"/>
            </a:lvl6pPr>
            <a:lvl7pPr>
              <a:spcBef>
                <a:spcPts val="0"/>
              </a:spcBef>
              <a:buSzPct val="100000"/>
              <a:defRPr sz="2400"/>
            </a:lvl7pPr>
            <a:lvl8pPr>
              <a:spcBef>
                <a:spcPts val="0"/>
              </a:spcBef>
              <a:buSzPct val="100000"/>
              <a:defRPr sz="2400"/>
            </a:lvl8pPr>
            <a:lvl9pPr>
              <a:spcBef>
                <a:spcPts val="0"/>
              </a:spcBef>
              <a:buSzPct val="100000"/>
              <a:defRPr sz="2400"/>
            </a:lvl9pPr>
          </a:lstStyle>
          <a:p>
            <a:endParaRPr/>
          </a:p>
        </p:txBody>
      </p:sp>
      <p:sp>
        <p:nvSpPr>
          <p:cNvPr id="33" name="Shape 33"/>
          <p:cNvSpPr txBox="1">
            <a:spLocks noGrp="1"/>
          </p:cNvSpPr>
          <p:nvPr>
            <p:ph type="body" idx="1"/>
          </p:nvPr>
        </p:nvSpPr>
        <p:spPr>
          <a:xfrm>
            <a:off x="311700" y="1389600"/>
            <a:ext cx="2807999" cy="3179400"/>
          </a:xfrm>
          <a:prstGeom prst="rect">
            <a:avLst/>
          </a:prstGeom>
        </p:spPr>
        <p:txBody>
          <a:bodyPr lIns="91425" tIns="91425" rIns="91425" bIns="91425" anchor="t" anchorCtr="0"/>
          <a:lstStyle>
            <a:lvl1pPr>
              <a:spcBef>
                <a:spcPts val="0"/>
              </a:spcBef>
              <a:buSzPct val="100000"/>
              <a:defRPr sz="12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a:endParaRPr/>
          </a:p>
        </p:txBody>
      </p:sp>
      <p:sp>
        <p:nvSpPr>
          <p:cNvPr id="34" name="Shape 34"/>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lt2"/>
        </a:solidFill>
        <a:effectLst/>
      </p:bgPr>
    </p:bg>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490250" y="526350"/>
            <a:ext cx="6227100" cy="4090800"/>
          </a:xfrm>
          <a:prstGeom prst="rect">
            <a:avLst/>
          </a:prstGeom>
        </p:spPr>
        <p:txBody>
          <a:bodyPr lIns="91425" tIns="91425" rIns="91425" bIns="91425" anchor="ctr" anchorCtr="0"/>
          <a:lstStyle>
            <a:lvl1pPr>
              <a:spcBef>
                <a:spcPts val="0"/>
              </a:spcBef>
              <a:buClr>
                <a:schemeClr val="lt1"/>
              </a:buClr>
              <a:buSzPct val="100000"/>
              <a:defRPr sz="4800">
                <a:solidFill>
                  <a:schemeClr val="lt1"/>
                </a:solidFill>
              </a:defRPr>
            </a:lvl1pPr>
            <a:lvl2pPr>
              <a:spcBef>
                <a:spcPts val="0"/>
              </a:spcBef>
              <a:buClr>
                <a:schemeClr val="lt1"/>
              </a:buClr>
              <a:buSzPct val="100000"/>
              <a:defRPr sz="4800">
                <a:solidFill>
                  <a:schemeClr val="lt1"/>
                </a:solidFill>
              </a:defRPr>
            </a:lvl2pPr>
            <a:lvl3pPr>
              <a:spcBef>
                <a:spcPts val="0"/>
              </a:spcBef>
              <a:buClr>
                <a:schemeClr val="lt1"/>
              </a:buClr>
              <a:buSzPct val="100000"/>
              <a:defRPr sz="4800">
                <a:solidFill>
                  <a:schemeClr val="lt1"/>
                </a:solidFill>
              </a:defRPr>
            </a:lvl3pPr>
            <a:lvl4pPr>
              <a:spcBef>
                <a:spcPts val="0"/>
              </a:spcBef>
              <a:buClr>
                <a:schemeClr val="lt1"/>
              </a:buClr>
              <a:buSzPct val="100000"/>
              <a:defRPr sz="4800">
                <a:solidFill>
                  <a:schemeClr val="lt1"/>
                </a:solidFill>
              </a:defRPr>
            </a:lvl4pPr>
            <a:lvl5pPr>
              <a:spcBef>
                <a:spcPts val="0"/>
              </a:spcBef>
              <a:buClr>
                <a:schemeClr val="lt1"/>
              </a:buClr>
              <a:buSzPct val="100000"/>
              <a:defRPr sz="4800">
                <a:solidFill>
                  <a:schemeClr val="lt1"/>
                </a:solidFill>
              </a:defRPr>
            </a:lvl5pPr>
            <a:lvl6pPr>
              <a:spcBef>
                <a:spcPts val="0"/>
              </a:spcBef>
              <a:buClr>
                <a:schemeClr val="lt1"/>
              </a:buClr>
              <a:buSzPct val="100000"/>
              <a:defRPr sz="4800">
                <a:solidFill>
                  <a:schemeClr val="lt1"/>
                </a:solidFill>
              </a:defRPr>
            </a:lvl6pPr>
            <a:lvl7pPr>
              <a:spcBef>
                <a:spcPts val="0"/>
              </a:spcBef>
              <a:buClr>
                <a:schemeClr val="lt1"/>
              </a:buClr>
              <a:buSzPct val="100000"/>
              <a:defRPr sz="4800">
                <a:solidFill>
                  <a:schemeClr val="lt1"/>
                </a:solidFill>
              </a:defRPr>
            </a:lvl7pPr>
            <a:lvl8pPr>
              <a:spcBef>
                <a:spcPts val="0"/>
              </a:spcBef>
              <a:buClr>
                <a:schemeClr val="lt1"/>
              </a:buClr>
              <a:buSzPct val="100000"/>
              <a:defRPr sz="4800">
                <a:solidFill>
                  <a:schemeClr val="lt1"/>
                </a:solidFill>
              </a:defRPr>
            </a:lvl8pPr>
            <a:lvl9pPr>
              <a:spcBef>
                <a:spcPts val="0"/>
              </a:spcBef>
              <a:buClr>
                <a:schemeClr val="lt1"/>
              </a:buClr>
              <a:buSzPct val="100000"/>
              <a:defRPr sz="4800">
                <a:solidFill>
                  <a:schemeClr val="lt1"/>
                </a:solidFill>
              </a:defRPr>
            </a:lvl9pPr>
          </a:lstStyle>
          <a:p>
            <a:endParaRPr/>
          </a:p>
        </p:txBody>
      </p:sp>
      <p:sp>
        <p:nvSpPr>
          <p:cNvPr id="37" name="Shape 37"/>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8"/>
        <p:cNvGrpSpPr/>
        <p:nvPr/>
      </p:nvGrpSpPr>
      <p:grpSpPr>
        <a:xfrm>
          <a:off x="0" y="0"/>
          <a:ext cx="0" cy="0"/>
          <a:chOff x="0" y="0"/>
          <a:chExt cx="0" cy="0"/>
        </a:xfrm>
      </p:grpSpPr>
      <p:sp>
        <p:nvSpPr>
          <p:cNvPr id="39" name="Shape 39"/>
          <p:cNvSpPr/>
          <p:nvPr/>
        </p:nvSpPr>
        <p:spPr>
          <a:xfrm>
            <a:off x="4572000" y="0"/>
            <a:ext cx="4572000" cy="5143499"/>
          </a:xfrm>
          <a:prstGeom prst="rect">
            <a:avLst/>
          </a:prstGeom>
          <a:solidFill>
            <a:schemeClr val="dk1"/>
          </a:solidFill>
          <a:ln>
            <a:noFill/>
          </a:ln>
        </p:spPr>
        <p:txBody>
          <a:bodyPr lIns="91425" tIns="91425" rIns="91425" bIns="91425" anchor="ctr" anchorCtr="0">
            <a:noAutofit/>
          </a:bodyPr>
          <a:lstStyle/>
          <a:p>
            <a:pPr>
              <a:spcBef>
                <a:spcPts val="0"/>
              </a:spcBef>
              <a:buNone/>
            </a:pPr>
            <a:endParaRPr/>
          </a:p>
        </p:txBody>
      </p:sp>
      <p:cxnSp>
        <p:nvCxnSpPr>
          <p:cNvPr id="40" name="Shape 40"/>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41" name="Shape 41"/>
          <p:cNvSpPr txBox="1">
            <a:spLocks noGrp="1"/>
          </p:cNvSpPr>
          <p:nvPr>
            <p:ph type="title"/>
          </p:nvPr>
        </p:nvSpPr>
        <p:spPr>
          <a:xfrm>
            <a:off x="265500" y="1081400"/>
            <a:ext cx="4045199" cy="1710300"/>
          </a:xfrm>
          <a:prstGeom prst="rect">
            <a:avLst/>
          </a:prstGeom>
        </p:spPr>
        <p:txBody>
          <a:bodyPr lIns="91425" tIns="91425" rIns="91425" bIns="91425" anchor="b" anchorCtr="0"/>
          <a:lstStyle>
            <a:lvl1pPr algn="ctr">
              <a:spcBef>
                <a:spcPts val="0"/>
              </a:spcBef>
              <a:buSzPct val="100000"/>
              <a:defRPr sz="4200"/>
            </a:lvl1pPr>
            <a:lvl2pPr algn="ctr">
              <a:spcBef>
                <a:spcPts val="0"/>
              </a:spcBef>
              <a:buSzPct val="100000"/>
              <a:defRPr sz="4200"/>
            </a:lvl2pPr>
            <a:lvl3pPr algn="ctr">
              <a:spcBef>
                <a:spcPts val="0"/>
              </a:spcBef>
              <a:buSzPct val="100000"/>
              <a:defRPr sz="4200"/>
            </a:lvl3pPr>
            <a:lvl4pPr algn="ctr">
              <a:spcBef>
                <a:spcPts val="0"/>
              </a:spcBef>
              <a:buSzPct val="100000"/>
              <a:defRPr sz="4200"/>
            </a:lvl4pPr>
            <a:lvl5pPr algn="ctr">
              <a:spcBef>
                <a:spcPts val="0"/>
              </a:spcBef>
              <a:buSzPct val="100000"/>
              <a:defRPr sz="4200"/>
            </a:lvl5pPr>
            <a:lvl6pPr algn="ctr">
              <a:spcBef>
                <a:spcPts val="0"/>
              </a:spcBef>
              <a:buSzPct val="100000"/>
              <a:defRPr sz="4200"/>
            </a:lvl6pPr>
            <a:lvl7pPr algn="ctr">
              <a:spcBef>
                <a:spcPts val="0"/>
              </a:spcBef>
              <a:buSzPct val="100000"/>
              <a:defRPr sz="4200"/>
            </a:lvl7pPr>
            <a:lvl8pPr algn="ctr">
              <a:spcBef>
                <a:spcPts val="0"/>
              </a:spcBef>
              <a:buSzPct val="100000"/>
              <a:defRPr sz="4200"/>
            </a:lvl8pPr>
            <a:lvl9pPr algn="ctr">
              <a:spcBef>
                <a:spcPts val="0"/>
              </a:spcBef>
              <a:buSzPct val="100000"/>
              <a:defRPr sz="4200"/>
            </a:lvl9pPr>
          </a:lstStyle>
          <a:p>
            <a:endParaRPr/>
          </a:p>
        </p:txBody>
      </p:sp>
      <p:sp>
        <p:nvSpPr>
          <p:cNvPr id="42" name="Shape 42"/>
          <p:cNvSpPr txBox="1">
            <a:spLocks noGrp="1"/>
          </p:cNvSpPr>
          <p:nvPr>
            <p:ph type="subTitle" idx="1"/>
          </p:nvPr>
        </p:nvSpPr>
        <p:spPr>
          <a:xfrm>
            <a:off x="265500" y="2845200"/>
            <a:ext cx="4045199" cy="1345500"/>
          </a:xfrm>
          <a:prstGeom prst="rect">
            <a:avLst/>
          </a:prstGeom>
        </p:spPr>
        <p:txBody>
          <a:bodyPr lIns="91425" tIns="91425" rIns="91425" bIns="91425" anchor="t" anchorCtr="0"/>
          <a:lstStyle>
            <a:lvl1pPr algn="ctr">
              <a:lnSpc>
                <a:spcPct val="100000"/>
              </a:lnSpc>
              <a:spcBef>
                <a:spcPts val="0"/>
              </a:spcBef>
              <a:spcAft>
                <a:spcPts val="0"/>
              </a:spcAft>
              <a:buClr>
                <a:schemeClr val="dk1"/>
              </a:buClr>
              <a:buSzPct val="100000"/>
              <a:buNone/>
              <a:defRPr sz="2100">
                <a:solidFill>
                  <a:schemeClr val="dk1"/>
                </a:solidFill>
              </a:defRPr>
            </a:lvl1pPr>
            <a:lvl2pPr algn="ctr">
              <a:lnSpc>
                <a:spcPct val="100000"/>
              </a:lnSpc>
              <a:spcBef>
                <a:spcPts val="0"/>
              </a:spcBef>
              <a:spcAft>
                <a:spcPts val="0"/>
              </a:spcAft>
              <a:buClr>
                <a:schemeClr val="dk1"/>
              </a:buClr>
              <a:buSzPct val="100000"/>
              <a:buNone/>
              <a:defRPr sz="2100">
                <a:solidFill>
                  <a:schemeClr val="dk1"/>
                </a:solidFill>
              </a:defRPr>
            </a:lvl2pPr>
            <a:lvl3pPr algn="ctr">
              <a:lnSpc>
                <a:spcPct val="100000"/>
              </a:lnSpc>
              <a:spcBef>
                <a:spcPts val="0"/>
              </a:spcBef>
              <a:spcAft>
                <a:spcPts val="0"/>
              </a:spcAft>
              <a:buClr>
                <a:schemeClr val="dk1"/>
              </a:buClr>
              <a:buSzPct val="100000"/>
              <a:buNone/>
              <a:defRPr sz="2100">
                <a:solidFill>
                  <a:schemeClr val="dk1"/>
                </a:solidFill>
              </a:defRPr>
            </a:lvl3pPr>
            <a:lvl4pPr algn="ctr">
              <a:lnSpc>
                <a:spcPct val="100000"/>
              </a:lnSpc>
              <a:spcBef>
                <a:spcPts val="0"/>
              </a:spcBef>
              <a:spcAft>
                <a:spcPts val="0"/>
              </a:spcAft>
              <a:buClr>
                <a:schemeClr val="dk1"/>
              </a:buClr>
              <a:buSzPct val="100000"/>
              <a:buNone/>
              <a:defRPr sz="2100">
                <a:solidFill>
                  <a:schemeClr val="dk1"/>
                </a:solidFill>
              </a:defRPr>
            </a:lvl4pPr>
            <a:lvl5pPr algn="ctr">
              <a:lnSpc>
                <a:spcPct val="100000"/>
              </a:lnSpc>
              <a:spcBef>
                <a:spcPts val="0"/>
              </a:spcBef>
              <a:spcAft>
                <a:spcPts val="0"/>
              </a:spcAft>
              <a:buClr>
                <a:schemeClr val="dk1"/>
              </a:buClr>
              <a:buSzPct val="100000"/>
              <a:buNone/>
              <a:defRPr sz="2100">
                <a:solidFill>
                  <a:schemeClr val="dk1"/>
                </a:solidFill>
              </a:defRPr>
            </a:lvl5pPr>
            <a:lvl6pPr algn="ctr">
              <a:lnSpc>
                <a:spcPct val="100000"/>
              </a:lnSpc>
              <a:spcBef>
                <a:spcPts val="0"/>
              </a:spcBef>
              <a:spcAft>
                <a:spcPts val="0"/>
              </a:spcAft>
              <a:buClr>
                <a:schemeClr val="dk1"/>
              </a:buClr>
              <a:buSzPct val="100000"/>
              <a:buNone/>
              <a:defRPr sz="2100">
                <a:solidFill>
                  <a:schemeClr val="dk1"/>
                </a:solidFill>
              </a:defRPr>
            </a:lvl6pPr>
            <a:lvl7pPr algn="ctr">
              <a:lnSpc>
                <a:spcPct val="100000"/>
              </a:lnSpc>
              <a:spcBef>
                <a:spcPts val="0"/>
              </a:spcBef>
              <a:spcAft>
                <a:spcPts val="0"/>
              </a:spcAft>
              <a:buClr>
                <a:schemeClr val="dk1"/>
              </a:buClr>
              <a:buSzPct val="100000"/>
              <a:buNone/>
              <a:defRPr sz="2100">
                <a:solidFill>
                  <a:schemeClr val="dk1"/>
                </a:solidFill>
              </a:defRPr>
            </a:lvl7pPr>
            <a:lvl8pPr algn="ctr">
              <a:lnSpc>
                <a:spcPct val="100000"/>
              </a:lnSpc>
              <a:spcBef>
                <a:spcPts val="0"/>
              </a:spcBef>
              <a:spcAft>
                <a:spcPts val="0"/>
              </a:spcAft>
              <a:buClr>
                <a:schemeClr val="dk1"/>
              </a:buClr>
              <a:buSzPct val="100000"/>
              <a:buNone/>
              <a:defRPr sz="2100">
                <a:solidFill>
                  <a:schemeClr val="dk1"/>
                </a:solidFill>
              </a:defRPr>
            </a:lvl8pPr>
            <a:lvl9pPr algn="ctr">
              <a:lnSpc>
                <a:spcPct val="100000"/>
              </a:lnSpc>
              <a:spcBef>
                <a:spcPts val="0"/>
              </a:spcBef>
              <a:spcAft>
                <a:spcPts val="0"/>
              </a:spcAft>
              <a:buClr>
                <a:schemeClr val="dk1"/>
              </a:buClr>
              <a:buSzPct val="100000"/>
              <a:buNone/>
              <a:defRPr sz="2100">
                <a:solidFill>
                  <a:schemeClr val="dk1"/>
                </a:solidFill>
              </a:defRPr>
            </a:lvl9pPr>
          </a:lstStyle>
          <a:p>
            <a:endParaRPr/>
          </a:p>
        </p:txBody>
      </p:sp>
      <p:sp>
        <p:nvSpPr>
          <p:cNvPr id="43" name="Shape 43"/>
          <p:cNvSpPr txBox="1">
            <a:spLocks noGrp="1"/>
          </p:cNvSpPr>
          <p:nvPr>
            <p:ph type="body" idx="2"/>
          </p:nvPr>
        </p:nvSpPr>
        <p:spPr>
          <a:xfrm>
            <a:off x="4939500" y="724200"/>
            <a:ext cx="3837000" cy="3695099"/>
          </a:xfrm>
          <a:prstGeom prst="rect">
            <a:avLst/>
          </a:prstGeom>
        </p:spPr>
        <p:txBody>
          <a:bodyPr lIns="91425" tIns="91425" rIns="91425" bIns="91425" anchor="ctr" anchorCtr="0"/>
          <a:lstStyle>
            <a:lvl1pPr>
              <a:spcBef>
                <a:spcPts val="0"/>
              </a:spcBef>
              <a:buClr>
                <a:schemeClr val="lt1"/>
              </a:buClr>
              <a:defRPr>
                <a:solidFill>
                  <a:schemeClr val="lt1"/>
                </a:solidFill>
              </a:defRPr>
            </a:lvl1pPr>
            <a:lvl2pPr>
              <a:spcBef>
                <a:spcPts val="0"/>
              </a:spcBef>
              <a:buClr>
                <a:schemeClr val="lt1"/>
              </a:buClr>
              <a:defRPr>
                <a:solidFill>
                  <a:schemeClr val="lt1"/>
                </a:solidFill>
              </a:defRPr>
            </a:lvl2pPr>
            <a:lvl3pPr>
              <a:spcBef>
                <a:spcPts val="0"/>
              </a:spcBef>
              <a:buClr>
                <a:schemeClr val="lt1"/>
              </a:buClr>
              <a:defRPr>
                <a:solidFill>
                  <a:schemeClr val="lt1"/>
                </a:solidFill>
              </a:defRPr>
            </a:lvl3pPr>
            <a:lvl4pPr>
              <a:spcBef>
                <a:spcPts val="0"/>
              </a:spcBef>
              <a:buClr>
                <a:schemeClr val="lt1"/>
              </a:buClr>
              <a:defRPr>
                <a:solidFill>
                  <a:schemeClr val="lt1"/>
                </a:solidFill>
              </a:defRPr>
            </a:lvl4pPr>
            <a:lvl5pPr>
              <a:spcBef>
                <a:spcPts val="0"/>
              </a:spcBef>
              <a:buClr>
                <a:schemeClr val="lt1"/>
              </a:buClr>
              <a:defRPr>
                <a:solidFill>
                  <a:schemeClr val="lt1"/>
                </a:solidFill>
              </a:defRPr>
            </a:lvl5pPr>
            <a:lvl6pPr>
              <a:spcBef>
                <a:spcPts val="0"/>
              </a:spcBef>
              <a:buClr>
                <a:schemeClr val="lt1"/>
              </a:buClr>
              <a:defRPr>
                <a:solidFill>
                  <a:schemeClr val="lt1"/>
                </a:solidFill>
              </a:defRPr>
            </a:lvl6pPr>
            <a:lvl7pPr>
              <a:spcBef>
                <a:spcPts val="0"/>
              </a:spcBef>
              <a:buClr>
                <a:schemeClr val="lt1"/>
              </a:buClr>
              <a:defRPr>
                <a:solidFill>
                  <a:schemeClr val="lt1"/>
                </a:solidFill>
              </a:defRPr>
            </a:lvl7pPr>
            <a:lvl8pPr>
              <a:spcBef>
                <a:spcPts val="0"/>
              </a:spcBef>
              <a:buClr>
                <a:schemeClr val="lt1"/>
              </a:buClr>
              <a:defRPr>
                <a:solidFill>
                  <a:schemeClr val="lt1"/>
                </a:solidFill>
              </a:defRPr>
            </a:lvl8pPr>
            <a:lvl9pPr>
              <a:spcBef>
                <a:spcPts val="0"/>
              </a:spcBef>
              <a:buClr>
                <a:schemeClr val="lt1"/>
              </a:buClr>
              <a:defRPr>
                <a:solidFill>
                  <a:schemeClr val="lt1"/>
                </a:solidFill>
              </a:defRPr>
            </a:lvl9pPr>
          </a:lstStyle>
          <a:p>
            <a:endParaRPr/>
          </a:p>
        </p:txBody>
      </p:sp>
      <p:sp>
        <p:nvSpPr>
          <p:cNvPr id="44" name="Shape 44"/>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5"/>
        <p:cNvGrpSpPr/>
        <p:nvPr/>
      </p:nvGrpSpPr>
      <p:grpSpPr>
        <a:xfrm>
          <a:off x="0" y="0"/>
          <a:ext cx="0" cy="0"/>
          <a:chOff x="0" y="0"/>
          <a:chExt cx="0" cy="0"/>
        </a:xfrm>
      </p:grpSpPr>
      <p:sp>
        <p:nvSpPr>
          <p:cNvPr id="46" name="Shape 46"/>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a:lnSpc>
                <a:spcPct val="100000"/>
              </a:lnSpc>
              <a:spcBef>
                <a:spcPts val="0"/>
              </a:spcBef>
              <a:spcAft>
                <a:spcPts val="0"/>
              </a:spcAft>
              <a:buClr>
                <a:schemeClr val="dk1"/>
              </a:buClr>
              <a:buSzPct val="100000"/>
              <a:buFont typeface="Oswald"/>
              <a:buNone/>
              <a:defRPr sz="2100">
                <a:solidFill>
                  <a:schemeClr val="dk1"/>
                </a:solidFill>
                <a:latin typeface="Oswald"/>
                <a:ea typeface="Oswald"/>
                <a:cs typeface="Oswald"/>
                <a:sym typeface="Oswald"/>
              </a:defRPr>
            </a:lvl1pPr>
          </a:lstStyle>
          <a:p>
            <a:endParaRPr/>
          </a:p>
        </p:txBody>
      </p:sp>
      <p:sp>
        <p:nvSpPr>
          <p:cNvPr id="47" name="Shape 47"/>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lstStyle>
            <a:lvl1pPr>
              <a:spcBef>
                <a:spcPts val="0"/>
              </a:spcBef>
              <a:buClr>
                <a:schemeClr val="dk1"/>
              </a:buClr>
              <a:buSzPct val="100000"/>
              <a:buFont typeface="Oswald"/>
              <a:buNone/>
              <a:defRPr sz="3000">
                <a:solidFill>
                  <a:schemeClr val="dk1"/>
                </a:solidFill>
                <a:latin typeface="Oswald"/>
                <a:ea typeface="Oswald"/>
                <a:cs typeface="Oswald"/>
                <a:sym typeface="Oswald"/>
              </a:defRPr>
            </a:lvl1pPr>
            <a:lvl2pPr>
              <a:spcBef>
                <a:spcPts val="0"/>
              </a:spcBef>
              <a:buClr>
                <a:schemeClr val="dk1"/>
              </a:buClr>
              <a:buSzPct val="100000"/>
              <a:buFont typeface="Oswald"/>
              <a:buNone/>
              <a:defRPr sz="3000">
                <a:solidFill>
                  <a:schemeClr val="dk1"/>
                </a:solidFill>
                <a:latin typeface="Oswald"/>
                <a:ea typeface="Oswald"/>
                <a:cs typeface="Oswald"/>
                <a:sym typeface="Oswald"/>
              </a:defRPr>
            </a:lvl2pPr>
            <a:lvl3pPr>
              <a:spcBef>
                <a:spcPts val="0"/>
              </a:spcBef>
              <a:buClr>
                <a:schemeClr val="dk1"/>
              </a:buClr>
              <a:buSzPct val="100000"/>
              <a:buFont typeface="Oswald"/>
              <a:buNone/>
              <a:defRPr sz="3000">
                <a:solidFill>
                  <a:schemeClr val="dk1"/>
                </a:solidFill>
                <a:latin typeface="Oswald"/>
                <a:ea typeface="Oswald"/>
                <a:cs typeface="Oswald"/>
                <a:sym typeface="Oswald"/>
              </a:defRPr>
            </a:lvl3pPr>
            <a:lvl4pPr>
              <a:spcBef>
                <a:spcPts val="0"/>
              </a:spcBef>
              <a:buClr>
                <a:schemeClr val="dk1"/>
              </a:buClr>
              <a:buSzPct val="100000"/>
              <a:buFont typeface="Oswald"/>
              <a:buNone/>
              <a:defRPr sz="3000">
                <a:solidFill>
                  <a:schemeClr val="dk1"/>
                </a:solidFill>
                <a:latin typeface="Oswald"/>
                <a:ea typeface="Oswald"/>
                <a:cs typeface="Oswald"/>
                <a:sym typeface="Oswald"/>
              </a:defRPr>
            </a:lvl4pPr>
            <a:lvl5pPr>
              <a:spcBef>
                <a:spcPts val="0"/>
              </a:spcBef>
              <a:buClr>
                <a:schemeClr val="dk1"/>
              </a:buClr>
              <a:buSzPct val="100000"/>
              <a:buFont typeface="Oswald"/>
              <a:buNone/>
              <a:defRPr sz="3000">
                <a:solidFill>
                  <a:schemeClr val="dk1"/>
                </a:solidFill>
                <a:latin typeface="Oswald"/>
                <a:ea typeface="Oswald"/>
                <a:cs typeface="Oswald"/>
                <a:sym typeface="Oswald"/>
              </a:defRPr>
            </a:lvl5pPr>
            <a:lvl6pPr>
              <a:spcBef>
                <a:spcPts val="0"/>
              </a:spcBef>
              <a:buClr>
                <a:schemeClr val="dk1"/>
              </a:buClr>
              <a:buSzPct val="100000"/>
              <a:buFont typeface="Oswald"/>
              <a:buNone/>
              <a:defRPr sz="3000">
                <a:solidFill>
                  <a:schemeClr val="dk1"/>
                </a:solidFill>
                <a:latin typeface="Oswald"/>
                <a:ea typeface="Oswald"/>
                <a:cs typeface="Oswald"/>
                <a:sym typeface="Oswald"/>
              </a:defRPr>
            </a:lvl6pPr>
            <a:lvl7pPr>
              <a:spcBef>
                <a:spcPts val="0"/>
              </a:spcBef>
              <a:buClr>
                <a:schemeClr val="dk1"/>
              </a:buClr>
              <a:buSzPct val="100000"/>
              <a:buFont typeface="Oswald"/>
              <a:buNone/>
              <a:defRPr sz="3000">
                <a:solidFill>
                  <a:schemeClr val="dk1"/>
                </a:solidFill>
                <a:latin typeface="Oswald"/>
                <a:ea typeface="Oswald"/>
                <a:cs typeface="Oswald"/>
                <a:sym typeface="Oswald"/>
              </a:defRPr>
            </a:lvl7pPr>
            <a:lvl8pPr>
              <a:spcBef>
                <a:spcPts val="0"/>
              </a:spcBef>
              <a:buClr>
                <a:schemeClr val="dk1"/>
              </a:buClr>
              <a:buSzPct val="100000"/>
              <a:buFont typeface="Oswald"/>
              <a:buNone/>
              <a:defRPr sz="3000">
                <a:solidFill>
                  <a:schemeClr val="dk1"/>
                </a:solidFill>
                <a:latin typeface="Oswald"/>
                <a:ea typeface="Oswald"/>
                <a:cs typeface="Oswald"/>
                <a:sym typeface="Oswald"/>
              </a:defRPr>
            </a:lvl8pPr>
            <a:lvl9pPr>
              <a:spcBef>
                <a:spcPts val="0"/>
              </a:spcBef>
              <a:buClr>
                <a:schemeClr val="dk1"/>
              </a:buClr>
              <a:buSzPct val="100000"/>
              <a:buFont typeface="Oswald"/>
              <a:buNone/>
              <a:defRPr sz="3000">
                <a:solidFill>
                  <a:schemeClr val="dk1"/>
                </a:solidFill>
                <a:latin typeface="Oswald"/>
                <a:ea typeface="Oswald"/>
                <a:cs typeface="Oswald"/>
                <a:sym typeface="Oswald"/>
              </a:defRPr>
            </a:lvl9pPr>
          </a:lstStyle>
          <a:p>
            <a:endParaRPr/>
          </a:p>
        </p:txBody>
      </p:sp>
      <p:sp>
        <p:nvSpPr>
          <p:cNvPr id="6" name="Shape 6"/>
          <p:cNvSpPr txBox="1">
            <a:spLocks noGrp="1"/>
          </p:cNvSpPr>
          <p:nvPr>
            <p:ph type="body" idx="1"/>
          </p:nvPr>
        </p:nvSpPr>
        <p:spPr>
          <a:xfrm>
            <a:off x="311700" y="1152475"/>
            <a:ext cx="8520599" cy="3416400"/>
          </a:xfrm>
          <a:prstGeom prst="rect">
            <a:avLst/>
          </a:prstGeom>
          <a:noFill/>
          <a:ln>
            <a:noFill/>
          </a:ln>
        </p:spPr>
        <p:txBody>
          <a:bodyPr lIns="91425" tIns="91425" rIns="91425" bIns="91425" anchor="t" anchorCtr="0"/>
          <a:lstStyle>
            <a:lvl1pPr>
              <a:lnSpc>
                <a:spcPct val="115000"/>
              </a:lnSpc>
              <a:spcBef>
                <a:spcPts val="0"/>
              </a:spcBef>
              <a:spcAft>
                <a:spcPts val="1600"/>
              </a:spcAft>
              <a:buClr>
                <a:schemeClr val="accent3"/>
              </a:buClr>
              <a:buSzPct val="100000"/>
              <a:buFont typeface="Average"/>
              <a:defRPr sz="1800">
                <a:solidFill>
                  <a:schemeClr val="accent3"/>
                </a:solidFill>
                <a:latin typeface="Average"/>
                <a:ea typeface="Average"/>
                <a:cs typeface="Average"/>
                <a:sym typeface="Average"/>
              </a:defRPr>
            </a:lvl1pPr>
            <a:lvl2pPr>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2pPr>
            <a:lvl3pPr>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3pPr>
            <a:lvl4pPr>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4pPr>
            <a:lvl5pPr>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5pPr>
            <a:lvl6pPr>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6pPr>
            <a:lvl7pPr>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7pPr>
            <a:lvl8pPr>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8pPr>
            <a:lvl9pPr>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9pPr>
          </a:lstStyle>
          <a:p>
            <a:endParaRPr/>
          </a:p>
        </p:txBody>
      </p:sp>
      <p:sp>
        <p:nvSpPr>
          <p:cNvPr id="7" name="Shape 7"/>
          <p:cNvSpPr txBox="1">
            <a:spLocks noGrp="1"/>
          </p:cNvSpPr>
          <p:nvPr>
            <p:ph type="sldNum" idx="12"/>
          </p:nvPr>
        </p:nvSpPr>
        <p:spPr>
          <a:xfrm>
            <a:off x="8490250" y="4681009"/>
            <a:ext cx="548699" cy="393600"/>
          </a:xfrm>
          <a:prstGeom prst="rect">
            <a:avLst/>
          </a:prstGeom>
          <a:noFill/>
          <a:ln>
            <a:noFill/>
          </a:ln>
        </p:spPr>
        <p:txBody>
          <a:bodyPr lIns="91425" tIns="91425" rIns="91425" bIns="91425" anchor="ctr" anchorCtr="0">
            <a:noAutofit/>
          </a:bodyPr>
          <a:lstStyle/>
          <a:p>
            <a:pPr algn="r">
              <a:spcBef>
                <a:spcPts val="0"/>
              </a:spcBef>
              <a:buNone/>
            </a:pPr>
            <a:fld id="{00000000-1234-1234-1234-123412341234}" type="slidenum">
              <a:rPr lang="en" sz="1000">
                <a:solidFill>
                  <a:schemeClr val="accent3"/>
                </a:solidFill>
                <a:latin typeface="Average"/>
                <a:ea typeface="Average"/>
                <a:cs typeface="Average"/>
                <a:sym typeface="Average"/>
              </a:rPr>
              <a:t>‹#›</a:t>
            </a:fld>
            <a:endParaRPr lang="en" sz="1000">
              <a:solidFill>
                <a:schemeClr val="accent3"/>
              </a:solidFill>
              <a:latin typeface="Average"/>
              <a:ea typeface="Average"/>
              <a:cs typeface="Average"/>
              <a:sym typeface="Average"/>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s://www.youtube.com/watch?v=jTTIJMX37p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Shape 55"/>
          <p:cNvSpPr txBox="1">
            <a:spLocks noGrp="1"/>
          </p:cNvSpPr>
          <p:nvPr>
            <p:ph type="ctrTitle"/>
          </p:nvPr>
        </p:nvSpPr>
        <p:spPr>
          <a:xfrm>
            <a:off x="671257" y="990800"/>
            <a:ext cx="7801500" cy="1730099"/>
          </a:xfrm>
          <a:prstGeom prst="rect">
            <a:avLst/>
          </a:prstGeom>
        </p:spPr>
        <p:txBody>
          <a:bodyPr lIns="91425" tIns="91425" rIns="91425" bIns="91425" anchor="b" anchorCtr="0">
            <a:noAutofit/>
          </a:bodyPr>
          <a:lstStyle/>
          <a:p>
            <a:pPr>
              <a:spcBef>
                <a:spcPts val="0"/>
              </a:spcBef>
              <a:buNone/>
            </a:pPr>
            <a:r>
              <a:rPr lang="en"/>
              <a:t>Clean Plate</a:t>
            </a:r>
          </a:p>
        </p:txBody>
      </p:sp>
      <p:sp>
        <p:nvSpPr>
          <p:cNvPr id="56" name="Shape 56"/>
          <p:cNvSpPr txBox="1">
            <a:spLocks noGrp="1"/>
          </p:cNvSpPr>
          <p:nvPr>
            <p:ph type="subTitle" idx="1"/>
          </p:nvPr>
        </p:nvSpPr>
        <p:spPr>
          <a:xfrm>
            <a:off x="671250" y="3174875"/>
            <a:ext cx="7801500" cy="792600"/>
          </a:xfrm>
          <a:prstGeom prst="rect">
            <a:avLst/>
          </a:prstGeom>
        </p:spPr>
        <p:txBody>
          <a:bodyPr lIns="91425" tIns="91425" rIns="91425" bIns="91425" anchor="t" anchorCtr="0">
            <a:noAutofit/>
          </a:bodyPr>
          <a:lstStyle/>
          <a:p>
            <a:pPr>
              <a:spcBef>
                <a:spcPts val="0"/>
              </a:spcBef>
              <a:buNone/>
            </a:pPr>
            <a:r>
              <a:rPr lang="en"/>
              <a:t>Michael Zhu, Brandon Liu, and Bryan McLellan</a:t>
            </a:r>
          </a:p>
        </p:txBody>
      </p:sp>
    </p:spTree>
  </p:cSld>
  <p:clrMapOvr>
    <a:masterClrMapping/>
  </p:clrMapOvr>
  <p:transition xmlns:p14="http://schemas.microsoft.com/office/powerpoint/2010/mai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lgn="ctr">
              <a:spcBef>
                <a:spcPts val="0"/>
              </a:spcBef>
              <a:buNone/>
            </a:pPr>
            <a:r>
              <a:rPr lang="en"/>
              <a:t>Help yourself, help feed the world.</a:t>
            </a:r>
          </a:p>
        </p:txBody>
      </p:sp>
      <p:sp>
        <p:nvSpPr>
          <p:cNvPr id="62" name="Shape 62"/>
          <p:cNvSpPr txBox="1">
            <a:spLocks noGrp="1"/>
          </p:cNvSpPr>
          <p:nvPr>
            <p:ph type="body" idx="1"/>
          </p:nvPr>
        </p:nvSpPr>
        <p:spPr>
          <a:xfrm>
            <a:off x="870900" y="1404025"/>
            <a:ext cx="7402200" cy="1789200"/>
          </a:xfrm>
          <a:prstGeom prst="rect">
            <a:avLst/>
          </a:prstGeom>
        </p:spPr>
        <p:txBody>
          <a:bodyPr lIns="91425" tIns="91425" rIns="91425" bIns="91425" anchor="t" anchorCtr="0">
            <a:noAutofit/>
          </a:bodyPr>
          <a:lstStyle/>
          <a:p>
            <a:pPr>
              <a:spcBef>
                <a:spcPts val="0"/>
              </a:spcBef>
              <a:buNone/>
            </a:pPr>
            <a:r>
              <a:rPr lang="en" sz="2400"/>
              <a:t>Americans waste as much as 40% of all food produced in the United States. Meanwhile, 48 million Americans live in food insecure households. “Clean Plate” takes the food from restaurants that otherwise would have been wasted and lets you deliver it to homeless shelters and food banks in exchange for a discount on your meal.</a:t>
            </a:r>
          </a:p>
        </p:txBody>
      </p:sp>
    </p:spTree>
  </p:cSld>
  <p:clrMapOvr>
    <a:masterClrMapping/>
  </p:clrMapOvr>
  <p:transition xmlns:p14="http://schemas.microsoft.com/office/powerpoint/2010/mai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311700" y="292625"/>
            <a:ext cx="8520599" cy="572699"/>
          </a:xfrm>
          <a:prstGeom prst="rect">
            <a:avLst/>
          </a:prstGeom>
        </p:spPr>
        <p:txBody>
          <a:bodyPr lIns="91425" tIns="91425" rIns="91425" bIns="91425" anchor="t" anchorCtr="0">
            <a:noAutofit/>
          </a:bodyPr>
          <a:lstStyle/>
          <a:p>
            <a:pPr algn="ctr">
              <a:spcBef>
                <a:spcPts val="0"/>
              </a:spcBef>
              <a:buNone/>
            </a:pPr>
            <a:r>
              <a:rPr lang="en"/>
              <a:t>Tasks</a:t>
            </a:r>
          </a:p>
        </p:txBody>
      </p:sp>
      <p:sp>
        <p:nvSpPr>
          <p:cNvPr id="68" name="Shape 68"/>
          <p:cNvSpPr txBox="1">
            <a:spLocks noGrp="1"/>
          </p:cNvSpPr>
          <p:nvPr>
            <p:ph type="body" idx="1"/>
          </p:nvPr>
        </p:nvSpPr>
        <p:spPr>
          <a:xfrm>
            <a:off x="311700" y="944150"/>
            <a:ext cx="8520599" cy="3416400"/>
          </a:xfrm>
          <a:prstGeom prst="rect">
            <a:avLst/>
          </a:prstGeom>
        </p:spPr>
        <p:txBody>
          <a:bodyPr lIns="91425" tIns="91425" rIns="91425" bIns="91425" anchor="t" anchorCtr="0">
            <a:noAutofit/>
          </a:bodyPr>
          <a:lstStyle/>
          <a:p>
            <a:pPr rtl="0">
              <a:spcBef>
                <a:spcPts val="0"/>
              </a:spcBef>
              <a:buNone/>
            </a:pPr>
            <a:r>
              <a:rPr lang="en"/>
              <a:t>Task 1: Notified that food is available for pick-up at your current location (Simple)</a:t>
            </a:r>
          </a:p>
          <a:p>
            <a:pPr marL="457200" lvl="0" indent="-317500" rtl="0">
              <a:spcBef>
                <a:spcPts val="0"/>
              </a:spcBef>
              <a:buSzPct val="100000"/>
              <a:buChar char="-"/>
            </a:pPr>
            <a:r>
              <a:rPr lang="en" sz="1400"/>
              <a:t>Receive notification on your phone</a:t>
            </a:r>
          </a:p>
          <a:p>
            <a:pPr marL="457200" lvl="0" indent="-317500" rtl="0">
              <a:spcBef>
                <a:spcPts val="0"/>
              </a:spcBef>
              <a:buSzPct val="100000"/>
              <a:buChar char="-"/>
            </a:pPr>
            <a:r>
              <a:rPr lang="en" sz="1400"/>
              <a:t>pick up food</a:t>
            </a:r>
          </a:p>
          <a:p>
            <a:pPr marL="457200" lvl="0" indent="-317500" rtl="0">
              <a:spcBef>
                <a:spcPts val="0"/>
              </a:spcBef>
              <a:buSzPct val="100000"/>
              <a:buChar char="-"/>
            </a:pPr>
            <a:r>
              <a:rPr lang="en" sz="1400"/>
              <a:t>place food in your car</a:t>
            </a:r>
          </a:p>
          <a:p>
            <a:pPr rtl="0">
              <a:spcBef>
                <a:spcPts val="0"/>
              </a:spcBef>
              <a:buNone/>
            </a:pPr>
            <a:r>
              <a:rPr lang="en"/>
              <a:t>Task 2: Navigate to the homeless shelter/food bank (Complex)</a:t>
            </a:r>
          </a:p>
          <a:p>
            <a:pPr marL="457200" lvl="0" indent="-317500" rtl="0">
              <a:spcBef>
                <a:spcPts val="0"/>
              </a:spcBef>
              <a:buSzPct val="100000"/>
              <a:buChar char="-"/>
            </a:pPr>
            <a:r>
              <a:rPr lang="en" sz="1400"/>
              <a:t>App automatically calculates where the nearest homeless shelter is</a:t>
            </a:r>
          </a:p>
          <a:p>
            <a:pPr marL="457200" lvl="0" indent="-317500" rtl="0">
              <a:spcBef>
                <a:spcPts val="0"/>
              </a:spcBef>
              <a:buSzPct val="100000"/>
              <a:buChar char="-"/>
            </a:pPr>
            <a:r>
              <a:rPr lang="en" sz="1400"/>
              <a:t>Gives you step by step directions on how to get there</a:t>
            </a:r>
          </a:p>
          <a:p>
            <a:pPr rtl="0">
              <a:spcBef>
                <a:spcPts val="0"/>
              </a:spcBef>
              <a:buNone/>
            </a:pPr>
            <a:r>
              <a:rPr lang="en"/>
              <a:t>Task 3: Deliver food to shelter (Medium)</a:t>
            </a:r>
          </a:p>
          <a:p>
            <a:pPr marL="457200" lvl="0" indent="-317500" rtl="0">
              <a:spcBef>
                <a:spcPts val="0"/>
              </a:spcBef>
              <a:buSzPct val="100000"/>
              <a:buChar char="-"/>
            </a:pPr>
            <a:r>
              <a:rPr lang="en" sz="1400"/>
              <a:t>Have food inspected at shelter</a:t>
            </a:r>
          </a:p>
          <a:p>
            <a:pPr marL="457200" lvl="0" indent="-317500">
              <a:spcBef>
                <a:spcPts val="0"/>
              </a:spcBef>
              <a:buSzPct val="100000"/>
              <a:buChar char="-"/>
            </a:pPr>
            <a:r>
              <a:rPr lang="en" sz="1400"/>
              <a:t>Pass inspection and app confirms delivery</a:t>
            </a:r>
          </a:p>
        </p:txBody>
      </p:sp>
    </p:spTree>
  </p:cSld>
  <p:clrMapOvr>
    <a:masterClrMapping/>
  </p:clrMapOvr>
  <p:transition xmlns:p14="http://schemas.microsoft.com/office/powerpoint/2010/mai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spcBef>
                <a:spcPts val="0"/>
              </a:spcBef>
              <a:buNone/>
            </a:pPr>
            <a:r>
              <a:rPr lang="en"/>
              <a:t>Storyboard - Task One, Get food notification</a:t>
            </a:r>
          </a:p>
        </p:txBody>
      </p:sp>
      <p:pic>
        <p:nvPicPr>
          <p:cNvPr id="74" name="Shape 74"/>
          <p:cNvPicPr preferRelativeResize="0"/>
          <p:nvPr/>
        </p:nvPicPr>
        <p:blipFill>
          <a:blip r:embed="rId3" cstate="screen">
            <a:alphaModFix/>
            <a:extLst>
              <a:ext uri="{28A0092B-C50C-407E-A947-70E740481C1C}">
                <a14:useLocalDpi xmlns:a14="http://schemas.microsoft.com/office/drawing/2010/main"/>
              </a:ext>
            </a:extLst>
          </a:blip>
          <a:stretch>
            <a:fillRect/>
          </a:stretch>
        </p:blipFill>
        <p:spPr>
          <a:xfrm rot="-5400000">
            <a:off x="2975574" y="-4174"/>
            <a:ext cx="3347449" cy="5951046"/>
          </a:xfrm>
          <a:prstGeom prst="rect">
            <a:avLst/>
          </a:prstGeom>
          <a:noFill/>
          <a:ln>
            <a:noFill/>
          </a:ln>
        </p:spPr>
      </p:pic>
    </p:spTree>
  </p:cSld>
  <p:clrMapOvr>
    <a:masterClrMapping/>
  </p:clrMapOvr>
  <p:transition xmlns:p14="http://schemas.microsoft.com/office/powerpoint/2010/mai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311700" y="445025"/>
            <a:ext cx="4740599" cy="2456699"/>
          </a:xfrm>
          <a:prstGeom prst="rect">
            <a:avLst/>
          </a:prstGeom>
        </p:spPr>
        <p:txBody>
          <a:bodyPr lIns="91425" tIns="91425" rIns="91425" bIns="91425" anchor="t" anchorCtr="0">
            <a:noAutofit/>
          </a:bodyPr>
          <a:lstStyle/>
          <a:p>
            <a:pPr>
              <a:spcBef>
                <a:spcPts val="0"/>
              </a:spcBef>
              <a:buNone/>
            </a:pPr>
            <a:r>
              <a:rPr lang="en"/>
              <a:t>Storyboard - Task Two, Navigate to homeless shelter / food bank</a:t>
            </a:r>
          </a:p>
        </p:txBody>
      </p:sp>
      <p:pic>
        <p:nvPicPr>
          <p:cNvPr id="80" name="Shape 80"/>
          <p:cNvPicPr preferRelativeResize="0"/>
          <p:nvPr/>
        </p:nvPicPr>
        <p:blipFill>
          <a:blip r:embed="rId3" cstate="screen">
            <a:alphaModFix/>
            <a:extLst>
              <a:ext uri="{28A0092B-C50C-407E-A947-70E740481C1C}">
                <a14:useLocalDpi xmlns:a14="http://schemas.microsoft.com/office/drawing/2010/main"/>
              </a:ext>
            </a:extLst>
          </a:blip>
          <a:stretch>
            <a:fillRect/>
          </a:stretch>
        </p:blipFill>
        <p:spPr>
          <a:xfrm>
            <a:off x="5644201" y="244012"/>
            <a:ext cx="2618697" cy="4655476"/>
          </a:xfrm>
          <a:prstGeom prst="rect">
            <a:avLst/>
          </a:prstGeom>
          <a:noFill/>
          <a:ln>
            <a:noFill/>
          </a:ln>
        </p:spPr>
      </p:pic>
    </p:spTree>
  </p:cSld>
  <p:clrMapOvr>
    <a:masterClrMapping/>
  </p:clrMapOvr>
  <p:transition xmlns:p14="http://schemas.microsoft.com/office/powerpoint/2010/mai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rtl="0">
              <a:spcBef>
                <a:spcPts val="0"/>
              </a:spcBef>
              <a:buNone/>
            </a:pPr>
            <a:r>
              <a:rPr lang="en"/>
              <a:t>Storyboard - Task Three, Deliver food</a:t>
            </a:r>
          </a:p>
          <a:p>
            <a:pPr>
              <a:spcBef>
                <a:spcPts val="0"/>
              </a:spcBef>
              <a:buNone/>
            </a:pPr>
            <a:endParaRPr/>
          </a:p>
        </p:txBody>
      </p:sp>
      <p:pic>
        <p:nvPicPr>
          <p:cNvPr id="86" name="Shape 86"/>
          <p:cNvPicPr preferRelativeResize="0"/>
          <p:nvPr/>
        </p:nvPicPr>
        <p:blipFill>
          <a:blip r:embed="rId3" cstate="screen">
            <a:alphaModFix/>
            <a:extLst>
              <a:ext uri="{28A0092B-C50C-407E-A947-70E740481C1C}">
                <a14:useLocalDpi xmlns:a14="http://schemas.microsoft.com/office/drawing/2010/main"/>
              </a:ext>
            </a:extLst>
          </a:blip>
          <a:stretch>
            <a:fillRect/>
          </a:stretch>
        </p:blipFill>
        <p:spPr>
          <a:xfrm>
            <a:off x="1131874" y="1162875"/>
            <a:ext cx="6380894" cy="3589252"/>
          </a:xfrm>
          <a:prstGeom prst="rect">
            <a:avLst/>
          </a:prstGeom>
          <a:noFill/>
          <a:ln>
            <a:noFill/>
          </a:ln>
        </p:spPr>
      </p:pic>
    </p:spTree>
  </p:cSld>
  <p:clrMapOvr>
    <a:masterClrMapping/>
  </p:clrMapOvr>
  <p:transition xmlns:p14="http://schemas.microsoft.com/office/powerpoint/2010/mai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254800" y="2084975"/>
            <a:ext cx="8520599" cy="572699"/>
          </a:xfrm>
          <a:prstGeom prst="rect">
            <a:avLst/>
          </a:prstGeom>
        </p:spPr>
        <p:txBody>
          <a:bodyPr lIns="91425" tIns="91425" rIns="91425" bIns="91425" anchor="t" anchorCtr="0">
            <a:noAutofit/>
          </a:bodyPr>
          <a:lstStyle/>
          <a:p>
            <a:pPr algn="ctr">
              <a:spcBef>
                <a:spcPts val="0"/>
              </a:spcBef>
              <a:buNone/>
            </a:pPr>
            <a:r>
              <a:rPr lang="en" sz="4800">
                <a:solidFill>
                  <a:schemeClr val="hlink"/>
                </a:solidFill>
                <a:hlinkClick r:id="rId3"/>
              </a:rPr>
              <a:t>Video Link</a:t>
            </a:r>
          </a:p>
        </p:txBody>
      </p:sp>
    </p:spTree>
  </p:cSld>
  <p:clrMapOvr>
    <a:masterClrMapping/>
  </p:clrMapOvr>
  <p:transition xmlns:p14="http://schemas.microsoft.com/office/powerpoint/2010/main" spd="slow">
    <p:cut/>
  </p:transition>
</p:sld>
</file>

<file path=ppt/theme/theme1.xml><?xml version="1.0" encoding="utf-8"?>
<a:theme xmlns:a="http://schemas.openxmlformats.org/drawingml/2006/main"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194</Words>
  <Application>Microsoft Macintosh PowerPoint</Application>
  <PresentationFormat>On-screen Show (16:9)</PresentationFormat>
  <Paragraphs>19</Paragraphs>
  <Slides>7</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Average</vt:lpstr>
      <vt:lpstr>Oswald</vt:lpstr>
      <vt:lpstr>slate</vt:lpstr>
      <vt:lpstr>Clean Plate</vt:lpstr>
      <vt:lpstr>Help yourself, help feed the world.</vt:lpstr>
      <vt:lpstr>Tasks</vt:lpstr>
      <vt:lpstr>Storyboard - Task One, Get food notification</vt:lpstr>
      <vt:lpstr>Storyboard - Task Two, Navigate to homeless shelter / food bank</vt:lpstr>
      <vt:lpstr>Storyboard - Task Three, Deliver food </vt:lpstr>
      <vt:lpstr>Video Link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Clean Plate</dc:title>
  <cp:lastModifiedBy>Michael Zhu</cp:lastModifiedBy>
  <cp:revision>1</cp:revision>
  <dcterms:modified xsi:type="dcterms:W3CDTF">2015-12-06T00:43:01Z</dcterms:modified>
</cp:coreProperties>
</file>