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35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7982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 am going to be talking about how we expanded on our needfinding process to find new POVs and prototype some solutions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1524800" y="67260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" name="Shape 10"/>
          <p:cNvSpPr/>
          <p:nvPr/>
        </p:nvSpPr>
        <p:spPr>
          <a:xfrm rot="10800000">
            <a:off x="6537562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1" name="Shape 11"/>
          <p:cNvCxnSpPr/>
          <p:nvPr/>
        </p:nvCxnSpPr>
        <p:spPr>
          <a:xfrm>
            <a:off x="4359601" y="281746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000"/>
            </a:lvl1pPr>
            <a:lvl2pPr algn="ctr">
              <a:spcBef>
                <a:spcPts val="0"/>
              </a:spcBef>
              <a:buSzPct val="100000"/>
              <a:defRPr sz="4000"/>
            </a:lvl2pPr>
            <a:lvl3pPr algn="ctr">
              <a:spcBef>
                <a:spcPts val="0"/>
              </a:spcBef>
              <a:buSzPct val="100000"/>
              <a:defRPr sz="4000"/>
            </a:lvl3pPr>
            <a:lvl4pPr algn="ctr">
              <a:spcBef>
                <a:spcPts val="0"/>
              </a:spcBef>
              <a:buSzPct val="100000"/>
              <a:defRPr sz="4000"/>
            </a:lvl4pPr>
            <a:lvl5pPr algn="ctr">
              <a:spcBef>
                <a:spcPts val="0"/>
              </a:spcBef>
              <a:buSzPct val="100000"/>
              <a:defRPr sz="4000"/>
            </a:lvl5pPr>
            <a:lvl6pPr algn="ctr">
              <a:spcBef>
                <a:spcPts val="0"/>
              </a:spcBef>
              <a:buSzPct val="100000"/>
              <a:defRPr sz="4000"/>
            </a:lvl6pPr>
            <a:lvl7pPr algn="ctr">
              <a:spcBef>
                <a:spcPts val="0"/>
              </a:spcBef>
              <a:buSzPct val="100000"/>
              <a:defRPr sz="4000"/>
            </a:lvl7pPr>
            <a:lvl8pPr algn="ctr">
              <a:spcBef>
                <a:spcPts val="0"/>
              </a:spcBef>
              <a:buSzPct val="100000"/>
              <a:defRPr sz="4000"/>
            </a:lvl8pPr>
            <a:lvl9pPr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50" y="5076825"/>
            <a:ext cx="9143699" cy="66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4359601" y="281746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92562" y="126028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92562" y="126028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899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899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7999" cy="268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7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3"/>
            <a:ext cx="540899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199" cy="150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3800"/>
            </a:lvl1pPr>
            <a:lvl2pPr algn="ctr">
              <a:spcBef>
                <a:spcPts val="0"/>
              </a:spcBef>
              <a:buSzPct val="100000"/>
              <a:defRPr sz="3800"/>
            </a:lvl2pPr>
            <a:lvl3pPr algn="ctr">
              <a:spcBef>
                <a:spcPts val="0"/>
              </a:spcBef>
              <a:buSzPct val="100000"/>
              <a:defRPr sz="3800"/>
            </a:lvl3pPr>
            <a:lvl4pPr algn="ctr">
              <a:spcBef>
                <a:spcPts val="0"/>
              </a:spcBef>
              <a:buSzPct val="100000"/>
              <a:defRPr sz="3800"/>
            </a:lvl4pPr>
            <a:lvl5pPr algn="ctr">
              <a:spcBef>
                <a:spcPts val="0"/>
              </a:spcBef>
              <a:buSzPct val="100000"/>
              <a:defRPr sz="3800"/>
            </a:lvl5pPr>
            <a:lvl6pPr algn="ctr">
              <a:spcBef>
                <a:spcPts val="0"/>
              </a:spcBef>
              <a:buSzPct val="100000"/>
              <a:defRPr sz="3800"/>
            </a:lvl6pPr>
            <a:lvl7pPr algn="ctr">
              <a:spcBef>
                <a:spcPts val="0"/>
              </a:spcBef>
              <a:buSzPct val="100000"/>
              <a:defRPr sz="3800"/>
            </a:lvl7pPr>
            <a:lvl8pPr algn="ctr">
              <a:spcBef>
                <a:spcPts val="0"/>
              </a:spcBef>
              <a:buSzPct val="100000"/>
              <a:defRPr sz="3800"/>
            </a:lvl8pPr>
            <a:lvl9pPr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290750" y="1177725"/>
            <a:ext cx="6562500" cy="145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Exploring Sustainability through Food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99" y="0"/>
            <a:ext cx="91966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178350" y="3871150"/>
            <a:ext cx="87873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It would be game-changing if we could inspire people like Bryan Cheong and others to make a change through their concerted efforts without help from the government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87900" y="1986750"/>
            <a:ext cx="8368200" cy="1169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7200"/>
              <a:t>How Might We …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HMW #1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84825" y="525225"/>
            <a:ext cx="5079299" cy="89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. . . create opportunities to make sustainable consumption a social effort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2"/>
          </p:nvPr>
        </p:nvSpPr>
        <p:spPr>
          <a:xfrm>
            <a:off x="6440550" y="4148350"/>
            <a:ext cx="2120700" cy="614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>
                <a:latin typeface="Roboto Slab"/>
                <a:ea typeface="Roboto Slab"/>
                <a:cs typeface="Roboto Slab"/>
                <a:sym typeface="Roboto Slab"/>
              </a:rPr>
              <a:t>David Kay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821475" y="252975"/>
            <a:ext cx="8113499" cy="389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Signika"/>
                <a:ea typeface="Signika"/>
                <a:cs typeface="Signika"/>
                <a:sym typeface="Signika"/>
              </a:rPr>
              <a:t>. . . quantify the impact that individual actions have with regard to food sustainability 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body" idx="2"/>
          </p:nvPr>
        </p:nvSpPr>
        <p:spPr>
          <a:xfrm>
            <a:off x="453950" y="4453600"/>
            <a:ext cx="2350500" cy="389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Bryan Cheong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59125" y="253000"/>
            <a:ext cx="8976300" cy="509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. . . get other people involved in helping new restaurants waste less food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2"/>
          </p:nvPr>
        </p:nvSpPr>
        <p:spPr>
          <a:xfrm>
            <a:off x="5568400" y="4380875"/>
            <a:ext cx="3402299" cy="509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>
                <a:latin typeface="Roboto Slab"/>
                <a:ea typeface="Roboto Slab"/>
                <a:cs typeface="Roboto Slab"/>
                <a:sym typeface="Roboto Slab"/>
              </a:rPr>
              <a:t>Guillaume Bienaime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87900" y="1456950"/>
            <a:ext cx="8368200" cy="2229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7200"/>
              <a:t>Experience Prototypes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298" y="232650"/>
            <a:ext cx="3452475" cy="4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23" y="486200"/>
            <a:ext cx="3375675" cy="450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6" y="769100"/>
            <a:ext cx="2703975" cy="36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024" y="769087"/>
            <a:ext cx="2703975" cy="3605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00" y="769125"/>
            <a:ext cx="2703975" cy="3605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3" y="147850"/>
            <a:ext cx="3387621" cy="451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47" y="722675"/>
            <a:ext cx="3152473" cy="4203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250" y="-65500"/>
            <a:ext cx="3906750" cy="520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68" y="85300"/>
            <a:ext cx="1940547" cy="258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849" y="85300"/>
            <a:ext cx="1940547" cy="258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248339" y="2265961"/>
            <a:ext cx="2251774" cy="332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/>
              <a:t>The Team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87900" y="4020225"/>
            <a:ext cx="1895399" cy="56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Michael Zhu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6860700" y="4020225"/>
            <a:ext cx="1895399" cy="56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Bryan McLellan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3624300" y="4020375"/>
            <a:ext cx="1895399" cy="56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Brandon Liu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74" y="1824962"/>
            <a:ext cx="1791273" cy="20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836" y="1736593"/>
            <a:ext cx="1758323" cy="226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337" y="1719424"/>
            <a:ext cx="1550123" cy="23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87175" y="149575"/>
            <a:ext cx="5154000" cy="1169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5400"/>
              <a:t>Focus on Food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Initial POV From Last Week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914899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Met Guillaume Bienaime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Realized how new restaurants waste food because they do not know how much to order</a:t>
            </a:r>
          </a:p>
          <a:p>
            <a:pPr lv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Would be game-changing to stop new restaurants from wasting so much food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800" y="1329674"/>
            <a:ext cx="3760200" cy="33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/>
              <a:t>David Kay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9920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Stanford Senior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President of People for Animal Welfare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Author of petition for a sustainability-themed dining hall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Advocate of Meatless Mondays campaign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050" y="1282787"/>
            <a:ext cx="3492973" cy="3492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400"/>
            <a:ext cx="9144000" cy="561474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989125" y="39825"/>
            <a:ext cx="5041200" cy="109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We were shocked to realize how much of an effect eating meat and consuming animal products has on the environment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253050" y="181975"/>
            <a:ext cx="4913099" cy="145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Signika"/>
                <a:ea typeface="Signika"/>
                <a:cs typeface="Signika"/>
                <a:sym typeface="Signika"/>
              </a:rPr>
              <a:t>It would be game-changing to make others aware of the effects that eating meat and consuming animal products has on the environment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Bryan Cheong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87900" y="2064600"/>
            <a:ext cx="6102599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Stanford Sophomore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Originally from Singapore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Math &amp; Computational Science Major</a:t>
            </a:r>
          </a:p>
          <a:p>
            <a:pPr lvl="0">
              <a:spcBef>
                <a:spcPts val="0"/>
              </a:spcBef>
              <a:buNone/>
            </a:pPr>
            <a:endParaRPr sz="2000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9799" y="118762"/>
            <a:ext cx="2778674" cy="490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210400" y="164925"/>
            <a:ext cx="4913099" cy="94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Signika"/>
                <a:ea typeface="Signika"/>
                <a:cs typeface="Signika"/>
                <a:sym typeface="Signika"/>
              </a:rPr>
              <a:t>We were surprised to learn that Bryan believed that only through government initiative could we make impactful changes for sustainability</a:t>
            </a:r>
          </a:p>
          <a:p>
            <a:pPr>
              <a:spcBef>
                <a:spcPts val="0"/>
              </a:spcBef>
              <a:buNone/>
            </a:pP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</Words>
  <Application>Microsoft Macintosh PowerPoint</Application>
  <PresentationFormat>On-screen Show (16:9)</PresentationFormat>
  <Paragraphs>34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marina</vt:lpstr>
      <vt:lpstr>Exploring Sustainability through Food</vt:lpstr>
      <vt:lpstr>The Team</vt:lpstr>
      <vt:lpstr>Focus on Food</vt:lpstr>
      <vt:lpstr>Initial POV From Last Week</vt:lpstr>
      <vt:lpstr>David Kay</vt:lpstr>
      <vt:lpstr>PowerPoint Presentation</vt:lpstr>
      <vt:lpstr>PowerPoint Presentation</vt:lpstr>
      <vt:lpstr>Bryan Cheong</vt:lpstr>
      <vt:lpstr>PowerPoint Presentation</vt:lpstr>
      <vt:lpstr>PowerPoint Presentation</vt:lpstr>
      <vt:lpstr>How Might We … </vt:lpstr>
      <vt:lpstr>HMW #1</vt:lpstr>
      <vt:lpstr>PowerPoint Presentation</vt:lpstr>
      <vt:lpstr>PowerPoint Presentation</vt:lpstr>
      <vt:lpstr>Experience Prototypes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Sustainability through Food</dc:title>
  <cp:lastModifiedBy>Michael Zhu</cp:lastModifiedBy>
  <cp:revision>2</cp:revision>
  <dcterms:modified xsi:type="dcterms:W3CDTF">2015-12-06T00:41:47Z</dcterms:modified>
</cp:coreProperties>
</file>