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Ubuntu"/>
      <p:regular r:id="rId20"/>
      <p:bold r:id="rId21"/>
      <p:italic r:id="rId22"/>
      <p:boldItalic r:id="rId23"/>
    </p:embeddedFont>
    <p:embeddedFont>
      <p:font typeface="Roboto"/>
      <p:regular r:id="rId24"/>
      <p:bold r:id="rId25"/>
      <p:italic r:id="rId26"/>
      <p:boldItalic r:id="rId27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Ubuntu-regular.fntdata"/><Relationship Id="rId22" Type="http://schemas.openxmlformats.org/officeDocument/2006/relationships/font" Target="fonts/Ubuntu-italic.fntdata"/><Relationship Id="rId21" Type="http://schemas.openxmlformats.org/officeDocument/2006/relationships/font" Target="fonts/Ubuntu-bold.fntdata"/><Relationship Id="rId24" Type="http://schemas.openxmlformats.org/officeDocument/2006/relationships/font" Target="fonts/Roboto-regular.fntdata"/><Relationship Id="rId23" Type="http://schemas.openxmlformats.org/officeDocument/2006/relationships/font" Target="fonts/Ubuntu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italic.fntdata"/><Relationship Id="rId25" Type="http://schemas.openxmlformats.org/officeDocument/2006/relationships/font" Target="fonts/Roboto-bold.fntdata"/><Relationship Id="rId27" Type="http://schemas.openxmlformats.org/officeDocument/2006/relationships/font" Target="fonts/Robo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monitoring to families.  to help connect everyday people with their loved ones and bridge the distance barrier. Usense gives users and their family members a sense of security with an intuitive and easy to use interface, connecting younger generations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Location support/Phone Call Support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Ideas I want to get across: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All it takes is a phone and usense watch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Tells you the things you want to know, cuts out the crap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Simple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6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jpg"/><Relationship Id="rId4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3">
            <a:alphaModFix/>
          </a:blip>
          <a:srcRect b="42248" l="20399" r="20576" t="26305"/>
          <a:stretch/>
        </p:blipFill>
        <p:spPr>
          <a:xfrm>
            <a:off x="1873287" y="1123275"/>
            <a:ext cx="5397424" cy="161659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/>
          <p:nvPr>
            <p:ph type="ctrTitle"/>
          </p:nvPr>
        </p:nvSpPr>
        <p:spPr>
          <a:xfrm>
            <a:off x="311700" y="2299500"/>
            <a:ext cx="8520599" cy="1157099"/>
          </a:xfrm>
          <a:prstGeom prst="rect">
            <a:avLst/>
          </a:prstGeom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 algn="l">
              <a:spcBef>
                <a:spcPts val="0"/>
              </a:spcBef>
              <a:buNone/>
            </a:pPr>
            <a:r>
              <a:t/>
            </a:r>
            <a:endParaRPr sz="3000">
              <a:latin typeface="Ubuntu"/>
              <a:ea typeface="Ubuntu"/>
              <a:cs typeface="Ubuntu"/>
              <a:sym typeface="Ubuntu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 sz="3000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Low-Fi </a:t>
            </a:r>
            <a:r>
              <a:rPr lang="en" sz="3000">
                <a:solidFill>
                  <a:srgbClr val="990000"/>
                </a:solidFill>
                <a:latin typeface="Ubuntu"/>
                <a:ea typeface="Ubuntu"/>
                <a:cs typeface="Ubuntu"/>
                <a:sym typeface="Ubuntu"/>
              </a:rPr>
              <a:t>Prototyping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Participant 1</a:t>
            </a: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International student from Brazil 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4974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First task - Did not like preset text messages that appeared before the keyboard. Described them as “overwhelming.”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Second task - Wants to see details on the heart rate in emergency situation. Example: What is the normal bpm? Does 140bpm mean death?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Second task - Appreciates having health info show onscreen in an emergency notification, before showing options for user to take action.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Second task - Wants heart rate graph to be color coded, and important numbers noted. Possibly implement situational instructions if a specific vital is found to be irregular.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 b="0" l="0" r="4933" t="0"/>
          <a:stretch/>
        </p:blipFill>
        <p:spPr>
          <a:xfrm>
            <a:off x="5476875" y="0"/>
            <a:ext cx="36671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Participant 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Student with parents traveling separately</a:t>
            </a:r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152475"/>
            <a:ext cx="4976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Second task - Raises the question, what are his option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if he received an emergency notification from Mom,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but Mom does not pick up his call?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Third task - Unclear what the timestamp on location tracking shows. “Is this a random sampling of where Dad is throughout the day?”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Third task - Wants a clearer interface in location tracking that shows useful, organized information.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General - Likes the clear UI. Asked to have explicit instructions (instead of a label) in a text field.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Example: “Type a message” instead of “Text message”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28024" r="31888" t="0"/>
          <a:stretch/>
        </p:blipFill>
        <p:spPr>
          <a:xfrm>
            <a:off x="5478525" y="1250"/>
            <a:ext cx="3665476" cy="514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Participant 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Guatemalan smart-watch user</a:t>
            </a:r>
          </a:p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311700" y="1152475"/>
            <a:ext cx="4976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First task - Wants to edit and customize preset messages. Likes preset messages.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First task - Did not realize Dad would be notified when an alarm is set and that Dad had option to Reject alarm.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Third task - Asks for a way to denote asleep/awake on the heart rate graph. Should have some way to compare sleep with heart rate, without having to toggle back and forth.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Roboto"/>
                <a:ea typeface="Roboto"/>
                <a:cs typeface="Roboto"/>
                <a:sym typeface="Roboto"/>
              </a:rPr>
              <a:t>Third task - Wants location tracking timestamps to show previous and next timestamps.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3704" r="1544" t="0"/>
          <a:stretch/>
        </p:blipFill>
        <p:spPr>
          <a:xfrm>
            <a:off x="5488775" y="0"/>
            <a:ext cx="365522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Changes to UI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Explicit instructions where needed. Example: “Type a message”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Roboto"/>
                <a:ea typeface="Roboto"/>
                <a:cs typeface="Roboto"/>
                <a:sym typeface="Roboto"/>
              </a:rPr>
              <a:t>*This may not be needed in a high fidelity prototype where we can denote text field labels with grey text.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Color code graphs to deliver safe/dangerous levels.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Improve the location tracking icon.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Add path to location tracking timestamps, connect to Log.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Summary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Usense users experienced high satisfaction with the product.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They felt great knowing 9-1-1 is called first, and then they are notified next.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They appreciated the range of options given for them to respond to situations.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Simple.     Intuitive.     Safe.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An important story</a:t>
            </a:r>
          </a:p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As we grow older and move out of our homes, our parents grow older too.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At home. Alone.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Watching our loved ones age from afar is difficult, especially when they live by themselves. Will someone be there to call 9-1-1 for your mother in a medical emergency? How will you know when an intruder breaks into their home?</a:t>
            </a:r>
          </a:p>
          <a:p>
            <a:pPr rt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The truth is, you won’t know.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Our Mission</a:t>
            </a:r>
          </a:p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Simple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A Usense watch tracks the user’s health and location, and a family member monitors the user through the smartphone application.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Intuitive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Usense users can contact emergency services with the push of a button, and loved ones are instantly alerted when a medical or safety emergency arises. </a:t>
            </a:r>
          </a:p>
          <a:p>
            <a:pPr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oboto"/>
                <a:ea typeface="Roboto"/>
                <a:cs typeface="Roboto"/>
                <a:sym typeface="Roboto"/>
              </a:rPr>
              <a:t>Safe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Usense empowers personal care between distant family members.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Two different UIs</a:t>
            </a:r>
          </a:p>
        </p:txBody>
      </p:sp>
      <p:pic>
        <p:nvPicPr>
          <p:cNvPr id="69" name="Shape 69"/>
          <p:cNvPicPr preferRelativeResize="0"/>
          <p:nvPr/>
        </p:nvPicPr>
        <p:blipFill rotWithShape="1">
          <a:blip r:embed="rId3">
            <a:alphaModFix/>
          </a:blip>
          <a:srcRect b="0" l="8716" r="9816" t="0"/>
          <a:stretch/>
        </p:blipFill>
        <p:spPr>
          <a:xfrm>
            <a:off x="0" y="1063700"/>
            <a:ext cx="4545725" cy="41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Shape 70"/>
          <p:cNvPicPr preferRelativeResize="0"/>
          <p:nvPr/>
        </p:nvPicPr>
        <p:blipFill rotWithShape="1">
          <a:blip r:embed="rId4">
            <a:alphaModFix/>
          </a:blip>
          <a:srcRect b="0" l="7196" r="13633" t="3920"/>
          <a:stretch/>
        </p:blipFill>
        <p:spPr>
          <a:xfrm>
            <a:off x="4545725" y="1063700"/>
            <a:ext cx="4598276" cy="418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rgbClr val="AB0948"/>
                </a:solidFill>
                <a:latin typeface="Ubuntu"/>
                <a:ea typeface="Ubuntu"/>
                <a:cs typeface="Ubuntu"/>
                <a:sym typeface="Ubuntu"/>
              </a:rPr>
              <a:t>Selected Interface </a:t>
            </a:r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520325"/>
            <a:ext cx="43784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Displays all monitored health information on landing screen.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Implements familiar UI from Apple’s messaging, phone, and alarm functions.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Familiarity is key in the UI of a safety app.</a:t>
            </a:r>
          </a:p>
          <a:p>
            <a:pPr lvl="0" rtl="0">
              <a:spcBef>
                <a:spcPts val="0"/>
              </a:spcBef>
              <a:spcAft>
                <a:spcPts val="2000"/>
              </a:spcAft>
              <a:buNone/>
            </a:pPr>
            <a:r>
              <a:rPr lang="en" sz="15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rPr>
              <a:t>The other Tamagotchi UI denoted a misleading owner-to-pet relationship, while this UI enables a loved-one-to-loved-one relationship.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b="0" l="9232" r="30029" t="3920"/>
          <a:stretch/>
        </p:blipFill>
        <p:spPr>
          <a:xfrm>
            <a:off x="4808475" y="0"/>
            <a:ext cx="433552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/>
          <p:nvPr/>
        </p:nvSpPr>
        <p:spPr>
          <a:xfrm>
            <a:off x="7084225" y="3238500"/>
            <a:ext cx="1369200" cy="1369200"/>
          </a:xfrm>
          <a:prstGeom prst="ellipse">
            <a:avLst/>
          </a:prstGeom>
          <a:noFill/>
          <a:ln cap="flat" cmpd="sng" w="76200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AB0948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B094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3991" l="0" r="2685" t="2542"/>
          <a:stretch/>
        </p:blipFill>
        <p:spPr>
          <a:xfrm>
            <a:off x="482137" y="0"/>
            <a:ext cx="8179728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B0948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Task 2 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4297" t="0"/>
          <a:stretch/>
        </p:blipFill>
        <p:spPr>
          <a:xfrm>
            <a:off x="415787" y="0"/>
            <a:ext cx="83124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AB094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17185" l="12700" r="24516" t="12638"/>
          <a:stretch/>
        </p:blipFill>
        <p:spPr>
          <a:xfrm>
            <a:off x="481600" y="0"/>
            <a:ext cx="8180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Low-fi Prototype Structure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